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handoutMasterIdLst>
    <p:handoutMasterId r:id="rId16"/>
  </p:handoutMasterIdLst>
  <p:sldIdLst>
    <p:sldId id="334" r:id="rId3"/>
    <p:sldId id="371" r:id="rId4"/>
    <p:sldId id="374" r:id="rId5"/>
    <p:sldId id="337" r:id="rId6"/>
    <p:sldId id="399" r:id="rId7"/>
    <p:sldId id="531" r:id="rId8"/>
    <p:sldId id="560" r:id="rId9"/>
    <p:sldId id="603" r:id="rId10"/>
    <p:sldId id="598" r:id="rId11"/>
    <p:sldId id="562" r:id="rId12"/>
    <p:sldId id="594" r:id="rId13"/>
    <p:sldId id="595" r:id="rId14"/>
  </p:sldIdLst>
  <p:sldSz cx="12192000" cy="6858000"/>
  <p:notesSz cx="6858000" cy="9144000"/>
  <p:embeddedFontLst>
    <p:embeddedFont>
      <p:font typeface="MiSans Light" panose="00000400000000000000" charset="-122"/>
      <p:regular r:id="rId20"/>
    </p:embeddedFont>
    <p:embeddedFont>
      <p:font typeface="Footlight MT Light" panose="0204060206030A020304" charset="0"/>
      <p:regular r:id="rId21"/>
    </p:embeddedFont>
    <p:embeddedFont>
      <p:font typeface="Calibri" panose="020F0502020204030204" charset="0"/>
      <p:regular r:id="rId22"/>
      <p:bold r:id="rId23"/>
      <p:italic r:id="rId24"/>
      <p:boldItalic r:id="rId25"/>
    </p:embeddedFont>
    <p:embeddedFont>
      <p:font typeface="Berlin Sans FB Demi" panose="020E0802020502020306" charset="0"/>
      <p:bold r:id="rId26"/>
    </p:embeddedFont>
    <p:embeddedFont>
      <p:font typeface="Comic Sans MS" panose="030F0702030302020204" charset="0"/>
      <p:regular r:id="rId27"/>
      <p:bold r:id="rId28"/>
      <p:italic r:id="rId29"/>
      <p:boldItalic r:id="rId30"/>
    </p:embeddedFont>
    <p:embeddedFont>
      <p:font typeface="Microsoft YaHei UI" panose="020B0503020204020204" charset="-122"/>
      <p:regular r:id="rId31"/>
    </p:embeddedFont>
    <p:embeddedFont>
      <p:font typeface="汉仪晓波折纸体简" panose="00020600040101010101" charset="-122"/>
      <p:regular r:id="rId32"/>
    </p:embeddedFont>
    <p:embeddedFont>
      <p:font typeface="Century" panose="02040604050505020304" charset="0"/>
      <p:regular r:id="rId33"/>
    </p:embeddedFont>
    <p:embeddedFont>
      <p:font typeface="Freestyle Script" panose="030804020302050B0404" charset="0"/>
      <p:regular r:id="rId34"/>
    </p:embeddedFont>
    <p:embeddedFont>
      <p:font typeface="Lucida Calligraphy" panose="03010101010101010101" charset="0"/>
      <p:regular r:id="rId35"/>
      <p:italic r:id="rId36"/>
    </p:embeddedFont>
    <p:embeddedFont>
      <p:font typeface="Jokerman" panose="04090605060D06020702" charset="0"/>
      <p:regular r:id="rId37"/>
    </p:embeddedFont>
    <p:embeddedFont>
      <p:font typeface="Montserrat" panose="00000500000000000000" charset="0"/>
      <p:regular r:id="rId38"/>
    </p:embeddedFont>
    <p:embeddedFont>
      <p:font typeface="思源宋体 CN Heavy" panose="02020900000000000000" charset="-122"/>
      <p:bold r:id="rId39"/>
    </p:embeddedFont>
    <p:embeddedFont>
      <p:font typeface="Montserrat ExtraBold" panose="00000900000000000000" charset="0"/>
      <p:bold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D5C3EF26-24B7-4CB6-ACC5-A9CC96F73EED}">
          <p14:sldIdLst>
            <p14:sldId id="334"/>
            <p14:sldId id="371"/>
            <p14:sldId id="374"/>
            <p14:sldId id="337"/>
            <p14:sldId id="399"/>
            <p14:sldId id="531"/>
            <p14:sldId id="560"/>
            <p14:sldId id="603"/>
            <p14:sldId id="598"/>
            <p14:sldId id="562"/>
            <p14:sldId id="594"/>
            <p14:sldId id="595"/>
          </p14:sldIdLst>
        </p14:section>
      </p14:sectionLst>
    </p:ext>
    <p:ext uri="{EFAFB233-063F-42B5-8137-9DF3F51BA10A}">
      <p15:sldGuideLst xmlns:p15="http://schemas.microsoft.com/office/powerpoint/2012/main">
        <p15:guide id="1" pos="443" userDrawn="1">
          <p15:clr>
            <a:srgbClr val="A4A3A4"/>
          </p15:clr>
        </p15:guide>
        <p15:guide id="2" orient="horz" pos="3898" userDrawn="1">
          <p15:clr>
            <a:srgbClr val="A4A3A4"/>
          </p15:clr>
        </p15:guide>
        <p15:guide id="3" orient="horz" pos="252" userDrawn="1">
          <p15:clr>
            <a:srgbClr val="A4A3A4"/>
          </p15:clr>
        </p15:guide>
        <p15:guide id="4" orient="horz" pos="617" userDrawn="1">
          <p15:clr>
            <a:srgbClr val="A4A3A4"/>
          </p15:clr>
        </p15:guide>
        <p15:guide id="5" orient="horz" pos="718" userDrawn="1">
          <p15:clr>
            <a:srgbClr val="A4A3A4"/>
          </p15:clr>
        </p15:guide>
        <p15:guide id="6" orient="horz" pos="2487" userDrawn="1">
          <p15:clr>
            <a:srgbClr val="A4A3A4"/>
          </p15:clr>
        </p15:guide>
        <p15:guide id="7" pos="7163" userDrawn="1">
          <p15:clr>
            <a:srgbClr val="A4A3A4"/>
          </p15:clr>
        </p15:guide>
        <p15:guide id="8" pos="39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BFD0"/>
    <a:srgbClr val="CBF0CF"/>
    <a:srgbClr val="BAE4F2"/>
    <a:srgbClr val="A1D9ED"/>
    <a:srgbClr val="FFFBF1"/>
    <a:srgbClr val="FFCC66"/>
    <a:srgbClr val="311C21"/>
    <a:srgbClr val="F3FCFF"/>
    <a:srgbClr val="E7FAFF"/>
    <a:srgbClr val="62DA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1" autoAdjust="0"/>
    <p:restoredTop sz="94638" autoAdjust="0"/>
  </p:normalViewPr>
  <p:slideViewPr>
    <p:cSldViewPr snapToGrid="0" showGuides="1">
      <p:cViewPr varScale="1">
        <p:scale>
          <a:sx n="96" d="100"/>
          <a:sy n="96" d="100"/>
        </p:scale>
        <p:origin x="504" y="84"/>
      </p:cViewPr>
      <p:guideLst>
        <p:guide pos="443"/>
        <p:guide orient="horz" pos="3898"/>
        <p:guide orient="horz" pos="252"/>
        <p:guide orient="horz" pos="617"/>
        <p:guide orient="horz" pos="718"/>
        <p:guide orient="horz" pos="2487"/>
        <p:guide pos="7163"/>
        <p:guide pos="3948"/>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tags" Target="tags/tag39.xml"/><Relationship Id="rId40" Type="http://schemas.openxmlformats.org/officeDocument/2006/relationships/font" Target="fonts/font21.fntdata"/><Relationship Id="rId4" Type="http://schemas.openxmlformats.org/officeDocument/2006/relationships/slide" Target="slides/slide2.xml"/><Relationship Id="rId39" Type="http://schemas.openxmlformats.org/officeDocument/2006/relationships/font" Target="fonts/font20.fntdata"/><Relationship Id="rId38" Type="http://schemas.openxmlformats.org/officeDocument/2006/relationships/font" Target="fonts/font19.fntdata"/><Relationship Id="rId37" Type="http://schemas.openxmlformats.org/officeDocument/2006/relationships/font" Target="fonts/font18.fntdata"/><Relationship Id="rId36" Type="http://schemas.openxmlformats.org/officeDocument/2006/relationships/font" Target="fonts/font17.fntdata"/><Relationship Id="rId35" Type="http://schemas.openxmlformats.org/officeDocument/2006/relationships/font" Target="fonts/font16.fntdata"/><Relationship Id="rId34" Type="http://schemas.openxmlformats.org/officeDocument/2006/relationships/font" Target="fonts/font15.fntdata"/><Relationship Id="rId33" Type="http://schemas.openxmlformats.org/officeDocument/2006/relationships/font" Target="fonts/font14.fntdata"/><Relationship Id="rId32" Type="http://schemas.openxmlformats.org/officeDocument/2006/relationships/font" Target="fonts/font13.fntdata"/><Relationship Id="rId31" Type="http://schemas.openxmlformats.org/officeDocument/2006/relationships/font" Target="fonts/font12.fntdata"/><Relationship Id="rId30" Type="http://schemas.openxmlformats.org/officeDocument/2006/relationships/font" Target="fonts/font11.fntdata"/><Relationship Id="rId3" Type="http://schemas.openxmlformats.org/officeDocument/2006/relationships/slide" Target="slides/slide1.xml"/><Relationship Id="rId29" Type="http://schemas.openxmlformats.org/officeDocument/2006/relationships/font" Target="fonts/font10.fntdata"/><Relationship Id="rId28" Type="http://schemas.openxmlformats.org/officeDocument/2006/relationships/font" Target="fonts/font9.fntdata"/><Relationship Id="rId27" Type="http://schemas.openxmlformats.org/officeDocument/2006/relationships/font" Target="fonts/font8.fntdata"/><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notesMaster" Target="notesMasters/notesMaster1.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MiSans Light" panose="00000400000000000000" charset="-122"/>
              <a:ea typeface="MiSans Light" panose="000004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MiSans Light" panose="00000400000000000000" charset="-122"/>
              </a:rPr>
            </a:fld>
            <a:endParaRPr lang="zh-CN" altLang="en-US">
              <a:ea typeface="MiSans Light" panose="000004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iSans Light" panose="00000400000000000000" charset="-122"/>
              <a:ea typeface="MiSans Light" panose="000004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MiSans Light" panose="00000400000000000000" charset="-122"/>
              </a:rPr>
            </a:fld>
            <a:endParaRPr lang="zh-CN" altLang="en-US">
              <a:ea typeface="MiSans Light" panose="000004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Sans Light" panose="00000400000000000000" charset="-122"/>
                <a:ea typeface="MiSans Light" panose="000004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Sans Light" panose="00000400000000000000" charset="-122"/>
                <a:ea typeface="MiSans Light" panose="00000400000000000000" charset="-122"/>
              </a:defRPr>
            </a:lvl1pPr>
          </a:lstStyle>
          <a:p>
            <a:fld id="{88B30F0F-2FCE-41B7-BA44-BA2C5115099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Sans Light" panose="00000400000000000000" charset="-122"/>
                <a:ea typeface="MiSans Light" panose="000004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Sans Light" panose="00000400000000000000" charset="-122"/>
                <a:ea typeface="MiSans Light" panose="00000400000000000000" charset="-122"/>
              </a:defRPr>
            </a:lvl1pPr>
          </a:lstStyle>
          <a:p>
            <a:fld id="{E87FBA69-B7CC-4FB5-995C-F38E4AC542A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Sans Light" panose="00000400000000000000" charset="-122"/>
        <a:ea typeface="MiSans Light" panose="00000400000000000000" charset="-122"/>
        <a:cs typeface="+mn-cs"/>
      </a:defRPr>
    </a:lvl1pPr>
    <a:lvl2pPr marL="457200" algn="l" defTabSz="914400" rtl="0" eaLnBrk="1" latinLnBrk="0" hangingPunct="1">
      <a:defRPr sz="1200" kern="1200">
        <a:solidFill>
          <a:schemeClr val="tx1"/>
        </a:solidFill>
        <a:latin typeface="MiSans Light" panose="00000400000000000000" charset="-122"/>
        <a:ea typeface="MiSans Light" panose="00000400000000000000" charset="-122"/>
        <a:cs typeface="+mn-cs"/>
      </a:defRPr>
    </a:lvl2pPr>
    <a:lvl3pPr marL="914400" algn="l" defTabSz="914400" rtl="0" eaLnBrk="1" latinLnBrk="0" hangingPunct="1">
      <a:defRPr sz="1200" kern="1200">
        <a:solidFill>
          <a:schemeClr val="tx1"/>
        </a:solidFill>
        <a:latin typeface="MiSans Light" panose="00000400000000000000" charset="-122"/>
        <a:ea typeface="MiSans Light" panose="00000400000000000000" charset="-122"/>
        <a:cs typeface="+mn-cs"/>
      </a:defRPr>
    </a:lvl3pPr>
    <a:lvl4pPr marL="1371600" algn="l" defTabSz="914400" rtl="0" eaLnBrk="1" latinLnBrk="0" hangingPunct="1">
      <a:defRPr sz="1200" kern="1200">
        <a:solidFill>
          <a:schemeClr val="tx1"/>
        </a:solidFill>
        <a:latin typeface="MiSans Light" panose="00000400000000000000" charset="-122"/>
        <a:ea typeface="MiSans Light" panose="00000400000000000000" charset="-122"/>
        <a:cs typeface="+mn-cs"/>
      </a:defRPr>
    </a:lvl4pPr>
    <a:lvl5pPr marL="1828800" algn="l" defTabSz="914400" rtl="0" eaLnBrk="1" latinLnBrk="0" hangingPunct="1">
      <a:defRPr sz="1200" kern="1200">
        <a:solidFill>
          <a:schemeClr val="tx1"/>
        </a:solidFill>
        <a:latin typeface="MiSans Light" panose="00000400000000000000" charset="-122"/>
        <a:ea typeface="MiSans Light" panose="000004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5581650" y="1125538"/>
            <a:ext cx="6059488" cy="3809998"/>
          </a:xfrm>
          <a:custGeom>
            <a:avLst/>
            <a:gdLst>
              <a:gd name="connsiteX0" fmla="*/ 158801 w 6059488"/>
              <a:gd name="connsiteY0" fmla="*/ 0 h 3809998"/>
              <a:gd name="connsiteX1" fmla="*/ 5900687 w 6059488"/>
              <a:gd name="connsiteY1" fmla="*/ 0 h 3809998"/>
              <a:gd name="connsiteX2" fmla="*/ 6059488 w 6059488"/>
              <a:gd name="connsiteY2" fmla="*/ 158801 h 3809998"/>
              <a:gd name="connsiteX3" fmla="*/ 6059488 w 6059488"/>
              <a:gd name="connsiteY3" fmla="*/ 3651197 h 3809998"/>
              <a:gd name="connsiteX4" fmla="*/ 5900687 w 6059488"/>
              <a:gd name="connsiteY4" fmla="*/ 3809998 h 3809998"/>
              <a:gd name="connsiteX5" fmla="*/ 158801 w 6059488"/>
              <a:gd name="connsiteY5" fmla="*/ 3809998 h 3809998"/>
              <a:gd name="connsiteX6" fmla="*/ 0 w 6059488"/>
              <a:gd name="connsiteY6" fmla="*/ 3651197 h 3809998"/>
              <a:gd name="connsiteX7" fmla="*/ 0 w 6059488"/>
              <a:gd name="connsiteY7" fmla="*/ 158801 h 3809998"/>
              <a:gd name="connsiteX8" fmla="*/ 158801 w 6059488"/>
              <a:gd name="connsiteY8" fmla="*/ 0 h 380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9488" h="3809998">
                <a:moveTo>
                  <a:pt x="158801" y="0"/>
                </a:moveTo>
                <a:lnTo>
                  <a:pt x="5900687" y="0"/>
                </a:lnTo>
                <a:cubicBezTo>
                  <a:pt x="5988390" y="0"/>
                  <a:pt x="6059488" y="71098"/>
                  <a:pt x="6059488" y="158801"/>
                </a:cubicBezTo>
                <a:lnTo>
                  <a:pt x="6059488" y="3651197"/>
                </a:lnTo>
                <a:cubicBezTo>
                  <a:pt x="6059488" y="3738900"/>
                  <a:pt x="5988390" y="3809998"/>
                  <a:pt x="5900687" y="3809998"/>
                </a:cubicBezTo>
                <a:lnTo>
                  <a:pt x="158801" y="3809998"/>
                </a:lnTo>
                <a:cubicBezTo>
                  <a:pt x="71098" y="3809998"/>
                  <a:pt x="0" y="3738900"/>
                  <a:pt x="0" y="3651197"/>
                </a:cubicBezTo>
                <a:lnTo>
                  <a:pt x="0" y="158801"/>
                </a:lnTo>
                <a:cubicBezTo>
                  <a:pt x="0" y="71098"/>
                  <a:pt x="71098" y="0"/>
                  <a:pt x="158801" y="0"/>
                </a:cubicBezTo>
                <a:close/>
              </a:path>
            </a:pathLst>
          </a:custGeom>
          <a:solidFill>
            <a:schemeClr val="bg1"/>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zh-CN" altLang="en-US" sz="1800">
                <a:solidFill>
                  <a:schemeClr val="lt1"/>
                </a:solidFill>
              </a:defRPr>
            </a:lvl1pPr>
          </a:lstStyle>
          <a:p>
            <a:pPr marL="0" lvl="0" algn="ct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7372350" y="0"/>
            <a:ext cx="4819650" cy="6858000"/>
          </a:xfrm>
          <a:custGeom>
            <a:avLst/>
            <a:gdLst>
              <a:gd name="connsiteX0" fmla="*/ 0 w 4819650"/>
              <a:gd name="connsiteY0" fmla="*/ 0 h 6858000"/>
              <a:gd name="connsiteX1" fmla="*/ 4819650 w 4819650"/>
              <a:gd name="connsiteY1" fmla="*/ 0 h 6858000"/>
              <a:gd name="connsiteX2" fmla="*/ 4819650 w 4819650"/>
              <a:gd name="connsiteY2" fmla="*/ 6858000 h 6858000"/>
              <a:gd name="connsiteX3" fmla="*/ 0 w 48196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19650" h="6858000">
                <a:moveTo>
                  <a:pt x="0" y="0"/>
                </a:moveTo>
                <a:lnTo>
                  <a:pt x="4819650" y="0"/>
                </a:lnTo>
                <a:lnTo>
                  <a:pt x="4819650" y="6858000"/>
                </a:lnTo>
                <a:lnTo>
                  <a:pt x="0" y="6858000"/>
                </a:lnTo>
                <a:close/>
              </a:path>
            </a:pathLst>
          </a:custGeom>
          <a:solidFill>
            <a:schemeClr val="bg1"/>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zh-CN" altLang="en-US" sz="1800">
                <a:solidFill>
                  <a:schemeClr val="lt1"/>
                </a:solidFill>
              </a:defRPr>
            </a:lvl1pPr>
          </a:lstStyle>
          <a:p>
            <a:pPr marL="0" lvl="0" algn="ct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0" y="4499428"/>
            <a:ext cx="12192000" cy="2358571"/>
          </a:xfrm>
          <a:custGeom>
            <a:avLst/>
            <a:gdLst>
              <a:gd name="connsiteX0" fmla="*/ 0 w 12192000"/>
              <a:gd name="connsiteY0" fmla="*/ 0 h 2358571"/>
              <a:gd name="connsiteX1" fmla="*/ 12192000 w 12192000"/>
              <a:gd name="connsiteY1" fmla="*/ 0 h 2358571"/>
              <a:gd name="connsiteX2" fmla="*/ 12192000 w 12192000"/>
              <a:gd name="connsiteY2" fmla="*/ 2358571 h 2358571"/>
              <a:gd name="connsiteX3" fmla="*/ 0 w 12192000"/>
              <a:gd name="connsiteY3" fmla="*/ 2358571 h 2358571"/>
            </a:gdLst>
            <a:ahLst/>
            <a:cxnLst>
              <a:cxn ang="0">
                <a:pos x="connsiteX0" y="connsiteY0"/>
              </a:cxn>
              <a:cxn ang="0">
                <a:pos x="connsiteX1" y="connsiteY1"/>
              </a:cxn>
              <a:cxn ang="0">
                <a:pos x="connsiteX2" y="connsiteY2"/>
              </a:cxn>
              <a:cxn ang="0">
                <a:pos x="connsiteX3" y="connsiteY3"/>
              </a:cxn>
            </a:cxnLst>
            <a:rect l="l" t="t" r="r" b="b"/>
            <a:pathLst>
              <a:path w="12192000" h="2358571">
                <a:moveTo>
                  <a:pt x="0" y="0"/>
                </a:moveTo>
                <a:lnTo>
                  <a:pt x="12192000" y="0"/>
                </a:lnTo>
                <a:lnTo>
                  <a:pt x="12192000" y="2358571"/>
                </a:lnTo>
                <a:lnTo>
                  <a:pt x="0" y="2358571"/>
                </a:lnTo>
                <a:close/>
              </a:path>
            </a:pathLst>
          </a:custGeom>
          <a:solidFill>
            <a:schemeClr val="bg1"/>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zh-CN" altLang="en-US" sz="1800">
                <a:solidFill>
                  <a:schemeClr val="lt1"/>
                </a:solidFill>
              </a:defRPr>
            </a:lvl1pPr>
          </a:lstStyle>
          <a:p>
            <a:pPr marL="0" lvl="0" algn="ct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6995562" y="3429000"/>
            <a:ext cx="1435383" cy="987034"/>
          </a:xfrm>
          <a:custGeom>
            <a:avLst/>
            <a:gdLst>
              <a:gd name="connsiteX0" fmla="*/ 132894 w 1435383"/>
              <a:gd name="connsiteY0" fmla="*/ 0 h 987034"/>
              <a:gd name="connsiteX1" fmla="*/ 1302489 w 1435383"/>
              <a:gd name="connsiteY1" fmla="*/ 0 h 987034"/>
              <a:gd name="connsiteX2" fmla="*/ 1435383 w 1435383"/>
              <a:gd name="connsiteY2" fmla="*/ 132894 h 987034"/>
              <a:gd name="connsiteX3" fmla="*/ 1435383 w 1435383"/>
              <a:gd name="connsiteY3" fmla="*/ 854140 h 987034"/>
              <a:gd name="connsiteX4" fmla="*/ 1302489 w 1435383"/>
              <a:gd name="connsiteY4" fmla="*/ 987034 h 987034"/>
              <a:gd name="connsiteX5" fmla="*/ 132894 w 1435383"/>
              <a:gd name="connsiteY5" fmla="*/ 987034 h 987034"/>
              <a:gd name="connsiteX6" fmla="*/ 0 w 1435383"/>
              <a:gd name="connsiteY6" fmla="*/ 854140 h 987034"/>
              <a:gd name="connsiteX7" fmla="*/ 0 w 1435383"/>
              <a:gd name="connsiteY7" fmla="*/ 132894 h 987034"/>
              <a:gd name="connsiteX8" fmla="*/ 132894 w 1435383"/>
              <a:gd name="connsiteY8" fmla="*/ 0 h 98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383" h="987034">
                <a:moveTo>
                  <a:pt x="132894" y="0"/>
                </a:moveTo>
                <a:lnTo>
                  <a:pt x="1302489" y="0"/>
                </a:lnTo>
                <a:cubicBezTo>
                  <a:pt x="1375884" y="0"/>
                  <a:pt x="1435383" y="59499"/>
                  <a:pt x="1435383" y="132894"/>
                </a:cubicBezTo>
                <a:lnTo>
                  <a:pt x="1435383" y="854140"/>
                </a:lnTo>
                <a:cubicBezTo>
                  <a:pt x="1435383" y="927535"/>
                  <a:pt x="1375884" y="987034"/>
                  <a:pt x="1302489" y="987034"/>
                </a:cubicBezTo>
                <a:lnTo>
                  <a:pt x="132894" y="987034"/>
                </a:lnTo>
                <a:cubicBezTo>
                  <a:pt x="59499" y="987034"/>
                  <a:pt x="0" y="927535"/>
                  <a:pt x="0" y="854140"/>
                </a:cubicBezTo>
                <a:lnTo>
                  <a:pt x="0" y="132894"/>
                </a:lnTo>
                <a:cubicBezTo>
                  <a:pt x="0" y="59499"/>
                  <a:pt x="59499" y="0"/>
                  <a:pt x="132894" y="0"/>
                </a:cubicBezTo>
                <a:close/>
              </a:path>
            </a:pathLst>
          </a:custGeom>
          <a:solidFill>
            <a:schemeClr val="accent3"/>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zh-CN" altLang="en-US" sz="1800">
                <a:solidFill>
                  <a:schemeClr val="lt1"/>
                </a:solidFill>
              </a:defRPr>
            </a:lvl1pPr>
          </a:lstStyle>
          <a:p>
            <a:pPr marL="0" lvl="0" algn="ctr"/>
            <a:endParaRPr lang="zh-CN" altLang="en-US"/>
          </a:p>
        </p:txBody>
      </p:sp>
      <p:sp>
        <p:nvSpPr>
          <p:cNvPr id="7" name="图片占位符 6"/>
          <p:cNvSpPr>
            <a:spLocks noGrp="1"/>
          </p:cNvSpPr>
          <p:nvPr>
            <p:ph type="pic" sz="quarter" idx="11"/>
          </p:nvPr>
        </p:nvSpPr>
        <p:spPr>
          <a:xfrm>
            <a:off x="5382945" y="4586513"/>
            <a:ext cx="3048000" cy="1825385"/>
          </a:xfrm>
          <a:custGeom>
            <a:avLst/>
            <a:gdLst>
              <a:gd name="connsiteX0" fmla="*/ 91196 w 3048000"/>
              <a:gd name="connsiteY0" fmla="*/ 0 h 1825385"/>
              <a:gd name="connsiteX1" fmla="*/ 2956804 w 3048000"/>
              <a:gd name="connsiteY1" fmla="*/ 0 h 1825385"/>
              <a:gd name="connsiteX2" fmla="*/ 3048000 w 3048000"/>
              <a:gd name="connsiteY2" fmla="*/ 91196 h 1825385"/>
              <a:gd name="connsiteX3" fmla="*/ 3048000 w 3048000"/>
              <a:gd name="connsiteY3" fmla="*/ 1734189 h 1825385"/>
              <a:gd name="connsiteX4" fmla="*/ 2956804 w 3048000"/>
              <a:gd name="connsiteY4" fmla="*/ 1825385 h 1825385"/>
              <a:gd name="connsiteX5" fmla="*/ 91196 w 3048000"/>
              <a:gd name="connsiteY5" fmla="*/ 1825385 h 1825385"/>
              <a:gd name="connsiteX6" fmla="*/ 0 w 3048000"/>
              <a:gd name="connsiteY6" fmla="*/ 1734189 h 1825385"/>
              <a:gd name="connsiteX7" fmla="*/ 0 w 3048000"/>
              <a:gd name="connsiteY7" fmla="*/ 91196 h 1825385"/>
              <a:gd name="connsiteX8" fmla="*/ 91196 w 3048000"/>
              <a:gd name="connsiteY8" fmla="*/ 0 h 182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0" h="1825385">
                <a:moveTo>
                  <a:pt x="91196" y="0"/>
                </a:moveTo>
                <a:lnTo>
                  <a:pt x="2956804" y="0"/>
                </a:lnTo>
                <a:cubicBezTo>
                  <a:pt x="3007170" y="0"/>
                  <a:pt x="3048000" y="40830"/>
                  <a:pt x="3048000" y="91196"/>
                </a:cubicBezTo>
                <a:lnTo>
                  <a:pt x="3048000" y="1734189"/>
                </a:lnTo>
                <a:cubicBezTo>
                  <a:pt x="3048000" y="1784555"/>
                  <a:pt x="3007170" y="1825385"/>
                  <a:pt x="2956804" y="1825385"/>
                </a:cubicBezTo>
                <a:lnTo>
                  <a:pt x="91196" y="1825385"/>
                </a:lnTo>
                <a:cubicBezTo>
                  <a:pt x="40830" y="1825385"/>
                  <a:pt x="0" y="1784555"/>
                  <a:pt x="0" y="1734189"/>
                </a:cubicBezTo>
                <a:lnTo>
                  <a:pt x="0" y="91196"/>
                </a:lnTo>
                <a:cubicBezTo>
                  <a:pt x="0" y="40830"/>
                  <a:pt x="40830" y="0"/>
                  <a:pt x="91196" y="0"/>
                </a:cubicBezTo>
                <a:close/>
              </a:path>
            </a:pathLst>
          </a:custGeom>
          <a:solidFill>
            <a:schemeClr val="accent3"/>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2"/>
          </p:nvPr>
        </p:nvSpPr>
        <p:spPr>
          <a:xfrm>
            <a:off x="8633830" y="3146474"/>
            <a:ext cx="3007308" cy="1330312"/>
          </a:xfrm>
          <a:custGeom>
            <a:avLst/>
            <a:gdLst>
              <a:gd name="connsiteX0" fmla="*/ 147678 w 3007308"/>
              <a:gd name="connsiteY0" fmla="*/ 0 h 1330312"/>
              <a:gd name="connsiteX1" fmla="*/ 2859630 w 3007308"/>
              <a:gd name="connsiteY1" fmla="*/ 0 h 1330312"/>
              <a:gd name="connsiteX2" fmla="*/ 3007308 w 3007308"/>
              <a:gd name="connsiteY2" fmla="*/ 147678 h 1330312"/>
              <a:gd name="connsiteX3" fmla="*/ 3007308 w 3007308"/>
              <a:gd name="connsiteY3" fmla="*/ 1182634 h 1330312"/>
              <a:gd name="connsiteX4" fmla="*/ 2859630 w 3007308"/>
              <a:gd name="connsiteY4" fmla="*/ 1330312 h 1330312"/>
              <a:gd name="connsiteX5" fmla="*/ 147678 w 3007308"/>
              <a:gd name="connsiteY5" fmla="*/ 1330312 h 1330312"/>
              <a:gd name="connsiteX6" fmla="*/ 0 w 3007308"/>
              <a:gd name="connsiteY6" fmla="*/ 1182634 h 1330312"/>
              <a:gd name="connsiteX7" fmla="*/ 0 w 3007308"/>
              <a:gd name="connsiteY7" fmla="*/ 147678 h 1330312"/>
              <a:gd name="connsiteX8" fmla="*/ 147678 w 3007308"/>
              <a:gd name="connsiteY8" fmla="*/ 0 h 13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308" h="1330312">
                <a:moveTo>
                  <a:pt x="147678" y="0"/>
                </a:moveTo>
                <a:lnTo>
                  <a:pt x="2859630" y="0"/>
                </a:lnTo>
                <a:cubicBezTo>
                  <a:pt x="2941190" y="0"/>
                  <a:pt x="3007308" y="66118"/>
                  <a:pt x="3007308" y="147678"/>
                </a:cubicBezTo>
                <a:lnTo>
                  <a:pt x="3007308" y="1182634"/>
                </a:lnTo>
                <a:cubicBezTo>
                  <a:pt x="3007308" y="1264194"/>
                  <a:pt x="2941190" y="1330312"/>
                  <a:pt x="2859630" y="1330312"/>
                </a:cubicBezTo>
                <a:lnTo>
                  <a:pt x="147678" y="1330312"/>
                </a:lnTo>
                <a:cubicBezTo>
                  <a:pt x="66118" y="1330312"/>
                  <a:pt x="0" y="1264194"/>
                  <a:pt x="0" y="1182634"/>
                </a:cubicBezTo>
                <a:lnTo>
                  <a:pt x="0" y="147678"/>
                </a:lnTo>
                <a:cubicBezTo>
                  <a:pt x="0" y="66118"/>
                  <a:pt x="66118" y="0"/>
                  <a:pt x="147678" y="0"/>
                </a:cubicBezTo>
                <a:close/>
              </a:path>
            </a:pathLst>
          </a:custGeom>
          <a:solidFill>
            <a:schemeClr val="accent3"/>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zh-CN" altLang="en-US" sz="1800">
                <a:solidFill>
                  <a:schemeClr val="lt1"/>
                </a:solidFill>
              </a:defRPr>
            </a:lvl1pPr>
          </a:lstStyle>
          <a:p>
            <a:pPr marL="0" lvl="0" algn="ctr"/>
            <a:endParaRPr lang="zh-CN" altLang="en-US"/>
          </a:p>
        </p:txBody>
      </p:sp>
      <p:sp>
        <p:nvSpPr>
          <p:cNvPr id="13" name="图片占位符 12"/>
          <p:cNvSpPr>
            <a:spLocks noGrp="1"/>
          </p:cNvSpPr>
          <p:nvPr>
            <p:ph type="pic" sz="quarter" idx="13"/>
          </p:nvPr>
        </p:nvSpPr>
        <p:spPr>
          <a:xfrm>
            <a:off x="8633830" y="4677284"/>
            <a:ext cx="1255034" cy="749882"/>
          </a:xfrm>
          <a:custGeom>
            <a:avLst/>
            <a:gdLst>
              <a:gd name="connsiteX0" fmla="*/ 100964 w 1255034"/>
              <a:gd name="connsiteY0" fmla="*/ 0 h 749882"/>
              <a:gd name="connsiteX1" fmla="*/ 1154070 w 1255034"/>
              <a:gd name="connsiteY1" fmla="*/ 0 h 749882"/>
              <a:gd name="connsiteX2" fmla="*/ 1255034 w 1255034"/>
              <a:gd name="connsiteY2" fmla="*/ 100964 h 749882"/>
              <a:gd name="connsiteX3" fmla="*/ 1255034 w 1255034"/>
              <a:gd name="connsiteY3" fmla="*/ 648918 h 749882"/>
              <a:gd name="connsiteX4" fmla="*/ 1154070 w 1255034"/>
              <a:gd name="connsiteY4" fmla="*/ 749882 h 749882"/>
              <a:gd name="connsiteX5" fmla="*/ 100964 w 1255034"/>
              <a:gd name="connsiteY5" fmla="*/ 749882 h 749882"/>
              <a:gd name="connsiteX6" fmla="*/ 0 w 1255034"/>
              <a:gd name="connsiteY6" fmla="*/ 648918 h 749882"/>
              <a:gd name="connsiteX7" fmla="*/ 0 w 1255034"/>
              <a:gd name="connsiteY7" fmla="*/ 100964 h 749882"/>
              <a:gd name="connsiteX8" fmla="*/ 100964 w 1255034"/>
              <a:gd name="connsiteY8" fmla="*/ 0 h 74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034" h="749882">
                <a:moveTo>
                  <a:pt x="100964" y="0"/>
                </a:moveTo>
                <a:lnTo>
                  <a:pt x="1154070" y="0"/>
                </a:lnTo>
                <a:cubicBezTo>
                  <a:pt x="1209831" y="0"/>
                  <a:pt x="1255034" y="45203"/>
                  <a:pt x="1255034" y="100964"/>
                </a:cubicBezTo>
                <a:lnTo>
                  <a:pt x="1255034" y="648918"/>
                </a:lnTo>
                <a:cubicBezTo>
                  <a:pt x="1255034" y="704679"/>
                  <a:pt x="1209831" y="749882"/>
                  <a:pt x="1154070" y="749882"/>
                </a:cubicBezTo>
                <a:lnTo>
                  <a:pt x="100964" y="749882"/>
                </a:lnTo>
                <a:cubicBezTo>
                  <a:pt x="45203" y="749882"/>
                  <a:pt x="0" y="704679"/>
                  <a:pt x="0" y="648918"/>
                </a:cubicBezTo>
                <a:lnTo>
                  <a:pt x="0" y="100964"/>
                </a:lnTo>
                <a:cubicBezTo>
                  <a:pt x="0" y="45203"/>
                  <a:pt x="45203" y="0"/>
                  <a:pt x="100964" y="0"/>
                </a:cubicBezTo>
                <a:close/>
              </a:path>
            </a:pathLst>
          </a:custGeom>
          <a:solidFill>
            <a:schemeClr val="accent3"/>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zh-CN" altLang="en-US" sz="1800">
                <a:solidFill>
                  <a:schemeClr val="lt1"/>
                </a:solidFill>
              </a:defRPr>
            </a:lvl1pPr>
          </a:lstStyle>
          <a:p>
            <a:pPr marL="0" lvl="0" algn="ct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97C79FE-DCC0-4620-A566-16CA7A0CE41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97C79FE-DCC0-4620-A566-16CA7A0CE41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97C79FE-DCC0-4620-A566-16CA7A0CE41F}"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97C79FE-DCC0-4620-A566-16CA7A0CE41F}"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97C79FE-DCC0-4620-A566-16CA7A0CE41F}"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97C79FE-DCC0-4620-A566-16CA7A0CE41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97C79FE-DCC0-4620-A566-16CA7A0CE41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97C79FE-DCC0-4620-A566-16CA7A0CE41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97C79FE-DCC0-4620-A566-16CA7A0CE41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6487887" y="1148162"/>
            <a:ext cx="5110246" cy="5089126"/>
          </a:xfrm>
          <a:custGeom>
            <a:avLst/>
            <a:gdLst>
              <a:gd name="connsiteX0" fmla="*/ 267637 w 5110246"/>
              <a:gd name="connsiteY0" fmla="*/ 0 h 5089126"/>
              <a:gd name="connsiteX1" fmla="*/ 4842609 w 5110246"/>
              <a:gd name="connsiteY1" fmla="*/ 0 h 5089126"/>
              <a:gd name="connsiteX2" fmla="*/ 5110246 w 5110246"/>
              <a:gd name="connsiteY2" fmla="*/ 267637 h 5089126"/>
              <a:gd name="connsiteX3" fmla="*/ 5110246 w 5110246"/>
              <a:gd name="connsiteY3" fmla="*/ 4821489 h 5089126"/>
              <a:gd name="connsiteX4" fmla="*/ 4842609 w 5110246"/>
              <a:gd name="connsiteY4" fmla="*/ 5089126 h 5089126"/>
              <a:gd name="connsiteX5" fmla="*/ 267637 w 5110246"/>
              <a:gd name="connsiteY5" fmla="*/ 5089126 h 5089126"/>
              <a:gd name="connsiteX6" fmla="*/ 0 w 5110246"/>
              <a:gd name="connsiteY6" fmla="*/ 4821489 h 5089126"/>
              <a:gd name="connsiteX7" fmla="*/ 0 w 5110246"/>
              <a:gd name="connsiteY7" fmla="*/ 267637 h 5089126"/>
              <a:gd name="connsiteX8" fmla="*/ 267637 w 5110246"/>
              <a:gd name="connsiteY8" fmla="*/ 0 h 508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246" h="5089126">
                <a:moveTo>
                  <a:pt x="267637" y="0"/>
                </a:moveTo>
                <a:lnTo>
                  <a:pt x="4842609" y="0"/>
                </a:lnTo>
                <a:cubicBezTo>
                  <a:pt x="4990421" y="0"/>
                  <a:pt x="5110246" y="119825"/>
                  <a:pt x="5110246" y="267637"/>
                </a:cubicBezTo>
                <a:lnTo>
                  <a:pt x="5110246" y="4821489"/>
                </a:lnTo>
                <a:cubicBezTo>
                  <a:pt x="5110246" y="4969301"/>
                  <a:pt x="4990421" y="5089126"/>
                  <a:pt x="4842609" y="5089126"/>
                </a:cubicBezTo>
                <a:lnTo>
                  <a:pt x="267637" y="5089126"/>
                </a:lnTo>
                <a:cubicBezTo>
                  <a:pt x="119825" y="5089126"/>
                  <a:pt x="0" y="4969301"/>
                  <a:pt x="0" y="4821489"/>
                </a:cubicBezTo>
                <a:lnTo>
                  <a:pt x="0" y="267637"/>
                </a:lnTo>
                <a:cubicBezTo>
                  <a:pt x="0" y="119825"/>
                  <a:pt x="119825" y="0"/>
                  <a:pt x="267637" y="0"/>
                </a:cubicBezTo>
                <a:close/>
              </a:path>
            </a:pathLst>
          </a:custGeom>
          <a:solidFill>
            <a:schemeClr val="bg1"/>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zh-CN" altLang="en-US" sz="1800">
                <a:solidFill>
                  <a:schemeClr val="lt1"/>
                </a:solidFill>
              </a:defRPr>
            </a:lvl1pPr>
          </a:lstStyle>
          <a:p>
            <a:pPr marL="0" lvl="0"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1055687" y="1183704"/>
            <a:ext cx="5230812" cy="3693096"/>
          </a:xfrm>
          <a:custGeom>
            <a:avLst/>
            <a:gdLst>
              <a:gd name="connsiteX0" fmla="*/ 224319 w 5230812"/>
              <a:gd name="connsiteY0" fmla="*/ 0 h 3693096"/>
              <a:gd name="connsiteX1" fmla="*/ 5006493 w 5230812"/>
              <a:gd name="connsiteY1" fmla="*/ 0 h 3693096"/>
              <a:gd name="connsiteX2" fmla="*/ 5230812 w 5230812"/>
              <a:gd name="connsiteY2" fmla="*/ 224319 h 3693096"/>
              <a:gd name="connsiteX3" fmla="*/ 5230812 w 5230812"/>
              <a:gd name="connsiteY3" fmla="*/ 3468777 h 3693096"/>
              <a:gd name="connsiteX4" fmla="*/ 5006493 w 5230812"/>
              <a:gd name="connsiteY4" fmla="*/ 3693096 h 3693096"/>
              <a:gd name="connsiteX5" fmla="*/ 224319 w 5230812"/>
              <a:gd name="connsiteY5" fmla="*/ 3693096 h 3693096"/>
              <a:gd name="connsiteX6" fmla="*/ 0 w 5230812"/>
              <a:gd name="connsiteY6" fmla="*/ 3468777 h 3693096"/>
              <a:gd name="connsiteX7" fmla="*/ 0 w 5230812"/>
              <a:gd name="connsiteY7" fmla="*/ 224319 h 3693096"/>
              <a:gd name="connsiteX8" fmla="*/ 224319 w 5230812"/>
              <a:gd name="connsiteY8" fmla="*/ 0 h 369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0812" h="3693096">
                <a:moveTo>
                  <a:pt x="224319" y="0"/>
                </a:moveTo>
                <a:lnTo>
                  <a:pt x="5006493" y="0"/>
                </a:lnTo>
                <a:cubicBezTo>
                  <a:pt x="5130381" y="0"/>
                  <a:pt x="5230812" y="100431"/>
                  <a:pt x="5230812" y="224319"/>
                </a:cubicBezTo>
                <a:lnTo>
                  <a:pt x="5230812" y="3468777"/>
                </a:lnTo>
                <a:cubicBezTo>
                  <a:pt x="5230812" y="3592665"/>
                  <a:pt x="5130381" y="3693096"/>
                  <a:pt x="5006493" y="3693096"/>
                </a:cubicBezTo>
                <a:lnTo>
                  <a:pt x="224319" y="3693096"/>
                </a:lnTo>
                <a:cubicBezTo>
                  <a:pt x="100431" y="3693096"/>
                  <a:pt x="0" y="3592665"/>
                  <a:pt x="0" y="3468777"/>
                </a:cubicBezTo>
                <a:lnTo>
                  <a:pt x="0" y="224319"/>
                </a:lnTo>
                <a:cubicBezTo>
                  <a:pt x="0" y="100431"/>
                  <a:pt x="100431" y="0"/>
                  <a:pt x="224319" y="0"/>
                </a:cubicBezTo>
                <a:close/>
              </a:path>
            </a:pathLst>
          </a:custGeom>
          <a:solidFill>
            <a:schemeClr val="bg1"/>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zh-CN" altLang="en-US" sz="1800">
                <a:solidFill>
                  <a:schemeClr val="lt1"/>
                </a:solidFill>
              </a:defRPr>
            </a:lvl1pPr>
          </a:lstStyle>
          <a:p>
            <a:pPr marL="0" lvl="0"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6095999" y="1148163"/>
            <a:ext cx="5545135" cy="3056888"/>
          </a:xfrm>
          <a:custGeom>
            <a:avLst/>
            <a:gdLst>
              <a:gd name="connsiteX0" fmla="*/ 0 w 5545135"/>
              <a:gd name="connsiteY0" fmla="*/ 0 h 3056888"/>
              <a:gd name="connsiteX1" fmla="*/ 5545135 w 5545135"/>
              <a:gd name="connsiteY1" fmla="*/ 0 h 3056888"/>
              <a:gd name="connsiteX2" fmla="*/ 5545135 w 5545135"/>
              <a:gd name="connsiteY2" fmla="*/ 3056888 h 3056888"/>
              <a:gd name="connsiteX3" fmla="*/ 0 w 5545135"/>
              <a:gd name="connsiteY3" fmla="*/ 3056888 h 3056888"/>
            </a:gdLst>
            <a:ahLst/>
            <a:cxnLst>
              <a:cxn ang="0">
                <a:pos x="connsiteX0" y="connsiteY0"/>
              </a:cxn>
              <a:cxn ang="0">
                <a:pos x="connsiteX1" y="connsiteY1"/>
              </a:cxn>
              <a:cxn ang="0">
                <a:pos x="connsiteX2" y="connsiteY2"/>
              </a:cxn>
              <a:cxn ang="0">
                <a:pos x="connsiteX3" y="connsiteY3"/>
              </a:cxn>
            </a:cxnLst>
            <a:rect l="l" t="t" r="r" b="b"/>
            <a:pathLst>
              <a:path w="5545135" h="3056888">
                <a:moveTo>
                  <a:pt x="0" y="0"/>
                </a:moveTo>
                <a:lnTo>
                  <a:pt x="5545135" y="0"/>
                </a:lnTo>
                <a:lnTo>
                  <a:pt x="5545135" y="3056888"/>
                </a:lnTo>
                <a:lnTo>
                  <a:pt x="0" y="3056888"/>
                </a:lnTo>
                <a:close/>
              </a:path>
            </a:pathLst>
          </a:custGeom>
          <a:solidFill>
            <a:schemeClr val="bg1"/>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zh-CN" altLang="en-US" sz="1800">
                <a:solidFill>
                  <a:schemeClr val="lt1"/>
                </a:solidFill>
              </a:defRPr>
            </a:lvl1pPr>
          </a:lstStyle>
          <a:p>
            <a:pPr marL="0" lvl="0" algn="ctr"/>
            <a:endParaRPr lang="zh-CN" altLang="en-US"/>
          </a:p>
        </p:txBody>
      </p:sp>
      <p:sp>
        <p:nvSpPr>
          <p:cNvPr id="7" name="图片占位符 6"/>
          <p:cNvSpPr>
            <a:spLocks noGrp="1"/>
          </p:cNvSpPr>
          <p:nvPr>
            <p:ph type="pic" sz="quarter" idx="11"/>
          </p:nvPr>
        </p:nvSpPr>
        <p:spPr>
          <a:xfrm>
            <a:off x="1055689" y="4205050"/>
            <a:ext cx="5040310" cy="2032238"/>
          </a:xfrm>
          <a:custGeom>
            <a:avLst/>
            <a:gdLst>
              <a:gd name="connsiteX0" fmla="*/ 0 w 5040310"/>
              <a:gd name="connsiteY0" fmla="*/ 0 h 2032238"/>
              <a:gd name="connsiteX1" fmla="*/ 5040310 w 5040310"/>
              <a:gd name="connsiteY1" fmla="*/ 0 h 2032238"/>
              <a:gd name="connsiteX2" fmla="*/ 5040310 w 5040310"/>
              <a:gd name="connsiteY2" fmla="*/ 2032238 h 2032238"/>
              <a:gd name="connsiteX3" fmla="*/ 0 w 5040310"/>
              <a:gd name="connsiteY3" fmla="*/ 2032238 h 2032238"/>
            </a:gdLst>
            <a:ahLst/>
            <a:cxnLst>
              <a:cxn ang="0">
                <a:pos x="connsiteX0" y="connsiteY0"/>
              </a:cxn>
              <a:cxn ang="0">
                <a:pos x="connsiteX1" y="connsiteY1"/>
              </a:cxn>
              <a:cxn ang="0">
                <a:pos x="connsiteX2" y="connsiteY2"/>
              </a:cxn>
              <a:cxn ang="0">
                <a:pos x="connsiteX3" y="connsiteY3"/>
              </a:cxn>
            </a:cxnLst>
            <a:rect l="l" t="t" r="r" b="b"/>
            <a:pathLst>
              <a:path w="5040310" h="2032238">
                <a:moveTo>
                  <a:pt x="0" y="0"/>
                </a:moveTo>
                <a:lnTo>
                  <a:pt x="5040310" y="0"/>
                </a:lnTo>
                <a:lnTo>
                  <a:pt x="5040310" y="2032238"/>
                </a:lnTo>
                <a:lnTo>
                  <a:pt x="0" y="2032238"/>
                </a:lnTo>
                <a:close/>
              </a:path>
            </a:pathLst>
          </a:custGeom>
          <a:solidFill>
            <a:schemeClr val="bg1"/>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zh-CN" altLang="en-US" sz="1800">
                <a:solidFill>
                  <a:schemeClr val="lt1"/>
                </a:solidFill>
              </a:defRPr>
            </a:lvl1pPr>
          </a:lstStyle>
          <a:p>
            <a:pPr marL="0" lvl="0"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4619624" y="1148162"/>
            <a:ext cx="7021513" cy="3881038"/>
          </a:xfrm>
          <a:custGeom>
            <a:avLst/>
            <a:gdLst>
              <a:gd name="connsiteX0" fmla="*/ 291272 w 7021513"/>
              <a:gd name="connsiteY0" fmla="*/ 0 h 3881038"/>
              <a:gd name="connsiteX1" fmla="*/ 6730241 w 7021513"/>
              <a:gd name="connsiteY1" fmla="*/ 0 h 3881038"/>
              <a:gd name="connsiteX2" fmla="*/ 7021513 w 7021513"/>
              <a:gd name="connsiteY2" fmla="*/ 291272 h 3881038"/>
              <a:gd name="connsiteX3" fmla="*/ 7021513 w 7021513"/>
              <a:gd name="connsiteY3" fmla="*/ 3589766 h 3881038"/>
              <a:gd name="connsiteX4" fmla="*/ 6730241 w 7021513"/>
              <a:gd name="connsiteY4" fmla="*/ 3881038 h 3881038"/>
              <a:gd name="connsiteX5" fmla="*/ 291272 w 7021513"/>
              <a:gd name="connsiteY5" fmla="*/ 3881038 h 3881038"/>
              <a:gd name="connsiteX6" fmla="*/ 0 w 7021513"/>
              <a:gd name="connsiteY6" fmla="*/ 3589766 h 3881038"/>
              <a:gd name="connsiteX7" fmla="*/ 0 w 7021513"/>
              <a:gd name="connsiteY7" fmla="*/ 291272 h 3881038"/>
              <a:gd name="connsiteX8" fmla="*/ 291272 w 7021513"/>
              <a:gd name="connsiteY8" fmla="*/ 0 h 38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1513" h="3881038">
                <a:moveTo>
                  <a:pt x="291272" y="0"/>
                </a:moveTo>
                <a:lnTo>
                  <a:pt x="6730241" y="0"/>
                </a:lnTo>
                <a:cubicBezTo>
                  <a:pt x="6891106" y="0"/>
                  <a:pt x="7021513" y="130407"/>
                  <a:pt x="7021513" y="291272"/>
                </a:cubicBezTo>
                <a:lnTo>
                  <a:pt x="7021513" y="3589766"/>
                </a:lnTo>
                <a:cubicBezTo>
                  <a:pt x="7021513" y="3750631"/>
                  <a:pt x="6891106" y="3881038"/>
                  <a:pt x="6730241" y="3881038"/>
                </a:cubicBezTo>
                <a:lnTo>
                  <a:pt x="291272" y="3881038"/>
                </a:lnTo>
                <a:cubicBezTo>
                  <a:pt x="130407" y="3881038"/>
                  <a:pt x="0" y="3750631"/>
                  <a:pt x="0" y="3589766"/>
                </a:cubicBezTo>
                <a:lnTo>
                  <a:pt x="0" y="291272"/>
                </a:lnTo>
                <a:cubicBezTo>
                  <a:pt x="0" y="130407"/>
                  <a:pt x="130407" y="0"/>
                  <a:pt x="291272" y="0"/>
                </a:cubicBezTo>
                <a:close/>
              </a:path>
            </a:pathLst>
          </a:custGeom>
          <a:solidFill>
            <a:schemeClr val="bg1"/>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zh-CN" altLang="en-US" sz="1800">
                <a:solidFill>
                  <a:schemeClr val="lt1"/>
                </a:solidFill>
              </a:defRPr>
            </a:lvl1pPr>
          </a:lstStyle>
          <a:p>
            <a:pPr marL="0" lvl="0"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4906055" y="1266825"/>
            <a:ext cx="2379889" cy="4932475"/>
          </a:xfrm>
          <a:custGeom>
            <a:avLst/>
            <a:gdLst>
              <a:gd name="connsiteX0" fmla="*/ 291870 w 2379889"/>
              <a:gd name="connsiteY0" fmla="*/ 0 h 4932475"/>
              <a:gd name="connsiteX1" fmla="*/ 2088019 w 2379889"/>
              <a:gd name="connsiteY1" fmla="*/ 0 h 4932475"/>
              <a:gd name="connsiteX2" fmla="*/ 2379889 w 2379889"/>
              <a:gd name="connsiteY2" fmla="*/ 291870 h 4932475"/>
              <a:gd name="connsiteX3" fmla="*/ 2379889 w 2379889"/>
              <a:gd name="connsiteY3" fmla="*/ 4640605 h 4932475"/>
              <a:gd name="connsiteX4" fmla="*/ 2088019 w 2379889"/>
              <a:gd name="connsiteY4" fmla="*/ 4932475 h 4932475"/>
              <a:gd name="connsiteX5" fmla="*/ 291870 w 2379889"/>
              <a:gd name="connsiteY5" fmla="*/ 4932475 h 4932475"/>
              <a:gd name="connsiteX6" fmla="*/ 0 w 2379889"/>
              <a:gd name="connsiteY6" fmla="*/ 4640605 h 4932475"/>
              <a:gd name="connsiteX7" fmla="*/ 0 w 2379889"/>
              <a:gd name="connsiteY7" fmla="*/ 291870 h 4932475"/>
              <a:gd name="connsiteX8" fmla="*/ 291870 w 2379889"/>
              <a:gd name="connsiteY8" fmla="*/ 0 h 493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9889" h="4932475">
                <a:moveTo>
                  <a:pt x="291870" y="0"/>
                </a:moveTo>
                <a:lnTo>
                  <a:pt x="2088019" y="0"/>
                </a:lnTo>
                <a:cubicBezTo>
                  <a:pt x="2249214" y="0"/>
                  <a:pt x="2379889" y="130675"/>
                  <a:pt x="2379889" y="291870"/>
                </a:cubicBezTo>
                <a:lnTo>
                  <a:pt x="2379889" y="4640605"/>
                </a:lnTo>
                <a:cubicBezTo>
                  <a:pt x="2379889" y="4801800"/>
                  <a:pt x="2249214" y="4932475"/>
                  <a:pt x="2088019" y="4932475"/>
                </a:cubicBezTo>
                <a:lnTo>
                  <a:pt x="291870" y="4932475"/>
                </a:lnTo>
                <a:cubicBezTo>
                  <a:pt x="130675" y="4932475"/>
                  <a:pt x="0" y="4801800"/>
                  <a:pt x="0" y="4640605"/>
                </a:cubicBezTo>
                <a:lnTo>
                  <a:pt x="0" y="291870"/>
                </a:lnTo>
                <a:cubicBezTo>
                  <a:pt x="0" y="130675"/>
                  <a:pt x="130675" y="0"/>
                  <a:pt x="291870" y="0"/>
                </a:cubicBezTo>
                <a:close/>
              </a:path>
            </a:pathLst>
          </a:custGeom>
          <a:solidFill>
            <a:schemeClr val="bg1"/>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zh-CN" altLang="en-US" sz="1800">
                <a:solidFill>
                  <a:schemeClr val="lt1"/>
                </a:solidFill>
              </a:defRPr>
            </a:lvl1pPr>
          </a:lstStyle>
          <a:p>
            <a:pPr marL="0" lvl="0"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6095997" y="0"/>
            <a:ext cx="6096001" cy="4724400"/>
          </a:xfrm>
          <a:custGeom>
            <a:avLst/>
            <a:gdLst>
              <a:gd name="connsiteX0" fmla="*/ 0 w 6096001"/>
              <a:gd name="connsiteY0" fmla="*/ 0 h 4724400"/>
              <a:gd name="connsiteX1" fmla="*/ 6096001 w 6096001"/>
              <a:gd name="connsiteY1" fmla="*/ 0 h 4724400"/>
              <a:gd name="connsiteX2" fmla="*/ 6096001 w 6096001"/>
              <a:gd name="connsiteY2" fmla="*/ 4724400 h 4724400"/>
              <a:gd name="connsiteX3" fmla="*/ 0 w 6096001"/>
              <a:gd name="connsiteY3" fmla="*/ 4724400 h 4724400"/>
            </a:gdLst>
            <a:ahLst/>
            <a:cxnLst>
              <a:cxn ang="0">
                <a:pos x="connsiteX0" y="connsiteY0"/>
              </a:cxn>
              <a:cxn ang="0">
                <a:pos x="connsiteX1" y="connsiteY1"/>
              </a:cxn>
              <a:cxn ang="0">
                <a:pos x="connsiteX2" y="connsiteY2"/>
              </a:cxn>
              <a:cxn ang="0">
                <a:pos x="connsiteX3" y="connsiteY3"/>
              </a:cxn>
            </a:cxnLst>
            <a:rect l="l" t="t" r="r" b="b"/>
            <a:pathLst>
              <a:path w="6096001" h="4724400">
                <a:moveTo>
                  <a:pt x="0" y="0"/>
                </a:moveTo>
                <a:lnTo>
                  <a:pt x="6096001" y="0"/>
                </a:lnTo>
                <a:lnTo>
                  <a:pt x="6096001" y="4724400"/>
                </a:lnTo>
                <a:lnTo>
                  <a:pt x="0" y="4724400"/>
                </a:lnTo>
                <a:close/>
              </a:path>
            </a:pathLst>
          </a:custGeom>
          <a:solidFill>
            <a:srgbClr val="FFCE41"/>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zh-CN" altLang="en-US" sz="1800">
                <a:solidFill>
                  <a:schemeClr val="lt1"/>
                </a:solidFill>
              </a:defRPr>
            </a:lvl1pPr>
          </a:lstStyle>
          <a:p>
            <a:pPr marL="0" lvl="0" algn="ct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4732947" y="2669872"/>
            <a:ext cx="3167968" cy="2785813"/>
          </a:xfrm>
          <a:custGeom>
            <a:avLst/>
            <a:gdLst>
              <a:gd name="connsiteX0" fmla="*/ 197848 w 3167968"/>
              <a:gd name="connsiteY0" fmla="*/ 0 h 2785813"/>
              <a:gd name="connsiteX1" fmla="*/ 2970120 w 3167968"/>
              <a:gd name="connsiteY1" fmla="*/ 0 h 2785813"/>
              <a:gd name="connsiteX2" fmla="*/ 3167968 w 3167968"/>
              <a:gd name="connsiteY2" fmla="*/ 197848 h 2785813"/>
              <a:gd name="connsiteX3" fmla="*/ 3167968 w 3167968"/>
              <a:gd name="connsiteY3" fmla="*/ 2587965 h 2785813"/>
              <a:gd name="connsiteX4" fmla="*/ 2970120 w 3167968"/>
              <a:gd name="connsiteY4" fmla="*/ 2785813 h 2785813"/>
              <a:gd name="connsiteX5" fmla="*/ 197848 w 3167968"/>
              <a:gd name="connsiteY5" fmla="*/ 2785813 h 2785813"/>
              <a:gd name="connsiteX6" fmla="*/ 0 w 3167968"/>
              <a:gd name="connsiteY6" fmla="*/ 2587965 h 2785813"/>
              <a:gd name="connsiteX7" fmla="*/ 0 w 3167968"/>
              <a:gd name="connsiteY7" fmla="*/ 197848 h 2785813"/>
              <a:gd name="connsiteX8" fmla="*/ 197848 w 3167968"/>
              <a:gd name="connsiteY8" fmla="*/ 0 h 278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7968" h="2785813">
                <a:moveTo>
                  <a:pt x="197848" y="0"/>
                </a:moveTo>
                <a:lnTo>
                  <a:pt x="2970120" y="0"/>
                </a:lnTo>
                <a:cubicBezTo>
                  <a:pt x="3079388" y="0"/>
                  <a:pt x="3167968" y="88580"/>
                  <a:pt x="3167968" y="197848"/>
                </a:cubicBezTo>
                <a:lnTo>
                  <a:pt x="3167968" y="2587965"/>
                </a:lnTo>
                <a:cubicBezTo>
                  <a:pt x="3167968" y="2697233"/>
                  <a:pt x="3079388" y="2785813"/>
                  <a:pt x="2970120" y="2785813"/>
                </a:cubicBezTo>
                <a:lnTo>
                  <a:pt x="197848" y="2785813"/>
                </a:lnTo>
                <a:cubicBezTo>
                  <a:pt x="88580" y="2785813"/>
                  <a:pt x="0" y="2697233"/>
                  <a:pt x="0" y="2587965"/>
                </a:cubicBezTo>
                <a:lnTo>
                  <a:pt x="0" y="197848"/>
                </a:lnTo>
                <a:cubicBezTo>
                  <a:pt x="0" y="88580"/>
                  <a:pt x="88580" y="0"/>
                  <a:pt x="197848" y="0"/>
                </a:cubicBezTo>
                <a:close/>
              </a:path>
            </a:pathLst>
          </a:custGeom>
          <a:solidFill>
            <a:schemeClr val="accent3"/>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zh-CN" altLang="en-US" sz="1800">
                <a:solidFill>
                  <a:schemeClr val="lt1"/>
                </a:solidFill>
              </a:defRPr>
            </a:lvl1pPr>
          </a:lstStyle>
          <a:p>
            <a:pPr marL="0" lvl="0" algn="ctr"/>
            <a:endParaRPr lang="zh-CN" altLang="en-US"/>
          </a:p>
        </p:txBody>
      </p:sp>
      <p:sp>
        <p:nvSpPr>
          <p:cNvPr id="7" name="图片占位符 6"/>
          <p:cNvSpPr>
            <a:spLocks noGrp="1"/>
          </p:cNvSpPr>
          <p:nvPr>
            <p:ph type="pic" sz="quarter" idx="11"/>
          </p:nvPr>
        </p:nvSpPr>
        <p:spPr>
          <a:xfrm>
            <a:off x="8473170" y="2669872"/>
            <a:ext cx="3167968" cy="2785813"/>
          </a:xfrm>
          <a:custGeom>
            <a:avLst/>
            <a:gdLst>
              <a:gd name="connsiteX0" fmla="*/ 197848 w 3167968"/>
              <a:gd name="connsiteY0" fmla="*/ 0 h 2785813"/>
              <a:gd name="connsiteX1" fmla="*/ 2970120 w 3167968"/>
              <a:gd name="connsiteY1" fmla="*/ 0 h 2785813"/>
              <a:gd name="connsiteX2" fmla="*/ 3167968 w 3167968"/>
              <a:gd name="connsiteY2" fmla="*/ 197848 h 2785813"/>
              <a:gd name="connsiteX3" fmla="*/ 3167968 w 3167968"/>
              <a:gd name="connsiteY3" fmla="*/ 2587965 h 2785813"/>
              <a:gd name="connsiteX4" fmla="*/ 2970120 w 3167968"/>
              <a:gd name="connsiteY4" fmla="*/ 2785813 h 2785813"/>
              <a:gd name="connsiteX5" fmla="*/ 197848 w 3167968"/>
              <a:gd name="connsiteY5" fmla="*/ 2785813 h 2785813"/>
              <a:gd name="connsiteX6" fmla="*/ 0 w 3167968"/>
              <a:gd name="connsiteY6" fmla="*/ 2587965 h 2785813"/>
              <a:gd name="connsiteX7" fmla="*/ 0 w 3167968"/>
              <a:gd name="connsiteY7" fmla="*/ 197848 h 2785813"/>
              <a:gd name="connsiteX8" fmla="*/ 197848 w 3167968"/>
              <a:gd name="connsiteY8" fmla="*/ 0 h 278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7968" h="2785813">
                <a:moveTo>
                  <a:pt x="197848" y="0"/>
                </a:moveTo>
                <a:lnTo>
                  <a:pt x="2970120" y="0"/>
                </a:lnTo>
                <a:cubicBezTo>
                  <a:pt x="3079388" y="0"/>
                  <a:pt x="3167968" y="88580"/>
                  <a:pt x="3167968" y="197848"/>
                </a:cubicBezTo>
                <a:lnTo>
                  <a:pt x="3167968" y="2587965"/>
                </a:lnTo>
                <a:cubicBezTo>
                  <a:pt x="3167968" y="2697233"/>
                  <a:pt x="3079388" y="2785813"/>
                  <a:pt x="2970120" y="2785813"/>
                </a:cubicBezTo>
                <a:lnTo>
                  <a:pt x="197848" y="2785813"/>
                </a:lnTo>
                <a:cubicBezTo>
                  <a:pt x="88580" y="2785813"/>
                  <a:pt x="0" y="2697233"/>
                  <a:pt x="0" y="2587965"/>
                </a:cubicBezTo>
                <a:lnTo>
                  <a:pt x="0" y="197848"/>
                </a:lnTo>
                <a:cubicBezTo>
                  <a:pt x="0" y="88580"/>
                  <a:pt x="88580" y="0"/>
                  <a:pt x="197848" y="0"/>
                </a:cubicBezTo>
                <a:close/>
              </a:path>
            </a:pathLst>
          </a:custGeom>
          <a:solidFill>
            <a:schemeClr val="bg1"/>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zh-CN" altLang="en-US" sz="1800">
                <a:solidFill>
                  <a:schemeClr val="lt1"/>
                </a:solidFill>
              </a:defRPr>
            </a:lvl1pPr>
          </a:lstStyle>
          <a:p>
            <a:pPr marL="0" lvl="0" algn="ctr"/>
            <a:endParaRPr lang="zh-CN" altLang="en-US"/>
          </a:p>
        </p:txBody>
      </p:sp>
      <p:sp>
        <p:nvSpPr>
          <p:cNvPr id="10" name="图片占位符 9"/>
          <p:cNvSpPr>
            <a:spLocks noGrp="1"/>
          </p:cNvSpPr>
          <p:nvPr>
            <p:ph type="pic" sz="quarter" idx="12"/>
          </p:nvPr>
        </p:nvSpPr>
        <p:spPr>
          <a:xfrm>
            <a:off x="1055688" y="2669872"/>
            <a:ext cx="3167968" cy="2785813"/>
          </a:xfrm>
          <a:custGeom>
            <a:avLst/>
            <a:gdLst>
              <a:gd name="connsiteX0" fmla="*/ 197848 w 3167968"/>
              <a:gd name="connsiteY0" fmla="*/ 0 h 2785813"/>
              <a:gd name="connsiteX1" fmla="*/ 2970120 w 3167968"/>
              <a:gd name="connsiteY1" fmla="*/ 0 h 2785813"/>
              <a:gd name="connsiteX2" fmla="*/ 3167968 w 3167968"/>
              <a:gd name="connsiteY2" fmla="*/ 197848 h 2785813"/>
              <a:gd name="connsiteX3" fmla="*/ 3167968 w 3167968"/>
              <a:gd name="connsiteY3" fmla="*/ 2587965 h 2785813"/>
              <a:gd name="connsiteX4" fmla="*/ 2970120 w 3167968"/>
              <a:gd name="connsiteY4" fmla="*/ 2785813 h 2785813"/>
              <a:gd name="connsiteX5" fmla="*/ 197848 w 3167968"/>
              <a:gd name="connsiteY5" fmla="*/ 2785813 h 2785813"/>
              <a:gd name="connsiteX6" fmla="*/ 0 w 3167968"/>
              <a:gd name="connsiteY6" fmla="*/ 2587965 h 2785813"/>
              <a:gd name="connsiteX7" fmla="*/ 0 w 3167968"/>
              <a:gd name="connsiteY7" fmla="*/ 197848 h 2785813"/>
              <a:gd name="connsiteX8" fmla="*/ 197848 w 3167968"/>
              <a:gd name="connsiteY8" fmla="*/ 0 h 278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7968" h="2785813">
                <a:moveTo>
                  <a:pt x="197848" y="0"/>
                </a:moveTo>
                <a:lnTo>
                  <a:pt x="2970120" y="0"/>
                </a:lnTo>
                <a:cubicBezTo>
                  <a:pt x="3079388" y="0"/>
                  <a:pt x="3167968" y="88580"/>
                  <a:pt x="3167968" y="197848"/>
                </a:cubicBezTo>
                <a:lnTo>
                  <a:pt x="3167968" y="2587965"/>
                </a:lnTo>
                <a:cubicBezTo>
                  <a:pt x="3167968" y="2697233"/>
                  <a:pt x="3079388" y="2785813"/>
                  <a:pt x="2970120" y="2785813"/>
                </a:cubicBezTo>
                <a:lnTo>
                  <a:pt x="197848" y="2785813"/>
                </a:lnTo>
                <a:cubicBezTo>
                  <a:pt x="88580" y="2785813"/>
                  <a:pt x="0" y="2697233"/>
                  <a:pt x="0" y="2587965"/>
                </a:cubicBezTo>
                <a:lnTo>
                  <a:pt x="0" y="197848"/>
                </a:lnTo>
                <a:cubicBezTo>
                  <a:pt x="0" y="88580"/>
                  <a:pt x="88580" y="0"/>
                  <a:pt x="197848" y="0"/>
                </a:cubicBezTo>
                <a:close/>
              </a:path>
            </a:pathLst>
          </a:custGeom>
          <a:solidFill>
            <a:schemeClr val="bg1"/>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zh-CN" altLang="en-US" sz="1800">
                <a:solidFill>
                  <a:schemeClr val="lt1"/>
                </a:solidFill>
              </a:defRPr>
            </a:lvl1pPr>
          </a:lstStyle>
          <a:p>
            <a:pPr marL="0" lvl="0" algn="ct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8.jpeg"/><Relationship Id="rId8" Type="http://schemas.openxmlformats.org/officeDocument/2006/relationships/image" Target="../media/image7.png"/><Relationship Id="rId7" Type="http://schemas.openxmlformats.org/officeDocument/2006/relationships/image" Target="../media/image6.jpeg"/><Relationship Id="rId6" Type="http://schemas.openxmlformats.org/officeDocument/2006/relationships/tags" Target="../tags/tag35.xml"/><Relationship Id="rId5" Type="http://schemas.openxmlformats.org/officeDocument/2006/relationships/image" Target="../media/image23.png"/><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3" Type="http://schemas.openxmlformats.org/officeDocument/2006/relationships/slideLayout" Target="../slideLayouts/slideLayout2.xml"/><Relationship Id="rId12" Type="http://schemas.openxmlformats.org/officeDocument/2006/relationships/image" Target="../media/image24.png"/><Relationship Id="rId11" Type="http://schemas.openxmlformats.org/officeDocument/2006/relationships/tags" Target="../tags/tag36.xml"/><Relationship Id="rId10" Type="http://schemas.openxmlformats.org/officeDocument/2006/relationships/image" Target="../media/image9.png"/><Relationship Id="rId1" Type="http://schemas.openxmlformats.org/officeDocument/2006/relationships/tags" Target="../tags/tag31.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8.xml"/><Relationship Id="rId2" Type="http://schemas.openxmlformats.org/officeDocument/2006/relationships/image" Target="../media/image4.jpeg"/><Relationship Id="rId1" Type="http://schemas.openxmlformats.org/officeDocument/2006/relationships/tags" Target="../tags/tag37.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xml"/><Relationship Id="rId2" Type="http://schemas.openxmlformats.org/officeDocument/2006/relationships/image" Target="../media/image5.jpeg"/><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tags" Target="../tags/tag5.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jpeg"/><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tags" Target="../tags/tag9.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tags" Target="../tags/tag10.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9" Type="http://schemas.openxmlformats.org/officeDocument/2006/relationships/image" Target="../media/image20.jpeg"/><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image" Target="../media/image19.png"/><Relationship Id="rId4" Type="http://schemas.openxmlformats.org/officeDocument/2006/relationships/tags" Target="../tags/tag13.xml"/><Relationship Id="rId3" Type="http://schemas.openxmlformats.org/officeDocument/2006/relationships/tags" Target="../tags/tag12.xml"/><Relationship Id="rId22" Type="http://schemas.openxmlformats.org/officeDocument/2006/relationships/slideLayout" Target="../slideLayouts/slideLayout2.xml"/><Relationship Id="rId21" Type="http://schemas.openxmlformats.org/officeDocument/2006/relationships/tags" Target="../tags/tag26.xml"/><Relationship Id="rId20" Type="http://schemas.openxmlformats.org/officeDocument/2006/relationships/image" Target="../media/image8.jpeg"/><Relationship Id="rId2" Type="http://schemas.openxmlformats.org/officeDocument/2006/relationships/tags" Target="../tags/tag11.xml"/><Relationship Id="rId19" Type="http://schemas.openxmlformats.org/officeDocument/2006/relationships/image" Target="../media/image21.png"/><Relationship Id="rId18" Type="http://schemas.openxmlformats.org/officeDocument/2006/relationships/tags" Target="../tags/tag25.xml"/><Relationship Id="rId17" Type="http://schemas.openxmlformats.org/officeDocument/2006/relationships/tags" Target="../tags/tag24.xml"/><Relationship Id="rId16" Type="http://schemas.openxmlformats.org/officeDocument/2006/relationships/tags" Target="../tags/tag23.xml"/><Relationship Id="rId15" Type="http://schemas.openxmlformats.org/officeDocument/2006/relationships/tags" Target="../tags/tag22.xml"/><Relationship Id="rId14" Type="http://schemas.openxmlformats.org/officeDocument/2006/relationships/tags" Target="../tags/tag21.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png"/><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40000"/>
          </a:schemeClr>
        </a:solidFill>
        <a:effectLst/>
      </p:bgPr>
    </p:bg>
    <p:spTree>
      <p:nvGrpSpPr>
        <p:cNvPr id="1" name=""/>
        <p:cNvGrpSpPr/>
        <p:nvPr/>
      </p:nvGrpSpPr>
      <p:grpSpPr>
        <a:xfrm>
          <a:off x="0" y="0"/>
          <a:ext cx="0" cy="0"/>
          <a:chOff x="0" y="0"/>
          <a:chExt cx="0" cy="0"/>
        </a:xfrm>
      </p:grpSpPr>
      <p:sp>
        <p:nvSpPr>
          <p:cNvPr id="4" name="矩形 3"/>
          <p:cNvSpPr/>
          <p:nvPr/>
        </p:nvSpPr>
        <p:spPr>
          <a:xfrm>
            <a:off x="7469945" y="0"/>
            <a:ext cx="4722054" cy="6858000"/>
          </a:xfrm>
          <a:prstGeom prst="rect">
            <a:avLst/>
          </a:prstGeom>
          <a:solidFill>
            <a:schemeClr val="accent3"/>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VCG41N178863659" descr="一群鸟在蓝色的灯光&#10;&#10;低可信度描述已自动生成"/>
          <p:cNvPicPr>
            <a:picLocks noChangeAspect="1"/>
          </p:cNvPicPr>
          <p:nvPr/>
        </p:nvPicPr>
        <p:blipFill rotWithShape="1">
          <a:blip r:embed="rId1">
            <a:extLst>
              <a:ext uri="{28A0092B-C50C-407E-A947-70E740481C1C}">
                <a14:useLocalDpi xmlns:a14="http://schemas.microsoft.com/office/drawing/2010/main" val="0"/>
              </a:ext>
            </a:extLst>
          </a:blip>
          <a:srcRect r="65101" b="55282"/>
          <a:stretch>
            <a:fillRect/>
          </a:stretch>
        </p:blipFill>
        <p:spPr>
          <a:xfrm>
            <a:off x="4473526" y="1099870"/>
            <a:ext cx="5627077" cy="4338850"/>
          </a:xfrm>
          <a:prstGeom prst="rect">
            <a:avLst/>
          </a:prstGeom>
          <a:effectLst>
            <a:outerShdw blurRad="177800" dist="38100" dir="8100000" algn="tr" rotWithShape="0">
              <a:prstClr val="black">
                <a:alpha val="32000"/>
              </a:prstClr>
            </a:outerShdw>
          </a:effectLst>
        </p:spPr>
      </p:pic>
      <p:sp>
        <p:nvSpPr>
          <p:cNvPr id="11" name="任意多边形: 形状 10"/>
          <p:cNvSpPr/>
          <p:nvPr/>
        </p:nvSpPr>
        <p:spPr>
          <a:xfrm>
            <a:off x="8890781" y="2942615"/>
            <a:ext cx="3301219" cy="1547446"/>
          </a:xfrm>
          <a:custGeom>
            <a:avLst/>
            <a:gdLst>
              <a:gd name="connsiteX0" fmla="*/ 773723 w 3301219"/>
              <a:gd name="connsiteY0" fmla="*/ 0 h 1547446"/>
              <a:gd name="connsiteX1" fmla="*/ 3301219 w 3301219"/>
              <a:gd name="connsiteY1" fmla="*/ 0 h 1547446"/>
              <a:gd name="connsiteX2" fmla="*/ 3301219 w 3301219"/>
              <a:gd name="connsiteY2" fmla="*/ 1547446 h 1547446"/>
              <a:gd name="connsiteX3" fmla="*/ 773723 w 3301219"/>
              <a:gd name="connsiteY3" fmla="*/ 1547446 h 1547446"/>
              <a:gd name="connsiteX4" fmla="*/ 0 w 3301219"/>
              <a:gd name="connsiteY4" fmla="*/ 773723 h 1547446"/>
              <a:gd name="connsiteX5" fmla="*/ 773723 w 3301219"/>
              <a:gd name="connsiteY5" fmla="*/ 0 h 154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219" h="1547446">
                <a:moveTo>
                  <a:pt x="773723" y="0"/>
                </a:moveTo>
                <a:lnTo>
                  <a:pt x="3301219" y="0"/>
                </a:lnTo>
                <a:lnTo>
                  <a:pt x="3301219" y="1547446"/>
                </a:lnTo>
                <a:lnTo>
                  <a:pt x="773723" y="1547446"/>
                </a:lnTo>
                <a:cubicBezTo>
                  <a:pt x="346408" y="1547446"/>
                  <a:pt x="0" y="1201038"/>
                  <a:pt x="0" y="773723"/>
                </a:cubicBezTo>
                <a:cubicBezTo>
                  <a:pt x="0" y="346408"/>
                  <a:pt x="346408" y="0"/>
                  <a:pt x="773723" y="0"/>
                </a:cubicBezTo>
                <a:close/>
              </a:path>
            </a:pathLst>
          </a:custGeom>
          <a:solidFill>
            <a:schemeClr val="bg1"/>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椭圆 13"/>
          <p:cNvSpPr/>
          <p:nvPr/>
        </p:nvSpPr>
        <p:spPr>
          <a:xfrm>
            <a:off x="9232973" y="3212184"/>
            <a:ext cx="1008307" cy="1008307"/>
          </a:xfrm>
          <a:prstGeom prst="ellipse">
            <a:avLst/>
          </a:prstGeom>
          <a:solidFill>
            <a:schemeClr val="accent3"/>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VCG41N178863659" descr="一群鸟在蓝色的灯光&#10;&#10;低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33322" t="45387" r="31779" b="9895"/>
          <a:stretch>
            <a:fillRect/>
          </a:stretch>
        </p:blipFill>
        <p:spPr>
          <a:xfrm>
            <a:off x="8994189" y="3176788"/>
            <a:ext cx="1399490" cy="1079100"/>
          </a:xfrm>
          <a:prstGeom prst="rect">
            <a:avLst/>
          </a:prstGeom>
          <a:effectLst>
            <a:outerShdw blurRad="177800" dist="38100" dir="8100000" algn="tr" rotWithShape="0">
              <a:prstClr val="black">
                <a:alpha val="32000"/>
              </a:prstClr>
            </a:outerShdw>
          </a:effectLst>
        </p:spPr>
      </p:pic>
      <p:sp>
        <p:nvSpPr>
          <p:cNvPr id="15" name="椭圆 14"/>
          <p:cNvSpPr/>
          <p:nvPr/>
        </p:nvSpPr>
        <p:spPr>
          <a:xfrm>
            <a:off x="10637398" y="3212184"/>
            <a:ext cx="1008307" cy="1008307"/>
          </a:xfrm>
          <a:prstGeom prst="ellipse">
            <a:avLst/>
          </a:prstGeom>
          <a:solidFill>
            <a:schemeClr val="accent3"/>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VCG41N178863659" descr="一群鸟在蓝色的灯光&#10;&#10;低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68403" t="-4468" r="-3302" b="59750"/>
          <a:stretch>
            <a:fillRect/>
          </a:stretch>
        </p:blipFill>
        <p:spPr>
          <a:xfrm>
            <a:off x="10454885" y="3176788"/>
            <a:ext cx="1399490" cy="1079100"/>
          </a:xfrm>
          <a:prstGeom prst="rect">
            <a:avLst/>
          </a:prstGeom>
          <a:effectLst>
            <a:outerShdw blurRad="177800" dist="38100" dir="8100000" algn="tr" rotWithShape="0">
              <a:prstClr val="black">
                <a:alpha val="32000"/>
              </a:prstClr>
            </a:outerShdw>
          </a:effectLst>
        </p:spPr>
      </p:pic>
      <p:sp>
        <p:nvSpPr>
          <p:cNvPr id="2" name="文本框 6"/>
          <p:cNvSpPr txBox="1"/>
          <p:nvPr>
            <p:custDataLst>
              <p:tags r:id="rId4"/>
            </p:custDataLst>
          </p:nvPr>
        </p:nvSpPr>
        <p:spPr>
          <a:xfrm>
            <a:off x="762000" y="1651000"/>
            <a:ext cx="5177790" cy="1106805"/>
          </a:xfrm>
          <a:prstGeom prst="rect">
            <a:avLst/>
          </a:prstGeom>
          <a:noFill/>
        </p:spPr>
        <p:txBody>
          <a:bodyPr vert="horz"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6600" dirty="0">
                <a:solidFill>
                  <a:schemeClr val="accent3"/>
                </a:solidFill>
                <a:latin typeface="+mj-ea"/>
                <a:ea typeface="+mj-ea"/>
              </a:rPr>
              <a:t>Being Like</a:t>
            </a:r>
            <a:endParaRPr kumimoji="0" lang="en-US" altLang="zh-CN" sz="6600" b="0" i="0" u="none" strike="noStrike" kern="1200" cap="none" spc="0" normalizeH="0" baseline="0" noProof="0" dirty="0">
              <a:ln>
                <a:noFill/>
              </a:ln>
              <a:solidFill>
                <a:schemeClr val="accent3"/>
              </a:solidFill>
              <a:effectLst/>
              <a:uLnTx/>
              <a:uFillTx/>
              <a:latin typeface="+mj-ea"/>
              <a:ea typeface="+mj-ea"/>
              <a:cs typeface="+mn-cs"/>
            </a:endParaRPr>
          </a:p>
        </p:txBody>
      </p:sp>
      <p:sp>
        <p:nvSpPr>
          <p:cNvPr id="3" name="文本框 6"/>
          <p:cNvSpPr txBox="1"/>
          <p:nvPr>
            <p:custDataLst>
              <p:tags r:id="rId5"/>
            </p:custDataLst>
          </p:nvPr>
        </p:nvSpPr>
        <p:spPr>
          <a:xfrm>
            <a:off x="762172" y="2603593"/>
            <a:ext cx="5891847" cy="1014730"/>
          </a:xfrm>
          <a:prstGeom prst="rect">
            <a:avLst/>
          </a:prstGeom>
          <a:noFill/>
        </p:spPr>
        <p:txBody>
          <a:bodyPr vert="horz"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6000" dirty="0">
                <a:solidFill>
                  <a:schemeClr val="bg2">
                    <a:lumMod val="25000"/>
                  </a:schemeClr>
                </a:solidFill>
                <a:latin typeface="+mj-ea"/>
                <a:ea typeface="+mj-ea"/>
              </a:rPr>
              <a:t>Butterflies</a:t>
            </a:r>
            <a:endParaRPr kumimoji="0" lang="en-US" altLang="zh-CN" sz="6000" b="0" i="0" u="none" strike="noStrike" kern="1200" cap="none" spc="0" normalizeH="0" baseline="0" noProof="0" dirty="0">
              <a:ln>
                <a:noFill/>
              </a:ln>
              <a:solidFill>
                <a:schemeClr val="bg2">
                  <a:lumMod val="25000"/>
                </a:schemeClr>
              </a:solidFill>
              <a:effectLst/>
              <a:uLnTx/>
              <a:uFillTx/>
              <a:latin typeface="+mj-ea"/>
              <a:ea typeface="+mj-ea"/>
              <a:cs typeface="+mn-cs"/>
            </a:endParaRPr>
          </a:p>
        </p:txBody>
      </p:sp>
      <p:sp>
        <p:nvSpPr>
          <p:cNvPr id="5" name="文本框 4"/>
          <p:cNvSpPr txBox="1"/>
          <p:nvPr/>
        </p:nvSpPr>
        <p:spPr>
          <a:xfrm>
            <a:off x="1017905" y="4354195"/>
            <a:ext cx="4064000" cy="398780"/>
          </a:xfrm>
          <a:prstGeom prst="rect">
            <a:avLst/>
          </a:prstGeom>
          <a:noFill/>
        </p:spPr>
        <p:txBody>
          <a:bodyPr wrap="square" rtlCol="0">
            <a:spAutoFit/>
          </a:bodyPr>
          <a:p>
            <a:r>
              <a:rPr lang="zh-CN" altLang="en-US" sz="2000"/>
              <a:t>常州市新北区实验中学</a:t>
            </a:r>
            <a:r>
              <a:rPr lang="en-US" altLang="zh-CN" sz="2000"/>
              <a:t>   </a:t>
            </a:r>
            <a:r>
              <a:rPr lang="zh-CN" altLang="en-US" sz="2000"/>
              <a:t>陈</a:t>
            </a:r>
            <a:r>
              <a:rPr lang="en-US" altLang="zh-CN" sz="2000"/>
              <a:t> </a:t>
            </a:r>
            <a:r>
              <a:rPr lang="zh-CN" altLang="en-US" sz="2000"/>
              <a:t>蕾</a:t>
            </a:r>
            <a:endParaRPr lang="zh-CN" altLang="en-US" sz="2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文本框 1"/>
          <p:cNvSpPr txBox="1"/>
          <p:nvPr/>
        </p:nvSpPr>
        <p:spPr>
          <a:xfrm flipH="1">
            <a:off x="3720465" y="555625"/>
            <a:ext cx="6843395" cy="583565"/>
          </a:xfrm>
          <a:prstGeom prst="rect">
            <a:avLst/>
          </a:prstGeom>
          <a:noFill/>
        </p:spPr>
        <p:txBody>
          <a:bodyPr wrap="square" rtlCol="0">
            <a:spAutoFit/>
          </a:bodyPr>
          <a:lstStyle>
            <a:defPPr>
              <a:defRPr lang="zh-CN"/>
            </a:defPPr>
            <a:lvl1pPr algn="r">
              <a:defRPr sz="2800">
                <a:ln>
                  <a:noFill/>
                </a:ln>
                <a:solidFill>
                  <a:schemeClr val="tx2"/>
                </a:solidFill>
                <a:latin typeface="+mj-ea"/>
                <a:ea typeface="+mj-ea"/>
              </a:defRPr>
            </a:lvl1pPr>
          </a:lstStyle>
          <a:p>
            <a:pPr algn="l"/>
            <a:r>
              <a:rPr lang="en-US" altLang="zh-CN" sz="3200" dirty="0">
                <a:solidFill>
                  <a:schemeClr val="accent3">
                    <a:lumMod val="75000"/>
                  </a:schemeClr>
                </a:solidFill>
              </a:rPr>
              <a:t>Information Cards</a:t>
            </a:r>
            <a:endParaRPr lang="en-US" altLang="zh-CN" sz="3200" dirty="0">
              <a:solidFill>
                <a:schemeClr val="accent3">
                  <a:lumMod val="75000"/>
                </a:schemeClr>
              </a:solidFill>
            </a:endParaRPr>
          </a:p>
        </p:txBody>
      </p:sp>
      <p:sp>
        <p:nvSpPr>
          <p:cNvPr id="280" name="矩形: 圆角 279"/>
          <p:cNvSpPr/>
          <p:nvPr>
            <p:custDataLst>
              <p:tags r:id="rId1"/>
            </p:custDataLst>
          </p:nvPr>
        </p:nvSpPr>
        <p:spPr>
          <a:xfrm>
            <a:off x="6188551" y="1684655"/>
            <a:ext cx="2700000" cy="4320000"/>
          </a:xfrm>
          <a:prstGeom prst="roundRect">
            <a:avLst>
              <a:gd name="adj" fmla="val 8219"/>
            </a:avLst>
          </a:prstGeom>
          <a:solidFill>
            <a:schemeClr val="accent3"/>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tLang="zh-CN">
              <a:solidFill>
                <a:schemeClr val="tx1"/>
              </a:solidFill>
              <a:latin typeface="Arial" panose="020B0604020202020204" pitchFamily="34" charset="0"/>
              <a:cs typeface="Arial" panose="020B0604020202020204" pitchFamily="34" charset="0"/>
              <a:sym typeface="+mn-ea"/>
            </a:endParaRPr>
          </a:p>
          <a:p>
            <a:pPr algn="ctr"/>
            <a:endParaRPr lang="en-US" altLang="zh-CN">
              <a:solidFill>
                <a:schemeClr val="tx1"/>
              </a:solidFill>
              <a:latin typeface="Arial" panose="020B0604020202020204" pitchFamily="34" charset="0"/>
              <a:cs typeface="Arial" panose="020B0604020202020204" pitchFamily="34" charset="0"/>
              <a:sym typeface="+mn-ea"/>
            </a:endParaRPr>
          </a:p>
          <a:p>
            <a:pPr algn="ctr"/>
            <a:endParaRPr lang="en-US" altLang="zh-CN">
              <a:solidFill>
                <a:schemeClr val="tx1"/>
              </a:solidFill>
              <a:latin typeface="Arial" panose="020B0604020202020204" pitchFamily="34" charset="0"/>
              <a:cs typeface="Arial" panose="020B0604020202020204" pitchFamily="34" charset="0"/>
              <a:sym typeface="+mn-ea"/>
            </a:endParaRPr>
          </a:p>
          <a:p>
            <a:pPr algn="l"/>
            <a:endParaRPr lang="en-US" altLang="zh-CN" sz="2000">
              <a:solidFill>
                <a:schemeClr val="tx1"/>
              </a:solidFill>
              <a:latin typeface="Arial" panose="020B0604020202020204" pitchFamily="34" charset="0"/>
              <a:cs typeface="Arial" panose="020B0604020202020204" pitchFamily="34" charset="0"/>
              <a:sym typeface="+mn-ea"/>
            </a:endParaRPr>
          </a:p>
          <a:p>
            <a:pPr algn="l"/>
            <a:endParaRPr lang="en-US" altLang="zh-CN" sz="2000">
              <a:solidFill>
                <a:schemeClr val="tx1"/>
              </a:solidFill>
              <a:latin typeface="Arial" panose="020B0604020202020204" pitchFamily="34" charset="0"/>
              <a:cs typeface="Arial" panose="020B0604020202020204" pitchFamily="34" charset="0"/>
              <a:sym typeface="+mn-ea"/>
            </a:endParaRPr>
          </a:p>
          <a:p>
            <a:pPr algn="l"/>
            <a:r>
              <a:rPr lang="en-US" altLang="zh-CN" sz="2000">
                <a:solidFill>
                  <a:schemeClr val="tx1"/>
                </a:solidFill>
                <a:latin typeface="Arial" panose="020B0604020202020204" pitchFamily="34" charset="0"/>
                <a:cs typeface="Arial" panose="020B0604020202020204" pitchFamily="34" charset="0"/>
                <a:sym typeface="+mn-ea"/>
              </a:rPr>
              <a:t>The shapes of butterfly wings...</a:t>
            </a:r>
            <a:endParaRPr lang="en-US" altLang="zh-CN" sz="2000">
              <a:solidFill>
                <a:schemeClr val="tx1"/>
              </a:solidFill>
              <a:latin typeface="Arial" panose="020B0604020202020204" pitchFamily="34" charset="0"/>
              <a:cs typeface="Arial" panose="020B0604020202020204" pitchFamily="34" charset="0"/>
              <a:sym typeface="+mn-ea"/>
            </a:endParaRPr>
          </a:p>
          <a:p>
            <a:pPr algn="l"/>
            <a:endParaRPr lang="en-US" altLang="zh-CN" sz="2000">
              <a:solidFill>
                <a:schemeClr val="tx1"/>
              </a:solidFill>
              <a:latin typeface="Arial" panose="020B0604020202020204" pitchFamily="34" charset="0"/>
              <a:cs typeface="Arial" panose="020B0604020202020204" pitchFamily="34" charset="0"/>
              <a:sym typeface="+mn-ea"/>
            </a:endParaRPr>
          </a:p>
          <a:p>
            <a:pPr algn="l"/>
            <a:r>
              <a:rPr lang="en-US" altLang="zh-CN" sz="2000">
                <a:solidFill>
                  <a:schemeClr val="tx1"/>
                </a:solidFill>
                <a:latin typeface="Arial" panose="020B0604020202020204" pitchFamily="34" charset="0"/>
                <a:cs typeface="Arial" panose="020B0604020202020204" pitchFamily="34" charset="0"/>
                <a:sym typeface="+mn-ea"/>
              </a:rPr>
              <a:t>waterproof clothes </a:t>
            </a:r>
            <a:r>
              <a:rPr lang="en-US" altLang="zh-CN" sz="2000">
                <a:solidFill>
                  <a:schemeClr val="tx1"/>
                </a:solidFill>
                <a:latin typeface="Arial" panose="020B0604020202020204" pitchFamily="34" charset="0"/>
                <a:cs typeface="Arial" panose="020B0604020202020204" pitchFamily="34" charset="0"/>
              </a:rPr>
              <a:t>window coverings</a:t>
            </a:r>
            <a:endParaRPr lang="en-US" altLang="zh-CN" sz="2000">
              <a:solidFill>
                <a:schemeClr val="tx1"/>
              </a:solidFill>
              <a:latin typeface="Arial" panose="020B0604020202020204" pitchFamily="34" charset="0"/>
              <a:cs typeface="Arial" panose="020B0604020202020204" pitchFamily="34" charset="0"/>
            </a:endParaRPr>
          </a:p>
        </p:txBody>
      </p:sp>
      <p:sp>
        <p:nvSpPr>
          <p:cNvPr id="287" name="矩形: 圆角 286"/>
          <p:cNvSpPr/>
          <p:nvPr>
            <p:custDataLst>
              <p:tags r:id="rId2"/>
            </p:custDataLst>
          </p:nvPr>
        </p:nvSpPr>
        <p:spPr>
          <a:xfrm>
            <a:off x="9189085" y="1684655"/>
            <a:ext cx="2700000" cy="4320000"/>
          </a:xfrm>
          <a:prstGeom prst="roundRect">
            <a:avLst>
              <a:gd name="adj" fmla="val 8219"/>
            </a:avLst>
          </a:prstGeom>
          <a:solidFill>
            <a:schemeClr val="bg1"/>
          </a:solidFill>
          <a:ln>
            <a:noFill/>
            <a:prstDash val="solid"/>
          </a:ln>
          <a:effectLst>
            <a:outerShdw blurRad="254000" dist="38100" dir="2700000" algn="tl" rotWithShape="0">
              <a:schemeClr val="accent3">
                <a:lumMod val="50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tLang="zh-CN">
              <a:solidFill>
                <a:schemeClr val="tx1"/>
              </a:solidFill>
            </a:endParaRPr>
          </a:p>
          <a:p>
            <a:pPr algn="ctr"/>
            <a:endParaRPr lang="en-US" altLang="zh-CN">
              <a:solidFill>
                <a:schemeClr val="tx1"/>
              </a:solidFill>
            </a:endParaRPr>
          </a:p>
          <a:p>
            <a:pPr algn="ctr"/>
            <a:endParaRPr lang="en-US" altLang="zh-CN">
              <a:solidFill>
                <a:schemeClr val="tx1"/>
              </a:solidFill>
            </a:endParaRPr>
          </a:p>
          <a:p>
            <a:pPr algn="ctr"/>
            <a:endParaRPr lang="en-US" altLang="zh-CN">
              <a:solidFill>
                <a:schemeClr val="tx1"/>
              </a:solidFill>
            </a:endParaRPr>
          </a:p>
          <a:p>
            <a:pPr algn="ctr"/>
            <a:r>
              <a:rPr lang="en-US" altLang="zh-CN" sz="2000">
                <a:solidFill>
                  <a:schemeClr val="tx1"/>
                </a:solidFill>
                <a:latin typeface="Arial" panose="020B0604020202020204" pitchFamily="34" charset="0"/>
                <a:cs typeface="Arial" panose="020B0604020202020204" pitchFamily="34" charset="0"/>
              </a:rPr>
              <a:t>...tiny holes...</a:t>
            </a:r>
            <a:endParaRPr lang="en-US" altLang="zh-CN" sz="2000">
              <a:solidFill>
                <a:schemeClr val="tx1"/>
              </a:solidFill>
              <a:latin typeface="Arial" panose="020B0604020202020204" pitchFamily="34" charset="0"/>
              <a:cs typeface="Arial" panose="020B0604020202020204" pitchFamily="34" charset="0"/>
            </a:endParaRPr>
          </a:p>
          <a:p>
            <a:pPr algn="l"/>
            <a:r>
              <a:rPr lang="en-US" altLang="zh-CN" sz="2000">
                <a:solidFill>
                  <a:schemeClr val="tx1"/>
                </a:solidFill>
                <a:latin typeface="Arial" panose="020B0604020202020204" pitchFamily="34" charset="0"/>
                <a:cs typeface="Arial" panose="020B0604020202020204" pitchFamily="34" charset="0"/>
              </a:rPr>
              <a:t>take in sunlight </a:t>
            </a:r>
            <a:endParaRPr lang="en-US" altLang="zh-CN" sz="2000">
              <a:solidFill>
                <a:schemeClr val="tx1"/>
              </a:solidFill>
              <a:latin typeface="Arial" panose="020B0604020202020204" pitchFamily="34" charset="0"/>
              <a:cs typeface="Arial" panose="020B0604020202020204" pitchFamily="34" charset="0"/>
            </a:endParaRPr>
          </a:p>
          <a:p>
            <a:pPr algn="l"/>
            <a:endParaRPr lang="en-US" altLang="zh-CN" sz="2000">
              <a:solidFill>
                <a:schemeClr val="tx1"/>
              </a:solidFill>
              <a:latin typeface="Arial" panose="020B0604020202020204" pitchFamily="34" charset="0"/>
              <a:cs typeface="Arial" panose="020B0604020202020204" pitchFamily="34" charset="0"/>
            </a:endParaRPr>
          </a:p>
          <a:p>
            <a:pPr algn="l"/>
            <a:r>
              <a:rPr lang="en-US" altLang="zh-CN" sz="2000">
                <a:solidFill>
                  <a:schemeClr val="tx1"/>
                </a:solidFill>
                <a:latin typeface="Arial" panose="020B0604020202020204" pitchFamily="34" charset="0"/>
                <a:cs typeface="Arial" panose="020B0604020202020204" pitchFamily="34" charset="0"/>
              </a:rPr>
              <a:t>solar panels</a:t>
            </a:r>
            <a:endParaRPr lang="en-US" altLang="zh-CN" sz="2000">
              <a:solidFill>
                <a:schemeClr val="tx1"/>
              </a:solidFill>
              <a:latin typeface="Arial" panose="020B0604020202020204" pitchFamily="34" charset="0"/>
              <a:cs typeface="Arial" panose="020B0604020202020204" pitchFamily="34" charset="0"/>
            </a:endParaRPr>
          </a:p>
        </p:txBody>
      </p:sp>
      <p:sp>
        <p:nvSpPr>
          <p:cNvPr id="268" name="矩形: 圆角 267"/>
          <p:cNvSpPr/>
          <p:nvPr>
            <p:custDataLst>
              <p:tags r:id="rId3"/>
            </p:custDataLst>
          </p:nvPr>
        </p:nvSpPr>
        <p:spPr>
          <a:xfrm>
            <a:off x="3188335" y="1684655"/>
            <a:ext cx="2700000" cy="4320000"/>
          </a:xfrm>
          <a:prstGeom prst="roundRect">
            <a:avLst>
              <a:gd name="adj" fmla="val 8219"/>
            </a:avLst>
          </a:prstGeom>
          <a:solidFill>
            <a:schemeClr val="bg1"/>
          </a:solidFill>
          <a:ln>
            <a:noFill/>
            <a:prstDash val="solid"/>
          </a:ln>
          <a:effectLst>
            <a:outerShdw blurRad="254000" dist="38100" dir="2700000" algn="tl" rotWithShape="0">
              <a:schemeClr val="accent3">
                <a:lumMod val="50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tLang="zh-CN">
              <a:solidFill>
                <a:schemeClr val="tx1"/>
              </a:solidFill>
              <a:latin typeface="Arial" panose="020B0604020202020204" pitchFamily="34" charset="0"/>
              <a:cs typeface="Arial" panose="020B0604020202020204" pitchFamily="34" charset="0"/>
              <a:sym typeface="+mn-ea"/>
            </a:endParaRPr>
          </a:p>
          <a:p>
            <a:pPr algn="ctr"/>
            <a:endParaRPr lang="en-US" altLang="zh-CN">
              <a:solidFill>
                <a:schemeClr val="tx1"/>
              </a:solidFill>
              <a:latin typeface="Arial" panose="020B0604020202020204" pitchFamily="34" charset="0"/>
              <a:cs typeface="Arial" panose="020B0604020202020204" pitchFamily="34" charset="0"/>
              <a:sym typeface="+mn-ea"/>
            </a:endParaRPr>
          </a:p>
          <a:p>
            <a:pPr algn="ctr"/>
            <a:endParaRPr lang="en-US" altLang="zh-CN">
              <a:solidFill>
                <a:schemeClr val="tx1"/>
              </a:solidFill>
              <a:latin typeface="Arial" panose="020B0604020202020204" pitchFamily="34" charset="0"/>
              <a:cs typeface="Arial" panose="020B0604020202020204" pitchFamily="34" charset="0"/>
              <a:sym typeface="+mn-ea"/>
            </a:endParaRPr>
          </a:p>
          <a:p>
            <a:pPr algn="l"/>
            <a:endParaRPr lang="en-US" altLang="zh-CN" sz="2000">
              <a:solidFill>
                <a:schemeClr val="tx1"/>
              </a:solidFill>
              <a:latin typeface="Arial" panose="020B0604020202020204" pitchFamily="34" charset="0"/>
              <a:cs typeface="Arial" panose="020B0604020202020204" pitchFamily="34" charset="0"/>
              <a:sym typeface="+mn-ea"/>
            </a:endParaRPr>
          </a:p>
          <a:p>
            <a:pPr algn="l"/>
            <a:endParaRPr lang="en-US" altLang="zh-CN" sz="2000">
              <a:solidFill>
                <a:schemeClr val="tx1"/>
              </a:solidFill>
              <a:latin typeface="Arial" panose="020B0604020202020204" pitchFamily="34" charset="0"/>
              <a:cs typeface="Arial" panose="020B0604020202020204" pitchFamily="34" charset="0"/>
              <a:sym typeface="+mn-ea"/>
            </a:endParaRPr>
          </a:p>
          <a:p>
            <a:pPr algn="l"/>
            <a:r>
              <a:rPr lang="en-US" altLang="zh-CN" sz="2000">
                <a:solidFill>
                  <a:schemeClr val="tx1"/>
                </a:solidFill>
                <a:latin typeface="Arial" panose="020B0604020202020204" pitchFamily="34" charset="0"/>
                <a:cs typeface="Arial" panose="020B0604020202020204" pitchFamily="34" charset="0"/>
                <a:sym typeface="+mn-ea"/>
              </a:rPr>
              <a:t>Bright colors can be a warning...</a:t>
            </a:r>
            <a:endParaRPr lang="en-US" altLang="zh-CN" sz="2000">
              <a:solidFill>
                <a:schemeClr val="tx1"/>
              </a:solidFill>
              <a:latin typeface="Arial" panose="020B0604020202020204" pitchFamily="34" charset="0"/>
              <a:cs typeface="Arial" panose="020B0604020202020204" pitchFamily="34" charset="0"/>
              <a:sym typeface="+mn-ea"/>
            </a:endParaRPr>
          </a:p>
          <a:p>
            <a:pPr algn="l"/>
            <a:endParaRPr lang="en-US" altLang="zh-CN" sz="2000">
              <a:solidFill>
                <a:schemeClr val="tx1"/>
              </a:solidFill>
              <a:latin typeface="Arial" panose="020B0604020202020204" pitchFamily="34" charset="0"/>
              <a:cs typeface="Arial" panose="020B0604020202020204" pitchFamily="34" charset="0"/>
              <a:sym typeface="+mn-ea"/>
            </a:endParaRPr>
          </a:p>
          <a:p>
            <a:pPr algn="l"/>
            <a:r>
              <a:rPr lang="en-US" altLang="zh-CN" sz="2000">
                <a:solidFill>
                  <a:schemeClr val="tx1"/>
                </a:solidFill>
                <a:latin typeface="Arial" panose="020B0604020202020204" pitchFamily="34" charset="0"/>
                <a:cs typeface="Arial" panose="020B0604020202020204" pitchFamily="34" charset="0"/>
                <a:sym typeface="+mn-ea"/>
              </a:rPr>
              <a:t>yellow or orange signs</a:t>
            </a:r>
            <a:endParaRPr lang="en-US" altLang="zh-CN" sz="2000">
              <a:solidFill>
                <a:schemeClr val="tx1"/>
              </a:solidFill>
              <a:latin typeface="Arial" panose="020B0604020202020204" pitchFamily="34" charset="0"/>
              <a:cs typeface="Arial" panose="020B0604020202020204" pitchFamily="34" charset="0"/>
              <a:sym typeface="+mn-ea"/>
            </a:endParaRPr>
          </a:p>
        </p:txBody>
      </p:sp>
      <p:pic>
        <p:nvPicPr>
          <p:cNvPr id="293" name="图片 292" descr="一群鸟在蓝色的灯光&#10;&#10;低可信度描述已自动生成"/>
          <p:cNvPicPr>
            <a:picLocks noChangeAspect="1"/>
          </p:cNvPicPr>
          <p:nvPr>
            <p:custDataLst>
              <p:tags r:id="rId4"/>
            </p:custDataLst>
          </p:nvPr>
        </p:nvPicPr>
        <p:blipFill rotWithShape="1">
          <a:blip r:embed="rId5" cstate="print">
            <a:extLst>
              <a:ext uri="{28A0092B-C50C-407E-A947-70E740481C1C}">
                <a14:useLocalDpi xmlns:a14="http://schemas.microsoft.com/office/drawing/2010/main" val="0"/>
              </a:ext>
            </a:extLst>
          </a:blip>
          <a:srcRect r="65101" b="55282"/>
          <a:stretch>
            <a:fillRect/>
          </a:stretch>
        </p:blipFill>
        <p:spPr>
          <a:xfrm flipH="1">
            <a:off x="8242702" y="-317"/>
            <a:ext cx="1901655" cy="1466302"/>
          </a:xfrm>
          <a:prstGeom prst="rect">
            <a:avLst/>
          </a:prstGeom>
          <a:effectLst>
            <a:outerShdw blurRad="177800" dist="38100" dir="8100000" algn="tr" rotWithShape="0">
              <a:prstClr val="black">
                <a:alpha val="32000"/>
              </a:prstClr>
            </a:outerShdw>
          </a:effectLst>
        </p:spPr>
      </p:pic>
      <p:sp>
        <p:nvSpPr>
          <p:cNvPr id="4" name="矩形: 圆角 279"/>
          <p:cNvSpPr/>
          <p:nvPr>
            <p:custDataLst>
              <p:tags r:id="rId6"/>
            </p:custDataLst>
          </p:nvPr>
        </p:nvSpPr>
        <p:spPr>
          <a:xfrm>
            <a:off x="187801" y="1684655"/>
            <a:ext cx="2700000" cy="4320000"/>
          </a:xfrm>
          <a:prstGeom prst="roundRect">
            <a:avLst>
              <a:gd name="adj" fmla="val 8219"/>
            </a:avLst>
          </a:prstGeom>
          <a:solidFill>
            <a:schemeClr val="accent3"/>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ltLang="zh-CN">
              <a:solidFill>
                <a:schemeClr val="tx1"/>
              </a:solidFill>
              <a:latin typeface="Arial" panose="020B0604020202020204" pitchFamily="34" charset="0"/>
              <a:cs typeface="Arial" panose="020B0604020202020204" pitchFamily="34" charset="0"/>
              <a:sym typeface="+mn-ea"/>
            </a:endParaRPr>
          </a:p>
          <a:p>
            <a:pPr algn="l"/>
            <a:endParaRPr lang="en-US" altLang="zh-CN">
              <a:solidFill>
                <a:schemeClr val="tx1"/>
              </a:solidFill>
              <a:latin typeface="Arial" panose="020B0604020202020204" pitchFamily="34" charset="0"/>
              <a:cs typeface="Arial" panose="020B0604020202020204" pitchFamily="34" charset="0"/>
              <a:sym typeface="+mn-ea"/>
            </a:endParaRPr>
          </a:p>
          <a:p>
            <a:pPr algn="l"/>
            <a:endParaRPr lang="en-US" altLang="zh-CN">
              <a:solidFill>
                <a:schemeClr val="tx1"/>
              </a:solidFill>
              <a:latin typeface="Arial" panose="020B0604020202020204" pitchFamily="34" charset="0"/>
              <a:cs typeface="Arial" panose="020B0604020202020204" pitchFamily="34" charset="0"/>
              <a:sym typeface="+mn-ea"/>
            </a:endParaRPr>
          </a:p>
          <a:p>
            <a:pPr algn="l"/>
            <a:endParaRPr lang="en-US" altLang="zh-CN">
              <a:solidFill>
                <a:schemeClr val="tx1"/>
              </a:solidFill>
              <a:latin typeface="Arial" panose="020B0604020202020204" pitchFamily="34" charset="0"/>
              <a:cs typeface="Arial" panose="020B0604020202020204" pitchFamily="34" charset="0"/>
              <a:sym typeface="+mn-ea"/>
            </a:endParaRPr>
          </a:p>
          <a:p>
            <a:pPr algn="l"/>
            <a:endParaRPr lang="en-US" altLang="zh-CN">
              <a:solidFill>
                <a:schemeClr val="tx1"/>
              </a:solidFill>
              <a:latin typeface="Arial" panose="020B0604020202020204" pitchFamily="34" charset="0"/>
              <a:cs typeface="Arial" panose="020B0604020202020204" pitchFamily="34" charset="0"/>
              <a:sym typeface="+mn-ea"/>
            </a:endParaRPr>
          </a:p>
          <a:p>
            <a:pPr algn="l"/>
            <a:endParaRPr lang="en-US" altLang="zh-CN" sz="2000">
              <a:solidFill>
                <a:schemeClr val="tx1"/>
              </a:solidFill>
              <a:latin typeface="Arial" panose="020B0604020202020204" pitchFamily="34" charset="0"/>
              <a:cs typeface="Arial" panose="020B0604020202020204" pitchFamily="34" charset="0"/>
              <a:sym typeface="+mn-ea"/>
            </a:endParaRPr>
          </a:p>
          <a:p>
            <a:pPr algn="l"/>
            <a:r>
              <a:rPr lang="en-US" altLang="zh-CN" sz="2000" u="sng">
                <a:solidFill>
                  <a:schemeClr val="tx1"/>
                </a:solidFill>
                <a:latin typeface="Arial" panose="020B0604020202020204" pitchFamily="34" charset="0"/>
                <a:cs typeface="Arial" panose="020B0604020202020204" pitchFamily="34" charset="0"/>
                <a:sym typeface="+mn-ea"/>
              </a:rPr>
              <a:t>The </a:t>
            </a:r>
            <a:r>
              <a:rPr lang="en-US" altLang="zh-CN" sz="2000" u="sng">
                <a:solidFill>
                  <a:schemeClr val="tx1"/>
                </a:solidFill>
                <a:latin typeface="Arial" panose="020B0604020202020204" pitchFamily="34" charset="0"/>
                <a:cs typeface="Arial" panose="020B0604020202020204" pitchFamily="34" charset="0"/>
                <a:sym typeface="+mn-ea"/>
              </a:rPr>
              <a:t>colors and patterns</a:t>
            </a:r>
            <a:r>
              <a:rPr lang="en-US" altLang="zh-CN" sz="2000">
                <a:solidFill>
                  <a:schemeClr val="tx1"/>
                </a:solidFill>
                <a:latin typeface="Arial" panose="020B0604020202020204" pitchFamily="34" charset="0"/>
                <a:cs typeface="Arial" panose="020B0604020202020204" pitchFamily="34" charset="0"/>
                <a:sym typeface="+mn-ea"/>
              </a:rPr>
              <a:t> of butteflies help them </a:t>
            </a:r>
            <a:r>
              <a:rPr lang="en-US" altLang="zh-CN" sz="2000" u="sng">
                <a:solidFill>
                  <a:schemeClr val="tx1"/>
                </a:solidFill>
                <a:latin typeface="Arial" panose="020B0604020202020204" pitchFamily="34" charset="0"/>
                <a:cs typeface="Arial" panose="020B0604020202020204" pitchFamily="34" charset="0"/>
                <a:sym typeface="+mn-ea"/>
              </a:rPr>
              <a:t>blend in</a:t>
            </a:r>
            <a:r>
              <a:rPr lang="en-US" altLang="zh-CN" sz="2000">
                <a:solidFill>
                  <a:schemeClr val="tx1"/>
                </a:solidFill>
                <a:latin typeface="Arial" panose="020B0604020202020204" pitchFamily="34" charset="0"/>
                <a:cs typeface="Arial" panose="020B0604020202020204" pitchFamily="34" charset="0"/>
                <a:sym typeface="+mn-ea"/>
              </a:rPr>
              <a:t>.</a:t>
            </a:r>
            <a:endParaRPr lang="en-US" altLang="zh-CN" sz="2000">
              <a:solidFill>
                <a:schemeClr val="tx1"/>
              </a:solidFill>
              <a:latin typeface="Arial" panose="020B0604020202020204" pitchFamily="34" charset="0"/>
              <a:cs typeface="Arial" panose="020B0604020202020204" pitchFamily="34" charset="0"/>
              <a:sym typeface="+mn-ea"/>
            </a:endParaRPr>
          </a:p>
          <a:p>
            <a:pPr algn="l"/>
            <a:r>
              <a:rPr lang="en-US" altLang="zh-CN" sz="2000">
                <a:solidFill>
                  <a:schemeClr val="tx1"/>
                </a:solidFill>
                <a:latin typeface="Arial" panose="020B0604020202020204" pitchFamily="34" charset="0"/>
                <a:cs typeface="Arial" panose="020B0604020202020204" pitchFamily="34" charset="0"/>
              </a:rPr>
              <a:t>People learn from them. We </a:t>
            </a:r>
            <a:r>
              <a:rPr lang="en-US" altLang="zh-CN" sz="2000" u="sng">
                <a:solidFill>
                  <a:schemeClr val="tx1"/>
                </a:solidFill>
                <a:latin typeface="Arial" panose="020B0604020202020204" pitchFamily="34" charset="0"/>
                <a:cs typeface="Arial" panose="020B0604020202020204" pitchFamily="34" charset="0"/>
                <a:sym typeface="+mn-ea"/>
              </a:rPr>
              <a:t>use paint and plants to hide</a:t>
            </a:r>
            <a:r>
              <a:rPr lang="en-US" altLang="zh-CN" sz="2000">
                <a:solidFill>
                  <a:schemeClr val="tx1"/>
                </a:solidFill>
                <a:latin typeface="Arial" panose="020B0604020202020204" pitchFamily="34" charset="0"/>
                <a:cs typeface="Arial" panose="020B0604020202020204" pitchFamily="34" charset="0"/>
                <a:sym typeface="+mn-ea"/>
              </a:rPr>
              <a:t>.</a:t>
            </a:r>
            <a:endParaRPr lang="en-US" altLang="zh-CN" sz="2000">
              <a:solidFill>
                <a:schemeClr val="tx1"/>
              </a:solidFill>
              <a:latin typeface="Arial" panose="020B0604020202020204" pitchFamily="34" charset="0"/>
              <a:cs typeface="Arial" panose="020B0604020202020204" pitchFamily="34" charset="0"/>
              <a:sym typeface="+mn-ea"/>
            </a:endParaRPr>
          </a:p>
        </p:txBody>
      </p:sp>
      <p:pic>
        <p:nvPicPr>
          <p:cNvPr id="20" name="图片 19" descr="mmexport1708957942357"/>
          <p:cNvPicPr/>
          <p:nvPr/>
        </p:nvPicPr>
        <p:blipFill>
          <a:blip r:embed="rId7"/>
          <a:srcRect l="11929" t="8667" r="3058" b="31139"/>
          <a:stretch>
            <a:fillRect/>
          </a:stretch>
        </p:blipFill>
        <p:spPr>
          <a:xfrm>
            <a:off x="720090" y="2038985"/>
            <a:ext cx="1635125" cy="1626870"/>
          </a:xfrm>
          <a:prstGeom prst="ellipse">
            <a:avLst/>
          </a:prstGeom>
        </p:spPr>
      </p:pic>
      <p:pic>
        <p:nvPicPr>
          <p:cNvPr id="21" name="图片 20" descr="mmexport1708958027017"/>
          <p:cNvPicPr/>
          <p:nvPr/>
        </p:nvPicPr>
        <p:blipFill>
          <a:blip r:embed="rId8">
            <a:clrChange>
              <a:clrFrom>
                <a:srgbClr val="000000">
                  <a:alpha val="0"/>
                </a:srgbClr>
              </a:clrFrom>
              <a:clrTo>
                <a:srgbClr val="000000">
                  <a:alpha val="0"/>
                  <a:alpha val="0"/>
                </a:srgbClr>
              </a:clrTo>
            </a:clrChange>
          </a:blip>
          <a:srcRect l="10297" t="8168" r="-31" b="27096"/>
          <a:stretch>
            <a:fillRect/>
          </a:stretch>
        </p:blipFill>
        <p:spPr>
          <a:xfrm>
            <a:off x="3720465" y="2038985"/>
            <a:ext cx="1635125" cy="1626870"/>
          </a:xfrm>
          <a:prstGeom prst="ellipse">
            <a:avLst/>
          </a:prstGeom>
          <a:ln w="38100">
            <a:solidFill>
              <a:schemeClr val="accent4">
                <a:lumMod val="75000"/>
              </a:schemeClr>
            </a:solidFill>
          </a:ln>
        </p:spPr>
      </p:pic>
      <p:pic>
        <p:nvPicPr>
          <p:cNvPr id="22" name="图片 21" descr="mmexport1708958189174"/>
          <p:cNvPicPr/>
          <p:nvPr/>
        </p:nvPicPr>
        <p:blipFill>
          <a:blip r:embed="rId9"/>
          <a:srcRect t="46593" b="15880"/>
          <a:stretch>
            <a:fillRect/>
          </a:stretch>
        </p:blipFill>
        <p:spPr>
          <a:xfrm>
            <a:off x="9722485" y="2038985"/>
            <a:ext cx="1635125" cy="1626870"/>
          </a:xfrm>
          <a:prstGeom prst="ellipse">
            <a:avLst/>
          </a:prstGeom>
        </p:spPr>
      </p:pic>
      <p:pic>
        <p:nvPicPr>
          <p:cNvPr id="23" name="图片 22"/>
          <p:cNvPicPr/>
          <p:nvPr/>
        </p:nvPicPr>
        <p:blipFill>
          <a:blip r:embed="rId10"/>
          <a:srcRect l="20538" t="16629" r="2588" b="34520"/>
          <a:stretch>
            <a:fillRect/>
          </a:stretch>
        </p:blipFill>
        <p:spPr>
          <a:xfrm>
            <a:off x="6721475" y="2038985"/>
            <a:ext cx="1635125" cy="1626870"/>
          </a:xfrm>
          <a:prstGeom prst="ellipse">
            <a:avLst/>
          </a:prstGeom>
        </p:spPr>
      </p:pic>
      <p:pic>
        <p:nvPicPr>
          <p:cNvPr id="294" name="图片 293" descr="一群鸟在蓝色的灯光&#10;&#10;低可信度描述已自动生成"/>
          <p:cNvPicPr>
            <a:picLocks noChangeAspect="1"/>
          </p:cNvPicPr>
          <p:nvPr>
            <p:custDataLst>
              <p:tags r:id="rId11"/>
            </p:custDataLst>
          </p:nvPr>
        </p:nvPicPr>
        <p:blipFill rotWithShape="1">
          <a:blip r:embed="rId12" cstate="print">
            <a:extLst>
              <a:ext uri="{28A0092B-C50C-407E-A947-70E740481C1C}">
                <a14:useLocalDpi xmlns:a14="http://schemas.microsoft.com/office/drawing/2010/main" val="0"/>
              </a:ext>
            </a:extLst>
          </a:blip>
          <a:srcRect l="36918" t="45047" r="33174" b="10235"/>
          <a:stretch>
            <a:fillRect/>
          </a:stretch>
        </p:blipFill>
        <p:spPr>
          <a:xfrm flipH="1">
            <a:off x="2462561" y="555625"/>
            <a:ext cx="847664" cy="762685"/>
          </a:xfrm>
          <a:prstGeom prst="rect">
            <a:avLst/>
          </a:prstGeom>
          <a:effectLst>
            <a:outerShdw blurRad="177800" dist="38100" dir="8100000" algn="tr" rotWithShape="0">
              <a:prstClr val="black">
                <a:alpha val="32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3" name="矩形 62"/>
          <p:cNvSpPr/>
          <p:nvPr>
            <p:custDataLst>
              <p:tags r:id="rId1"/>
            </p:custDataLst>
          </p:nvPr>
        </p:nvSpPr>
        <p:spPr>
          <a:xfrm>
            <a:off x="0" y="10160"/>
            <a:ext cx="12192000" cy="6858000"/>
          </a:xfrm>
          <a:prstGeom prst="rect">
            <a:avLst/>
          </a:prstGeom>
          <a:solidFill>
            <a:srgbClr val="FFFBF1"/>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mmexport1708957619259"/>
          <p:cNvPicPr>
            <a:picLocks noChangeAspect="1"/>
          </p:cNvPicPr>
          <p:nvPr/>
        </p:nvPicPr>
        <p:blipFill>
          <a:blip r:embed="rId2"/>
          <a:stretch>
            <a:fillRect/>
          </a:stretch>
        </p:blipFill>
        <p:spPr>
          <a:xfrm>
            <a:off x="0" y="248285"/>
            <a:ext cx="3472815" cy="4496435"/>
          </a:xfrm>
          <a:prstGeom prst="rect">
            <a:avLst/>
          </a:prstGeom>
        </p:spPr>
      </p:pic>
      <p:graphicFrame>
        <p:nvGraphicFramePr>
          <p:cNvPr id="9" name="表格 8"/>
          <p:cNvGraphicFramePr/>
          <p:nvPr>
            <p:custDataLst>
              <p:tags r:id="rId3"/>
            </p:custDataLst>
          </p:nvPr>
        </p:nvGraphicFramePr>
        <p:xfrm>
          <a:off x="3284855" y="269875"/>
          <a:ext cx="8896985" cy="4475480"/>
        </p:xfrm>
        <a:graphic>
          <a:graphicData uri="http://schemas.openxmlformats.org/drawingml/2006/table">
            <a:tbl>
              <a:tblPr firstRow="1" bandRow="1">
                <a:tableStyleId>{93296810-A885-4BE3-A3E7-6D5BEEA58F35}</a:tableStyleId>
              </a:tblPr>
              <a:tblGrid>
                <a:gridCol w="2677795"/>
                <a:gridCol w="2879090"/>
                <a:gridCol w="3340100"/>
              </a:tblGrid>
              <a:tr h="758825">
                <a:tc>
                  <a:txBody>
                    <a:bodyPr/>
                    <a:p>
                      <a:pPr algn="ctr">
                        <a:buNone/>
                      </a:pPr>
                      <a:r>
                        <a:rPr lang="en-US" altLang="zh-CN">
                          <a:latin typeface="Calibri" panose="020F0502020204030204" charset="0"/>
                          <a:cs typeface="Calibri" panose="020F0502020204030204" charset="0"/>
                        </a:rPr>
                        <a:t>What I </a:t>
                      </a:r>
                      <a:r>
                        <a:rPr lang="en-US" altLang="zh-CN" sz="3200">
                          <a:latin typeface="Calibri" panose="020F0502020204030204" charset="0"/>
                          <a:cs typeface="Calibri" panose="020F0502020204030204" charset="0"/>
                        </a:rPr>
                        <a:t>K</a:t>
                      </a:r>
                      <a:r>
                        <a:rPr lang="en-US" altLang="zh-CN">
                          <a:latin typeface="Calibri" panose="020F0502020204030204" charset="0"/>
                          <a:cs typeface="Calibri" panose="020F0502020204030204" charset="0"/>
                        </a:rPr>
                        <a:t>NOW</a:t>
                      </a:r>
                      <a:endParaRPr lang="en-US" altLang="zh-CN">
                        <a:latin typeface="Calibri" panose="020F0502020204030204" charset="0"/>
                        <a:cs typeface="Calibri" panose="020F0502020204030204" charset="0"/>
                      </a:endParaRPr>
                    </a:p>
                  </a:txBody>
                  <a:tcPr/>
                </a:tc>
                <a:tc>
                  <a:txBody>
                    <a:bodyPr/>
                    <a:p>
                      <a:pPr algn="ctr">
                        <a:buNone/>
                      </a:pPr>
                      <a:r>
                        <a:rPr lang="en-US" altLang="zh-CN">
                          <a:latin typeface="Calibri" panose="020F0502020204030204" charset="0"/>
                          <a:cs typeface="Calibri" panose="020F0502020204030204" charset="0"/>
                        </a:rPr>
                        <a:t>What I </a:t>
                      </a:r>
                      <a:r>
                        <a:rPr lang="en-US" altLang="zh-CN" sz="3200">
                          <a:latin typeface="Calibri" panose="020F0502020204030204" charset="0"/>
                          <a:cs typeface="Calibri" panose="020F0502020204030204" charset="0"/>
                        </a:rPr>
                        <a:t>W</a:t>
                      </a:r>
                      <a:r>
                        <a:rPr lang="en-US" altLang="zh-CN">
                          <a:latin typeface="Calibri" panose="020F0502020204030204" charset="0"/>
                          <a:cs typeface="Calibri" panose="020F0502020204030204" charset="0"/>
                        </a:rPr>
                        <a:t>ANT to Learn</a:t>
                      </a:r>
                      <a:endParaRPr lang="en-US" altLang="zh-CN">
                        <a:latin typeface="Calibri" panose="020F0502020204030204" charset="0"/>
                        <a:cs typeface="Calibri" panose="020F0502020204030204" charset="0"/>
                      </a:endParaRPr>
                    </a:p>
                  </a:txBody>
                  <a:tcPr/>
                </a:tc>
                <a:tc>
                  <a:txBody>
                    <a:bodyPr/>
                    <a:p>
                      <a:pPr algn="ctr">
                        <a:buNone/>
                      </a:pPr>
                      <a:r>
                        <a:rPr lang="en-US" altLang="zh-CN">
                          <a:latin typeface="Calibri" panose="020F0502020204030204" charset="0"/>
                          <a:cs typeface="Calibri" panose="020F0502020204030204" charset="0"/>
                        </a:rPr>
                        <a:t>What I </a:t>
                      </a:r>
                      <a:r>
                        <a:rPr lang="en-US" altLang="zh-CN" sz="3200">
                          <a:latin typeface="Calibri" panose="020F0502020204030204" charset="0"/>
                          <a:cs typeface="Calibri" panose="020F0502020204030204" charset="0"/>
                        </a:rPr>
                        <a:t>L</a:t>
                      </a:r>
                      <a:r>
                        <a:rPr lang="en-US" altLang="zh-CN">
                          <a:latin typeface="Calibri" panose="020F0502020204030204" charset="0"/>
                          <a:cs typeface="Calibri" panose="020F0502020204030204" charset="0"/>
                        </a:rPr>
                        <a:t>EARNED</a:t>
                      </a:r>
                      <a:endParaRPr lang="en-US" altLang="zh-CN">
                        <a:latin typeface="Calibri" panose="020F0502020204030204" charset="0"/>
                        <a:cs typeface="Calibri" panose="020F0502020204030204" charset="0"/>
                      </a:endParaRPr>
                    </a:p>
                  </a:txBody>
                  <a:tcPr/>
                </a:tc>
              </a:tr>
              <a:tr h="3716655">
                <a:tc>
                  <a:txBody>
                    <a:bodyPr/>
                    <a:p>
                      <a:pPr marL="342900" indent="-342900">
                        <a:lnSpc>
                          <a:spcPct val="120000"/>
                        </a:lnSpc>
                        <a:buFont typeface="Arial" panose="020B0604020202020204" pitchFamily="34" charset="0"/>
                        <a:buChar char="•"/>
                      </a:pPr>
                      <a:endParaRPr lang="en-US" altLang="zh-CN" sz="2400" b="1">
                        <a:latin typeface="Calibri" panose="020F0502020204030204" charset="0"/>
                        <a:cs typeface="Calibri" panose="020F0502020204030204" charset="0"/>
                      </a:endParaRPr>
                    </a:p>
                    <a:p>
                      <a:pPr marL="342900" indent="-342900">
                        <a:lnSpc>
                          <a:spcPct val="120000"/>
                        </a:lnSpc>
                        <a:buFont typeface="Arial" panose="020B0604020202020204" pitchFamily="34" charset="0"/>
                        <a:buChar char="•"/>
                      </a:pPr>
                      <a:endParaRPr lang="en-US" altLang="zh-CN" sz="2400" b="1">
                        <a:latin typeface="Calibri" panose="020F0502020204030204" charset="0"/>
                        <a:cs typeface="Calibri" panose="020F0502020204030204" charset="0"/>
                      </a:endParaRPr>
                    </a:p>
                  </a:txBody>
                  <a:tcPr/>
                </a:tc>
                <a:tc>
                  <a:txBody>
                    <a:bodyPr/>
                    <a:p>
                      <a:pPr marL="285750" indent="-285750">
                        <a:lnSpc>
                          <a:spcPct val="120000"/>
                        </a:lnSpc>
                        <a:buFont typeface="Arial" panose="020B0604020202020204" pitchFamily="34" charset="0"/>
                        <a:buChar char="•"/>
                      </a:pPr>
                      <a:endParaRPr lang="en-US" altLang="zh-CN" sz="2400" b="1">
                        <a:latin typeface="Calibri" panose="020F0502020204030204" charset="0"/>
                        <a:cs typeface="Calibri" panose="020F0502020204030204" charset="0"/>
                      </a:endParaRPr>
                    </a:p>
                    <a:p>
                      <a:pPr marL="285750" indent="-285750">
                        <a:lnSpc>
                          <a:spcPct val="140000"/>
                        </a:lnSpc>
                        <a:buFont typeface="Arial" panose="020B0604020202020204" pitchFamily="34" charset="0"/>
                        <a:buChar char="•"/>
                      </a:pPr>
                      <a:endParaRPr lang="en-US" altLang="zh-CN" sz="2400" b="1">
                        <a:latin typeface="Calibri" panose="020F0502020204030204" charset="0"/>
                        <a:cs typeface="Calibri" panose="020F0502020204030204" charset="0"/>
                      </a:endParaRPr>
                    </a:p>
                    <a:p>
                      <a:pPr marL="285750" indent="-285750">
                        <a:buFont typeface="Arial" panose="020B0604020202020204" pitchFamily="34" charset="0"/>
                        <a:buChar char="•"/>
                      </a:pPr>
                      <a:endParaRPr lang="en-US" altLang="zh-CN" sz="2400" b="1">
                        <a:latin typeface="Calibri" panose="020F0502020204030204" charset="0"/>
                        <a:cs typeface="Calibri" panose="020F0502020204030204" charset="0"/>
                      </a:endParaRPr>
                    </a:p>
                  </a:txBody>
                  <a:tcPr/>
                </a:tc>
                <a:tc>
                  <a:txBody>
                    <a:bodyPr/>
                    <a:p>
                      <a:pPr>
                        <a:buNone/>
                      </a:pPr>
                      <a:endParaRPr lang="zh-CN" altLang="en-US">
                        <a:latin typeface="Calibri" panose="020F0502020204030204" charset="0"/>
                        <a:cs typeface="Calibri" panose="020F0502020204030204" charset="0"/>
                      </a:endParaRPr>
                    </a:p>
                  </a:txBody>
                  <a:tcPr/>
                </a:tc>
              </a:tr>
            </a:tbl>
          </a:graphicData>
        </a:graphic>
      </p:graphicFrame>
      <p:sp>
        <p:nvSpPr>
          <p:cNvPr id="7" name="文本框 6"/>
          <p:cNvSpPr txBox="1"/>
          <p:nvPr/>
        </p:nvSpPr>
        <p:spPr>
          <a:xfrm>
            <a:off x="5993130" y="1283970"/>
            <a:ext cx="2473960" cy="1420495"/>
          </a:xfrm>
          <a:prstGeom prst="rect">
            <a:avLst/>
          </a:prstGeom>
          <a:noFill/>
        </p:spPr>
        <p:txBody>
          <a:bodyPr wrap="square" rtlCol="0" anchor="t">
            <a:spAutoFit/>
          </a:bodyPr>
          <a:p>
            <a:pPr marL="285750" indent="-285750">
              <a:lnSpc>
                <a:spcPct val="120000"/>
              </a:lnSpc>
              <a:buFont typeface="Arial" panose="020B0604020202020204" pitchFamily="34" charset="0"/>
              <a:buChar char="•"/>
            </a:pPr>
            <a:r>
              <a:rPr lang="en-US" altLang="zh-CN" sz="2400" b="1">
                <a:latin typeface="Calibri" panose="020F0502020204030204" charset="0"/>
                <a:cs typeface="Calibri" panose="020F0502020204030204" charset="0"/>
                <a:sym typeface="+mn-ea"/>
              </a:rPr>
              <a:t>What can people learn </a:t>
            </a:r>
            <a:r>
              <a:rPr lang="en-US" altLang="zh-CN" sz="2400" b="1">
                <a:solidFill>
                  <a:schemeClr val="tx1"/>
                </a:solidFill>
                <a:latin typeface="Calibri" panose="020F0502020204030204" charset="0"/>
                <a:cs typeface="Calibri" panose="020F0502020204030204" charset="0"/>
                <a:sym typeface="+mn-ea"/>
              </a:rPr>
              <a:t>from</a:t>
            </a:r>
            <a:r>
              <a:rPr lang="en-US" altLang="zh-CN" sz="2400" b="1">
                <a:latin typeface="Calibri" panose="020F0502020204030204" charset="0"/>
                <a:cs typeface="Calibri" panose="020F0502020204030204" charset="0"/>
                <a:sym typeface="+mn-ea"/>
              </a:rPr>
              <a:t> butterflies?</a:t>
            </a:r>
            <a:endParaRPr lang="en-US" altLang="zh-CN" sz="2400" b="1">
              <a:latin typeface="Calibri" panose="020F0502020204030204" charset="0"/>
              <a:cs typeface="Calibri" panose="020F0502020204030204" charset="0"/>
              <a:sym typeface="+mn-ea"/>
            </a:endParaRPr>
          </a:p>
        </p:txBody>
      </p:sp>
      <p:sp>
        <p:nvSpPr>
          <p:cNvPr id="12" name="文本框 11"/>
          <p:cNvSpPr txBox="1"/>
          <p:nvPr/>
        </p:nvSpPr>
        <p:spPr>
          <a:xfrm>
            <a:off x="3240405" y="1283970"/>
            <a:ext cx="2382520" cy="534035"/>
          </a:xfrm>
          <a:prstGeom prst="rect">
            <a:avLst/>
          </a:prstGeom>
          <a:noFill/>
        </p:spPr>
        <p:txBody>
          <a:bodyPr wrap="square" rtlCol="0" anchor="t">
            <a:spAutoFit/>
          </a:bodyPr>
          <a:p>
            <a:pPr marL="342900" indent="-342900">
              <a:lnSpc>
                <a:spcPct val="120000"/>
              </a:lnSpc>
              <a:buFont typeface="Arial" panose="020B0604020202020204" pitchFamily="34" charset="0"/>
              <a:buChar char="•"/>
            </a:pPr>
            <a:r>
              <a:rPr lang="en-US" altLang="zh-CN" sz="2400" b="1">
                <a:latin typeface="Calibri" panose="020F0502020204030204" charset="0"/>
                <a:cs typeface="Calibri" panose="020F0502020204030204" charset="0"/>
                <a:sym typeface="+mn-ea"/>
              </a:rPr>
              <a:t>It has spots.</a:t>
            </a:r>
            <a:endParaRPr lang="en-US" altLang="zh-CN" sz="2400" b="1">
              <a:latin typeface="Calibri" panose="020F0502020204030204" charset="0"/>
              <a:cs typeface="Calibri" panose="020F0502020204030204" charset="0"/>
              <a:sym typeface="+mn-ea"/>
            </a:endParaRPr>
          </a:p>
        </p:txBody>
      </p:sp>
      <p:sp>
        <p:nvSpPr>
          <p:cNvPr id="13" name="文本框 12"/>
          <p:cNvSpPr txBox="1"/>
          <p:nvPr/>
        </p:nvSpPr>
        <p:spPr>
          <a:xfrm>
            <a:off x="3240405" y="1854835"/>
            <a:ext cx="2752725" cy="1420495"/>
          </a:xfrm>
          <a:prstGeom prst="rect">
            <a:avLst/>
          </a:prstGeom>
          <a:noFill/>
        </p:spPr>
        <p:txBody>
          <a:bodyPr wrap="square" rtlCol="0" anchor="t">
            <a:spAutoFit/>
          </a:bodyPr>
          <a:p>
            <a:pPr marL="342900" indent="-342900">
              <a:lnSpc>
                <a:spcPct val="120000"/>
              </a:lnSpc>
              <a:buFont typeface="Arial" panose="020B0604020202020204" pitchFamily="34" charset="0"/>
              <a:buChar char="•"/>
            </a:pPr>
            <a:r>
              <a:rPr lang="en-US" altLang="zh-CN" sz="2400" b="1">
                <a:latin typeface="Calibri" panose="020F0502020204030204" charset="0"/>
                <a:cs typeface="Calibri" panose="020F0502020204030204" charset="0"/>
                <a:sym typeface="+mn-ea"/>
              </a:rPr>
              <a:t>It has patterns of lines.</a:t>
            </a:r>
            <a:endParaRPr lang="en-US" altLang="zh-CN" sz="2400" b="1">
              <a:latin typeface="Calibri" panose="020F0502020204030204" charset="0"/>
              <a:cs typeface="Calibri" panose="020F0502020204030204" charset="0"/>
              <a:sym typeface="+mn-ea"/>
            </a:endParaRPr>
          </a:p>
          <a:p>
            <a:pPr marL="342900" indent="-342900">
              <a:lnSpc>
                <a:spcPct val="120000"/>
              </a:lnSpc>
              <a:buFont typeface="Arial" panose="020B0604020202020204" pitchFamily="34" charset="0"/>
              <a:buChar char="•"/>
            </a:pPr>
            <a:r>
              <a:rPr lang="en-US" altLang="zh-CN" sz="2400" b="1">
                <a:latin typeface="Calibri" panose="020F0502020204030204" charset="0"/>
                <a:cs typeface="Calibri" panose="020F0502020204030204" charset="0"/>
                <a:sym typeface="+mn-ea"/>
              </a:rPr>
              <a:t>It has four wings.</a:t>
            </a:r>
            <a:endParaRPr lang="en-US" altLang="zh-CN" sz="2400" b="1">
              <a:latin typeface="Calibri" panose="020F0502020204030204" charset="0"/>
              <a:cs typeface="Calibri" panose="020F0502020204030204" charset="0"/>
              <a:sym typeface="+mn-ea"/>
            </a:endParaRPr>
          </a:p>
        </p:txBody>
      </p:sp>
      <p:sp>
        <p:nvSpPr>
          <p:cNvPr id="5" name="文本框 4"/>
          <p:cNvSpPr txBox="1"/>
          <p:nvPr/>
        </p:nvSpPr>
        <p:spPr>
          <a:xfrm>
            <a:off x="8851900" y="1147445"/>
            <a:ext cx="3112135" cy="3481705"/>
          </a:xfrm>
          <a:prstGeom prst="rect">
            <a:avLst/>
          </a:prstGeom>
          <a:noFill/>
        </p:spPr>
        <p:txBody>
          <a:bodyPr wrap="square" rtlCol="0" anchor="t">
            <a:noAutofit/>
          </a:bodyPr>
          <a:p>
            <a:pPr marL="342900" indent="-342900">
              <a:lnSpc>
                <a:spcPct val="100000"/>
              </a:lnSpc>
              <a:buFont typeface="Arial" panose="020B0604020202020204" pitchFamily="34" charset="0"/>
              <a:buChar char="•"/>
            </a:pPr>
            <a:r>
              <a:rPr lang="en-US" altLang="zh-CN" sz="2400" b="1">
                <a:latin typeface="Calibri" panose="020F0502020204030204" charset="0"/>
                <a:cs typeface="Calibri" panose="020F0502020204030204" charset="0"/>
                <a:sym typeface="+mn-ea"/>
              </a:rPr>
              <a:t>colors and patterns</a:t>
            </a:r>
            <a:endParaRPr lang="en-US" altLang="zh-CN" sz="2400" b="1">
              <a:latin typeface="Calibri" panose="020F0502020204030204" charset="0"/>
              <a:cs typeface="Calibri" panose="020F0502020204030204" charset="0"/>
              <a:sym typeface="+mn-ea"/>
            </a:endParaRPr>
          </a:p>
          <a:p>
            <a:pPr marL="342900" indent="-342900">
              <a:lnSpc>
                <a:spcPct val="100000"/>
              </a:lnSpc>
              <a:buFont typeface="Arial" panose="020B0604020202020204" pitchFamily="34" charset="0"/>
              <a:buChar char="•"/>
            </a:pPr>
            <a:r>
              <a:rPr lang="en-US" altLang="zh-CN" sz="2400" b="1">
                <a:latin typeface="Calibri" panose="020F0502020204030204" charset="0"/>
                <a:cs typeface="Calibri" panose="020F0502020204030204" charset="0"/>
                <a:sym typeface="+mn-ea"/>
              </a:rPr>
              <a:t>parts of wings</a:t>
            </a:r>
            <a:endParaRPr lang="en-US" altLang="zh-CN" sz="2400" b="1">
              <a:latin typeface="Calibri" panose="020F0502020204030204" charset="0"/>
              <a:cs typeface="Calibri" panose="020F0502020204030204" charset="0"/>
              <a:sym typeface="+mn-ea"/>
            </a:endParaRPr>
          </a:p>
          <a:p>
            <a:pPr marL="342900" indent="-342900">
              <a:lnSpc>
                <a:spcPct val="100000"/>
              </a:lnSpc>
              <a:buFont typeface="Arial" panose="020B0604020202020204" pitchFamily="34" charset="0"/>
              <a:buChar char="•"/>
            </a:pPr>
            <a:endParaRPr lang="en-US" altLang="zh-CN" sz="2400" b="1">
              <a:latin typeface="Calibri" panose="020F0502020204030204" charset="0"/>
              <a:cs typeface="Calibri" panose="020F0502020204030204" charset="0"/>
              <a:sym typeface="+mn-ea"/>
            </a:endParaRPr>
          </a:p>
          <a:p>
            <a:pPr marL="342900" indent="-342900">
              <a:lnSpc>
                <a:spcPct val="100000"/>
              </a:lnSpc>
              <a:buFont typeface="Arial" panose="020B0604020202020204" pitchFamily="34" charset="0"/>
              <a:buChar char="•"/>
            </a:pPr>
            <a:r>
              <a:rPr lang="en-US" altLang="zh-CN" sz="2400" b="1">
                <a:latin typeface="Calibri" panose="020F0502020204030204" charset="0"/>
                <a:cs typeface="Calibri" panose="020F0502020204030204" charset="0"/>
                <a:sym typeface="+mn-ea"/>
              </a:rPr>
              <a:t>the way to hide</a:t>
            </a:r>
            <a:endParaRPr lang="en-US" altLang="zh-CN" sz="2400" b="1">
              <a:latin typeface="Calibri" panose="020F0502020204030204" charset="0"/>
              <a:cs typeface="Calibri" panose="020F0502020204030204" charset="0"/>
              <a:sym typeface="+mn-ea"/>
            </a:endParaRPr>
          </a:p>
          <a:p>
            <a:pPr marL="342900" indent="-342900">
              <a:lnSpc>
                <a:spcPct val="100000"/>
              </a:lnSpc>
              <a:buFont typeface="Arial" panose="020B0604020202020204" pitchFamily="34" charset="0"/>
              <a:buChar char="•"/>
            </a:pPr>
            <a:r>
              <a:rPr lang="en-US" altLang="zh-CN" sz="2400" b="1">
                <a:latin typeface="Calibri" panose="020F0502020204030204" charset="0"/>
                <a:cs typeface="Calibri" panose="020F0502020204030204" charset="0"/>
                <a:sym typeface="+mn-ea"/>
              </a:rPr>
              <a:t>a warning</a:t>
            </a:r>
            <a:endParaRPr lang="en-US" altLang="zh-CN" sz="2400" b="1">
              <a:latin typeface="Calibri" panose="020F0502020204030204" charset="0"/>
              <a:cs typeface="Calibri" panose="020F0502020204030204" charset="0"/>
              <a:sym typeface="+mn-ea"/>
            </a:endParaRPr>
          </a:p>
          <a:p>
            <a:pPr marL="342900" indent="-342900">
              <a:lnSpc>
                <a:spcPct val="100000"/>
              </a:lnSpc>
              <a:buFont typeface="Arial" panose="020B0604020202020204" pitchFamily="34" charset="0"/>
              <a:buChar char="•"/>
            </a:pPr>
            <a:r>
              <a:rPr lang="en-US" altLang="zh-CN" sz="2400" b="1">
                <a:latin typeface="Calibri" panose="020F0502020204030204" charset="0"/>
                <a:cs typeface="Calibri" panose="020F0502020204030204" charset="0"/>
                <a:sym typeface="+mn-ea"/>
              </a:rPr>
              <a:t>waterproof fabric</a:t>
            </a:r>
            <a:endParaRPr lang="en-US" altLang="zh-CN" sz="2400" b="1">
              <a:latin typeface="Calibri" panose="020F0502020204030204" charset="0"/>
              <a:cs typeface="Calibri" panose="020F0502020204030204" charset="0"/>
              <a:sym typeface="+mn-ea"/>
            </a:endParaRPr>
          </a:p>
          <a:p>
            <a:pPr marL="342900" indent="-342900">
              <a:lnSpc>
                <a:spcPct val="100000"/>
              </a:lnSpc>
              <a:buFont typeface="Arial" panose="020B0604020202020204" pitchFamily="34" charset="0"/>
              <a:buChar char="•"/>
            </a:pPr>
            <a:r>
              <a:rPr lang="en-US" altLang="zh-CN" sz="2400" b="1">
                <a:latin typeface="Calibri" panose="020F0502020204030204" charset="0"/>
                <a:cs typeface="Calibri" panose="020F0502020204030204" charset="0"/>
                <a:sym typeface="+mn-ea"/>
              </a:rPr>
              <a:t>window coverings</a:t>
            </a:r>
            <a:endParaRPr lang="en-US" altLang="zh-CN" sz="2400" b="1">
              <a:latin typeface="Calibri" panose="020F0502020204030204" charset="0"/>
              <a:cs typeface="Calibri" panose="020F0502020204030204" charset="0"/>
              <a:sym typeface="+mn-ea"/>
            </a:endParaRPr>
          </a:p>
          <a:p>
            <a:pPr marL="342900" indent="-342900">
              <a:lnSpc>
                <a:spcPct val="100000"/>
              </a:lnSpc>
              <a:buFont typeface="Arial" panose="020B0604020202020204" pitchFamily="34" charset="0"/>
              <a:buChar char="•"/>
            </a:pPr>
            <a:r>
              <a:rPr lang="en-US" altLang="zh-CN" sz="2400" b="1">
                <a:latin typeface="Calibri" panose="020F0502020204030204" charset="0"/>
                <a:cs typeface="Calibri" panose="020F0502020204030204" charset="0"/>
                <a:sym typeface="+mn-ea"/>
              </a:rPr>
              <a:t>solar panels</a:t>
            </a:r>
            <a:endParaRPr lang="en-US" altLang="zh-CN" sz="2400" b="1">
              <a:latin typeface="Calibri" panose="020F0502020204030204" charset="0"/>
              <a:cs typeface="Calibri" panose="020F0502020204030204" charset="0"/>
              <a:sym typeface="+mn-ea"/>
            </a:endParaRPr>
          </a:p>
          <a:p>
            <a:pPr marL="342900" indent="-342900">
              <a:lnSpc>
                <a:spcPct val="100000"/>
              </a:lnSpc>
              <a:buFont typeface="Arial" panose="020B0604020202020204" pitchFamily="34" charset="0"/>
              <a:buChar char="•"/>
            </a:pPr>
            <a:r>
              <a:rPr lang="en-US" altLang="zh-CN" sz="3600" b="1">
                <a:highlight>
                  <a:srgbClr val="FFFF00"/>
                </a:highlight>
                <a:latin typeface="Calibri" panose="020F0502020204030204" charset="0"/>
                <a:cs typeface="Calibri" panose="020F0502020204030204" charset="0"/>
                <a:sym typeface="+mn-ea"/>
              </a:rPr>
              <a:t>...</a:t>
            </a:r>
            <a:endParaRPr lang="en-US" altLang="zh-CN" sz="3600" b="1">
              <a:highlight>
                <a:srgbClr val="FFFF00"/>
              </a:highlight>
              <a:latin typeface="Calibri" panose="020F0502020204030204" charset="0"/>
              <a:cs typeface="Calibri" panose="020F0502020204030204" charset="0"/>
              <a:sym typeface="+mn-ea"/>
            </a:endParaRPr>
          </a:p>
          <a:p>
            <a:pPr marL="342900" indent="-342900">
              <a:buFont typeface="Arial" panose="020B0604020202020204" pitchFamily="34" charset="0"/>
              <a:buChar char="•"/>
            </a:pPr>
            <a:endParaRPr lang="en-US" altLang="zh-CN" sz="3600" b="1">
              <a:highlight>
                <a:srgbClr val="FFFF00"/>
              </a:highlight>
              <a:latin typeface="Calibri" panose="020F0502020204030204" charset="0"/>
              <a:cs typeface="Calibri" panose="020F0502020204030204" charset="0"/>
              <a:sym typeface="+mn-ea"/>
            </a:endParaRPr>
          </a:p>
        </p:txBody>
      </p:sp>
      <p:sp>
        <p:nvSpPr>
          <p:cNvPr id="3" name="文本框 2"/>
          <p:cNvSpPr txBox="1"/>
          <p:nvPr/>
        </p:nvSpPr>
        <p:spPr>
          <a:xfrm>
            <a:off x="3284855" y="5182870"/>
            <a:ext cx="6182360" cy="768350"/>
          </a:xfrm>
          <a:prstGeom prst="rect">
            <a:avLst/>
          </a:prstGeom>
          <a:noFill/>
        </p:spPr>
        <p:txBody>
          <a:bodyPr wrap="square" rtlCol="0">
            <a:spAutoFit/>
          </a:bodyPr>
          <a:p>
            <a:r>
              <a:rPr lang="en-US" altLang="zh-CN" sz="4400" b="1">
                <a:highlight>
                  <a:srgbClr val="FFFF00"/>
                </a:highlight>
                <a:latin typeface="Lucida Calligraphy" panose="03010101010101010101" charset="0"/>
                <a:cs typeface="Lucida Calligraphy" panose="03010101010101010101" charset="0"/>
              </a:rPr>
              <a:t>Learn from Nature.</a:t>
            </a:r>
            <a:endParaRPr lang="en-US" altLang="zh-CN" sz="4400" b="1">
              <a:highlight>
                <a:srgbClr val="FFFF00"/>
              </a:highlight>
              <a:latin typeface="Lucida Calligraphy" panose="03010101010101010101" charset="0"/>
              <a:cs typeface="Lucida Calligraphy" panose="03010101010101010101"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12" grpId="1"/>
      <p:bldP spid="13" grpId="1"/>
      <p:bldP spid="5" grpId="0"/>
      <p:bldP spid="5" grpId="1"/>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40000"/>
          </a:schemeClr>
        </a:solidFill>
        <a:effectLst/>
      </p:bgPr>
    </p:bg>
    <p:spTree>
      <p:nvGrpSpPr>
        <p:cNvPr id="1" name=""/>
        <p:cNvGrpSpPr/>
        <p:nvPr/>
      </p:nvGrpSpPr>
      <p:grpSpPr>
        <a:xfrm>
          <a:off x="0" y="0"/>
          <a:ext cx="0" cy="0"/>
          <a:chOff x="0" y="0"/>
          <a:chExt cx="0" cy="0"/>
        </a:xfrm>
      </p:grpSpPr>
      <p:sp>
        <p:nvSpPr>
          <p:cNvPr id="4" name="矩形 3"/>
          <p:cNvSpPr/>
          <p:nvPr/>
        </p:nvSpPr>
        <p:spPr>
          <a:xfrm>
            <a:off x="7469945" y="0"/>
            <a:ext cx="4722054" cy="6858000"/>
          </a:xfrm>
          <a:prstGeom prst="rect">
            <a:avLst/>
          </a:prstGeom>
          <a:solidFill>
            <a:schemeClr val="accent3"/>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VCG41N178863659" descr="一群鸟在蓝色的灯光&#10;&#10;低可信度描述已自动生成"/>
          <p:cNvPicPr>
            <a:picLocks noChangeAspect="1"/>
          </p:cNvPicPr>
          <p:nvPr/>
        </p:nvPicPr>
        <p:blipFill rotWithShape="1">
          <a:blip r:embed="rId1">
            <a:extLst>
              <a:ext uri="{28A0092B-C50C-407E-A947-70E740481C1C}">
                <a14:useLocalDpi xmlns:a14="http://schemas.microsoft.com/office/drawing/2010/main" val="0"/>
              </a:ext>
            </a:extLst>
          </a:blip>
          <a:srcRect r="65101" b="55282"/>
          <a:stretch>
            <a:fillRect/>
          </a:stretch>
        </p:blipFill>
        <p:spPr>
          <a:xfrm>
            <a:off x="4473526" y="1099870"/>
            <a:ext cx="5627077" cy="4338850"/>
          </a:xfrm>
          <a:prstGeom prst="rect">
            <a:avLst/>
          </a:prstGeom>
          <a:effectLst>
            <a:outerShdw blurRad="177800" dist="38100" dir="8100000" algn="tr" rotWithShape="0">
              <a:prstClr val="black">
                <a:alpha val="32000"/>
              </a:prstClr>
            </a:outerShdw>
          </a:effectLst>
        </p:spPr>
      </p:pic>
      <p:sp>
        <p:nvSpPr>
          <p:cNvPr id="11" name="任意多边形: 形状 10"/>
          <p:cNvSpPr/>
          <p:nvPr/>
        </p:nvSpPr>
        <p:spPr>
          <a:xfrm>
            <a:off x="8890781" y="2942615"/>
            <a:ext cx="3301219" cy="1547446"/>
          </a:xfrm>
          <a:custGeom>
            <a:avLst/>
            <a:gdLst>
              <a:gd name="connsiteX0" fmla="*/ 773723 w 3301219"/>
              <a:gd name="connsiteY0" fmla="*/ 0 h 1547446"/>
              <a:gd name="connsiteX1" fmla="*/ 3301219 w 3301219"/>
              <a:gd name="connsiteY1" fmla="*/ 0 h 1547446"/>
              <a:gd name="connsiteX2" fmla="*/ 3301219 w 3301219"/>
              <a:gd name="connsiteY2" fmla="*/ 1547446 h 1547446"/>
              <a:gd name="connsiteX3" fmla="*/ 773723 w 3301219"/>
              <a:gd name="connsiteY3" fmla="*/ 1547446 h 1547446"/>
              <a:gd name="connsiteX4" fmla="*/ 0 w 3301219"/>
              <a:gd name="connsiteY4" fmla="*/ 773723 h 1547446"/>
              <a:gd name="connsiteX5" fmla="*/ 773723 w 3301219"/>
              <a:gd name="connsiteY5" fmla="*/ 0 h 154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219" h="1547446">
                <a:moveTo>
                  <a:pt x="773723" y="0"/>
                </a:moveTo>
                <a:lnTo>
                  <a:pt x="3301219" y="0"/>
                </a:lnTo>
                <a:lnTo>
                  <a:pt x="3301219" y="1547446"/>
                </a:lnTo>
                <a:lnTo>
                  <a:pt x="773723" y="1547446"/>
                </a:lnTo>
                <a:cubicBezTo>
                  <a:pt x="346408" y="1547446"/>
                  <a:pt x="0" y="1201038"/>
                  <a:pt x="0" y="773723"/>
                </a:cubicBezTo>
                <a:cubicBezTo>
                  <a:pt x="0" y="346408"/>
                  <a:pt x="346408" y="0"/>
                  <a:pt x="773723" y="0"/>
                </a:cubicBezTo>
                <a:close/>
              </a:path>
            </a:pathLst>
          </a:custGeom>
          <a:solidFill>
            <a:schemeClr val="bg1"/>
          </a:solidFill>
          <a:ln>
            <a:noFill/>
            <a:prstDash val="solid"/>
          </a:ln>
          <a:effectLst>
            <a:outerShdw blurRad="203200" dist="101600" dir="8100000" algn="tr" rotWithShape="0">
              <a:srgbClr val="FF5DA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椭圆 13"/>
          <p:cNvSpPr/>
          <p:nvPr/>
        </p:nvSpPr>
        <p:spPr>
          <a:xfrm>
            <a:off x="9232973" y="3212184"/>
            <a:ext cx="1008307" cy="1008307"/>
          </a:xfrm>
          <a:prstGeom prst="ellipse">
            <a:avLst/>
          </a:prstGeom>
          <a:solidFill>
            <a:schemeClr val="accent3"/>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VCG41N178863659" descr="一群鸟在蓝色的灯光&#10;&#10;低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33322" t="45387" r="31779" b="9895"/>
          <a:stretch>
            <a:fillRect/>
          </a:stretch>
        </p:blipFill>
        <p:spPr>
          <a:xfrm>
            <a:off x="8994189" y="3176788"/>
            <a:ext cx="1399490" cy="1079100"/>
          </a:xfrm>
          <a:prstGeom prst="rect">
            <a:avLst/>
          </a:prstGeom>
          <a:effectLst>
            <a:outerShdw blurRad="177800" dist="38100" dir="8100000" algn="tr" rotWithShape="0">
              <a:prstClr val="black">
                <a:alpha val="32000"/>
              </a:prstClr>
            </a:outerShdw>
          </a:effectLst>
        </p:spPr>
      </p:pic>
      <p:sp>
        <p:nvSpPr>
          <p:cNvPr id="15" name="椭圆 14"/>
          <p:cNvSpPr/>
          <p:nvPr/>
        </p:nvSpPr>
        <p:spPr>
          <a:xfrm>
            <a:off x="10637398" y="3212184"/>
            <a:ext cx="1008307" cy="1008307"/>
          </a:xfrm>
          <a:prstGeom prst="ellipse">
            <a:avLst/>
          </a:prstGeom>
          <a:solidFill>
            <a:schemeClr val="accent3"/>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VCG41N178863659" descr="一群鸟在蓝色的灯光&#10;&#10;低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68403" t="-4468" r="-3302" b="59750"/>
          <a:stretch>
            <a:fillRect/>
          </a:stretch>
        </p:blipFill>
        <p:spPr>
          <a:xfrm>
            <a:off x="10454885" y="3176788"/>
            <a:ext cx="1399490" cy="1079100"/>
          </a:xfrm>
          <a:prstGeom prst="rect">
            <a:avLst/>
          </a:prstGeom>
          <a:effectLst>
            <a:outerShdw blurRad="177800" dist="38100" dir="8100000" algn="tr" rotWithShape="0">
              <a:prstClr val="black">
                <a:alpha val="32000"/>
              </a:prstClr>
            </a:outerShdw>
          </a:effectLst>
        </p:spPr>
      </p:pic>
      <p:sp>
        <p:nvSpPr>
          <p:cNvPr id="18" name="文本框 17"/>
          <p:cNvSpPr txBox="1"/>
          <p:nvPr/>
        </p:nvSpPr>
        <p:spPr>
          <a:xfrm>
            <a:off x="7834917" y="5121199"/>
            <a:ext cx="2449884" cy="400110"/>
          </a:xfrm>
          <a:prstGeom prst="rect">
            <a:avLst/>
          </a:prstGeom>
          <a:noFill/>
        </p:spPr>
        <p:txBody>
          <a:bodyPr wrap="square">
            <a:spAutoFit/>
          </a:bodyPr>
          <a:lstStyle>
            <a:defPPr>
              <a:defRPr lang="zh-CN"/>
            </a:defPPr>
            <a:lvl1pPr marR="0" lvl="0" indent="0" fontAlgn="auto">
              <a:lnSpc>
                <a:spcPct val="100000"/>
              </a:lnSpc>
              <a:spcBef>
                <a:spcPts val="0"/>
              </a:spcBef>
              <a:spcAft>
                <a:spcPts val="0"/>
              </a:spcAft>
              <a:buClrTx/>
              <a:buSzTx/>
              <a:buFontTx/>
              <a:buNone/>
              <a:defRPr kumimoji="0" sz="8000" b="0" i="0" u="none" strike="noStrike" cap="none" spc="0" normalizeH="0" baseline="0">
                <a:solidFill>
                  <a:schemeClr val="bg1"/>
                </a:solidFill>
                <a:effectLst/>
                <a:uLnTx/>
                <a:uFillTx/>
                <a:latin typeface="+mj-ea"/>
                <a:ea typeface="+mj-ea"/>
              </a:defRPr>
            </a:lvl1pPr>
          </a:lstStyle>
          <a:p>
            <a:r>
              <a:rPr lang="en-US" altLang="zh-CN" sz="2000" dirty="0">
                <a:solidFill>
                  <a:srgbClr val="311C21"/>
                </a:solidFill>
              </a:rPr>
              <a:t>Butterfly</a:t>
            </a:r>
            <a:endParaRPr lang="zh-CN" altLang="en-US" sz="2000" dirty="0">
              <a:solidFill>
                <a:srgbClr val="311C21"/>
              </a:solidFill>
            </a:endParaRPr>
          </a:p>
        </p:txBody>
      </p:sp>
      <p:sp>
        <p:nvSpPr>
          <p:cNvPr id="2" name="文本框 1"/>
          <p:cNvSpPr txBox="1"/>
          <p:nvPr/>
        </p:nvSpPr>
        <p:spPr>
          <a:xfrm>
            <a:off x="-555625" y="2240280"/>
            <a:ext cx="7098665" cy="1531620"/>
          </a:xfrm>
          <a:prstGeom prst="rect">
            <a:avLst/>
          </a:prstGeom>
          <a:noFill/>
        </p:spPr>
        <p:txBody>
          <a:bodyPr wrap="square" rtlCol="0">
            <a:spAutoFit/>
          </a:bodyPr>
          <a:p>
            <a:pPr algn="ctr">
              <a:lnSpc>
                <a:spcPct val="130000"/>
              </a:lnSpc>
            </a:pPr>
            <a:r>
              <a:rPr lang="en-US" altLang="zh-CN" sz="3600">
                <a:latin typeface="Jokerman" panose="04090605060D06020702" charset="0"/>
                <a:cs typeface="Jokerman" panose="04090605060D06020702" charset="0"/>
              </a:rPr>
              <a:t>Let’s visit the museum together !</a:t>
            </a:r>
            <a:endParaRPr lang="en-US" altLang="zh-CN" sz="3600">
              <a:latin typeface="Jokerman" panose="04090605060D06020702" charset="0"/>
              <a:cs typeface="Jokerman" panose="04090605060D0602070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副标题 2"/>
          <p:cNvSpPr>
            <a:spLocks noGrp="1"/>
          </p:cNvSpPr>
          <p:nvPr/>
        </p:nvSpPr>
        <p:spPr>
          <a:xfrm>
            <a:off x="6473825" y="349250"/>
            <a:ext cx="5718175" cy="13468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Font typeface="Wingdings" panose="05000000000000000000" charset="0"/>
            </a:pPr>
            <a:r>
              <a:rPr lang="en-US" altLang="zh-CN" sz="2800">
                <a:latin typeface="Arial" panose="020B0604020202020204" pitchFamily="34" charset="0"/>
                <a:cs typeface="Arial" panose="020B0604020202020204" pitchFamily="34" charset="0"/>
              </a:rPr>
              <a:t>  </a:t>
            </a:r>
            <a:r>
              <a:rPr lang="en-US" altLang="zh-CN" sz="3200" b="1">
                <a:latin typeface="Footlight MT Light" panose="0204060206030A020304" charset="0"/>
                <a:cs typeface="Footlight MT Light" panose="0204060206030A020304" charset="0"/>
              </a:rPr>
              <a:t>What can you see on the cover?</a:t>
            </a:r>
            <a:endParaRPr lang="en-US" altLang="zh-CN" sz="3200" b="1">
              <a:latin typeface="Footlight MT Light" panose="0204060206030A020304" charset="0"/>
              <a:cs typeface="Footlight MT Light" panose="0204060206030A020304" charset="0"/>
            </a:endParaRPr>
          </a:p>
        </p:txBody>
      </p:sp>
      <p:pic>
        <p:nvPicPr>
          <p:cNvPr id="4" name="图片 3" descr="mmexport1708957619259"/>
          <p:cNvPicPr>
            <a:picLocks noChangeAspect="1"/>
          </p:cNvPicPr>
          <p:nvPr/>
        </p:nvPicPr>
        <p:blipFill>
          <a:blip r:embed="rId1"/>
          <a:stretch>
            <a:fillRect/>
          </a:stretch>
        </p:blipFill>
        <p:spPr>
          <a:xfrm>
            <a:off x="0" y="0"/>
            <a:ext cx="3492500" cy="4521835"/>
          </a:xfrm>
          <a:prstGeom prst="rect">
            <a:avLst/>
          </a:prstGeom>
        </p:spPr>
      </p:pic>
      <p:sp>
        <p:nvSpPr>
          <p:cNvPr id="5" name="文本框 4"/>
          <p:cNvSpPr txBox="1"/>
          <p:nvPr/>
        </p:nvSpPr>
        <p:spPr>
          <a:xfrm>
            <a:off x="7280275" y="1230630"/>
            <a:ext cx="3039745" cy="645160"/>
          </a:xfrm>
          <a:prstGeom prst="rect">
            <a:avLst/>
          </a:prstGeom>
          <a:solidFill>
            <a:srgbClr val="FFC000"/>
          </a:solidFill>
        </p:spPr>
        <p:txBody>
          <a:bodyPr wrap="square" rtlCol="0">
            <a:spAutoFit/>
          </a:bodyPr>
          <a:p>
            <a:pPr algn="ctr"/>
            <a:r>
              <a:rPr lang="en-US" altLang="zh-CN" sz="36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 butterfly</a:t>
            </a:r>
            <a:r>
              <a:rPr lang="en-US" altLang="zh-CN" sz="3600" b="1">
                <a:solidFill>
                  <a:schemeClr val="accent1"/>
                </a:solidFill>
                <a:effectLst>
                  <a:outerShdw blurRad="38100" dist="25400" dir="5400000" algn="ctr" rotWithShape="0">
                    <a:srgbClr val="6E747A">
                      <a:alpha val="43000"/>
                    </a:srgbClr>
                  </a:outerShdw>
                </a:effectLst>
              </a:rPr>
              <a:t> </a:t>
            </a:r>
            <a:endParaRPr lang="en-US" altLang="zh-CN" sz="3600" b="1">
              <a:solidFill>
                <a:schemeClr val="accent1"/>
              </a:solidFill>
              <a:effectLst>
                <a:outerShdw blurRad="38100" dist="25400" dir="5400000" algn="ctr" rotWithShape="0">
                  <a:srgbClr val="6E747A">
                    <a:alpha val="43000"/>
                  </a:srgbClr>
                </a:outerShdw>
              </a:effectLst>
            </a:endParaRPr>
          </a:p>
        </p:txBody>
      </p:sp>
      <p:sp>
        <p:nvSpPr>
          <p:cNvPr id="8" name="文本框 7"/>
          <p:cNvSpPr txBox="1"/>
          <p:nvPr/>
        </p:nvSpPr>
        <p:spPr>
          <a:xfrm>
            <a:off x="7280275" y="2311400"/>
            <a:ext cx="3040380" cy="645160"/>
          </a:xfrm>
          <a:prstGeom prst="rect">
            <a:avLst/>
          </a:prstGeom>
          <a:solidFill>
            <a:srgbClr val="FFC000"/>
          </a:solidFill>
        </p:spPr>
        <p:txBody>
          <a:bodyPr wrap="square" rtlCol="0" anchor="t">
            <a:spAutoFit/>
          </a:bodyPr>
          <a:p>
            <a:pPr algn="ctr"/>
            <a:r>
              <a:rPr lang="en-US" altLang="zh-CN" sz="36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rPr>
              <a:t>on a flower</a:t>
            </a:r>
            <a:endParaRPr lang="en-US" altLang="zh-CN" sz="36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mn-ea"/>
            </a:endParaRPr>
          </a:p>
        </p:txBody>
      </p:sp>
      <p:pic>
        <p:nvPicPr>
          <p:cNvPr id="10" name="图片 9" descr="mmexport1708957623769"/>
          <p:cNvPicPr>
            <a:picLocks noChangeAspect="1"/>
          </p:cNvPicPr>
          <p:nvPr/>
        </p:nvPicPr>
        <p:blipFill>
          <a:blip r:embed="rId2"/>
          <a:srcRect l="17301" t="20102" r="13630" b="19157"/>
          <a:stretch>
            <a:fillRect/>
          </a:stretch>
        </p:blipFill>
        <p:spPr>
          <a:xfrm>
            <a:off x="3294380" y="0"/>
            <a:ext cx="3213735" cy="4522470"/>
          </a:xfrm>
          <a:prstGeom prst="rect">
            <a:avLst/>
          </a:prstGeom>
        </p:spPr>
      </p:pic>
      <p:graphicFrame>
        <p:nvGraphicFramePr>
          <p:cNvPr id="9" name="表格 8"/>
          <p:cNvGraphicFramePr/>
          <p:nvPr>
            <p:custDataLst>
              <p:tags r:id="rId3"/>
            </p:custDataLst>
          </p:nvPr>
        </p:nvGraphicFramePr>
        <p:xfrm>
          <a:off x="3295015" y="3571875"/>
          <a:ext cx="8896985" cy="3328035"/>
        </p:xfrm>
        <a:graphic>
          <a:graphicData uri="http://schemas.openxmlformats.org/drawingml/2006/table">
            <a:tbl>
              <a:tblPr firstRow="1" bandRow="1">
                <a:tableStyleId>{93296810-A885-4BE3-A3E7-6D5BEEA58F35}</a:tableStyleId>
              </a:tblPr>
              <a:tblGrid>
                <a:gridCol w="2914650"/>
                <a:gridCol w="3314700"/>
                <a:gridCol w="2667635"/>
              </a:tblGrid>
              <a:tr h="579120">
                <a:tc>
                  <a:txBody>
                    <a:bodyPr/>
                    <a:p>
                      <a:pPr algn="ctr">
                        <a:buNone/>
                      </a:pPr>
                      <a:r>
                        <a:rPr lang="en-US" altLang="zh-CN">
                          <a:latin typeface="Calibri" panose="020F0502020204030204" charset="0"/>
                          <a:cs typeface="Calibri" panose="020F0502020204030204" charset="0"/>
                        </a:rPr>
                        <a:t>What I </a:t>
                      </a:r>
                      <a:r>
                        <a:rPr lang="en-US" altLang="zh-CN" sz="3200">
                          <a:latin typeface="Calibri" panose="020F0502020204030204" charset="0"/>
                          <a:cs typeface="Calibri" panose="020F0502020204030204" charset="0"/>
                        </a:rPr>
                        <a:t>K</a:t>
                      </a:r>
                      <a:r>
                        <a:rPr lang="en-US" altLang="zh-CN">
                          <a:latin typeface="Calibri" panose="020F0502020204030204" charset="0"/>
                          <a:cs typeface="Calibri" panose="020F0502020204030204" charset="0"/>
                        </a:rPr>
                        <a:t>NOW</a:t>
                      </a:r>
                      <a:endParaRPr lang="en-US" altLang="zh-CN">
                        <a:latin typeface="Calibri" panose="020F0502020204030204" charset="0"/>
                        <a:cs typeface="Calibri" panose="020F0502020204030204" charset="0"/>
                      </a:endParaRPr>
                    </a:p>
                  </a:txBody>
                  <a:tcPr/>
                </a:tc>
                <a:tc>
                  <a:txBody>
                    <a:bodyPr/>
                    <a:p>
                      <a:pPr algn="ctr">
                        <a:buNone/>
                      </a:pPr>
                      <a:r>
                        <a:rPr lang="en-US" altLang="zh-CN">
                          <a:latin typeface="Calibri" panose="020F0502020204030204" charset="0"/>
                          <a:cs typeface="Calibri" panose="020F0502020204030204" charset="0"/>
                        </a:rPr>
                        <a:t>What I </a:t>
                      </a:r>
                      <a:r>
                        <a:rPr lang="en-US" altLang="zh-CN" sz="3200">
                          <a:latin typeface="Calibri" panose="020F0502020204030204" charset="0"/>
                          <a:cs typeface="Calibri" panose="020F0502020204030204" charset="0"/>
                        </a:rPr>
                        <a:t>W</a:t>
                      </a:r>
                      <a:r>
                        <a:rPr lang="en-US" altLang="zh-CN">
                          <a:latin typeface="Calibri" panose="020F0502020204030204" charset="0"/>
                          <a:cs typeface="Calibri" panose="020F0502020204030204" charset="0"/>
                        </a:rPr>
                        <a:t>ANT to Learn</a:t>
                      </a:r>
                      <a:endParaRPr lang="en-US" altLang="zh-CN">
                        <a:latin typeface="Calibri" panose="020F0502020204030204" charset="0"/>
                        <a:cs typeface="Calibri" panose="020F0502020204030204" charset="0"/>
                      </a:endParaRPr>
                    </a:p>
                  </a:txBody>
                  <a:tcPr/>
                </a:tc>
                <a:tc>
                  <a:txBody>
                    <a:bodyPr/>
                    <a:p>
                      <a:pPr algn="ctr">
                        <a:buNone/>
                      </a:pPr>
                      <a:r>
                        <a:rPr lang="en-US" altLang="zh-CN">
                          <a:latin typeface="Calibri" panose="020F0502020204030204" charset="0"/>
                          <a:cs typeface="Calibri" panose="020F0502020204030204" charset="0"/>
                        </a:rPr>
                        <a:t>What I </a:t>
                      </a:r>
                      <a:r>
                        <a:rPr lang="en-US" altLang="zh-CN" sz="3200">
                          <a:latin typeface="Calibri" panose="020F0502020204030204" charset="0"/>
                          <a:cs typeface="Calibri" panose="020F0502020204030204" charset="0"/>
                        </a:rPr>
                        <a:t>L</a:t>
                      </a:r>
                      <a:r>
                        <a:rPr lang="en-US" altLang="zh-CN">
                          <a:latin typeface="Calibri" panose="020F0502020204030204" charset="0"/>
                          <a:cs typeface="Calibri" panose="020F0502020204030204" charset="0"/>
                        </a:rPr>
                        <a:t>EARNED</a:t>
                      </a:r>
                      <a:endParaRPr lang="en-US" altLang="zh-CN">
                        <a:latin typeface="Calibri" panose="020F0502020204030204" charset="0"/>
                        <a:cs typeface="Calibri" panose="020F0502020204030204" charset="0"/>
                      </a:endParaRPr>
                    </a:p>
                  </a:txBody>
                  <a:tcPr/>
                </a:tc>
              </a:tr>
              <a:tr h="2748915">
                <a:tc>
                  <a:txBody>
                    <a:bodyPr/>
                    <a:p>
                      <a:pPr marL="342900" indent="-342900">
                        <a:lnSpc>
                          <a:spcPct val="120000"/>
                        </a:lnSpc>
                        <a:buFont typeface="Arial" panose="020B0604020202020204" pitchFamily="34" charset="0"/>
                        <a:buChar char="•"/>
                      </a:pPr>
                      <a:endParaRPr lang="en-US" altLang="zh-CN" sz="2400" b="1">
                        <a:latin typeface="Calibri" panose="020F0502020204030204" charset="0"/>
                        <a:cs typeface="Calibri" panose="020F0502020204030204" charset="0"/>
                      </a:endParaRPr>
                    </a:p>
                    <a:p>
                      <a:pPr marL="342900" indent="-342900">
                        <a:lnSpc>
                          <a:spcPct val="120000"/>
                        </a:lnSpc>
                        <a:buFont typeface="Arial" panose="020B0604020202020204" pitchFamily="34" charset="0"/>
                        <a:buChar char="•"/>
                      </a:pPr>
                      <a:endParaRPr lang="en-US" altLang="zh-CN" sz="2400" b="1">
                        <a:latin typeface="Calibri" panose="020F0502020204030204" charset="0"/>
                        <a:cs typeface="Calibri" panose="020F0502020204030204" charset="0"/>
                      </a:endParaRPr>
                    </a:p>
                  </a:txBody>
                  <a:tcPr/>
                </a:tc>
                <a:tc>
                  <a:txBody>
                    <a:bodyPr/>
                    <a:p>
                      <a:pPr marL="285750" indent="-285750">
                        <a:lnSpc>
                          <a:spcPct val="120000"/>
                        </a:lnSpc>
                        <a:buFont typeface="Arial" panose="020B0604020202020204" pitchFamily="34" charset="0"/>
                        <a:buChar char="•"/>
                      </a:pPr>
                      <a:endParaRPr lang="en-US" altLang="zh-CN" sz="2400" b="1">
                        <a:latin typeface="Calibri" panose="020F0502020204030204" charset="0"/>
                        <a:cs typeface="Calibri" panose="020F0502020204030204" charset="0"/>
                      </a:endParaRPr>
                    </a:p>
                    <a:p>
                      <a:pPr marL="285750" indent="-285750">
                        <a:lnSpc>
                          <a:spcPct val="140000"/>
                        </a:lnSpc>
                        <a:buFont typeface="Arial" panose="020B0604020202020204" pitchFamily="34" charset="0"/>
                        <a:buChar char="•"/>
                      </a:pPr>
                      <a:endParaRPr lang="en-US" altLang="zh-CN" sz="2400" b="1">
                        <a:latin typeface="Calibri" panose="020F0502020204030204" charset="0"/>
                        <a:cs typeface="Calibri" panose="020F0502020204030204" charset="0"/>
                      </a:endParaRPr>
                    </a:p>
                    <a:p>
                      <a:pPr marL="285750" indent="-285750">
                        <a:buFont typeface="Arial" panose="020B0604020202020204" pitchFamily="34" charset="0"/>
                        <a:buChar char="•"/>
                      </a:pPr>
                      <a:endParaRPr lang="en-US" altLang="zh-CN" sz="2400" b="1">
                        <a:latin typeface="Calibri" panose="020F0502020204030204" charset="0"/>
                        <a:cs typeface="Calibri" panose="020F0502020204030204" charset="0"/>
                      </a:endParaRPr>
                    </a:p>
                  </a:txBody>
                  <a:tcPr/>
                </a:tc>
                <a:tc>
                  <a:txBody>
                    <a:bodyPr/>
                    <a:p>
                      <a:pPr>
                        <a:buNone/>
                      </a:pPr>
                      <a:endParaRPr lang="zh-CN" altLang="en-US">
                        <a:latin typeface="Calibri" panose="020F0502020204030204" charset="0"/>
                        <a:cs typeface="Calibri" panose="020F0502020204030204" charset="0"/>
                      </a:endParaRPr>
                    </a:p>
                  </a:txBody>
                  <a:tcPr/>
                </a:tc>
              </a:tr>
            </a:tbl>
          </a:graphicData>
        </a:graphic>
      </p:graphicFrame>
      <p:sp>
        <p:nvSpPr>
          <p:cNvPr id="11" name="圆角矩形 10"/>
          <p:cNvSpPr/>
          <p:nvPr/>
        </p:nvSpPr>
        <p:spPr>
          <a:xfrm>
            <a:off x="3315970" y="679450"/>
            <a:ext cx="3174365" cy="1369695"/>
          </a:xfrm>
          <a:prstGeom prst="roundRect">
            <a:avLst/>
          </a:prstGeom>
          <a:noFill/>
          <a:ln w="57150">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8004810" y="4595495"/>
            <a:ext cx="1062355" cy="534035"/>
          </a:xfrm>
          <a:prstGeom prst="rect">
            <a:avLst/>
          </a:prstGeom>
          <a:noFill/>
        </p:spPr>
        <p:txBody>
          <a:bodyPr wrap="square" rtlCol="0" anchor="t">
            <a:spAutoFit/>
          </a:bodyPr>
          <a:p>
            <a:pPr indent="0">
              <a:lnSpc>
                <a:spcPct val="120000"/>
              </a:lnSpc>
              <a:buFont typeface="Arial" panose="020B0604020202020204" pitchFamily="34" charset="0"/>
              <a:buNone/>
            </a:pPr>
            <a:r>
              <a:rPr lang="en-US" altLang="zh-CN" sz="2400" b="1">
                <a:latin typeface="Calibri" panose="020F0502020204030204" charset="0"/>
                <a:cs typeface="Calibri" panose="020F0502020204030204" charset="0"/>
                <a:sym typeface="+mn-ea"/>
              </a:rPr>
              <a:t>...?</a:t>
            </a:r>
            <a:endParaRPr lang="en-US" altLang="zh-CN" sz="2400" b="1">
              <a:latin typeface="Calibri" panose="020F0502020204030204" charset="0"/>
              <a:cs typeface="Calibri" panose="020F0502020204030204" charset="0"/>
              <a:sym typeface="+mn-ea"/>
            </a:endParaRPr>
          </a:p>
        </p:txBody>
      </p:sp>
      <p:sp>
        <p:nvSpPr>
          <p:cNvPr id="7" name="文本框 6"/>
          <p:cNvSpPr txBox="1"/>
          <p:nvPr/>
        </p:nvSpPr>
        <p:spPr>
          <a:xfrm>
            <a:off x="6198870" y="4122420"/>
            <a:ext cx="3401695" cy="1050925"/>
          </a:xfrm>
          <a:prstGeom prst="rect">
            <a:avLst/>
          </a:prstGeom>
          <a:noFill/>
        </p:spPr>
        <p:txBody>
          <a:bodyPr wrap="square" rtlCol="0" anchor="t">
            <a:spAutoFit/>
          </a:bodyPr>
          <a:p>
            <a:pPr marL="285750" indent="-285750">
              <a:lnSpc>
                <a:spcPct val="120000"/>
              </a:lnSpc>
              <a:buFont typeface="Arial" panose="020B0604020202020204" pitchFamily="34" charset="0"/>
              <a:buChar char="•"/>
            </a:pPr>
            <a:r>
              <a:rPr lang="en-US" altLang="zh-CN" sz="2400" b="1">
                <a:latin typeface="Calibri" panose="020F0502020204030204" charset="0"/>
                <a:cs typeface="Calibri" panose="020F0502020204030204" charset="0"/>
                <a:sym typeface="+mn-ea"/>
              </a:rPr>
              <a:t>What can people </a:t>
            </a:r>
            <a:r>
              <a:rPr lang="en-US" altLang="zh-CN" sz="2800" b="1">
                <a:solidFill>
                  <a:srgbClr val="FF0000"/>
                </a:solidFill>
                <a:latin typeface="Calibri" panose="020F0502020204030204" charset="0"/>
                <a:cs typeface="Calibri" panose="020F0502020204030204" charset="0"/>
                <a:sym typeface="+mn-ea"/>
              </a:rPr>
              <a:t>learn </a:t>
            </a:r>
            <a:r>
              <a:rPr lang="en-US" altLang="zh-CN" sz="2400" b="1">
                <a:solidFill>
                  <a:schemeClr val="tx1"/>
                </a:solidFill>
                <a:latin typeface="Calibri" panose="020F0502020204030204" charset="0"/>
                <a:cs typeface="Calibri" panose="020F0502020204030204" charset="0"/>
                <a:sym typeface="+mn-ea"/>
              </a:rPr>
              <a:t>from</a:t>
            </a:r>
            <a:r>
              <a:rPr lang="en-US" altLang="zh-CN" sz="2400" b="1">
                <a:latin typeface="Calibri" panose="020F0502020204030204" charset="0"/>
                <a:cs typeface="Calibri" panose="020F0502020204030204" charset="0"/>
                <a:sym typeface="+mn-ea"/>
              </a:rPr>
              <a:t> </a:t>
            </a:r>
            <a:endParaRPr lang="en-US" altLang="zh-CN" sz="2400" b="1">
              <a:latin typeface="Calibri" panose="020F0502020204030204" charset="0"/>
              <a:cs typeface="Calibri" panose="020F0502020204030204" charset="0"/>
              <a:sym typeface="+mn-ea"/>
            </a:endParaRPr>
          </a:p>
        </p:txBody>
      </p:sp>
      <p:sp>
        <p:nvSpPr>
          <p:cNvPr id="12" name="文本框 11"/>
          <p:cNvSpPr txBox="1"/>
          <p:nvPr/>
        </p:nvSpPr>
        <p:spPr>
          <a:xfrm>
            <a:off x="3314700" y="4105910"/>
            <a:ext cx="2382520" cy="534035"/>
          </a:xfrm>
          <a:prstGeom prst="rect">
            <a:avLst/>
          </a:prstGeom>
          <a:noFill/>
        </p:spPr>
        <p:txBody>
          <a:bodyPr wrap="square" rtlCol="0" anchor="t">
            <a:spAutoFit/>
          </a:bodyPr>
          <a:p>
            <a:pPr marL="342900" indent="-342900">
              <a:lnSpc>
                <a:spcPct val="120000"/>
              </a:lnSpc>
              <a:buFont typeface="Arial" panose="020B0604020202020204" pitchFamily="34" charset="0"/>
              <a:buChar char="•"/>
            </a:pPr>
            <a:r>
              <a:rPr lang="en-US" altLang="zh-CN" sz="2400" b="1">
                <a:latin typeface="Calibri" panose="020F0502020204030204" charset="0"/>
                <a:cs typeface="Calibri" panose="020F0502020204030204" charset="0"/>
                <a:sym typeface="+mn-ea"/>
              </a:rPr>
              <a:t>It has spots.</a:t>
            </a:r>
            <a:endParaRPr lang="en-US" altLang="zh-CN" sz="2400" b="1">
              <a:latin typeface="Calibri" panose="020F0502020204030204" charset="0"/>
              <a:cs typeface="Calibri" panose="020F0502020204030204" charset="0"/>
              <a:sym typeface="+mn-ea"/>
            </a:endParaRPr>
          </a:p>
        </p:txBody>
      </p:sp>
      <p:sp>
        <p:nvSpPr>
          <p:cNvPr id="13" name="文本框 12"/>
          <p:cNvSpPr txBox="1"/>
          <p:nvPr/>
        </p:nvSpPr>
        <p:spPr>
          <a:xfrm>
            <a:off x="3314700" y="4676775"/>
            <a:ext cx="2752725" cy="1420495"/>
          </a:xfrm>
          <a:prstGeom prst="rect">
            <a:avLst/>
          </a:prstGeom>
          <a:noFill/>
        </p:spPr>
        <p:txBody>
          <a:bodyPr wrap="square" rtlCol="0" anchor="t">
            <a:spAutoFit/>
          </a:bodyPr>
          <a:p>
            <a:pPr marL="342900" indent="-342900">
              <a:lnSpc>
                <a:spcPct val="120000"/>
              </a:lnSpc>
              <a:buFont typeface="Arial" panose="020B0604020202020204" pitchFamily="34" charset="0"/>
              <a:buChar char="•"/>
            </a:pPr>
            <a:r>
              <a:rPr lang="en-US" altLang="zh-CN" sz="2400" b="1">
                <a:latin typeface="Calibri" panose="020F0502020204030204" charset="0"/>
                <a:cs typeface="Calibri" panose="020F0502020204030204" charset="0"/>
                <a:sym typeface="+mn-ea"/>
              </a:rPr>
              <a:t>It has patterns of lines.</a:t>
            </a:r>
            <a:endParaRPr lang="en-US" altLang="zh-CN" sz="2400" b="1">
              <a:latin typeface="Calibri" panose="020F0502020204030204" charset="0"/>
              <a:cs typeface="Calibri" panose="020F0502020204030204" charset="0"/>
              <a:sym typeface="+mn-ea"/>
            </a:endParaRPr>
          </a:p>
          <a:p>
            <a:pPr marL="342900" indent="-342900">
              <a:lnSpc>
                <a:spcPct val="120000"/>
              </a:lnSpc>
              <a:buFont typeface="Arial" panose="020B0604020202020204" pitchFamily="34" charset="0"/>
              <a:buChar char="•"/>
            </a:pPr>
            <a:r>
              <a:rPr lang="en-US" altLang="zh-CN" sz="2400" b="1">
                <a:latin typeface="Calibri" panose="020F0502020204030204" charset="0"/>
                <a:cs typeface="Calibri" panose="020F0502020204030204" charset="0"/>
                <a:sym typeface="+mn-ea"/>
              </a:rPr>
              <a:t>It has four wings.</a:t>
            </a:r>
            <a:endParaRPr lang="en-US" altLang="zh-CN" sz="2400" b="1">
              <a:latin typeface="Calibri" panose="020F0502020204030204" charset="0"/>
              <a:cs typeface="Calibri" panose="020F0502020204030204" charset="0"/>
              <a:sym typeface="+mn-ea"/>
            </a:endParaRPr>
          </a:p>
        </p:txBody>
      </p:sp>
      <p:sp>
        <p:nvSpPr>
          <p:cNvPr id="15" name="圆角矩形 14"/>
          <p:cNvSpPr/>
          <p:nvPr/>
        </p:nvSpPr>
        <p:spPr>
          <a:xfrm>
            <a:off x="68580" y="107315"/>
            <a:ext cx="3174365" cy="1369695"/>
          </a:xfrm>
          <a:prstGeom prst="roundRect">
            <a:avLst/>
          </a:prstGeom>
          <a:noFill/>
          <a:ln w="571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nvSpPr>
        <p:spPr>
          <a:xfrm>
            <a:off x="7712075" y="4625975"/>
            <a:ext cx="2258695" cy="534035"/>
          </a:xfrm>
          <a:prstGeom prst="rect">
            <a:avLst/>
          </a:prstGeom>
          <a:noFill/>
        </p:spPr>
        <p:txBody>
          <a:bodyPr wrap="square" rtlCol="0" anchor="t">
            <a:spAutoFit/>
          </a:bodyPr>
          <a:p>
            <a:pPr indent="0">
              <a:lnSpc>
                <a:spcPct val="120000"/>
              </a:lnSpc>
              <a:buFont typeface="Arial" panose="020B0604020202020204" pitchFamily="34" charset="0"/>
              <a:buNone/>
            </a:pPr>
            <a:r>
              <a:rPr lang="en-US" altLang="zh-CN" sz="2400" b="1">
                <a:latin typeface="Calibri" panose="020F0502020204030204" charset="0"/>
                <a:cs typeface="Calibri" panose="020F0502020204030204" charset="0"/>
                <a:sym typeface="+mn-ea"/>
              </a:rPr>
              <a:t>    butterflies?</a:t>
            </a:r>
            <a:endParaRPr lang="en-US" altLang="zh-CN" sz="2400" b="1">
              <a:latin typeface="Calibri" panose="020F0502020204030204" charset="0"/>
              <a:cs typeface="Calibri" panose="020F05020202040302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heckerboard(across)">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heckerboard(across)">
                                      <p:cBhvr>
                                        <p:cTn id="30" dur="500"/>
                                        <p:tgtEl>
                                          <p:spTgt spid="10"/>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linds(horizont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5"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checkerboard(across)">
                                      <p:cBhvr>
                                        <p:cTn id="50" dur="500"/>
                                        <p:tgtEl>
                                          <p:spTgt spid="16"/>
                                        </p:tgtEl>
                                      </p:cBhvr>
                                    </p:animEffect>
                                  </p:childTnLst>
                                </p:cTn>
                              </p:par>
                              <p:par>
                                <p:cTn id="51" presetID="3" presetClass="exit" presetSubtype="10" fill="hold" grpId="2" nodeType="withEffect">
                                  <p:stCondLst>
                                    <p:cond delay="0"/>
                                  </p:stCondLst>
                                  <p:childTnLst>
                                    <p:animEffect transition="out" filter="blinds(horizontal)">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8" grpId="0" bldLvl="0" animBg="1"/>
      <p:bldP spid="8" grpId="1" animBg="1"/>
      <p:bldP spid="11" grpId="0" animBg="1"/>
      <p:bldP spid="11" grpId="1" animBg="1"/>
      <p:bldP spid="7" grpId="0"/>
      <p:bldP spid="7" grpId="1"/>
      <p:bldP spid="6" grpId="0"/>
      <p:bldP spid="6" grpId="1"/>
      <p:bldP spid="6" grpId="2"/>
      <p:bldP spid="12" grpId="0"/>
      <p:bldP spid="12" grpId="1"/>
      <p:bldP spid="13" grpId="0"/>
      <p:bldP spid="13" grpId="1"/>
      <p:bldP spid="15" grpId="0" bldLvl="0" animBg="1"/>
      <p:bldP spid="15" grpId="1" animBg="1"/>
      <p:bldP spid="16" grpId="0"/>
      <p:bldP spid="1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3" name="矩形 62"/>
          <p:cNvSpPr/>
          <p:nvPr>
            <p:custDataLst>
              <p:tags r:id="rId1"/>
            </p:custDataLst>
          </p:nvPr>
        </p:nvSpPr>
        <p:spPr>
          <a:xfrm>
            <a:off x="0" y="2030730"/>
            <a:ext cx="12192000" cy="4827270"/>
          </a:xfrm>
          <a:prstGeom prst="rect">
            <a:avLst/>
          </a:prstGeom>
          <a:solidFill>
            <a:srgbClr val="FFFBF1"/>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圆角 61"/>
          <p:cNvSpPr/>
          <p:nvPr>
            <p:custDataLst>
              <p:tags r:id="rId2"/>
            </p:custDataLst>
          </p:nvPr>
        </p:nvSpPr>
        <p:spPr>
          <a:xfrm>
            <a:off x="398145" y="713740"/>
            <a:ext cx="11370945" cy="3296920"/>
          </a:xfrm>
          <a:prstGeom prst="roundRect">
            <a:avLst>
              <a:gd name="adj" fmla="val 50000"/>
            </a:avLst>
          </a:prstGeom>
          <a:solidFill>
            <a:schemeClr val="bg1"/>
          </a:solidFill>
          <a:ln>
            <a:noFill/>
            <a:prstDash val="solid"/>
          </a:ln>
          <a:effectLst>
            <a:outerShdw blurRad="254000" dist="38100" dir="2700000" algn="tl" rotWithShape="0">
              <a:schemeClr val="accent3">
                <a:lumMod val="50000"/>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文本框 18"/>
          <p:cNvSpPr txBox="1"/>
          <p:nvPr/>
        </p:nvSpPr>
        <p:spPr>
          <a:xfrm>
            <a:off x="167640" y="97155"/>
            <a:ext cx="4064000" cy="583565"/>
          </a:xfrm>
          <a:prstGeom prst="rect">
            <a:avLst/>
          </a:prstGeom>
          <a:noFill/>
        </p:spPr>
        <p:txBody>
          <a:bodyPr wrap="square" rtlCol="0">
            <a:spAutoFit/>
          </a:bodyPr>
          <a:p>
            <a:r>
              <a:rPr lang="en-US" altLang="zh-CN" sz="3200" b="1">
                <a:solidFill>
                  <a:schemeClr val="tx1"/>
                </a:solidFill>
                <a:effectLst>
                  <a:outerShdw blurRad="38100" dist="19050" dir="2700000" algn="tl" rotWithShape="0">
                    <a:schemeClr val="dk1">
                      <a:alpha val="40000"/>
                    </a:schemeClr>
                  </a:outerShdw>
                </a:effectLst>
              </a:rPr>
              <a:t>Read and match</a:t>
            </a:r>
            <a:endParaRPr lang="en-US" altLang="zh-CN" sz="3200" b="1">
              <a:solidFill>
                <a:schemeClr val="tx1"/>
              </a:solidFill>
              <a:effectLst>
                <a:outerShdw blurRad="38100" dist="19050" dir="2700000" algn="tl" rotWithShape="0">
                  <a:schemeClr val="dk1">
                    <a:alpha val="40000"/>
                  </a:schemeClr>
                </a:outerShdw>
              </a:effectLst>
            </a:endParaRPr>
          </a:p>
        </p:txBody>
      </p:sp>
      <p:pic>
        <p:nvPicPr>
          <p:cNvPr id="20" name="图片 19" descr="mmexport1708957942357"/>
          <p:cNvPicPr/>
          <p:nvPr/>
        </p:nvPicPr>
        <p:blipFill>
          <a:blip r:embed="rId3"/>
          <a:srcRect l="11929" t="8667" r="3058" b="31139"/>
          <a:stretch>
            <a:fillRect/>
          </a:stretch>
        </p:blipFill>
        <p:spPr>
          <a:xfrm>
            <a:off x="652780" y="632460"/>
            <a:ext cx="2383790" cy="2315210"/>
          </a:xfrm>
          <a:prstGeom prst="ellipse">
            <a:avLst/>
          </a:prstGeom>
        </p:spPr>
      </p:pic>
      <p:pic>
        <p:nvPicPr>
          <p:cNvPr id="21" name="图片 20" descr="mmexport1708958027017"/>
          <p:cNvPicPr/>
          <p:nvPr/>
        </p:nvPicPr>
        <p:blipFill>
          <a:blip r:embed="rId4">
            <a:clrChange>
              <a:clrFrom>
                <a:srgbClr val="000000">
                  <a:alpha val="0"/>
                </a:srgbClr>
              </a:clrFrom>
              <a:clrTo>
                <a:srgbClr val="000000">
                  <a:alpha val="0"/>
                  <a:alpha val="0"/>
                </a:srgbClr>
              </a:clrTo>
            </a:clrChange>
          </a:blip>
          <a:srcRect l="10297" t="8168" r="-31" b="27096"/>
          <a:stretch>
            <a:fillRect/>
          </a:stretch>
        </p:blipFill>
        <p:spPr>
          <a:xfrm>
            <a:off x="3430905" y="632460"/>
            <a:ext cx="2383790" cy="2315210"/>
          </a:xfrm>
          <a:prstGeom prst="ellipse">
            <a:avLst/>
          </a:prstGeom>
          <a:ln w="38100">
            <a:solidFill>
              <a:schemeClr val="accent4">
                <a:lumMod val="75000"/>
              </a:schemeClr>
            </a:solidFill>
          </a:ln>
        </p:spPr>
      </p:pic>
      <p:pic>
        <p:nvPicPr>
          <p:cNvPr id="22" name="图片 21" descr="mmexport1708958189174"/>
          <p:cNvPicPr/>
          <p:nvPr/>
        </p:nvPicPr>
        <p:blipFill>
          <a:blip r:embed="rId5"/>
          <a:srcRect t="46593" b="15880"/>
          <a:stretch>
            <a:fillRect/>
          </a:stretch>
        </p:blipFill>
        <p:spPr>
          <a:xfrm>
            <a:off x="8987155" y="632460"/>
            <a:ext cx="2383790" cy="2315210"/>
          </a:xfrm>
          <a:prstGeom prst="ellipse">
            <a:avLst/>
          </a:prstGeom>
        </p:spPr>
      </p:pic>
      <p:pic>
        <p:nvPicPr>
          <p:cNvPr id="23" name="图片 22"/>
          <p:cNvPicPr/>
          <p:nvPr/>
        </p:nvPicPr>
        <p:blipFill>
          <a:blip r:embed="rId6"/>
          <a:srcRect l="20538" t="16629" r="2588" b="34520"/>
          <a:stretch>
            <a:fillRect/>
          </a:stretch>
        </p:blipFill>
        <p:spPr>
          <a:xfrm>
            <a:off x="6209030" y="632460"/>
            <a:ext cx="2383790" cy="2315210"/>
          </a:xfrm>
          <a:prstGeom prst="ellipse">
            <a:avLst/>
          </a:prstGeom>
        </p:spPr>
      </p:pic>
      <p:sp>
        <p:nvSpPr>
          <p:cNvPr id="24" name="文本框 23"/>
          <p:cNvSpPr txBox="1"/>
          <p:nvPr/>
        </p:nvSpPr>
        <p:spPr>
          <a:xfrm>
            <a:off x="3387090" y="5389245"/>
            <a:ext cx="2291715" cy="1322070"/>
          </a:xfrm>
          <a:prstGeom prst="rect">
            <a:avLst/>
          </a:prstGeom>
          <a:solidFill>
            <a:schemeClr val="accent2">
              <a:lumMod val="40000"/>
              <a:lumOff val="60000"/>
            </a:schemeClr>
          </a:solidFill>
        </p:spPr>
        <p:txBody>
          <a:bodyPr wrap="square" rtlCol="0">
            <a:noAutofit/>
          </a:bodyPr>
          <a:p>
            <a:pPr algn="ctr"/>
            <a:r>
              <a:rPr lang="en-US" altLang="zh-CN" sz="2000">
                <a:latin typeface="Arial" panose="020B0604020202020204" pitchFamily="34" charset="0"/>
                <a:cs typeface="Arial" panose="020B0604020202020204" pitchFamily="34" charset="0"/>
              </a:rPr>
              <a:t>The butterfly looks like a dead leaf. It </a:t>
            </a:r>
            <a:r>
              <a:rPr lang="en-US" altLang="zh-CN" sz="2000" b="1">
                <a:solidFill>
                  <a:srgbClr val="FF0000"/>
                </a:solidFill>
                <a:latin typeface="Arial" panose="020B0604020202020204" pitchFamily="34" charset="0"/>
                <a:cs typeface="Arial" panose="020B0604020202020204" pitchFamily="34" charset="0"/>
              </a:rPr>
              <a:t>blends in</a:t>
            </a:r>
            <a:r>
              <a:rPr lang="en-US" altLang="zh-CN" sz="2000">
                <a:latin typeface="Arial" panose="020B0604020202020204" pitchFamily="34" charset="0"/>
                <a:cs typeface="Arial" panose="020B0604020202020204" pitchFamily="34" charset="0"/>
              </a:rPr>
              <a:t> with the world around it.</a:t>
            </a:r>
            <a:endParaRPr lang="en-US" altLang="zh-CN" sz="2000">
              <a:latin typeface="Arial" panose="020B0604020202020204" pitchFamily="34" charset="0"/>
              <a:cs typeface="Arial" panose="020B0604020202020204" pitchFamily="34" charset="0"/>
            </a:endParaRPr>
          </a:p>
        </p:txBody>
      </p:sp>
      <p:sp>
        <p:nvSpPr>
          <p:cNvPr id="27" name="文本框 26"/>
          <p:cNvSpPr txBox="1"/>
          <p:nvPr/>
        </p:nvSpPr>
        <p:spPr>
          <a:xfrm>
            <a:off x="1075690" y="5389880"/>
            <a:ext cx="2213610" cy="1322070"/>
          </a:xfrm>
          <a:prstGeom prst="rect">
            <a:avLst/>
          </a:prstGeom>
          <a:solidFill>
            <a:schemeClr val="accent6">
              <a:lumMod val="20000"/>
              <a:lumOff val="80000"/>
            </a:schemeClr>
          </a:solidFill>
        </p:spPr>
        <p:txBody>
          <a:bodyPr wrap="square" rtlCol="0">
            <a:spAutoFit/>
          </a:bodyPr>
          <a:p>
            <a:pPr algn="ctr"/>
            <a:r>
              <a:rPr lang="en-US" altLang="zh-CN" sz="2000">
                <a:solidFill>
                  <a:schemeClr val="tx1"/>
                </a:solidFill>
                <a:latin typeface="Arial" panose="020B0604020202020204" pitchFamily="34" charset="0"/>
                <a:cs typeface="Arial" panose="020B0604020202020204" pitchFamily="34" charset="0"/>
              </a:rPr>
              <a:t>The shape on  wings make them </a:t>
            </a:r>
            <a:r>
              <a:rPr lang="en-US" altLang="zh-CN" sz="2000" b="1">
                <a:solidFill>
                  <a:srgbClr val="FF0000"/>
                </a:solidFill>
                <a:latin typeface="Arial" panose="020B0604020202020204" pitchFamily="34" charset="0"/>
                <a:cs typeface="Arial" panose="020B0604020202020204" pitchFamily="34" charset="0"/>
              </a:rPr>
              <a:t>waterproof</a:t>
            </a:r>
            <a:r>
              <a:rPr lang="zh-CN" altLang="en-US" sz="2000" b="1">
                <a:solidFill>
                  <a:srgbClr val="FF0000"/>
                </a:solidFill>
                <a:latin typeface="Arial" panose="020B0604020202020204" pitchFamily="34" charset="0"/>
                <a:cs typeface="Arial" panose="020B0604020202020204" pitchFamily="34" charset="0"/>
              </a:rPr>
              <a:t>防水</a:t>
            </a:r>
            <a:r>
              <a:rPr lang="en-US" altLang="zh-CN" sz="2000" b="1">
                <a:solidFill>
                  <a:srgbClr val="FF0000"/>
                </a:solidFill>
                <a:latin typeface="Arial" panose="020B0604020202020204" pitchFamily="34" charset="0"/>
                <a:cs typeface="Arial" panose="020B0604020202020204" pitchFamily="34" charset="0"/>
              </a:rPr>
              <a:t> </a:t>
            </a:r>
            <a:r>
              <a:rPr lang="en-US" altLang="zh-CN" sz="2000">
                <a:solidFill>
                  <a:schemeClr val="tx1"/>
                </a:solidFill>
                <a:latin typeface="Arial" panose="020B0604020202020204" pitchFamily="34" charset="0"/>
                <a:cs typeface="Arial" panose="020B0604020202020204" pitchFamily="34" charset="0"/>
              </a:rPr>
              <a:t>and clean. </a:t>
            </a:r>
            <a:endParaRPr lang="en-US" altLang="zh-CN" sz="2000">
              <a:solidFill>
                <a:schemeClr val="tx1"/>
              </a:solidFill>
              <a:latin typeface="Arial" panose="020B0604020202020204" pitchFamily="34" charset="0"/>
              <a:cs typeface="Arial" panose="020B0604020202020204" pitchFamily="34" charset="0"/>
            </a:endParaRPr>
          </a:p>
        </p:txBody>
      </p:sp>
      <p:sp>
        <p:nvSpPr>
          <p:cNvPr id="30" name="文本框 29"/>
          <p:cNvSpPr txBox="1"/>
          <p:nvPr/>
        </p:nvSpPr>
        <p:spPr>
          <a:xfrm>
            <a:off x="1746885" y="2787015"/>
            <a:ext cx="315595" cy="593090"/>
          </a:xfrm>
          <a:prstGeom prst="rect">
            <a:avLst/>
          </a:prstGeom>
          <a:noFill/>
        </p:spPr>
        <p:txBody>
          <a:bodyPr wrap="square" rtlCol="0">
            <a:noAutofit/>
          </a:bodyPr>
          <a:p>
            <a:r>
              <a:rPr lang="en-US" altLang="zh-CN" sz="3600" b="1">
                <a:solidFill>
                  <a:schemeClr val="tx1"/>
                </a:solidFill>
                <a:effectLst>
                  <a:outerShdw blurRad="38100" dist="19050" dir="2700000" algn="tl" rotWithShape="0">
                    <a:schemeClr val="dk1">
                      <a:alpha val="40000"/>
                    </a:schemeClr>
                  </a:outerShdw>
                </a:effectLst>
                <a:latin typeface="Berlin Sans FB Demi" panose="020E0802020502020306" charset="0"/>
                <a:cs typeface="Berlin Sans FB Demi" panose="020E0802020502020306" charset="0"/>
              </a:rPr>
              <a:t>1</a:t>
            </a:r>
            <a:endParaRPr lang="en-US" altLang="zh-CN" sz="3600" b="1">
              <a:solidFill>
                <a:schemeClr val="tx1"/>
              </a:solidFill>
              <a:effectLst>
                <a:outerShdw blurRad="38100" dist="19050" dir="2700000" algn="tl" rotWithShape="0">
                  <a:schemeClr val="dk1">
                    <a:alpha val="40000"/>
                  </a:schemeClr>
                </a:outerShdw>
              </a:effectLst>
              <a:latin typeface="Berlin Sans FB Demi" panose="020E0802020502020306" charset="0"/>
              <a:cs typeface="Berlin Sans FB Demi" panose="020E0802020502020306" charset="0"/>
            </a:endParaRPr>
          </a:p>
        </p:txBody>
      </p:sp>
      <p:sp>
        <p:nvSpPr>
          <p:cNvPr id="31" name="文本框 30"/>
          <p:cNvSpPr txBox="1"/>
          <p:nvPr/>
        </p:nvSpPr>
        <p:spPr>
          <a:xfrm>
            <a:off x="4540885" y="2787015"/>
            <a:ext cx="315595" cy="593090"/>
          </a:xfrm>
          <a:prstGeom prst="rect">
            <a:avLst/>
          </a:prstGeom>
          <a:noFill/>
        </p:spPr>
        <p:txBody>
          <a:bodyPr wrap="square" rtlCol="0">
            <a:noAutofit/>
          </a:bodyPr>
          <a:p>
            <a:r>
              <a:rPr lang="en-US" altLang="zh-CN" sz="3600" b="1">
                <a:solidFill>
                  <a:schemeClr val="tx1"/>
                </a:solidFill>
                <a:effectLst>
                  <a:outerShdw blurRad="38100" dist="19050" dir="2700000" algn="tl" rotWithShape="0">
                    <a:schemeClr val="dk1">
                      <a:alpha val="40000"/>
                    </a:schemeClr>
                  </a:outerShdw>
                </a:effectLst>
                <a:latin typeface="Berlin Sans FB Demi" panose="020E0802020502020306" charset="0"/>
                <a:cs typeface="Berlin Sans FB Demi" panose="020E0802020502020306" charset="0"/>
              </a:rPr>
              <a:t>2</a:t>
            </a:r>
            <a:endParaRPr lang="en-US" altLang="zh-CN" sz="3600" b="1">
              <a:solidFill>
                <a:schemeClr val="tx1"/>
              </a:solidFill>
              <a:effectLst>
                <a:outerShdw blurRad="38100" dist="19050" dir="2700000" algn="tl" rotWithShape="0">
                  <a:schemeClr val="dk1">
                    <a:alpha val="40000"/>
                  </a:schemeClr>
                </a:outerShdw>
              </a:effectLst>
              <a:latin typeface="Berlin Sans FB Demi" panose="020E0802020502020306" charset="0"/>
              <a:cs typeface="Berlin Sans FB Demi" panose="020E0802020502020306" charset="0"/>
            </a:endParaRPr>
          </a:p>
        </p:txBody>
      </p:sp>
      <p:sp>
        <p:nvSpPr>
          <p:cNvPr id="33" name="文本框 32"/>
          <p:cNvSpPr txBox="1"/>
          <p:nvPr/>
        </p:nvSpPr>
        <p:spPr>
          <a:xfrm>
            <a:off x="7294245" y="2787015"/>
            <a:ext cx="315595" cy="593090"/>
          </a:xfrm>
          <a:prstGeom prst="rect">
            <a:avLst/>
          </a:prstGeom>
          <a:noFill/>
        </p:spPr>
        <p:txBody>
          <a:bodyPr wrap="square" rtlCol="0">
            <a:noAutofit/>
          </a:bodyPr>
          <a:p>
            <a:r>
              <a:rPr lang="en-US" altLang="zh-CN" sz="3600" b="1">
                <a:solidFill>
                  <a:schemeClr val="tx1"/>
                </a:solidFill>
                <a:effectLst>
                  <a:outerShdw blurRad="38100" dist="19050" dir="2700000" algn="tl" rotWithShape="0">
                    <a:schemeClr val="dk1">
                      <a:alpha val="40000"/>
                    </a:schemeClr>
                  </a:outerShdw>
                </a:effectLst>
                <a:latin typeface="Berlin Sans FB Demi" panose="020E0802020502020306" charset="0"/>
                <a:cs typeface="Berlin Sans FB Demi" panose="020E0802020502020306" charset="0"/>
              </a:rPr>
              <a:t>3</a:t>
            </a:r>
            <a:endParaRPr lang="en-US" altLang="zh-CN" sz="3600" b="1">
              <a:solidFill>
                <a:schemeClr val="tx1"/>
              </a:solidFill>
              <a:effectLst>
                <a:outerShdw blurRad="38100" dist="19050" dir="2700000" algn="tl" rotWithShape="0">
                  <a:schemeClr val="dk1">
                    <a:alpha val="40000"/>
                  </a:schemeClr>
                </a:outerShdw>
              </a:effectLst>
              <a:latin typeface="Berlin Sans FB Demi" panose="020E0802020502020306" charset="0"/>
              <a:cs typeface="Berlin Sans FB Demi" panose="020E0802020502020306" charset="0"/>
            </a:endParaRPr>
          </a:p>
        </p:txBody>
      </p:sp>
      <p:sp>
        <p:nvSpPr>
          <p:cNvPr id="46" name="文本框 45"/>
          <p:cNvSpPr txBox="1"/>
          <p:nvPr/>
        </p:nvSpPr>
        <p:spPr>
          <a:xfrm>
            <a:off x="10078085" y="2787015"/>
            <a:ext cx="315595" cy="593090"/>
          </a:xfrm>
          <a:prstGeom prst="rect">
            <a:avLst/>
          </a:prstGeom>
          <a:noFill/>
        </p:spPr>
        <p:txBody>
          <a:bodyPr wrap="square" rtlCol="0">
            <a:noAutofit/>
          </a:bodyPr>
          <a:p>
            <a:r>
              <a:rPr lang="en-US" altLang="zh-CN" sz="3600" b="1">
                <a:solidFill>
                  <a:schemeClr val="tx1"/>
                </a:solidFill>
                <a:effectLst>
                  <a:outerShdw blurRad="38100" dist="19050" dir="2700000" algn="tl" rotWithShape="0">
                    <a:schemeClr val="dk1">
                      <a:alpha val="40000"/>
                    </a:schemeClr>
                  </a:outerShdw>
                </a:effectLst>
                <a:latin typeface="Berlin Sans FB Demi" panose="020E0802020502020306" charset="0"/>
                <a:cs typeface="Berlin Sans FB Demi" panose="020E0802020502020306" charset="0"/>
              </a:rPr>
              <a:t>4</a:t>
            </a:r>
            <a:endParaRPr lang="en-US" altLang="zh-CN" sz="3600" b="1">
              <a:solidFill>
                <a:schemeClr val="tx1"/>
              </a:solidFill>
              <a:effectLst>
                <a:outerShdw blurRad="38100" dist="19050" dir="2700000" algn="tl" rotWithShape="0">
                  <a:schemeClr val="dk1">
                    <a:alpha val="40000"/>
                  </a:schemeClr>
                </a:outerShdw>
              </a:effectLst>
              <a:latin typeface="Berlin Sans FB Demi" panose="020E0802020502020306" charset="0"/>
              <a:cs typeface="Berlin Sans FB Demi" panose="020E0802020502020306" charset="0"/>
            </a:endParaRPr>
          </a:p>
        </p:txBody>
      </p:sp>
      <p:sp>
        <p:nvSpPr>
          <p:cNvPr id="25" name="文本框 24"/>
          <p:cNvSpPr txBox="1"/>
          <p:nvPr/>
        </p:nvSpPr>
        <p:spPr>
          <a:xfrm>
            <a:off x="8246745" y="5389880"/>
            <a:ext cx="2383790" cy="1321435"/>
          </a:xfrm>
          <a:prstGeom prst="rect">
            <a:avLst/>
          </a:prstGeom>
          <a:solidFill>
            <a:schemeClr val="accent4">
              <a:lumMod val="40000"/>
              <a:lumOff val="60000"/>
            </a:schemeClr>
          </a:solidFill>
        </p:spPr>
        <p:txBody>
          <a:bodyPr wrap="square" rtlCol="0">
            <a:noAutofit/>
          </a:bodyPr>
          <a:p>
            <a:pPr algn="ctr"/>
            <a:r>
              <a:rPr lang="en-US" altLang="zh-CN" sz="2000">
                <a:latin typeface="Arial" panose="020B0604020202020204" pitchFamily="34" charset="0"/>
                <a:cs typeface="Arial" panose="020B0604020202020204" pitchFamily="34" charset="0"/>
              </a:rPr>
              <a:t>The butterfly is yellow. Bright colors </a:t>
            </a:r>
            <a:r>
              <a:rPr lang="en-US" altLang="zh-CN" sz="2000" b="1">
                <a:solidFill>
                  <a:srgbClr val="FF0000"/>
                </a:solidFill>
                <a:latin typeface="Arial" panose="020B0604020202020204" pitchFamily="34" charset="0"/>
                <a:cs typeface="Arial" panose="020B0604020202020204" pitchFamily="34" charset="0"/>
              </a:rPr>
              <a:t>warn</a:t>
            </a:r>
            <a:r>
              <a:rPr lang="en-US" altLang="zh-CN" sz="2000">
                <a:latin typeface="Arial" panose="020B0604020202020204" pitchFamily="34" charset="0"/>
                <a:cs typeface="Arial" panose="020B0604020202020204" pitchFamily="34" charset="0"/>
              </a:rPr>
              <a:t> that it may be </a:t>
            </a:r>
            <a:r>
              <a:rPr lang="en-US" altLang="zh-CN" sz="2000" b="1">
                <a:solidFill>
                  <a:srgbClr val="FF0000"/>
                </a:solidFill>
                <a:latin typeface="Arial" panose="020B0604020202020204" pitchFamily="34" charset="0"/>
                <a:cs typeface="Arial" panose="020B0604020202020204" pitchFamily="34" charset="0"/>
              </a:rPr>
              <a:t>toxic</a:t>
            </a:r>
            <a:r>
              <a:rPr lang="zh-CN" altLang="en-US" sz="2000" b="1">
                <a:solidFill>
                  <a:srgbClr val="FF0000"/>
                </a:solidFill>
                <a:latin typeface="Arial" panose="020B0604020202020204" pitchFamily="34" charset="0"/>
                <a:cs typeface="Arial" panose="020B0604020202020204" pitchFamily="34" charset="0"/>
              </a:rPr>
              <a:t>有毒</a:t>
            </a:r>
            <a:r>
              <a:rPr lang="en-US" altLang="zh-CN" sz="2000">
                <a:latin typeface="Arial" panose="020B0604020202020204" pitchFamily="34" charset="0"/>
                <a:cs typeface="Arial" panose="020B0604020202020204" pitchFamily="34" charset="0"/>
              </a:rPr>
              <a:t>.</a:t>
            </a:r>
            <a:endParaRPr lang="en-US" altLang="zh-CN" sz="2000">
              <a:latin typeface="Arial" panose="020B0604020202020204" pitchFamily="34" charset="0"/>
              <a:cs typeface="Arial" panose="020B0604020202020204" pitchFamily="34" charset="0"/>
            </a:endParaRPr>
          </a:p>
        </p:txBody>
      </p:sp>
      <p:sp>
        <p:nvSpPr>
          <p:cNvPr id="26" name="文本框 25"/>
          <p:cNvSpPr txBox="1"/>
          <p:nvPr/>
        </p:nvSpPr>
        <p:spPr>
          <a:xfrm>
            <a:off x="5776595" y="5389245"/>
            <a:ext cx="2372360" cy="1322070"/>
          </a:xfrm>
          <a:prstGeom prst="rect">
            <a:avLst/>
          </a:prstGeom>
          <a:solidFill>
            <a:srgbClr val="C2BFD0"/>
          </a:solidFill>
        </p:spPr>
        <p:txBody>
          <a:bodyPr wrap="square" rtlCol="0">
            <a:spAutoFit/>
          </a:bodyPr>
          <a:p>
            <a:pPr algn="ctr"/>
            <a:r>
              <a:rPr lang="en-US" altLang="zh-CN" sz="2000">
                <a:latin typeface="Arial" panose="020B0604020202020204" pitchFamily="34" charset="0"/>
                <a:cs typeface="Arial" panose="020B0604020202020204" pitchFamily="34" charset="0"/>
              </a:rPr>
              <a:t>This butterfly’s wings have tiny holes. They </a:t>
            </a:r>
            <a:r>
              <a:rPr lang="en-US" altLang="zh-CN" sz="2000" b="1">
                <a:solidFill>
                  <a:srgbClr val="FF0000"/>
                </a:solidFill>
                <a:latin typeface="Arial" panose="020B0604020202020204" pitchFamily="34" charset="0"/>
                <a:cs typeface="Arial" panose="020B0604020202020204" pitchFamily="34" charset="0"/>
              </a:rPr>
              <a:t>take in</a:t>
            </a:r>
            <a:r>
              <a:rPr lang="en-US" altLang="zh-CN" sz="2000">
                <a:latin typeface="Arial" panose="020B0604020202020204" pitchFamily="34" charset="0"/>
                <a:cs typeface="Arial" panose="020B0604020202020204" pitchFamily="34" charset="0"/>
              </a:rPr>
              <a:t> a lot of sunlight.</a:t>
            </a:r>
            <a:endParaRPr lang="en-US" altLang="zh-CN" sz="2000">
              <a:latin typeface="Arial" panose="020B0604020202020204" pitchFamily="34" charset="0"/>
              <a:cs typeface="Arial" panose="020B0604020202020204" pitchFamily="34" charset="0"/>
            </a:endParaRPr>
          </a:p>
        </p:txBody>
      </p:sp>
      <p:sp>
        <p:nvSpPr>
          <p:cNvPr id="280" name="矩形: 圆角 279"/>
          <p:cNvSpPr/>
          <p:nvPr>
            <p:custDataLst>
              <p:tags r:id="rId7"/>
            </p:custDataLst>
          </p:nvPr>
        </p:nvSpPr>
        <p:spPr>
          <a:xfrm>
            <a:off x="867410" y="3359150"/>
            <a:ext cx="5083810" cy="669925"/>
          </a:xfrm>
          <a:prstGeom prst="roundRect">
            <a:avLst>
              <a:gd name="adj" fmla="val 8219"/>
            </a:avLst>
          </a:prstGeom>
          <a:solidFill>
            <a:schemeClr val="accent3"/>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sz="2800" b="1">
                <a:solidFill>
                  <a:schemeClr val="accent5">
                    <a:lumMod val="10000"/>
                  </a:schemeClr>
                </a:solidFill>
                <a:latin typeface="Comic Sans MS" panose="030F0702030302020204" charset="0"/>
                <a:cs typeface="Comic Sans MS" panose="030F0702030302020204" charset="0"/>
              </a:rPr>
              <a:t>Colors and Patterns</a:t>
            </a:r>
            <a:endParaRPr lang="en-US" altLang="zh-CN" sz="2800" b="1">
              <a:solidFill>
                <a:schemeClr val="accent5">
                  <a:lumMod val="10000"/>
                </a:schemeClr>
              </a:solidFill>
              <a:latin typeface="Comic Sans MS" panose="030F0702030302020204" charset="0"/>
              <a:cs typeface="Comic Sans MS" panose="030F0702030302020204" charset="0"/>
            </a:endParaRPr>
          </a:p>
          <a:p>
            <a:pPr algn="ctr"/>
            <a:r>
              <a:rPr lang="en-US" altLang="zh-CN" b="1">
                <a:solidFill>
                  <a:schemeClr val="accent5">
                    <a:lumMod val="10000"/>
                  </a:schemeClr>
                </a:solidFill>
                <a:latin typeface="Comic Sans MS" panose="030F0702030302020204" charset="0"/>
                <a:cs typeface="Comic Sans MS" panose="030F0702030302020204" charset="0"/>
              </a:rPr>
              <a:t>P10~13</a:t>
            </a:r>
            <a:endParaRPr lang="en-US" altLang="zh-CN" b="1">
              <a:solidFill>
                <a:schemeClr val="accent5">
                  <a:lumMod val="10000"/>
                </a:schemeClr>
              </a:solidFill>
              <a:latin typeface="Comic Sans MS" panose="030F0702030302020204" charset="0"/>
              <a:cs typeface="Comic Sans MS" panose="030F0702030302020204" charset="0"/>
            </a:endParaRPr>
          </a:p>
        </p:txBody>
      </p:sp>
      <p:sp>
        <p:nvSpPr>
          <p:cNvPr id="4" name="矩形: 圆角 279"/>
          <p:cNvSpPr/>
          <p:nvPr>
            <p:custDataLst>
              <p:tags r:id="rId8"/>
            </p:custDataLst>
          </p:nvPr>
        </p:nvSpPr>
        <p:spPr>
          <a:xfrm>
            <a:off x="6525895" y="3379470"/>
            <a:ext cx="5008880" cy="648970"/>
          </a:xfrm>
          <a:prstGeom prst="roundRect">
            <a:avLst>
              <a:gd name="adj" fmla="val 8219"/>
            </a:avLst>
          </a:prstGeom>
          <a:solidFill>
            <a:srgbClr val="00B0F0"/>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sz="2800" b="1">
                <a:solidFill>
                  <a:schemeClr val="accent5">
                    <a:lumMod val="10000"/>
                  </a:schemeClr>
                </a:solidFill>
                <a:latin typeface="Comic Sans MS" panose="030F0702030302020204" charset="0"/>
                <a:cs typeface="Comic Sans MS" panose="030F0702030302020204" charset="0"/>
              </a:rPr>
              <a:t>Parts of Wings</a:t>
            </a:r>
            <a:endParaRPr lang="en-US" altLang="zh-CN" sz="2800" b="1">
              <a:solidFill>
                <a:schemeClr val="accent5">
                  <a:lumMod val="10000"/>
                </a:schemeClr>
              </a:solidFill>
              <a:latin typeface="Comic Sans MS" panose="030F0702030302020204" charset="0"/>
              <a:cs typeface="Comic Sans MS" panose="030F0702030302020204" charset="0"/>
            </a:endParaRPr>
          </a:p>
          <a:p>
            <a:pPr algn="ctr"/>
            <a:r>
              <a:rPr lang="en-US" altLang="zh-CN" b="1">
                <a:solidFill>
                  <a:schemeClr val="accent5">
                    <a:lumMod val="10000"/>
                  </a:schemeClr>
                </a:solidFill>
                <a:latin typeface="Comic Sans MS" panose="030F0702030302020204" charset="0"/>
                <a:cs typeface="Comic Sans MS" panose="030F0702030302020204" charset="0"/>
              </a:rPr>
              <a:t>P14~17</a:t>
            </a:r>
            <a:endParaRPr lang="en-US" altLang="zh-CN" b="1">
              <a:solidFill>
                <a:schemeClr val="accent5">
                  <a:lumMod val="10000"/>
                </a:schemeClr>
              </a:solidFill>
              <a:latin typeface="Comic Sans MS" panose="030F0702030302020204" charset="0"/>
              <a:cs typeface="Comic Sans MS" panose="030F0702030302020204" charset="0"/>
            </a:endParaRPr>
          </a:p>
        </p:txBody>
      </p:sp>
      <p:sp>
        <p:nvSpPr>
          <p:cNvPr id="2" name="圆角矩形 1"/>
          <p:cNvSpPr/>
          <p:nvPr/>
        </p:nvSpPr>
        <p:spPr>
          <a:xfrm>
            <a:off x="2917190" y="1635125"/>
            <a:ext cx="5832475" cy="824230"/>
          </a:xfrm>
          <a:prstGeom prst="roundRect">
            <a:avLst/>
          </a:prstGeom>
          <a:solidFill>
            <a:schemeClr val="accent2">
              <a:lumMod val="20000"/>
              <a:lumOff val="80000"/>
            </a:schemeClr>
          </a:solidFill>
          <a:ln w="38100">
            <a:solidFill>
              <a:srgbClr val="FF0000"/>
            </a:solidFill>
            <a:prstDash val="solid"/>
          </a:ln>
        </p:spPr>
        <p:style>
          <a:lnRef idx="2">
            <a:schemeClr val="accent3"/>
          </a:lnRef>
          <a:fillRef idx="2">
            <a:schemeClr val="accent3"/>
          </a:fillRef>
          <a:effectRef idx="0">
            <a:srgbClr val="FFFFFF"/>
          </a:effectRef>
          <a:fontRef idx="minor">
            <a:schemeClr val="dk1"/>
          </a:fontRef>
        </p:style>
        <p:txBody>
          <a:bodyPr rtlCol="0" anchor="ctr"/>
          <a:p>
            <a:pPr algn="ctr"/>
            <a:r>
              <a:rPr lang="en-US" altLang="zh-CN" sz="2800" b="1">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Headings(</a:t>
            </a:r>
            <a:r>
              <a:rPr lang="zh-CN" altLang="en-US" sz="2800" b="1">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小标题</a:t>
            </a:r>
            <a:r>
              <a:rPr lang="en-US" altLang="zh-CN" sz="2800" b="1">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from the book</a:t>
            </a:r>
            <a:endParaRPr lang="en-US" altLang="zh-CN" sz="2800" b="1">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左大括号 5"/>
          <p:cNvSpPr/>
          <p:nvPr/>
        </p:nvSpPr>
        <p:spPr>
          <a:xfrm rot="16200000">
            <a:off x="3275330" y="3880485"/>
            <a:ext cx="462915" cy="3766185"/>
          </a:xfrm>
          <a:prstGeom prst="leftBrace">
            <a:avLst>
              <a:gd name="adj1" fmla="val 48285"/>
              <a:gd name="adj2" fmla="val 48856"/>
            </a:avLst>
          </a:prstGeom>
          <a:ln w="38100"/>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7" name="文本框 6"/>
          <p:cNvSpPr txBox="1"/>
          <p:nvPr/>
        </p:nvSpPr>
        <p:spPr>
          <a:xfrm>
            <a:off x="2387600" y="6189345"/>
            <a:ext cx="2346960" cy="521970"/>
          </a:xfrm>
          <a:prstGeom prst="rect">
            <a:avLst/>
          </a:prstGeom>
          <a:noFill/>
        </p:spPr>
        <p:txBody>
          <a:bodyPr wrap="square" rtlCol="0">
            <a:spAutoFit/>
          </a:bodyPr>
          <a:p>
            <a:r>
              <a:rPr lang="en-US" altLang="zh-CN" sz="2800" b="1">
                <a:solidFill>
                  <a:schemeClr val="dk1"/>
                </a:solidFill>
                <a:latin typeface="Arial" panose="020B0604020202020204" pitchFamily="34" charset="0"/>
                <a:cs typeface="Arial" panose="020B0604020202020204" pitchFamily="34" charset="0"/>
              </a:rPr>
              <a:t>Details(</a:t>
            </a:r>
            <a:r>
              <a:rPr lang="en-US" altLang="zh-CN" sz="2800" b="1">
                <a:solidFill>
                  <a:schemeClr val="dk1"/>
                </a:solidFill>
                <a:latin typeface="Arial" panose="020B0604020202020204" pitchFamily="34" charset="0"/>
                <a:cs typeface="Arial" panose="020B0604020202020204" pitchFamily="34" charset="0"/>
                <a:sym typeface="+mn-ea"/>
              </a:rPr>
              <a:t>细节</a:t>
            </a:r>
            <a:r>
              <a:rPr lang="en-US" altLang="zh-CN" sz="2800" b="1">
                <a:solidFill>
                  <a:schemeClr val="dk1"/>
                </a:solidFill>
                <a:latin typeface="Arial" panose="020B0604020202020204" pitchFamily="34" charset="0"/>
                <a:cs typeface="Arial" panose="020B0604020202020204" pitchFamily="34" charset="0"/>
              </a:rPr>
              <a:t>)</a:t>
            </a:r>
            <a:endParaRPr lang="en-US" altLang="zh-CN" sz="2800" b="1">
              <a:solidFill>
                <a:schemeClr val="dk1"/>
              </a:solidFill>
              <a:latin typeface="Arial" panose="020B0604020202020204" pitchFamily="34" charset="0"/>
              <a:cs typeface="Arial" panose="020B0604020202020204" pitchFamily="34" charset="0"/>
            </a:endParaRPr>
          </a:p>
        </p:txBody>
      </p:sp>
      <p:sp>
        <p:nvSpPr>
          <p:cNvPr id="8" name="左大括号 7"/>
          <p:cNvSpPr/>
          <p:nvPr/>
        </p:nvSpPr>
        <p:spPr>
          <a:xfrm rot="16200000">
            <a:off x="8912225" y="3880485"/>
            <a:ext cx="462915" cy="3766185"/>
          </a:xfrm>
          <a:prstGeom prst="leftBrace">
            <a:avLst>
              <a:gd name="adj1" fmla="val 48285"/>
              <a:gd name="adj2" fmla="val 48856"/>
            </a:avLst>
          </a:prstGeom>
          <a:ln w="38100"/>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9" name="文本框 8"/>
          <p:cNvSpPr txBox="1"/>
          <p:nvPr/>
        </p:nvSpPr>
        <p:spPr>
          <a:xfrm>
            <a:off x="8024495" y="6189345"/>
            <a:ext cx="2346960" cy="521970"/>
          </a:xfrm>
          <a:prstGeom prst="rect">
            <a:avLst/>
          </a:prstGeom>
          <a:noFill/>
        </p:spPr>
        <p:txBody>
          <a:bodyPr wrap="square" rtlCol="0">
            <a:spAutoFit/>
          </a:bodyPr>
          <a:p>
            <a:r>
              <a:rPr lang="en-US" altLang="zh-CN" sz="2800" b="1">
                <a:solidFill>
                  <a:schemeClr val="dk1"/>
                </a:solidFill>
                <a:latin typeface="Arial" panose="020B0604020202020204" pitchFamily="34" charset="0"/>
                <a:cs typeface="Arial" panose="020B0604020202020204" pitchFamily="34" charset="0"/>
              </a:rPr>
              <a:t>Details(</a:t>
            </a:r>
            <a:r>
              <a:rPr lang="en-US" altLang="zh-CN" sz="2800" b="1">
                <a:solidFill>
                  <a:schemeClr val="dk1"/>
                </a:solidFill>
                <a:latin typeface="Arial" panose="020B0604020202020204" pitchFamily="34" charset="0"/>
                <a:cs typeface="Arial" panose="020B0604020202020204" pitchFamily="34" charset="0"/>
                <a:sym typeface="+mn-ea"/>
              </a:rPr>
              <a:t>细节</a:t>
            </a:r>
            <a:r>
              <a:rPr lang="en-US" altLang="zh-CN" sz="2800" b="1">
                <a:solidFill>
                  <a:schemeClr val="dk1"/>
                </a:solidFill>
                <a:latin typeface="Arial" panose="020B0604020202020204" pitchFamily="34" charset="0"/>
                <a:cs typeface="Arial" panose="020B0604020202020204" pitchFamily="34" charset="0"/>
              </a:rPr>
              <a:t>)</a:t>
            </a:r>
            <a:endParaRPr lang="en-US" altLang="zh-CN" sz="2800" b="1">
              <a:solidFill>
                <a:schemeClr val="dk1"/>
              </a:solidFill>
              <a:latin typeface="Arial" panose="020B0604020202020204" pitchFamily="34" charset="0"/>
              <a:cs typeface="Arial" panose="020B0604020202020204" pitchFamily="34" charset="0"/>
            </a:endParaRPr>
          </a:p>
        </p:txBody>
      </p:sp>
      <p:sp>
        <p:nvSpPr>
          <p:cNvPr id="3" name="文本框 2"/>
          <p:cNvSpPr txBox="1"/>
          <p:nvPr/>
        </p:nvSpPr>
        <p:spPr>
          <a:xfrm>
            <a:off x="254000" y="632460"/>
            <a:ext cx="11370945" cy="3378200"/>
          </a:xfrm>
          <a:prstGeom prst="rect">
            <a:avLst/>
          </a:prstGeom>
          <a:solidFill>
            <a:schemeClr val="bg1"/>
          </a:solidFill>
        </p:spPr>
        <p:txBody>
          <a:bodyPr wrap="square" rtlCol="0">
            <a:noAutofit/>
          </a:bodyPr>
          <a:p>
            <a:pPr algn="ctr"/>
            <a:endParaRPr lang="en-US" altLang="zh-CN" sz="2800" b="1">
              <a:latin typeface="Arial" panose="020B0604020202020204" pitchFamily="34" charset="0"/>
              <a:cs typeface="Arial" panose="020B0604020202020204" pitchFamily="34" charset="0"/>
            </a:endParaRPr>
          </a:p>
          <a:p>
            <a:pPr algn="ctr"/>
            <a:r>
              <a:rPr lang="en-US" altLang="zh-CN" sz="2800" b="1">
                <a:latin typeface="Arial" panose="020B0604020202020204" pitchFamily="34" charset="0"/>
                <a:cs typeface="Arial" panose="020B0604020202020204" pitchFamily="34" charset="0"/>
              </a:rPr>
              <a:t> blend in </a:t>
            </a:r>
            <a:r>
              <a:rPr lang="zh-CN" altLang="en-US" sz="2800" b="1">
                <a:latin typeface="Arial" panose="020B0604020202020204" pitchFamily="34" charset="0"/>
                <a:cs typeface="Arial" panose="020B0604020202020204" pitchFamily="34" charset="0"/>
              </a:rPr>
              <a:t>融入</a:t>
            </a:r>
            <a:endParaRPr lang="zh-CN" altLang="en-US" sz="2800" b="1">
              <a:latin typeface="Arial" panose="020B0604020202020204" pitchFamily="34" charset="0"/>
              <a:cs typeface="Arial" panose="020B0604020202020204" pitchFamily="34" charset="0"/>
            </a:endParaRPr>
          </a:p>
          <a:p>
            <a:pPr algn="ctr"/>
            <a:r>
              <a:rPr lang="en-US" altLang="zh-CN" sz="2800" b="1">
                <a:latin typeface="Arial" panose="020B0604020202020204" pitchFamily="34" charset="0"/>
                <a:cs typeface="Arial" panose="020B0604020202020204" pitchFamily="34" charset="0"/>
              </a:rPr>
              <a:t> warn </a:t>
            </a:r>
            <a:r>
              <a:rPr lang="zh-CN" altLang="en-US" sz="2800" b="1">
                <a:latin typeface="Arial" panose="020B0604020202020204" pitchFamily="34" charset="0"/>
                <a:cs typeface="Arial" panose="020B0604020202020204" pitchFamily="34" charset="0"/>
              </a:rPr>
              <a:t>警告</a:t>
            </a:r>
            <a:r>
              <a:rPr lang="en-US" altLang="zh-CN" sz="2800" b="1">
                <a:latin typeface="Arial" panose="020B0604020202020204" pitchFamily="34" charset="0"/>
                <a:cs typeface="Arial" panose="020B0604020202020204" pitchFamily="34" charset="0"/>
              </a:rPr>
              <a:t>v. </a:t>
            </a:r>
            <a:endParaRPr lang="en-US" altLang="zh-CN" sz="2800" b="1">
              <a:latin typeface="Arial" panose="020B0604020202020204" pitchFamily="34" charset="0"/>
              <a:cs typeface="Arial" panose="020B0604020202020204" pitchFamily="34" charset="0"/>
            </a:endParaRPr>
          </a:p>
          <a:p>
            <a:pPr algn="ctr"/>
            <a:r>
              <a:rPr lang="en-US" altLang="zh-CN" sz="2800" b="1">
                <a:latin typeface="Arial" panose="020B0604020202020204" pitchFamily="34" charset="0"/>
                <a:cs typeface="Arial" panose="020B0604020202020204" pitchFamily="34" charset="0"/>
              </a:rPr>
              <a:t> warning </a:t>
            </a:r>
            <a:r>
              <a:rPr lang="zh-CN" altLang="en-US" sz="2800" b="1">
                <a:latin typeface="Arial" panose="020B0604020202020204" pitchFamily="34" charset="0"/>
                <a:cs typeface="Arial" panose="020B0604020202020204" pitchFamily="34" charset="0"/>
              </a:rPr>
              <a:t>警告</a:t>
            </a:r>
            <a:r>
              <a:rPr lang="en-US" altLang="zh-CN" sz="2800" b="1">
                <a:latin typeface="Arial" panose="020B0604020202020204" pitchFamily="34" charset="0"/>
                <a:cs typeface="Arial" panose="020B0604020202020204" pitchFamily="34" charset="0"/>
              </a:rPr>
              <a:t>n.</a:t>
            </a:r>
            <a:endParaRPr lang="en-US" altLang="zh-CN" sz="2800" b="1">
              <a:latin typeface="Arial" panose="020B0604020202020204" pitchFamily="34" charset="0"/>
              <a:cs typeface="Arial" panose="020B0604020202020204" pitchFamily="34" charset="0"/>
            </a:endParaRPr>
          </a:p>
          <a:p>
            <a:pPr algn="ctr"/>
            <a:r>
              <a:rPr lang="en-US" altLang="zh-CN" sz="2800" b="1">
                <a:latin typeface="Arial" panose="020B0604020202020204" pitchFamily="34" charset="0"/>
                <a:cs typeface="Arial" panose="020B0604020202020204" pitchFamily="34" charset="0"/>
              </a:rPr>
              <a:t>toxic </a:t>
            </a:r>
            <a:r>
              <a:rPr lang="zh-CN" altLang="en-US" sz="2800" b="1">
                <a:latin typeface="Arial" panose="020B0604020202020204" pitchFamily="34" charset="0"/>
                <a:cs typeface="Arial" panose="020B0604020202020204" pitchFamily="34" charset="0"/>
              </a:rPr>
              <a:t>有毒的</a:t>
            </a:r>
            <a:endParaRPr lang="en-US" altLang="zh-CN" sz="2800" b="1">
              <a:latin typeface="Arial" panose="020B0604020202020204" pitchFamily="34" charset="0"/>
              <a:cs typeface="Arial" panose="020B0604020202020204" pitchFamily="34" charset="0"/>
            </a:endParaRPr>
          </a:p>
          <a:p>
            <a:pPr algn="ctr"/>
            <a:r>
              <a:rPr lang="en-US" altLang="zh-CN" sz="2800" b="1">
                <a:latin typeface="Arial" panose="020B0604020202020204" pitchFamily="34" charset="0"/>
                <a:cs typeface="Arial" panose="020B0604020202020204" pitchFamily="34" charset="0"/>
              </a:rPr>
              <a:t> waterproof </a:t>
            </a:r>
            <a:r>
              <a:rPr lang="zh-CN" altLang="en-US" sz="2800" b="1">
                <a:latin typeface="Arial" panose="020B0604020202020204" pitchFamily="34" charset="0"/>
                <a:cs typeface="Arial" panose="020B0604020202020204" pitchFamily="34" charset="0"/>
              </a:rPr>
              <a:t>防水的</a:t>
            </a:r>
            <a:endParaRPr lang="zh-CN" altLang="en-US" sz="2800" b="1">
              <a:latin typeface="Arial" panose="020B0604020202020204" pitchFamily="34" charset="0"/>
              <a:cs typeface="Arial" panose="020B0604020202020204" pitchFamily="34" charset="0"/>
            </a:endParaRPr>
          </a:p>
          <a:p>
            <a:pPr algn="ctr"/>
            <a:r>
              <a:rPr lang="en-US" altLang="zh-CN" sz="2800" b="1">
                <a:latin typeface="Arial" panose="020B0604020202020204" pitchFamily="34" charset="0"/>
                <a:cs typeface="Arial" panose="020B0604020202020204" pitchFamily="34" charset="0"/>
              </a:rPr>
              <a:t> take in </a:t>
            </a:r>
            <a:r>
              <a:rPr lang="zh-CN" altLang="en-US" sz="2800" b="1">
                <a:latin typeface="Arial" panose="020B0604020202020204" pitchFamily="34" charset="0"/>
                <a:cs typeface="Arial" panose="020B0604020202020204" pitchFamily="34" charset="0"/>
              </a:rPr>
              <a:t>吸收</a:t>
            </a:r>
            <a:endParaRPr lang="zh-CN" altLang="en-US" sz="2800" b="1">
              <a:latin typeface="Arial" panose="020B0604020202020204" pitchFamily="34" charset="0"/>
              <a:cs typeface="Arial" panose="020B0604020202020204" pitchFamily="34" charset="0"/>
            </a:endParaRPr>
          </a:p>
          <a:p>
            <a:pPr algn="ctr"/>
            <a:endParaRPr lang="en-US" altLang="zh-CN" sz="2800" b="1">
              <a:latin typeface="Arial" panose="020B0604020202020204" pitchFamily="34" charset="0"/>
              <a:cs typeface="Arial" panose="020B0604020202020204" pitchFamily="34" charset="0"/>
            </a:endParaRPr>
          </a:p>
          <a:p>
            <a:pPr algn="ctr"/>
            <a:endParaRPr lang="en-US" altLang="zh-CN" sz="2800" b="1">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755208 -0.09352 L -0.20776 -0.185003 " pathEditMode="relative" rAng="0" ptsTypes="">
                                      <p:cBhvr>
                                        <p:cTn id="6" dur="2000" fill="hold"/>
                                        <p:tgtEl>
                                          <p:spTgt spid="24"/>
                                        </p:tgtEl>
                                        <p:attrNameLst>
                                          <p:attrName>ppt_x</p:attrName>
                                          <p:attrName>ppt_y</p:attrName>
                                        </p:attrNameLst>
                                      </p:cBhvr>
                                      <p:rCtr x="-100" y="-45"/>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103646 -0.0937955 L -0.376197 -0.187778 " pathEditMode="relative" rAng="0" ptsTypes="">
                                      <p:cBhvr>
                                        <p:cTn id="10" dur="2000" fill="hold"/>
                                        <p:tgtEl>
                                          <p:spTgt spid="25"/>
                                        </p:tgtEl>
                                        <p:attrNameLst>
                                          <p:attrName>ppt_x</p:attrName>
                                          <p:attrName>ppt_y</p:attrName>
                                        </p:attrNameLst>
                                      </p:cBhvr>
                                      <p:rCtr x="-182" y="-46"/>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106771 -0.0899998 L 0.444272 -0.189632 " pathEditMode="relative" rAng="0" ptsTypes="">
                                      <p:cBhvr>
                                        <p:cTn id="14" dur="2000" fill="hold"/>
                                        <p:tgtEl>
                                          <p:spTgt spid="27"/>
                                        </p:tgtEl>
                                        <p:attrNameLst>
                                          <p:attrName>ppt_x</p:attrName>
                                          <p:attrName>ppt_y</p:attrName>
                                        </p:attrNameLst>
                                      </p:cBhvr>
                                      <p:rCtr x="227" y="-49"/>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00937499 -0.098057 L 0.283491 -0.18954 " pathEditMode="relative" rAng="0" ptsTypes="">
                                      <p:cBhvr>
                                        <p:cTn id="18" dur="2000" fill="hold"/>
                                        <p:tgtEl>
                                          <p:spTgt spid="26"/>
                                        </p:tgtEl>
                                        <p:attrNameLst>
                                          <p:attrName>ppt_x</p:attrName>
                                          <p:attrName>ppt_y</p:attrName>
                                        </p:attrNameLst>
                                      </p:cBhvr>
                                      <p:rCtr x="142" y="-45"/>
                                    </p:animMotion>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heckerboard(across)">
                                      <p:cBhvr>
                                        <p:cTn id="26" dur="500"/>
                                        <p:tgtEl>
                                          <p:spTgt spid="7"/>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heckerboard(across)">
                                      <p:cBhvr>
                                        <p:cTn id="29" dur="500"/>
                                        <p:tgtEl>
                                          <p:spTgt spid="8"/>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heckerboard(across)">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80"/>
                                        </p:tgtEl>
                                        <p:attrNameLst>
                                          <p:attrName>style.visibility</p:attrName>
                                        </p:attrNameLst>
                                      </p:cBhvr>
                                      <p:to>
                                        <p:strVal val="visible"/>
                                      </p:to>
                                    </p:set>
                                    <p:animEffect transition="in" filter="blinds(horizontal)">
                                      <p:cBhvr>
                                        <p:cTn id="42" dur="500"/>
                                        <p:tgtEl>
                                          <p:spTgt spid="28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linds(horizontal)">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checkerboard(across)">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7" grpId="0" bldLvl="0" animBg="1"/>
      <p:bldP spid="26" grpId="0" bldLvl="0" animBg="1"/>
      <p:bldP spid="280" grpId="0" bldLvl="0" animBg="1"/>
      <p:bldP spid="280" grpId="1" animBg="1"/>
      <p:bldP spid="4" grpId="0" bldLvl="0" animBg="1"/>
      <p:bldP spid="4" grpId="1" animBg="1"/>
      <p:bldP spid="2" grpId="0" bldLvl="0" animBg="1"/>
      <p:bldP spid="2" grpId="1" animBg="1"/>
      <p:bldP spid="6" grpId="0" animBg="1"/>
      <p:bldP spid="7" grpId="0"/>
      <p:bldP spid="6" grpId="1" animBg="1"/>
      <p:bldP spid="7" grpId="1"/>
      <p:bldP spid="8" grpId="0" animBg="1"/>
      <p:bldP spid="9" grpId="0"/>
      <p:bldP spid="8" grpId="1" animBg="1"/>
      <p:bldP spid="9" grpId="1"/>
      <p:bldP spid="3" grpId="0" bldLvl="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81" name="文本框 6" descr="7b0a2020202022776f7264617274223a2022220a7d0a"/>
          <p:cNvSpPr txBox="1"/>
          <p:nvPr>
            <p:custDataLst>
              <p:tags r:id="rId1"/>
            </p:custDataLst>
          </p:nvPr>
        </p:nvSpPr>
        <p:spPr>
          <a:xfrm>
            <a:off x="2274570" y="1224915"/>
            <a:ext cx="5870575" cy="706755"/>
          </a:xfrm>
          <a:prstGeom prst="rect">
            <a:avLst/>
          </a:prstGeom>
          <a:noFill/>
        </p:spPr>
        <p:txBody>
          <a:bodyPr wrap="square">
            <a:spAutoFit/>
            <a:scene3d>
              <a:camera prst="orthographicFront"/>
              <a:lightRig rig="threePt" dir="t"/>
            </a:scene3d>
          </a:bodyPr>
          <a:lstStyle>
            <a:defPPr>
              <a:defRPr lang="zh-CN"/>
            </a:defPPr>
            <a:lvl1pPr marR="0" lvl="0" indent="0" algn="ctr" fontAlgn="auto">
              <a:lnSpc>
                <a:spcPct val="100000"/>
              </a:lnSpc>
              <a:spcBef>
                <a:spcPts val="0"/>
              </a:spcBef>
              <a:spcAft>
                <a:spcPts val="0"/>
              </a:spcAft>
              <a:buClrTx/>
              <a:buSzTx/>
              <a:buFontTx/>
              <a:buNone/>
              <a:defRPr kumimoji="0" sz="2400" b="0" i="0" u="none" strike="noStrike" cap="none" spc="0" normalizeH="0" baseline="0">
                <a:ln>
                  <a:noFill/>
                </a:ln>
                <a:solidFill>
                  <a:schemeClr val="bg2">
                    <a:lumMod val="25000"/>
                  </a:schemeClr>
                </a:solidFill>
                <a:effectLst/>
                <a:uLnTx/>
                <a:uFillTx/>
                <a:latin typeface="+mj-ea"/>
                <a:ea typeface="+mj-ea"/>
              </a:defRPr>
            </a:lvl1pPr>
          </a:lstStyle>
          <a:p>
            <a:pPr algn="ctr"/>
            <a:r>
              <a:rPr lang="en-US" altLang="zh-CN" sz="3600" b="1" dirty="0">
                <a:ln w="7481" cmpd="sng">
                  <a:solidFill>
                    <a:srgbClr val="F77E75"/>
                  </a:solidFill>
                  <a:prstDash val="solid"/>
                </a:ln>
                <a:gradFill>
                  <a:gsLst>
                    <a:gs pos="0">
                      <a:srgbClr val="FE4444"/>
                    </a:gs>
                    <a:gs pos="100000">
                      <a:srgbClr val="D63721"/>
                    </a:gs>
                  </a:gsLst>
                  <a:lin ang="5400000" scaled="0"/>
                </a:gradFill>
                <a:effectLst>
                  <a:innerShdw blurRad="4988" dist="50800" dir="2700000">
                    <a:srgbClr val="941225">
                      <a:alpha val="77000"/>
                    </a:srgbClr>
                  </a:innerShdw>
                  <a:reflection blurRad="831" stA="42000" endA="300" endPos="35000" dist="29997" dir="5400000" sy="-100000" algn="bl" rotWithShape="0"/>
                </a:effectLst>
                <a:latin typeface="Microsoft YaHei UI" panose="020B0503020204020204" charset="-122"/>
                <a:ea typeface="Microsoft YaHei UI" panose="020B0503020204020204" charset="-122"/>
                <a:sym typeface="汉仪晓波折纸体简" panose="00020600040101010101" charset="-122"/>
              </a:rPr>
              <a:t>Colors </a:t>
            </a:r>
            <a:r>
              <a:rPr lang="en-US" altLang="zh-CN" sz="4000" b="1" dirty="0">
                <a:ln w="7481" cmpd="sng">
                  <a:solidFill>
                    <a:srgbClr val="F77E75"/>
                  </a:solidFill>
                  <a:prstDash val="solid"/>
                </a:ln>
                <a:gradFill>
                  <a:gsLst>
                    <a:gs pos="0">
                      <a:srgbClr val="FE4444"/>
                    </a:gs>
                    <a:gs pos="100000">
                      <a:srgbClr val="D63721"/>
                    </a:gs>
                  </a:gsLst>
                  <a:lin ang="5400000" scaled="0"/>
                </a:gradFill>
                <a:effectLst>
                  <a:innerShdw blurRad="4988" dist="50800" dir="2700000">
                    <a:srgbClr val="941225">
                      <a:alpha val="77000"/>
                    </a:srgbClr>
                  </a:innerShdw>
                  <a:reflection blurRad="831" stA="42000" endA="300" endPos="35000" dist="29997" dir="5400000" sy="-100000" algn="bl" rotWithShape="0"/>
                </a:effectLst>
                <a:latin typeface="Microsoft YaHei UI" panose="020B0503020204020204" charset="-122"/>
                <a:ea typeface="Microsoft YaHei UI" panose="020B0503020204020204" charset="-122"/>
                <a:sym typeface="汉仪晓波折纸体简" panose="00020600040101010101" charset="-122"/>
              </a:rPr>
              <a:t>and </a:t>
            </a:r>
            <a:r>
              <a:rPr lang="en-US" altLang="zh-CN" sz="3600" b="1" dirty="0">
                <a:ln w="7481" cmpd="sng">
                  <a:solidFill>
                    <a:srgbClr val="F77E75"/>
                  </a:solidFill>
                  <a:prstDash val="solid"/>
                </a:ln>
                <a:gradFill>
                  <a:gsLst>
                    <a:gs pos="0">
                      <a:srgbClr val="FE4444"/>
                    </a:gs>
                    <a:gs pos="100000">
                      <a:srgbClr val="D63721"/>
                    </a:gs>
                  </a:gsLst>
                  <a:lin ang="5400000" scaled="0"/>
                </a:gradFill>
                <a:effectLst>
                  <a:innerShdw blurRad="4988" dist="50800" dir="2700000">
                    <a:srgbClr val="941225">
                      <a:alpha val="77000"/>
                    </a:srgbClr>
                  </a:innerShdw>
                  <a:reflection blurRad="831" stA="42000" endA="300" endPos="35000" dist="29997" dir="5400000" sy="-100000" algn="bl" rotWithShape="0"/>
                </a:effectLst>
                <a:latin typeface="Microsoft YaHei UI" panose="020B0503020204020204" charset="-122"/>
                <a:ea typeface="Microsoft YaHei UI" panose="020B0503020204020204" charset="-122"/>
                <a:sym typeface="汉仪晓波折纸体简" panose="00020600040101010101" charset="-122"/>
              </a:rPr>
              <a:t>Patterns</a:t>
            </a:r>
            <a:endParaRPr lang="en-US" altLang="zh-CN" sz="3600" b="1" dirty="0">
              <a:ln w="7481" cmpd="sng">
                <a:solidFill>
                  <a:srgbClr val="F77E75"/>
                </a:solidFill>
                <a:prstDash val="solid"/>
              </a:ln>
              <a:gradFill>
                <a:gsLst>
                  <a:gs pos="0">
                    <a:srgbClr val="FE4444"/>
                  </a:gs>
                  <a:gs pos="100000">
                    <a:srgbClr val="D63721"/>
                  </a:gs>
                </a:gsLst>
                <a:lin ang="5400000" scaled="0"/>
              </a:gradFill>
              <a:effectLst>
                <a:innerShdw blurRad="4988" dist="50800" dir="2700000">
                  <a:srgbClr val="941225">
                    <a:alpha val="77000"/>
                  </a:srgbClr>
                </a:innerShdw>
                <a:reflection blurRad="831" stA="42000" endA="300" endPos="35000" dist="29997" dir="5400000" sy="-100000" algn="bl" rotWithShape="0"/>
              </a:effectLst>
              <a:latin typeface="Microsoft YaHei UI" panose="020B0503020204020204" charset="-122"/>
              <a:ea typeface="Microsoft YaHei UI" panose="020B0503020204020204" charset="-122"/>
              <a:sym typeface="汉仪晓波折纸体简" panose="00020600040101010101" charset="-122"/>
            </a:endParaRPr>
          </a:p>
        </p:txBody>
      </p:sp>
      <p:pic>
        <p:nvPicPr>
          <p:cNvPr id="3" name="图片 2"/>
          <p:cNvPicPr>
            <a:picLocks noChangeAspect="1"/>
          </p:cNvPicPr>
          <p:nvPr/>
        </p:nvPicPr>
        <p:blipFill>
          <a:blip r:embed="rId2"/>
          <a:srcRect l="1376" t="3770" b="1677"/>
          <a:stretch>
            <a:fillRect/>
          </a:stretch>
        </p:blipFill>
        <p:spPr>
          <a:xfrm>
            <a:off x="8446770" y="0"/>
            <a:ext cx="3745230" cy="5024755"/>
          </a:xfrm>
          <a:prstGeom prst="rect">
            <a:avLst/>
          </a:prstGeom>
          <a:ln>
            <a:solidFill>
              <a:schemeClr val="accent1"/>
            </a:solidFill>
          </a:ln>
        </p:spPr>
      </p:pic>
      <p:pic>
        <p:nvPicPr>
          <p:cNvPr id="20" name="图片 19" descr="mmexport1708957942357"/>
          <p:cNvPicPr/>
          <p:nvPr/>
        </p:nvPicPr>
        <p:blipFill>
          <a:blip r:embed="rId3"/>
          <a:srcRect l="11929" t="8667" r="3058" b="31139"/>
          <a:stretch>
            <a:fillRect/>
          </a:stretch>
        </p:blipFill>
        <p:spPr>
          <a:xfrm>
            <a:off x="124460" y="164465"/>
            <a:ext cx="2520000" cy="2520000"/>
          </a:xfrm>
          <a:prstGeom prst="ellipse">
            <a:avLst/>
          </a:prstGeom>
        </p:spPr>
      </p:pic>
      <p:sp>
        <p:nvSpPr>
          <p:cNvPr id="5" name="文本框 4"/>
          <p:cNvSpPr txBox="1"/>
          <p:nvPr/>
        </p:nvSpPr>
        <p:spPr>
          <a:xfrm>
            <a:off x="0" y="2684780"/>
            <a:ext cx="8145780" cy="3488055"/>
          </a:xfrm>
          <a:prstGeom prst="rect">
            <a:avLst/>
          </a:prstGeom>
          <a:noFill/>
        </p:spPr>
        <p:txBody>
          <a:bodyPr wrap="square" rtlCol="0">
            <a:noAutofit/>
          </a:bodyPr>
          <a:p>
            <a:pPr marL="342900" indent="-342900">
              <a:lnSpc>
                <a:spcPct val="140000"/>
              </a:lnSpc>
              <a:buFont typeface="Wingdings" panose="05000000000000000000" charset="0"/>
              <a:buChar char="u"/>
            </a:pPr>
            <a:r>
              <a:rPr lang="en-US" altLang="zh-CN" sz="2400" b="1">
                <a:latin typeface="Arial" panose="020B0604020202020204" pitchFamily="34" charset="0"/>
                <a:cs typeface="Arial" panose="020B0604020202020204" pitchFamily="34" charset="0"/>
              </a:rPr>
              <a:t>Both butterflies and people can _________ in. </a:t>
            </a:r>
            <a:endParaRPr lang="en-US" altLang="zh-CN" sz="2400" b="1">
              <a:latin typeface="Arial" panose="020B0604020202020204" pitchFamily="34" charset="0"/>
              <a:cs typeface="Arial" panose="020B0604020202020204" pitchFamily="34" charset="0"/>
            </a:endParaRPr>
          </a:p>
          <a:p>
            <a:pPr marL="342900" indent="-342900">
              <a:lnSpc>
                <a:spcPct val="140000"/>
              </a:lnSpc>
              <a:buFont typeface="Wingdings" panose="05000000000000000000" charset="0"/>
              <a:buChar char="u"/>
            </a:pPr>
            <a:r>
              <a:rPr lang="en-US" altLang="zh-CN" sz="2400" b="1">
                <a:latin typeface="Arial" panose="020B0604020202020204" pitchFamily="34" charset="0"/>
                <a:cs typeface="Arial" panose="020B0604020202020204" pitchFamily="34" charset="0"/>
              </a:rPr>
              <a:t>Butterflies use colors and patterns to help them  hide from ________. One kind of butterfly looks like a dead leaf, and another one looks like tree ______.</a:t>
            </a:r>
            <a:endParaRPr lang="en-US" altLang="zh-CN" sz="2400" b="1">
              <a:latin typeface="Arial" panose="020B0604020202020204" pitchFamily="34" charset="0"/>
              <a:cs typeface="Arial" panose="020B0604020202020204" pitchFamily="34" charset="0"/>
            </a:endParaRPr>
          </a:p>
          <a:p>
            <a:pPr marL="342900" indent="-342900">
              <a:lnSpc>
                <a:spcPct val="140000"/>
              </a:lnSpc>
              <a:buFont typeface="Wingdings" panose="05000000000000000000" charset="0"/>
              <a:buChar char="u"/>
            </a:pPr>
            <a:r>
              <a:rPr lang="en-US" altLang="zh-CN" sz="2400" b="1">
                <a:latin typeface="Arial" panose="020B0604020202020204" pitchFamily="34" charset="0"/>
                <a:cs typeface="Arial" panose="020B0604020202020204" pitchFamily="34" charset="0"/>
              </a:rPr>
              <a:t>People can blend in </a:t>
            </a:r>
            <a:r>
              <a:rPr lang="en-US" sz="2400" b="1">
                <a:latin typeface="Arial" panose="020B0604020202020204" pitchFamily="34" charset="0"/>
                <a:cs typeface="Arial" panose="020B0604020202020204" pitchFamily="34" charset="0"/>
              </a:rPr>
              <a:t>too</a:t>
            </a:r>
            <a:r>
              <a:rPr lang="en-US" altLang="zh-CN" sz="2400" b="1">
                <a:latin typeface="Arial" panose="020B0604020202020204" pitchFamily="34" charset="0"/>
                <a:cs typeface="Arial" panose="020B0604020202020204" pitchFamily="34" charset="0"/>
              </a:rPr>
              <a:t>. We</a:t>
            </a:r>
            <a:r>
              <a:rPr lang="en-US" altLang="zh-CN" sz="2400" b="1">
                <a:latin typeface="Arial" panose="020B0604020202020204" pitchFamily="34" charset="0"/>
                <a:cs typeface="Arial" panose="020B0604020202020204" pitchFamily="34" charset="0"/>
                <a:sym typeface="+mn-ea"/>
              </a:rPr>
              <a:t> use ________________ to ______ in the forest. </a:t>
            </a:r>
            <a:endParaRPr lang="en-US" altLang="zh-CN" sz="2400" b="1">
              <a:latin typeface="Arial" panose="020B0604020202020204" pitchFamily="34" charset="0"/>
              <a:cs typeface="Arial" panose="020B0604020202020204" pitchFamily="34" charset="0"/>
              <a:sym typeface="+mn-ea"/>
            </a:endParaRPr>
          </a:p>
          <a:p>
            <a:pPr marL="342900" indent="-342900">
              <a:lnSpc>
                <a:spcPct val="150000"/>
              </a:lnSpc>
              <a:buFont typeface="Wingdings" panose="05000000000000000000" charset="0"/>
              <a:buChar char="u"/>
            </a:pPr>
            <a:endParaRPr lang="en-US" altLang="zh-CN" sz="2400" b="1">
              <a:latin typeface="Arial" panose="020B0604020202020204" pitchFamily="34" charset="0"/>
              <a:cs typeface="Arial" panose="020B0604020202020204" pitchFamily="34" charset="0"/>
            </a:endParaRPr>
          </a:p>
        </p:txBody>
      </p:sp>
      <p:sp>
        <p:nvSpPr>
          <p:cNvPr id="10" name="文本框 9"/>
          <p:cNvSpPr txBox="1"/>
          <p:nvPr/>
        </p:nvSpPr>
        <p:spPr>
          <a:xfrm>
            <a:off x="124460" y="74295"/>
            <a:ext cx="332740" cy="645160"/>
          </a:xfrm>
          <a:prstGeom prst="rect">
            <a:avLst/>
          </a:prstGeom>
          <a:noFill/>
        </p:spPr>
        <p:txBody>
          <a:bodyPr wrap="square" rtlCol="0">
            <a:spAutoFit/>
          </a:bodyPr>
          <a:p>
            <a:r>
              <a:rPr lang="en-US" altLang="zh-CN" sz="3600" b="1">
                <a:solidFill>
                  <a:schemeClr val="tx1"/>
                </a:solidFill>
                <a:effectLst>
                  <a:outerShdw blurRad="38100" dist="19050" dir="2700000" algn="tl" rotWithShape="0">
                    <a:schemeClr val="dk1">
                      <a:alpha val="40000"/>
                    </a:schemeClr>
                  </a:outerShdw>
                </a:effectLst>
                <a:latin typeface="Berlin Sans FB Demi" panose="020E0802020502020306" charset="0"/>
                <a:cs typeface="Berlin Sans FB Demi" panose="020E0802020502020306" charset="0"/>
              </a:rPr>
              <a:t>1</a:t>
            </a:r>
            <a:endParaRPr lang="en-US" altLang="zh-CN" sz="3600" b="1">
              <a:solidFill>
                <a:schemeClr val="tx1"/>
              </a:solidFill>
              <a:effectLst>
                <a:outerShdw blurRad="38100" dist="19050" dir="2700000" algn="tl" rotWithShape="0">
                  <a:schemeClr val="dk1">
                    <a:alpha val="40000"/>
                  </a:schemeClr>
                </a:outerShdw>
              </a:effectLst>
              <a:latin typeface="Berlin Sans FB Demi" panose="020E0802020502020306" charset="0"/>
              <a:cs typeface="Berlin Sans FB Demi" panose="020E0802020502020306" charset="0"/>
            </a:endParaRPr>
          </a:p>
        </p:txBody>
      </p:sp>
      <p:sp>
        <p:nvSpPr>
          <p:cNvPr id="11" name="文本框 10"/>
          <p:cNvSpPr txBox="1"/>
          <p:nvPr/>
        </p:nvSpPr>
        <p:spPr>
          <a:xfrm>
            <a:off x="5334635" y="2745740"/>
            <a:ext cx="1316355" cy="521970"/>
          </a:xfrm>
          <a:prstGeom prst="rect">
            <a:avLst/>
          </a:prstGeom>
          <a:noFill/>
        </p:spPr>
        <p:txBody>
          <a:bodyPr wrap="square" rtlCol="0">
            <a:spAutoFit/>
          </a:bodyPr>
          <a:p>
            <a:r>
              <a:rPr lang="en-US" altLang="zh-CN" sz="2800" b="1">
                <a:solidFill>
                  <a:srgbClr val="FF0000"/>
                </a:solidFill>
                <a:latin typeface="Arial" panose="020B0604020202020204" pitchFamily="34" charset="0"/>
                <a:cs typeface="Arial" panose="020B0604020202020204" pitchFamily="34" charset="0"/>
              </a:rPr>
              <a:t>blend</a:t>
            </a:r>
            <a:endParaRPr lang="en-US" altLang="zh-CN" sz="2800" b="1">
              <a:solidFill>
                <a:srgbClr val="FF0000"/>
              </a:solidFill>
              <a:latin typeface="Arial" panose="020B0604020202020204" pitchFamily="34" charset="0"/>
              <a:cs typeface="Arial" panose="020B0604020202020204" pitchFamily="34" charset="0"/>
            </a:endParaRPr>
          </a:p>
        </p:txBody>
      </p:sp>
      <p:sp>
        <p:nvSpPr>
          <p:cNvPr id="13" name="文本框 12"/>
          <p:cNvSpPr txBox="1"/>
          <p:nvPr/>
        </p:nvSpPr>
        <p:spPr>
          <a:xfrm>
            <a:off x="1887855" y="3713480"/>
            <a:ext cx="1635125" cy="521970"/>
          </a:xfrm>
          <a:prstGeom prst="rect">
            <a:avLst/>
          </a:prstGeom>
          <a:noFill/>
        </p:spPr>
        <p:txBody>
          <a:bodyPr wrap="square" rtlCol="0">
            <a:spAutoFit/>
          </a:bodyPr>
          <a:p>
            <a:r>
              <a:rPr lang="en-US" altLang="zh-CN" sz="2800" b="1">
                <a:solidFill>
                  <a:srgbClr val="FF0000"/>
                </a:solidFill>
                <a:latin typeface="Arial" panose="020B0604020202020204" pitchFamily="34" charset="0"/>
                <a:cs typeface="Arial" panose="020B0604020202020204" pitchFamily="34" charset="0"/>
              </a:rPr>
              <a:t>danger</a:t>
            </a:r>
            <a:endParaRPr lang="en-US" altLang="zh-CN" sz="2800" b="1">
              <a:solidFill>
                <a:srgbClr val="FF0000"/>
              </a:solidFill>
              <a:latin typeface="Arial" panose="020B0604020202020204" pitchFamily="34" charset="0"/>
              <a:cs typeface="Arial" panose="020B0604020202020204" pitchFamily="34" charset="0"/>
            </a:endParaRPr>
          </a:p>
        </p:txBody>
      </p:sp>
      <p:sp>
        <p:nvSpPr>
          <p:cNvPr id="14" name="文本框 13"/>
          <p:cNvSpPr txBox="1"/>
          <p:nvPr/>
        </p:nvSpPr>
        <p:spPr>
          <a:xfrm>
            <a:off x="5106035" y="4752975"/>
            <a:ext cx="3065780" cy="521970"/>
          </a:xfrm>
          <a:prstGeom prst="rect">
            <a:avLst/>
          </a:prstGeom>
          <a:noFill/>
        </p:spPr>
        <p:txBody>
          <a:bodyPr wrap="square" rtlCol="0">
            <a:spAutoFit/>
          </a:bodyPr>
          <a:p>
            <a:r>
              <a:rPr lang="en-US" altLang="zh-CN" sz="2800" b="1">
                <a:solidFill>
                  <a:srgbClr val="FF0000"/>
                </a:solidFill>
                <a:latin typeface="Arial" panose="020B0604020202020204" pitchFamily="34" charset="0"/>
                <a:cs typeface="Arial" panose="020B0604020202020204" pitchFamily="34" charset="0"/>
              </a:rPr>
              <a:t>paint and plants</a:t>
            </a:r>
            <a:endParaRPr lang="en-US" altLang="zh-CN" sz="2800" b="1">
              <a:solidFill>
                <a:srgbClr val="FF0000"/>
              </a:solidFill>
              <a:latin typeface="Arial" panose="020B0604020202020204" pitchFamily="34" charset="0"/>
              <a:cs typeface="Arial" panose="020B0604020202020204" pitchFamily="34" charset="0"/>
            </a:endParaRPr>
          </a:p>
        </p:txBody>
      </p:sp>
      <p:sp>
        <p:nvSpPr>
          <p:cNvPr id="15" name="文本框 14"/>
          <p:cNvSpPr txBox="1"/>
          <p:nvPr/>
        </p:nvSpPr>
        <p:spPr>
          <a:xfrm>
            <a:off x="828675" y="5274945"/>
            <a:ext cx="1059180" cy="521970"/>
          </a:xfrm>
          <a:prstGeom prst="rect">
            <a:avLst/>
          </a:prstGeom>
          <a:noFill/>
        </p:spPr>
        <p:txBody>
          <a:bodyPr wrap="square" rtlCol="0">
            <a:spAutoFit/>
          </a:bodyPr>
          <a:p>
            <a:r>
              <a:rPr lang="en-US" altLang="zh-CN" sz="2800" b="1">
                <a:solidFill>
                  <a:srgbClr val="FF0000"/>
                </a:solidFill>
                <a:latin typeface="Arial" panose="020B0604020202020204" pitchFamily="34" charset="0"/>
                <a:cs typeface="Arial" panose="020B0604020202020204" pitchFamily="34" charset="0"/>
              </a:rPr>
              <a:t>hide</a:t>
            </a:r>
            <a:endParaRPr lang="en-US" altLang="zh-CN" sz="2800" b="1">
              <a:solidFill>
                <a:srgbClr val="FF0000"/>
              </a:solidFill>
              <a:latin typeface="Arial" panose="020B0604020202020204" pitchFamily="34" charset="0"/>
              <a:cs typeface="Arial" panose="020B0604020202020204" pitchFamily="34" charset="0"/>
            </a:endParaRPr>
          </a:p>
        </p:txBody>
      </p:sp>
      <p:sp>
        <p:nvSpPr>
          <p:cNvPr id="16" name="文本框 15"/>
          <p:cNvSpPr txBox="1"/>
          <p:nvPr/>
        </p:nvSpPr>
        <p:spPr>
          <a:xfrm>
            <a:off x="3865880" y="2010410"/>
            <a:ext cx="4079240" cy="521970"/>
          </a:xfrm>
          <a:prstGeom prst="rect">
            <a:avLst/>
          </a:prstGeom>
          <a:noFill/>
        </p:spPr>
        <p:txBody>
          <a:bodyPr wrap="square" rtlCol="0" anchor="t">
            <a:spAutoFit/>
          </a:bodyPr>
          <a:p>
            <a:pPr algn="r"/>
            <a:r>
              <a:rPr lang="en-US" altLang="zh-CN" sz="2800" b="1">
                <a:solidFill>
                  <a:schemeClr val="accent5">
                    <a:lumMod val="10000"/>
                  </a:schemeClr>
                </a:solidFill>
                <a:latin typeface="Century" panose="02040604050505020304" charset="0"/>
                <a:cs typeface="Century" panose="02040604050505020304" charset="0"/>
                <a:sym typeface="+mn-ea"/>
              </a:rPr>
              <a:t>(Page10~11)</a:t>
            </a:r>
            <a:endParaRPr lang="en-US" altLang="zh-CN" sz="2800" b="1">
              <a:solidFill>
                <a:schemeClr val="accent5">
                  <a:lumMod val="10000"/>
                </a:schemeClr>
              </a:solidFill>
              <a:latin typeface="Century" panose="02040604050505020304" charset="0"/>
              <a:cs typeface="Century" panose="02040604050505020304" charset="0"/>
              <a:sym typeface="+mn-ea"/>
            </a:endParaRPr>
          </a:p>
        </p:txBody>
      </p:sp>
      <p:sp>
        <p:nvSpPr>
          <p:cNvPr id="2" name="文本框 1"/>
          <p:cNvSpPr txBox="1"/>
          <p:nvPr/>
        </p:nvSpPr>
        <p:spPr>
          <a:xfrm>
            <a:off x="6710045" y="4263390"/>
            <a:ext cx="1050290" cy="521970"/>
          </a:xfrm>
          <a:prstGeom prst="rect">
            <a:avLst/>
          </a:prstGeom>
          <a:noFill/>
        </p:spPr>
        <p:txBody>
          <a:bodyPr wrap="square" rtlCol="0">
            <a:spAutoFit/>
          </a:bodyPr>
          <a:p>
            <a:r>
              <a:rPr lang="en-US" altLang="zh-CN" sz="2800" b="1">
                <a:solidFill>
                  <a:srgbClr val="FF0000"/>
                </a:solidFill>
                <a:latin typeface="Arial" panose="020B0604020202020204" pitchFamily="34" charset="0"/>
                <a:cs typeface="Arial" panose="020B0604020202020204" pitchFamily="34" charset="0"/>
              </a:rPr>
              <a:t>bark</a:t>
            </a:r>
            <a:endParaRPr lang="en-US" altLang="zh-CN" sz="2800" b="1">
              <a:solidFill>
                <a:srgbClr val="FF0000"/>
              </a:solidFill>
              <a:latin typeface="Arial" panose="020B0604020202020204" pitchFamily="34" charset="0"/>
              <a:cs typeface="Arial" panose="020B0604020202020204" pitchFamily="34" charset="0"/>
            </a:endParaRPr>
          </a:p>
        </p:txBody>
      </p:sp>
      <p:sp>
        <p:nvSpPr>
          <p:cNvPr id="4" name="文本框 3"/>
          <p:cNvSpPr txBox="1"/>
          <p:nvPr/>
        </p:nvSpPr>
        <p:spPr>
          <a:xfrm>
            <a:off x="635" y="5871210"/>
            <a:ext cx="7759700" cy="645160"/>
          </a:xfrm>
          <a:prstGeom prst="rect">
            <a:avLst/>
          </a:prstGeom>
          <a:noFill/>
        </p:spPr>
        <p:txBody>
          <a:bodyPr wrap="square" rtlCol="0" anchor="t">
            <a:spAutoFit/>
          </a:bodyPr>
          <a:p>
            <a:pPr marL="342900" indent="-342900">
              <a:lnSpc>
                <a:spcPct val="150000"/>
              </a:lnSpc>
              <a:buFont typeface="Wingdings" panose="05000000000000000000" charset="0"/>
              <a:buChar char="u"/>
            </a:pPr>
            <a:r>
              <a:rPr lang="en-US" altLang="zh-CN" sz="2400" b="1" i="1">
                <a:solidFill>
                  <a:srgbClr val="0070C0"/>
                </a:solidFill>
                <a:latin typeface="Microsoft YaHei UI" panose="020B0503020204020204" charset="-122"/>
                <a:ea typeface="Microsoft YaHei UI" panose="020B0503020204020204" charset="-122"/>
                <a:cs typeface="Arial" panose="020B0604020202020204" pitchFamily="34" charset="0"/>
                <a:sym typeface="+mn-ea"/>
              </a:rPr>
              <a:t>Do you know other animals that can blend in?</a:t>
            </a:r>
            <a:endParaRPr lang="en-US" altLang="zh-CN" sz="2400" b="1" i="1">
              <a:solidFill>
                <a:srgbClr val="0070C0"/>
              </a:solidFill>
              <a:latin typeface="Microsoft YaHei UI" panose="020B0503020204020204" charset="-122"/>
              <a:ea typeface="Microsoft YaHei UI" panose="020B0503020204020204" charset="-122"/>
              <a:cs typeface="Arial" panose="020B0604020202020204" pitchFamily="34" charset="0"/>
              <a:sym typeface="+mn-ea"/>
            </a:endParaRPr>
          </a:p>
        </p:txBody>
      </p:sp>
      <p:grpSp>
        <p:nvGrpSpPr>
          <p:cNvPr id="8" name="组合 7"/>
          <p:cNvGrpSpPr/>
          <p:nvPr/>
        </p:nvGrpSpPr>
        <p:grpSpPr>
          <a:xfrm>
            <a:off x="8636635" y="5123815"/>
            <a:ext cx="2470785" cy="1708150"/>
            <a:chOff x="13601" y="8069"/>
            <a:chExt cx="3891" cy="2690"/>
          </a:xfrm>
        </p:grpSpPr>
        <p:pic>
          <p:nvPicPr>
            <p:cNvPr id="6" name="图片 5" descr="变色龙"/>
            <p:cNvPicPr>
              <a:picLocks noChangeAspect="1"/>
            </p:cNvPicPr>
            <p:nvPr/>
          </p:nvPicPr>
          <p:blipFill>
            <a:blip r:embed="rId4"/>
            <a:stretch>
              <a:fillRect/>
            </a:stretch>
          </p:blipFill>
          <p:spPr>
            <a:xfrm>
              <a:off x="13602" y="8541"/>
              <a:ext cx="3890" cy="2218"/>
            </a:xfrm>
            <a:prstGeom prst="roundRect">
              <a:avLst/>
            </a:prstGeom>
          </p:spPr>
        </p:pic>
        <p:sp>
          <p:nvSpPr>
            <p:cNvPr id="7" name="文本框 6"/>
            <p:cNvSpPr txBox="1"/>
            <p:nvPr/>
          </p:nvSpPr>
          <p:spPr>
            <a:xfrm>
              <a:off x="13601" y="8069"/>
              <a:ext cx="3891" cy="628"/>
            </a:xfrm>
            <a:prstGeom prst="rect">
              <a:avLst/>
            </a:prstGeom>
            <a:solidFill>
              <a:schemeClr val="bg1"/>
            </a:solidFill>
          </p:spPr>
          <p:txBody>
            <a:bodyPr wrap="square" rtlCol="0" anchor="t">
              <a:spAutoFit/>
            </a:bodyPr>
            <a:p>
              <a:r>
                <a:rPr lang="zh-CN" altLang="en-US" sz="2000" b="1"/>
                <a:t>chameleon变色龙</a:t>
              </a:r>
              <a:endParaRPr lang="zh-CN" altLang="en-US" sz="2000"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linds(horizont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2" grpId="0"/>
      <p:bldP spid="2" grpId="1"/>
      <p:bldP spid="14" grpId="0"/>
      <p:bldP spid="14" grpId="1"/>
      <p:bldP spid="15" grpId="0"/>
      <p:bldP spid="15" grpId="1"/>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1" name="图片 20" descr="mmexport1708958027017"/>
          <p:cNvPicPr/>
          <p:nvPr/>
        </p:nvPicPr>
        <p:blipFill>
          <a:blip r:embed="rId1">
            <a:clrChange>
              <a:clrFrom>
                <a:srgbClr val="000000">
                  <a:alpha val="0"/>
                </a:srgbClr>
              </a:clrFrom>
              <a:clrTo>
                <a:srgbClr val="000000">
                  <a:alpha val="0"/>
                  <a:alpha val="0"/>
                </a:srgbClr>
              </a:clrTo>
            </a:clrChange>
          </a:blip>
          <a:srcRect l="10297" t="8168" r="-31" b="27096"/>
          <a:stretch>
            <a:fillRect/>
          </a:stretch>
        </p:blipFill>
        <p:spPr>
          <a:xfrm>
            <a:off x="196215" y="208280"/>
            <a:ext cx="2520000" cy="2520000"/>
          </a:xfrm>
          <a:prstGeom prst="ellipse">
            <a:avLst/>
          </a:prstGeom>
          <a:ln w="38100">
            <a:solidFill>
              <a:schemeClr val="accent4">
                <a:lumMod val="75000"/>
              </a:schemeClr>
            </a:solidFill>
          </a:ln>
        </p:spPr>
      </p:pic>
      <p:sp>
        <p:nvSpPr>
          <p:cNvPr id="31" name="文本框 30"/>
          <p:cNvSpPr txBox="1"/>
          <p:nvPr/>
        </p:nvSpPr>
        <p:spPr>
          <a:xfrm>
            <a:off x="114300" y="0"/>
            <a:ext cx="332740" cy="645160"/>
          </a:xfrm>
          <a:prstGeom prst="rect">
            <a:avLst/>
          </a:prstGeom>
          <a:noFill/>
        </p:spPr>
        <p:txBody>
          <a:bodyPr wrap="square" rtlCol="0">
            <a:spAutoFit/>
          </a:bodyPr>
          <a:p>
            <a:r>
              <a:rPr lang="en-US" altLang="zh-CN" sz="3600" b="1">
                <a:solidFill>
                  <a:schemeClr val="tx1"/>
                </a:solidFill>
                <a:effectLst>
                  <a:outerShdw blurRad="38100" dist="19050" dir="2700000" algn="tl" rotWithShape="0">
                    <a:schemeClr val="dk1">
                      <a:alpha val="40000"/>
                    </a:schemeClr>
                  </a:outerShdw>
                </a:effectLst>
                <a:latin typeface="Berlin Sans FB Demi" panose="020E0802020502020306" charset="0"/>
                <a:cs typeface="Berlin Sans FB Demi" panose="020E0802020502020306" charset="0"/>
              </a:rPr>
              <a:t>2</a:t>
            </a:r>
            <a:endParaRPr lang="en-US" altLang="zh-CN" sz="3600" b="1">
              <a:solidFill>
                <a:schemeClr val="tx1"/>
              </a:solidFill>
              <a:effectLst>
                <a:outerShdw blurRad="38100" dist="19050" dir="2700000" algn="tl" rotWithShape="0">
                  <a:schemeClr val="dk1">
                    <a:alpha val="40000"/>
                  </a:schemeClr>
                </a:outerShdw>
              </a:effectLst>
              <a:latin typeface="Berlin Sans FB Demi" panose="020E0802020502020306" charset="0"/>
              <a:cs typeface="Berlin Sans FB Demi" panose="020E0802020502020306" charset="0"/>
            </a:endParaRPr>
          </a:p>
        </p:txBody>
      </p:sp>
      <p:sp>
        <p:nvSpPr>
          <p:cNvPr id="3" name="文本框 6" descr="7b0a2020202022776f7264617274223a2022220a7d0a"/>
          <p:cNvSpPr txBox="1"/>
          <p:nvPr>
            <p:custDataLst>
              <p:tags r:id="rId2"/>
            </p:custDataLst>
          </p:nvPr>
        </p:nvSpPr>
        <p:spPr>
          <a:xfrm>
            <a:off x="-333375" y="2662555"/>
            <a:ext cx="5870575" cy="706755"/>
          </a:xfrm>
          <a:prstGeom prst="rect">
            <a:avLst/>
          </a:prstGeom>
          <a:noFill/>
        </p:spPr>
        <p:txBody>
          <a:bodyPr wrap="square">
            <a:spAutoFit/>
            <a:scene3d>
              <a:camera prst="orthographicFront"/>
              <a:lightRig rig="threePt" dir="t"/>
            </a:scene3d>
          </a:bodyPr>
          <a:lstStyle>
            <a:defPPr>
              <a:defRPr lang="zh-CN"/>
            </a:defPPr>
            <a:lvl1pPr marR="0" lvl="0" indent="0" algn="ctr" fontAlgn="auto">
              <a:lnSpc>
                <a:spcPct val="100000"/>
              </a:lnSpc>
              <a:spcBef>
                <a:spcPts val="0"/>
              </a:spcBef>
              <a:spcAft>
                <a:spcPts val="0"/>
              </a:spcAft>
              <a:buClrTx/>
              <a:buSzTx/>
              <a:buFontTx/>
              <a:buNone/>
              <a:defRPr kumimoji="0" sz="2400" b="0" i="0" u="none" strike="noStrike" cap="none" spc="0" normalizeH="0" baseline="0">
                <a:ln>
                  <a:noFill/>
                </a:ln>
                <a:solidFill>
                  <a:schemeClr val="bg2">
                    <a:lumMod val="25000"/>
                  </a:schemeClr>
                </a:solidFill>
                <a:effectLst/>
                <a:uLnTx/>
                <a:uFillTx/>
                <a:latin typeface="+mj-ea"/>
                <a:ea typeface="+mj-ea"/>
              </a:defRPr>
            </a:lvl1pPr>
          </a:lstStyle>
          <a:p>
            <a:pPr algn="ctr"/>
            <a:r>
              <a:rPr lang="en-US" altLang="zh-CN" sz="3600" b="1" dirty="0">
                <a:ln w="7481" cmpd="sng">
                  <a:solidFill>
                    <a:srgbClr val="F77E75"/>
                  </a:solidFill>
                  <a:prstDash val="solid"/>
                </a:ln>
                <a:gradFill>
                  <a:gsLst>
                    <a:gs pos="0">
                      <a:srgbClr val="FE4444"/>
                    </a:gs>
                    <a:gs pos="100000">
                      <a:srgbClr val="D63721"/>
                    </a:gs>
                  </a:gsLst>
                  <a:lin ang="5400000" scaled="0"/>
                </a:gradFill>
                <a:effectLst>
                  <a:innerShdw blurRad="4988" dist="50800" dir="2700000">
                    <a:srgbClr val="941225">
                      <a:alpha val="77000"/>
                    </a:srgbClr>
                  </a:innerShdw>
                  <a:reflection blurRad="831" stA="42000" endA="300" endPos="35000" dist="29997" dir="5400000" sy="-100000" algn="bl" rotWithShape="0"/>
                </a:effectLst>
                <a:latin typeface="Microsoft YaHei UI" panose="020B0503020204020204" charset="-122"/>
                <a:ea typeface="Microsoft YaHei UI" panose="020B0503020204020204" charset="-122"/>
                <a:sym typeface="汉仪晓波折纸体简" panose="00020600040101010101" charset="-122"/>
              </a:rPr>
              <a:t>Colors </a:t>
            </a:r>
            <a:r>
              <a:rPr lang="en-US" altLang="zh-CN" sz="4000" b="1" dirty="0">
                <a:ln w="7481" cmpd="sng">
                  <a:solidFill>
                    <a:srgbClr val="F77E75"/>
                  </a:solidFill>
                  <a:prstDash val="solid"/>
                </a:ln>
                <a:gradFill>
                  <a:gsLst>
                    <a:gs pos="0">
                      <a:srgbClr val="FE4444"/>
                    </a:gs>
                    <a:gs pos="100000">
                      <a:srgbClr val="D63721"/>
                    </a:gs>
                  </a:gsLst>
                  <a:lin ang="5400000" scaled="0"/>
                </a:gradFill>
                <a:effectLst>
                  <a:innerShdw blurRad="4988" dist="50800" dir="2700000">
                    <a:srgbClr val="941225">
                      <a:alpha val="77000"/>
                    </a:srgbClr>
                  </a:innerShdw>
                  <a:reflection blurRad="831" stA="42000" endA="300" endPos="35000" dist="29997" dir="5400000" sy="-100000" algn="bl" rotWithShape="0"/>
                </a:effectLst>
                <a:latin typeface="Microsoft YaHei UI" panose="020B0503020204020204" charset="-122"/>
                <a:ea typeface="Microsoft YaHei UI" panose="020B0503020204020204" charset="-122"/>
                <a:sym typeface="汉仪晓波折纸体简" panose="00020600040101010101" charset="-122"/>
              </a:rPr>
              <a:t>and </a:t>
            </a:r>
            <a:r>
              <a:rPr lang="en-US" altLang="zh-CN" sz="3600" b="1" dirty="0">
                <a:ln w="7481" cmpd="sng">
                  <a:solidFill>
                    <a:srgbClr val="F77E75"/>
                  </a:solidFill>
                  <a:prstDash val="solid"/>
                </a:ln>
                <a:gradFill>
                  <a:gsLst>
                    <a:gs pos="0">
                      <a:srgbClr val="FE4444"/>
                    </a:gs>
                    <a:gs pos="100000">
                      <a:srgbClr val="D63721"/>
                    </a:gs>
                  </a:gsLst>
                  <a:lin ang="5400000" scaled="0"/>
                </a:gradFill>
                <a:effectLst>
                  <a:innerShdw blurRad="4988" dist="50800" dir="2700000">
                    <a:srgbClr val="941225">
                      <a:alpha val="77000"/>
                    </a:srgbClr>
                  </a:innerShdw>
                  <a:reflection blurRad="831" stA="42000" endA="300" endPos="35000" dist="29997" dir="5400000" sy="-100000" algn="bl" rotWithShape="0"/>
                </a:effectLst>
                <a:latin typeface="Microsoft YaHei UI" panose="020B0503020204020204" charset="-122"/>
                <a:ea typeface="Microsoft YaHei UI" panose="020B0503020204020204" charset="-122"/>
                <a:sym typeface="汉仪晓波折纸体简" panose="00020600040101010101" charset="-122"/>
              </a:rPr>
              <a:t>Patterns</a:t>
            </a:r>
            <a:endParaRPr lang="en-US" altLang="zh-CN" sz="3600" b="1" dirty="0">
              <a:ln w="7481" cmpd="sng">
                <a:solidFill>
                  <a:srgbClr val="F77E75"/>
                </a:solidFill>
                <a:prstDash val="solid"/>
              </a:ln>
              <a:gradFill>
                <a:gsLst>
                  <a:gs pos="0">
                    <a:srgbClr val="FE4444"/>
                  </a:gs>
                  <a:gs pos="100000">
                    <a:srgbClr val="D63721"/>
                  </a:gs>
                </a:gsLst>
                <a:lin ang="5400000" scaled="0"/>
              </a:gradFill>
              <a:effectLst>
                <a:innerShdw blurRad="4988" dist="50800" dir="2700000">
                  <a:srgbClr val="941225">
                    <a:alpha val="77000"/>
                  </a:srgbClr>
                </a:innerShdw>
                <a:reflection blurRad="831" stA="42000" endA="300" endPos="35000" dist="29997" dir="5400000" sy="-100000" algn="bl" rotWithShape="0"/>
              </a:effectLst>
              <a:latin typeface="Microsoft YaHei UI" panose="020B0503020204020204" charset="-122"/>
              <a:ea typeface="Microsoft YaHei UI" panose="020B0503020204020204" charset="-122"/>
              <a:sym typeface="汉仪晓波折纸体简" panose="00020600040101010101" charset="-122"/>
            </a:endParaRPr>
          </a:p>
        </p:txBody>
      </p:sp>
      <p:grpSp>
        <p:nvGrpSpPr>
          <p:cNvPr id="8" name="组合 7"/>
          <p:cNvGrpSpPr/>
          <p:nvPr/>
        </p:nvGrpSpPr>
        <p:grpSpPr>
          <a:xfrm>
            <a:off x="5800725" y="0"/>
            <a:ext cx="6391275" cy="4046220"/>
            <a:chOff x="4163" y="1668"/>
            <a:chExt cx="12762" cy="8650"/>
          </a:xfrm>
        </p:grpSpPr>
        <p:pic>
          <p:nvPicPr>
            <p:cNvPr id="4" name="图片 3"/>
            <p:cNvPicPr>
              <a:picLocks noChangeAspect="1"/>
            </p:cNvPicPr>
            <p:nvPr/>
          </p:nvPicPr>
          <p:blipFill>
            <a:blip r:embed="rId3"/>
            <a:stretch>
              <a:fillRect/>
            </a:stretch>
          </p:blipFill>
          <p:spPr>
            <a:xfrm>
              <a:off x="4163" y="1669"/>
              <a:ext cx="6278" cy="8649"/>
            </a:xfrm>
            <a:prstGeom prst="rect">
              <a:avLst/>
            </a:prstGeom>
            <a:ln>
              <a:noFill/>
            </a:ln>
          </p:spPr>
        </p:pic>
        <p:pic>
          <p:nvPicPr>
            <p:cNvPr id="5" name="图片 4"/>
            <p:cNvPicPr>
              <a:picLocks noChangeAspect="1"/>
            </p:cNvPicPr>
            <p:nvPr/>
          </p:nvPicPr>
          <p:blipFill>
            <a:blip r:embed="rId4"/>
            <a:stretch>
              <a:fillRect/>
            </a:stretch>
          </p:blipFill>
          <p:spPr>
            <a:xfrm>
              <a:off x="10441" y="1668"/>
              <a:ext cx="6485" cy="8650"/>
            </a:xfrm>
            <a:prstGeom prst="rect">
              <a:avLst/>
            </a:prstGeom>
          </p:spPr>
        </p:pic>
      </p:grpSp>
      <p:sp>
        <p:nvSpPr>
          <p:cNvPr id="16" name="文本框 15"/>
          <p:cNvSpPr txBox="1"/>
          <p:nvPr/>
        </p:nvSpPr>
        <p:spPr>
          <a:xfrm>
            <a:off x="1242060" y="3429000"/>
            <a:ext cx="4079240" cy="521970"/>
          </a:xfrm>
          <a:prstGeom prst="rect">
            <a:avLst/>
          </a:prstGeom>
          <a:noFill/>
        </p:spPr>
        <p:txBody>
          <a:bodyPr wrap="square" rtlCol="0" anchor="t">
            <a:spAutoFit/>
          </a:bodyPr>
          <a:p>
            <a:pPr algn="r"/>
            <a:r>
              <a:rPr lang="en-US" altLang="zh-CN" sz="2800" b="1">
                <a:solidFill>
                  <a:schemeClr val="accent5">
                    <a:lumMod val="10000"/>
                  </a:schemeClr>
                </a:solidFill>
                <a:latin typeface="Century" panose="02040604050505020304" charset="0"/>
                <a:cs typeface="Century" panose="02040604050505020304" charset="0"/>
                <a:sym typeface="+mn-ea"/>
              </a:rPr>
              <a:t>(Page12~13)</a:t>
            </a:r>
            <a:endParaRPr lang="en-US" altLang="zh-CN" sz="2800" b="1">
              <a:solidFill>
                <a:schemeClr val="accent5">
                  <a:lumMod val="10000"/>
                </a:schemeClr>
              </a:solidFill>
              <a:latin typeface="Century" panose="02040604050505020304" charset="0"/>
              <a:cs typeface="Century" panose="02040604050505020304" charset="0"/>
              <a:sym typeface="+mn-ea"/>
            </a:endParaRPr>
          </a:p>
        </p:txBody>
      </p:sp>
      <p:sp>
        <p:nvSpPr>
          <p:cNvPr id="10" name="文本框 9"/>
          <p:cNvSpPr txBox="1"/>
          <p:nvPr/>
        </p:nvSpPr>
        <p:spPr>
          <a:xfrm>
            <a:off x="447040" y="4010660"/>
            <a:ext cx="11468100" cy="1494790"/>
          </a:xfrm>
          <a:prstGeom prst="rect">
            <a:avLst/>
          </a:prstGeom>
          <a:noFill/>
        </p:spPr>
        <p:txBody>
          <a:bodyPr wrap="square" rtlCol="0">
            <a:noAutofit/>
          </a:bodyPr>
          <a:p>
            <a:pPr marL="457200" indent="-457200">
              <a:lnSpc>
                <a:spcPct val="100000"/>
              </a:lnSpc>
              <a:buFont typeface="Wingdings" panose="05000000000000000000" charset="0"/>
              <a:buChar char="ü"/>
            </a:pPr>
            <a:r>
              <a:rPr lang="en-US" altLang="zh-CN" sz="3200" b="1">
                <a:solidFill>
                  <a:srgbClr val="0070C0"/>
                </a:solidFill>
                <a:latin typeface="Footlight MT Light" panose="0204060206030A020304" charset="0"/>
                <a:cs typeface="Footlight MT Light" panose="0204060206030A020304" charset="0"/>
              </a:rPr>
              <a:t>How are </a:t>
            </a:r>
            <a:r>
              <a:rPr lang="en-US" altLang="zh-CN" sz="3200" b="1">
                <a:solidFill>
                  <a:srgbClr val="0070C0"/>
                </a:solidFill>
                <a:highlight>
                  <a:srgbClr val="FFFF00"/>
                </a:highlight>
                <a:latin typeface="Footlight MT Light" panose="0204060206030A020304" charset="0"/>
                <a:cs typeface="Footlight MT Light" panose="0204060206030A020304" charset="0"/>
              </a:rPr>
              <a:t>bright colors </a:t>
            </a:r>
            <a:r>
              <a:rPr lang="en-US" altLang="zh-CN" sz="3200" b="1">
                <a:solidFill>
                  <a:srgbClr val="0070C0"/>
                </a:solidFill>
                <a:latin typeface="Footlight MT Light" panose="0204060206030A020304" charset="0"/>
                <a:cs typeface="Footlight MT Light" panose="0204060206030A020304" charset="0"/>
              </a:rPr>
              <a:t>used?</a:t>
            </a:r>
            <a:endParaRPr lang="en-US" altLang="zh-CN" sz="3200" b="1">
              <a:solidFill>
                <a:srgbClr val="0070C0"/>
              </a:solidFill>
              <a:latin typeface="Footlight MT Light" panose="0204060206030A020304" charset="0"/>
              <a:cs typeface="Footlight MT Light" panose="0204060206030A020304" charset="0"/>
            </a:endParaRPr>
          </a:p>
          <a:p>
            <a:pPr indent="0">
              <a:lnSpc>
                <a:spcPct val="100000"/>
              </a:lnSpc>
              <a:buFont typeface="Wingdings" panose="05000000000000000000" charset="0"/>
              <a:buNone/>
            </a:pPr>
            <a:r>
              <a:rPr lang="en-US" altLang="zh-CN" sz="2800" b="1">
                <a:latin typeface="Footlight MT Light" panose="0204060206030A020304" charset="0"/>
                <a:cs typeface="Footlight MT Light" panose="0204060206030A020304" charset="0"/>
              </a:rPr>
              <a:t>     A. as a warning       B. to fly       C. to blend in       D. to keep clean</a:t>
            </a:r>
            <a:endParaRPr lang="en-US" altLang="zh-CN" sz="2800" b="1">
              <a:latin typeface="Footlight MT Light" panose="0204060206030A020304" charset="0"/>
              <a:cs typeface="Footlight MT Light" panose="0204060206030A020304" charset="0"/>
            </a:endParaRPr>
          </a:p>
          <a:p>
            <a:pPr indent="0">
              <a:lnSpc>
                <a:spcPct val="100000"/>
              </a:lnSpc>
              <a:buFont typeface="Wingdings" panose="05000000000000000000" charset="0"/>
              <a:buNone/>
            </a:pPr>
            <a:endParaRPr lang="en-US" altLang="zh-CN" sz="2800" b="1">
              <a:latin typeface="Footlight MT Light" panose="0204060206030A020304" charset="0"/>
              <a:cs typeface="Footlight MT Light" panose="0204060206030A020304" charset="0"/>
            </a:endParaRPr>
          </a:p>
          <a:p>
            <a:pPr marL="457200" indent="-457200">
              <a:lnSpc>
                <a:spcPct val="100000"/>
              </a:lnSpc>
              <a:buFont typeface="Wingdings" panose="05000000000000000000" charset="0"/>
              <a:buChar char="ü"/>
            </a:pPr>
            <a:endParaRPr lang="en-US" altLang="zh-CN" sz="3200" b="1">
              <a:solidFill>
                <a:srgbClr val="0070C0"/>
              </a:solidFill>
              <a:latin typeface="Footlight MT Light" panose="0204060206030A020304" charset="0"/>
              <a:cs typeface="Footlight MT Light" panose="0204060206030A020304" charset="0"/>
            </a:endParaRPr>
          </a:p>
        </p:txBody>
      </p:sp>
      <p:sp>
        <p:nvSpPr>
          <p:cNvPr id="6" name="椭圆 5"/>
          <p:cNvSpPr/>
          <p:nvPr/>
        </p:nvSpPr>
        <p:spPr>
          <a:xfrm>
            <a:off x="870585" y="4504055"/>
            <a:ext cx="457200" cy="476250"/>
          </a:xfrm>
          <a:prstGeom prst="ellipse">
            <a:avLst/>
          </a:prstGeom>
          <a:noFill/>
          <a:ln w="57150">
            <a:solidFill>
              <a:srgbClr val="FF0000"/>
            </a:solidFill>
            <a:prstDash val="solid"/>
          </a:ln>
          <a:extLst>
            <a:ext uri="{909E8E84-426E-40DD-AFC4-6F175D3DCCD1}">
              <a14:hiddenFill xmlns:a14="http://schemas.microsoft.com/office/drawing/2010/main">
                <a:solidFill>
                  <a:schemeClr val="bg1">
                    <a:lumMod val="8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385445" y="5269230"/>
            <a:ext cx="10612120" cy="1076325"/>
          </a:xfrm>
          <a:prstGeom prst="rect">
            <a:avLst/>
          </a:prstGeom>
          <a:noFill/>
        </p:spPr>
        <p:txBody>
          <a:bodyPr wrap="square" rtlCol="0" anchor="t">
            <a:spAutoFit/>
          </a:bodyPr>
          <a:p>
            <a:pPr marL="457200" indent="-457200">
              <a:lnSpc>
                <a:spcPct val="100000"/>
              </a:lnSpc>
              <a:buFont typeface="Wingdings" panose="05000000000000000000" charset="0"/>
              <a:buChar char="ü"/>
            </a:pPr>
            <a:r>
              <a:rPr lang="en-US" altLang="zh-CN" sz="3200" b="1">
                <a:solidFill>
                  <a:srgbClr val="0070C0"/>
                </a:solidFill>
                <a:latin typeface="Footlight MT Light" panose="0204060206030A020304" charset="0"/>
                <a:cs typeface="Footlight MT Light" panose="0204060206030A020304" charset="0"/>
                <a:sym typeface="+mn-ea"/>
              </a:rPr>
              <a:t>Give advice about a new sign</a:t>
            </a:r>
            <a:r>
              <a:rPr lang="zh-CN" altLang="en-US" sz="3200" b="1">
                <a:solidFill>
                  <a:srgbClr val="0070C0"/>
                </a:solidFill>
                <a:latin typeface="Footlight MT Light" panose="0204060206030A020304" charset="0"/>
                <a:cs typeface="Footlight MT Light" panose="0204060206030A020304" charset="0"/>
                <a:sym typeface="+mn-ea"/>
              </a:rPr>
              <a:t>（指示牌）</a:t>
            </a:r>
            <a:r>
              <a:rPr lang="en-US" altLang="zh-CN" sz="3200" b="1">
                <a:solidFill>
                  <a:srgbClr val="0070C0"/>
                </a:solidFill>
                <a:latin typeface="Footlight MT Light" panose="0204060206030A020304" charset="0"/>
                <a:cs typeface="Footlight MT Light" panose="0204060206030A020304" charset="0"/>
                <a:sym typeface="+mn-ea"/>
              </a:rPr>
              <a:t>in your school. Tell what color the sign should be.</a:t>
            </a:r>
            <a:endParaRPr lang="en-US" altLang="zh-CN" sz="3200" b="1">
              <a:solidFill>
                <a:srgbClr val="0070C0"/>
              </a:solidFill>
              <a:latin typeface="Footlight MT Light" panose="0204060206030A020304" charset="0"/>
              <a:cs typeface="Footlight MT Light" panose="0204060206030A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6" name="组合 5"/>
          <p:cNvGrpSpPr/>
          <p:nvPr/>
        </p:nvGrpSpPr>
        <p:grpSpPr>
          <a:xfrm>
            <a:off x="165735" y="128270"/>
            <a:ext cx="3516630" cy="2703195"/>
            <a:chOff x="1406768" y="2250036"/>
            <a:chExt cx="1901655" cy="1466302"/>
          </a:xfrm>
        </p:grpSpPr>
        <p:sp>
          <p:nvSpPr>
            <p:cNvPr id="7" name="椭圆 6"/>
            <p:cNvSpPr/>
            <p:nvPr/>
          </p:nvSpPr>
          <p:spPr>
            <a:xfrm>
              <a:off x="1631852" y="2393975"/>
              <a:ext cx="1322363" cy="1322363"/>
            </a:xfrm>
            <a:prstGeom prst="ellipse">
              <a:avLst/>
            </a:prstGeom>
            <a:solidFill>
              <a:schemeClr val="accent3"/>
            </a:solidFill>
            <a:ln>
              <a:noFill/>
              <a:prstDash val="solid"/>
            </a:ln>
            <a:effectLst>
              <a:outerShdw blurRad="203200" dist="101600" dir="960000" algn="tr" rotWithShape="0">
                <a:schemeClr val="accent3">
                  <a:lumMod val="7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8" name="图片 267" descr="一群鸟在蓝色的灯光&#10;&#10;低可信度描述已自动生成"/>
            <p:cNvPicPr>
              <a:picLocks noChangeAspect="1"/>
            </p:cNvPicPr>
            <p:nvPr/>
          </p:nvPicPr>
          <p:blipFill rotWithShape="1">
            <a:blip r:embed="rId1">
              <a:extLst>
                <a:ext uri="{28A0092B-C50C-407E-A947-70E740481C1C}">
                  <a14:useLocalDpi xmlns:a14="http://schemas.microsoft.com/office/drawing/2010/main" val="0"/>
                </a:ext>
              </a:extLst>
            </a:blip>
            <a:srcRect r="65101" b="55282"/>
            <a:stretch>
              <a:fillRect/>
            </a:stretch>
          </p:blipFill>
          <p:spPr>
            <a:xfrm flipH="1">
              <a:off x="1406768" y="2250036"/>
              <a:ext cx="1901655" cy="1466302"/>
            </a:xfrm>
            <a:prstGeom prst="rect">
              <a:avLst/>
            </a:prstGeom>
            <a:effectLst>
              <a:outerShdw blurRad="177800" dist="38100" dir="8100000" algn="tr" rotWithShape="0">
                <a:prstClr val="black">
                  <a:alpha val="32000"/>
                </a:prstClr>
              </a:outerShdw>
            </a:effectLst>
          </p:spPr>
        </p:pic>
      </p:grpSp>
      <p:cxnSp>
        <p:nvCxnSpPr>
          <p:cNvPr id="274" name="直接连接符 273"/>
          <p:cNvCxnSpPr/>
          <p:nvPr/>
        </p:nvCxnSpPr>
        <p:spPr>
          <a:xfrm>
            <a:off x="1784350" y="529590"/>
            <a:ext cx="0" cy="161290"/>
          </a:xfrm>
          <a:prstGeom prst="line">
            <a:avLst/>
          </a:prstGeom>
          <a:ln>
            <a:solidFill>
              <a:srgbClr val="617B49"/>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428365" y="1369060"/>
            <a:ext cx="8227695" cy="3793490"/>
          </a:xfrm>
          <a:prstGeom prst="rect">
            <a:avLst/>
          </a:prstGeom>
          <a:noFill/>
          <a:ln w="28575" cmpd="sng">
            <a:solidFill>
              <a:srgbClr val="0070C0"/>
            </a:solidFill>
            <a:prstDash val="lgDashDot"/>
          </a:ln>
        </p:spPr>
        <p:txBody>
          <a:bodyPr wrap="square" rtlCol="0">
            <a:noAutofit/>
          </a:bodyPr>
          <a:p>
            <a:pPr algn="just">
              <a:lnSpc>
                <a:spcPct val="140000"/>
              </a:lnSpc>
            </a:pPr>
            <a:r>
              <a:rPr lang="en-US" altLang="zh-CN" sz="3200" b="1">
                <a:latin typeface="Footlight MT Light" panose="0204060206030A020304" charset="0"/>
                <a:cs typeface="Footlight MT Light" panose="0204060206030A020304" charset="0"/>
              </a:rPr>
              <a:t>The butterfly wings are covered with scales. These scales protect the wings from getting too wet or dirty, and help them take in sunlight. Butterflies cannot fly if they are too cold. They often sit in the sun to warm up before flying. </a:t>
            </a:r>
            <a:endParaRPr lang="en-US" altLang="zh-CN" sz="3200" b="1">
              <a:latin typeface="Footlight MT Light" panose="0204060206030A020304" charset="0"/>
              <a:cs typeface="Footlight MT Light" panose="0204060206030A020304" charset="0"/>
            </a:endParaRPr>
          </a:p>
        </p:txBody>
      </p:sp>
      <p:sp>
        <p:nvSpPr>
          <p:cNvPr id="3" name="文本框 2"/>
          <p:cNvSpPr txBox="1"/>
          <p:nvPr/>
        </p:nvSpPr>
        <p:spPr>
          <a:xfrm>
            <a:off x="4598035" y="529590"/>
            <a:ext cx="6121400" cy="706755"/>
          </a:xfrm>
          <a:prstGeom prst="rect">
            <a:avLst/>
          </a:prstGeom>
          <a:noFill/>
        </p:spPr>
        <p:txBody>
          <a:bodyPr wrap="square" rtlCol="0">
            <a:spAutoFit/>
          </a:bodyPr>
          <a:p>
            <a:r>
              <a:rPr lang="en-US" altLang="zh-CN" sz="4000" b="1">
                <a:solidFill>
                  <a:srgbClr val="0070C0"/>
                </a:solidFill>
                <a:latin typeface="Footlight MT Light" panose="0204060206030A020304" charset="0"/>
                <a:cs typeface="Footlight MT Light" panose="0204060206030A020304" charset="0"/>
              </a:rPr>
              <a:t>Fun Facts About Butterflies</a:t>
            </a:r>
            <a:endParaRPr lang="en-US" altLang="zh-CN" sz="4000" b="1">
              <a:solidFill>
                <a:srgbClr val="0070C0"/>
              </a:solidFill>
              <a:latin typeface="Footlight MT Light" panose="0204060206030A020304" charset="0"/>
              <a:cs typeface="Footlight MT Light" panose="0204060206030A020304" charset="0"/>
            </a:endParaRPr>
          </a:p>
        </p:txBody>
      </p:sp>
      <p:sp>
        <p:nvSpPr>
          <p:cNvPr id="4" name="文本框 3"/>
          <p:cNvSpPr txBox="1"/>
          <p:nvPr/>
        </p:nvSpPr>
        <p:spPr>
          <a:xfrm>
            <a:off x="3428365" y="5478145"/>
            <a:ext cx="6982460" cy="829945"/>
          </a:xfrm>
          <a:prstGeom prst="rect">
            <a:avLst/>
          </a:prstGeom>
          <a:noFill/>
        </p:spPr>
        <p:txBody>
          <a:bodyPr wrap="square" rtlCol="0">
            <a:spAutoFit/>
          </a:bodyPr>
          <a:p>
            <a:r>
              <a:rPr lang="en-US" altLang="zh-CN" sz="4800" b="1">
                <a:highlight>
                  <a:srgbClr val="FFFF00"/>
                </a:highlight>
                <a:latin typeface="Freestyle Script" panose="030804020302050B0404" charset="0"/>
                <a:cs typeface="Freestyle Script" panose="030804020302050B0404" charset="0"/>
              </a:rPr>
              <a:t>Are the scales important for butterflies?</a:t>
            </a:r>
            <a:endParaRPr lang="en-US" altLang="zh-CN" sz="4800" b="1">
              <a:highlight>
                <a:srgbClr val="FFFF00"/>
              </a:highlight>
              <a:latin typeface="Freestyle Script" panose="030804020302050B0404" charset="0"/>
              <a:cs typeface="Freestyle Script" panose="030804020302050B0404" charset="0"/>
            </a:endParaRPr>
          </a:p>
        </p:txBody>
      </p:sp>
      <p:cxnSp>
        <p:nvCxnSpPr>
          <p:cNvPr id="5" name="直接连接符 4"/>
          <p:cNvCxnSpPr/>
          <p:nvPr/>
        </p:nvCxnSpPr>
        <p:spPr>
          <a:xfrm>
            <a:off x="3526155" y="2831465"/>
            <a:ext cx="8048625" cy="1270"/>
          </a:xfrm>
          <a:prstGeom prst="line">
            <a:avLst/>
          </a:prstGeom>
          <a:ln w="57150" cap="rnd">
            <a:solidFill>
              <a:srgbClr val="FF0000"/>
            </a:solidFill>
            <a:round/>
          </a:ln>
        </p:spPr>
        <p:style>
          <a:lnRef idx="0">
            <a:srgbClr val="FFFFFF"/>
          </a:lnRef>
          <a:fillRef idx="0">
            <a:srgbClr val="FFFFFF"/>
          </a:fillRef>
          <a:effectRef idx="0">
            <a:srgbClr val="FFFFFF"/>
          </a:effectRef>
          <a:fontRef idx="minor">
            <a:schemeClr val="tx1"/>
          </a:fontRef>
        </p:style>
      </p:cxnSp>
      <p:cxnSp>
        <p:nvCxnSpPr>
          <p:cNvPr id="8" name="直接连接符 7"/>
          <p:cNvCxnSpPr/>
          <p:nvPr/>
        </p:nvCxnSpPr>
        <p:spPr>
          <a:xfrm>
            <a:off x="3526155" y="3487420"/>
            <a:ext cx="8048625" cy="1270"/>
          </a:xfrm>
          <a:prstGeom prst="line">
            <a:avLst/>
          </a:prstGeom>
          <a:ln w="57150" cap="rnd">
            <a:solidFill>
              <a:srgbClr val="FF0000"/>
            </a:solidFill>
            <a:round/>
          </a:ln>
        </p:spPr>
        <p:style>
          <a:lnRef idx="0">
            <a:srgbClr val="FFFFFF"/>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14" name="组合 13"/>
          <p:cNvGrpSpPr/>
          <p:nvPr/>
        </p:nvGrpSpPr>
        <p:grpSpPr>
          <a:xfrm>
            <a:off x="11430" y="3741420"/>
            <a:ext cx="7770495" cy="3137535"/>
            <a:chOff x="-17" y="5045"/>
            <a:chExt cx="12364" cy="5788"/>
          </a:xfrm>
        </p:grpSpPr>
        <p:pic>
          <p:nvPicPr>
            <p:cNvPr id="2" name="图片 1" descr="mmexport1708957773450"/>
            <p:cNvPicPr>
              <a:picLocks noChangeAspect="1"/>
            </p:cNvPicPr>
            <p:nvPr/>
          </p:nvPicPr>
          <p:blipFill>
            <a:blip r:embed="rId1"/>
            <a:stretch>
              <a:fillRect/>
            </a:stretch>
          </p:blipFill>
          <p:spPr>
            <a:xfrm>
              <a:off x="-17" y="5055"/>
              <a:ext cx="4235" cy="5757"/>
            </a:xfrm>
            <a:prstGeom prst="rect">
              <a:avLst/>
            </a:prstGeom>
          </p:spPr>
        </p:pic>
        <p:grpSp>
          <p:nvGrpSpPr>
            <p:cNvPr id="5" name="组合 4"/>
            <p:cNvGrpSpPr/>
            <p:nvPr/>
          </p:nvGrpSpPr>
          <p:grpSpPr>
            <a:xfrm>
              <a:off x="4225" y="5045"/>
              <a:ext cx="8123" cy="5789"/>
              <a:chOff x="9333" y="399"/>
              <a:chExt cx="11005" cy="7660"/>
            </a:xfrm>
          </p:grpSpPr>
          <p:pic>
            <p:nvPicPr>
              <p:cNvPr id="3" name="图片 2" descr="mmexport1708958065033"/>
              <p:cNvPicPr>
                <a:picLocks noChangeAspect="1"/>
              </p:cNvPicPr>
              <p:nvPr/>
            </p:nvPicPr>
            <p:blipFill>
              <a:blip r:embed="rId2"/>
              <a:srcRect l="3006"/>
              <a:stretch>
                <a:fillRect/>
              </a:stretch>
            </p:blipFill>
            <p:spPr>
              <a:xfrm>
                <a:off x="9333" y="443"/>
                <a:ext cx="5324" cy="7617"/>
              </a:xfrm>
              <a:prstGeom prst="rect">
                <a:avLst/>
              </a:prstGeom>
            </p:spPr>
          </p:pic>
          <p:pic>
            <p:nvPicPr>
              <p:cNvPr id="4" name="图片 3" descr="mmexport1708958118934"/>
              <p:cNvPicPr>
                <a:picLocks noChangeAspect="1"/>
              </p:cNvPicPr>
              <p:nvPr/>
            </p:nvPicPr>
            <p:blipFill>
              <a:blip r:embed="rId3"/>
              <a:stretch>
                <a:fillRect/>
              </a:stretch>
            </p:blipFill>
            <p:spPr>
              <a:xfrm>
                <a:off x="14624" y="399"/>
                <a:ext cx="5715" cy="7661"/>
              </a:xfrm>
              <a:prstGeom prst="rect">
                <a:avLst/>
              </a:prstGeom>
            </p:spPr>
          </p:pic>
        </p:grpSp>
      </p:grpSp>
      <p:sp>
        <p:nvSpPr>
          <p:cNvPr id="8" name="文本框 6" descr="7b0a2020202022776f7264617274223a2022220a7d0a"/>
          <p:cNvSpPr txBox="1"/>
          <p:nvPr>
            <p:custDataLst>
              <p:tags r:id="rId4"/>
            </p:custDataLst>
          </p:nvPr>
        </p:nvSpPr>
        <p:spPr>
          <a:xfrm>
            <a:off x="3513455" y="77470"/>
            <a:ext cx="3756025" cy="645160"/>
          </a:xfrm>
          <a:prstGeom prst="rect">
            <a:avLst/>
          </a:prstGeom>
          <a:noFill/>
        </p:spPr>
        <p:txBody>
          <a:bodyPr wrap="square">
            <a:spAutoFit/>
            <a:scene3d>
              <a:camera prst="orthographicFront"/>
              <a:lightRig rig="threePt" dir="t"/>
            </a:scene3d>
          </a:bodyPr>
          <a:lstStyle>
            <a:defPPr>
              <a:defRPr lang="zh-CN"/>
            </a:defPPr>
            <a:lvl1pPr marR="0" lvl="0" indent="0" algn="ctr" fontAlgn="auto">
              <a:lnSpc>
                <a:spcPct val="100000"/>
              </a:lnSpc>
              <a:spcBef>
                <a:spcPts val="0"/>
              </a:spcBef>
              <a:spcAft>
                <a:spcPts val="0"/>
              </a:spcAft>
              <a:buClrTx/>
              <a:buSzTx/>
              <a:buFontTx/>
              <a:buNone/>
              <a:defRPr kumimoji="0" sz="2400" b="0" i="0" u="none" strike="noStrike" cap="none" spc="0" normalizeH="0" baseline="0">
                <a:ln>
                  <a:noFill/>
                </a:ln>
                <a:solidFill>
                  <a:schemeClr val="bg2">
                    <a:lumMod val="25000"/>
                  </a:schemeClr>
                </a:solidFill>
                <a:effectLst/>
                <a:uLnTx/>
                <a:uFillTx/>
                <a:latin typeface="+mj-ea"/>
                <a:ea typeface="+mj-ea"/>
              </a:defRPr>
            </a:lvl1pPr>
          </a:lstStyle>
          <a:p>
            <a:pPr algn="ctr"/>
            <a:r>
              <a:rPr lang="en-US" altLang="zh-CN" sz="3600" b="1" dirty="0">
                <a:ln w="7481" cmpd="sng">
                  <a:solidFill>
                    <a:srgbClr val="0070C0"/>
                  </a:solidFill>
                  <a:prstDash val="solid"/>
                </a:ln>
                <a:solidFill>
                  <a:srgbClr val="0070C0"/>
                </a:solidFill>
                <a:effectLst>
                  <a:innerShdw blurRad="4988" dist="50800" dir="2700000">
                    <a:srgbClr val="941225">
                      <a:alpha val="77000"/>
                    </a:srgbClr>
                  </a:innerShdw>
                  <a:reflection blurRad="831" stA="42000" endA="300" endPos="35000" dist="29997" dir="5400000" sy="-100000" algn="bl" rotWithShape="0"/>
                </a:effectLst>
                <a:latin typeface="Microsoft YaHei UI" panose="020B0503020204020204" charset="-122"/>
                <a:ea typeface="Microsoft YaHei UI" panose="020B0503020204020204" charset="-122"/>
                <a:sym typeface="汉仪晓波折纸体简" panose="00020600040101010101" charset="-122"/>
              </a:rPr>
              <a:t>Parts of Wings</a:t>
            </a:r>
            <a:endParaRPr lang="en-US" altLang="zh-CN" sz="3600" b="1" dirty="0">
              <a:ln w="7481" cmpd="sng">
                <a:solidFill>
                  <a:srgbClr val="0070C0"/>
                </a:solidFill>
                <a:prstDash val="solid"/>
              </a:ln>
              <a:solidFill>
                <a:srgbClr val="0070C0"/>
              </a:solidFill>
              <a:effectLst>
                <a:innerShdw blurRad="4988" dist="50800" dir="2700000">
                  <a:srgbClr val="941225">
                    <a:alpha val="77000"/>
                  </a:srgbClr>
                </a:innerShdw>
                <a:reflection blurRad="831" stA="42000" endA="300" endPos="35000" dist="29997" dir="5400000" sy="-100000" algn="bl" rotWithShape="0"/>
              </a:effectLst>
              <a:latin typeface="Microsoft YaHei UI" panose="020B0503020204020204" charset="-122"/>
              <a:ea typeface="Microsoft YaHei UI" panose="020B0503020204020204" charset="-122"/>
              <a:sym typeface="汉仪晓波折纸体简" panose="00020600040101010101" charset="-122"/>
            </a:endParaRPr>
          </a:p>
        </p:txBody>
      </p:sp>
      <p:grpSp>
        <p:nvGrpSpPr>
          <p:cNvPr id="13" name="组合 12"/>
          <p:cNvGrpSpPr/>
          <p:nvPr/>
        </p:nvGrpSpPr>
        <p:grpSpPr>
          <a:xfrm>
            <a:off x="7783195" y="3759200"/>
            <a:ext cx="4409440" cy="3115945"/>
            <a:chOff x="10128" y="-59"/>
            <a:chExt cx="9072" cy="6182"/>
          </a:xfrm>
        </p:grpSpPr>
        <p:pic>
          <p:nvPicPr>
            <p:cNvPr id="6" name="图片 5"/>
            <p:cNvPicPr>
              <a:picLocks noChangeAspect="1"/>
            </p:cNvPicPr>
            <p:nvPr/>
          </p:nvPicPr>
          <p:blipFill>
            <a:blip r:embed="rId5"/>
            <a:stretch>
              <a:fillRect/>
            </a:stretch>
          </p:blipFill>
          <p:spPr>
            <a:xfrm>
              <a:off x="10128" y="-59"/>
              <a:ext cx="4416" cy="6163"/>
            </a:xfrm>
            <a:prstGeom prst="rect">
              <a:avLst/>
            </a:prstGeom>
          </p:spPr>
        </p:pic>
        <p:pic>
          <p:nvPicPr>
            <p:cNvPr id="11" name="图片 10"/>
            <p:cNvPicPr>
              <a:picLocks noChangeAspect="1"/>
            </p:cNvPicPr>
            <p:nvPr/>
          </p:nvPicPr>
          <p:blipFill>
            <a:blip r:embed="rId6"/>
            <a:stretch>
              <a:fillRect/>
            </a:stretch>
          </p:blipFill>
          <p:spPr>
            <a:xfrm>
              <a:off x="14544" y="-59"/>
              <a:ext cx="4656" cy="6182"/>
            </a:xfrm>
            <a:prstGeom prst="rect">
              <a:avLst/>
            </a:prstGeom>
          </p:spPr>
        </p:pic>
      </p:grpSp>
      <p:sp>
        <p:nvSpPr>
          <p:cNvPr id="7" name="文本框 6"/>
          <p:cNvSpPr txBox="1"/>
          <p:nvPr/>
        </p:nvSpPr>
        <p:spPr>
          <a:xfrm>
            <a:off x="1330960" y="979805"/>
            <a:ext cx="9694545" cy="3364230"/>
          </a:xfrm>
          <a:prstGeom prst="rect">
            <a:avLst/>
          </a:prstGeom>
          <a:noFill/>
        </p:spPr>
        <p:txBody>
          <a:bodyPr wrap="square" rtlCol="0">
            <a:spAutoFit/>
          </a:bodyPr>
          <a:p>
            <a:pPr marL="457200" indent="-457200">
              <a:lnSpc>
                <a:spcPct val="140000"/>
              </a:lnSpc>
              <a:buFont typeface="Wingdings" panose="05000000000000000000" charset="0"/>
              <a:buChar char="u"/>
            </a:pPr>
            <a:r>
              <a:rPr lang="en-US" altLang="zh-CN" sz="2800" b="1" i="1">
                <a:latin typeface="Arial" panose="020B0604020202020204" pitchFamily="34" charset="0"/>
                <a:cs typeface="Arial" panose="020B0604020202020204" pitchFamily="34" charset="0"/>
              </a:rPr>
              <a:t>Which of the following is NOT an example of learning from butterflies?</a:t>
            </a:r>
            <a:endParaRPr lang="en-US" altLang="zh-CN" sz="2800" b="1" i="1">
              <a:latin typeface="Arial" panose="020B0604020202020204" pitchFamily="34" charset="0"/>
              <a:cs typeface="Arial" panose="020B0604020202020204" pitchFamily="34" charset="0"/>
            </a:endParaRPr>
          </a:p>
          <a:p>
            <a:pPr indent="457200">
              <a:lnSpc>
                <a:spcPct val="140000"/>
              </a:lnSpc>
              <a:buNone/>
            </a:pPr>
            <a:r>
              <a:rPr lang="en-US" altLang="zh-CN" sz="2800" b="1">
                <a:latin typeface="Arial" panose="020B0604020202020204" pitchFamily="34" charset="0"/>
                <a:cs typeface="Arial" panose="020B0604020202020204" pitchFamily="34" charset="0"/>
              </a:rPr>
              <a:t>A. Waterproof fabric        	B. </a:t>
            </a:r>
            <a:r>
              <a:rPr lang="en-US" altLang="zh-CN" sz="2800" b="1">
                <a:latin typeface="Arial" panose="020B0604020202020204" pitchFamily="34" charset="0"/>
                <a:cs typeface="Arial" panose="020B0604020202020204" pitchFamily="34" charset="0"/>
                <a:sym typeface="+mn-ea"/>
              </a:rPr>
              <a:t>P</a:t>
            </a:r>
            <a:r>
              <a:rPr lang="en-US" altLang="zh-CN" sz="2800" b="1">
                <a:latin typeface="Arial" panose="020B0604020202020204" pitchFamily="34" charset="0"/>
                <a:cs typeface="Arial" panose="020B0604020202020204" pitchFamily="34" charset="0"/>
                <a:sym typeface="+mn-ea"/>
              </a:rPr>
              <a:t>aint</a:t>
            </a:r>
            <a:endParaRPr lang="en-US" altLang="zh-CN" sz="2800" b="1">
              <a:latin typeface="Arial" panose="020B0604020202020204" pitchFamily="34" charset="0"/>
              <a:cs typeface="Arial" panose="020B0604020202020204" pitchFamily="34" charset="0"/>
              <a:sym typeface="+mn-ea"/>
            </a:endParaRPr>
          </a:p>
          <a:p>
            <a:pPr indent="457200">
              <a:lnSpc>
                <a:spcPct val="140000"/>
              </a:lnSpc>
              <a:buNone/>
            </a:pPr>
            <a:r>
              <a:rPr lang="en-US" altLang="zh-CN" sz="2800" b="1">
                <a:latin typeface="Arial" panose="020B0604020202020204" pitchFamily="34" charset="0"/>
                <a:cs typeface="Arial" panose="020B0604020202020204" pitchFamily="34" charset="0"/>
              </a:rPr>
              <a:t>C. Solar panel		     	D. </a:t>
            </a:r>
            <a:r>
              <a:rPr lang="en-US" altLang="zh-CN" sz="2800" b="1">
                <a:latin typeface="Arial" panose="020B0604020202020204" pitchFamily="34" charset="0"/>
                <a:cs typeface="Arial" panose="020B0604020202020204" pitchFamily="34" charset="0"/>
                <a:sym typeface="+mn-ea"/>
              </a:rPr>
              <a:t>Window covering</a:t>
            </a:r>
            <a:endParaRPr lang="en-US" altLang="zh-CN" sz="2800" b="1">
              <a:latin typeface="Arial" panose="020B0604020202020204" pitchFamily="34" charset="0"/>
              <a:cs typeface="Arial" panose="020B0604020202020204" pitchFamily="34" charset="0"/>
            </a:endParaRPr>
          </a:p>
          <a:p>
            <a:pPr indent="0">
              <a:lnSpc>
                <a:spcPct val="200000"/>
              </a:lnSpc>
              <a:buNone/>
            </a:pPr>
            <a:endParaRPr lang="en-US" altLang="zh-CN" sz="2800" b="1">
              <a:latin typeface="Arial" panose="020B0604020202020204" pitchFamily="34" charset="0"/>
              <a:cs typeface="Arial" panose="020B0604020202020204" pitchFamily="34" charset="0"/>
            </a:endParaRPr>
          </a:p>
        </p:txBody>
      </p:sp>
      <p:sp>
        <p:nvSpPr>
          <p:cNvPr id="16" name="文本框 15"/>
          <p:cNvSpPr txBox="1"/>
          <p:nvPr/>
        </p:nvSpPr>
        <p:spPr>
          <a:xfrm>
            <a:off x="7207250" y="262255"/>
            <a:ext cx="2927350" cy="521970"/>
          </a:xfrm>
          <a:prstGeom prst="rect">
            <a:avLst/>
          </a:prstGeom>
          <a:noFill/>
        </p:spPr>
        <p:txBody>
          <a:bodyPr wrap="square" rtlCol="0" anchor="t">
            <a:spAutoFit/>
          </a:bodyPr>
          <a:p>
            <a:pPr algn="r"/>
            <a:r>
              <a:rPr lang="en-US" altLang="zh-CN" sz="2800" b="1">
                <a:solidFill>
                  <a:schemeClr val="accent5">
                    <a:lumMod val="10000"/>
                  </a:schemeClr>
                </a:solidFill>
                <a:latin typeface="Century" panose="02040604050505020304" charset="0"/>
                <a:cs typeface="Century" panose="02040604050505020304" charset="0"/>
                <a:sym typeface="+mn-ea"/>
              </a:rPr>
              <a:t>(Page7</a:t>
            </a:r>
            <a:r>
              <a:rPr lang="zh-CN" altLang="en-US" sz="2800" b="1">
                <a:solidFill>
                  <a:schemeClr val="accent5">
                    <a:lumMod val="10000"/>
                  </a:schemeClr>
                </a:solidFill>
                <a:latin typeface="Century" panose="02040604050505020304" charset="0"/>
                <a:cs typeface="Century" panose="02040604050505020304" charset="0"/>
                <a:sym typeface="+mn-ea"/>
              </a:rPr>
              <a:t>，</a:t>
            </a:r>
            <a:r>
              <a:rPr lang="en-US" altLang="zh-CN" sz="2800" b="1">
                <a:solidFill>
                  <a:schemeClr val="accent5">
                    <a:lumMod val="10000"/>
                  </a:schemeClr>
                </a:solidFill>
                <a:latin typeface="Century" panose="02040604050505020304" charset="0"/>
                <a:cs typeface="Century" panose="02040604050505020304" charset="0"/>
                <a:sym typeface="+mn-ea"/>
              </a:rPr>
              <a:t>14~16)</a:t>
            </a:r>
            <a:endParaRPr lang="en-US" altLang="zh-CN" sz="2800" b="1">
              <a:solidFill>
                <a:schemeClr val="accent5">
                  <a:lumMod val="10000"/>
                </a:schemeClr>
              </a:solidFill>
              <a:latin typeface="Century" panose="02040604050505020304" charset="0"/>
              <a:cs typeface="Century" panose="02040604050505020304" charset="0"/>
              <a:sym typeface="+mn-ea"/>
            </a:endParaRPr>
          </a:p>
        </p:txBody>
      </p:sp>
      <p:sp>
        <p:nvSpPr>
          <p:cNvPr id="10" name="椭圆 9"/>
          <p:cNvSpPr/>
          <p:nvPr/>
        </p:nvSpPr>
        <p:spPr>
          <a:xfrm>
            <a:off x="6812280" y="2330450"/>
            <a:ext cx="457200" cy="476250"/>
          </a:xfrm>
          <a:prstGeom prst="ellipse">
            <a:avLst/>
          </a:prstGeom>
          <a:noFill/>
          <a:ln w="57150">
            <a:solidFill>
              <a:srgbClr val="FF0000"/>
            </a:solidFill>
            <a:prstDash val="solid"/>
          </a:ln>
          <a:extLst>
            <a:ext uri="{909E8E84-426E-40DD-AFC4-6F175D3DCCD1}">
              <a14:hiddenFill xmlns:a14="http://schemas.microsoft.com/office/drawing/2010/main">
                <a:solidFill>
                  <a:schemeClr val="bg1">
                    <a:lumMod val="8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3" name="图片 22"/>
          <p:cNvPicPr/>
          <p:nvPr/>
        </p:nvPicPr>
        <p:blipFill>
          <a:blip r:embed="rId1"/>
          <a:srcRect l="20538" t="16629" r="2588" b="34520"/>
          <a:stretch>
            <a:fillRect/>
          </a:stretch>
        </p:blipFill>
        <p:spPr>
          <a:xfrm>
            <a:off x="158750" y="139065"/>
            <a:ext cx="2520000" cy="2520000"/>
          </a:xfrm>
          <a:prstGeom prst="ellipse">
            <a:avLst/>
          </a:prstGeom>
        </p:spPr>
      </p:pic>
      <p:sp>
        <p:nvSpPr>
          <p:cNvPr id="33" name="文本框 32"/>
          <p:cNvSpPr txBox="1"/>
          <p:nvPr/>
        </p:nvSpPr>
        <p:spPr>
          <a:xfrm>
            <a:off x="149860" y="4445"/>
            <a:ext cx="332740" cy="645160"/>
          </a:xfrm>
          <a:prstGeom prst="rect">
            <a:avLst/>
          </a:prstGeom>
          <a:noFill/>
        </p:spPr>
        <p:txBody>
          <a:bodyPr wrap="square" rtlCol="0">
            <a:spAutoFit/>
          </a:bodyPr>
          <a:p>
            <a:r>
              <a:rPr lang="en-US" altLang="zh-CN" sz="3600" b="1">
                <a:solidFill>
                  <a:schemeClr val="tx1"/>
                </a:solidFill>
                <a:effectLst>
                  <a:outerShdw blurRad="38100" dist="19050" dir="2700000" algn="tl" rotWithShape="0">
                    <a:schemeClr val="dk1">
                      <a:alpha val="40000"/>
                    </a:schemeClr>
                  </a:outerShdw>
                </a:effectLst>
                <a:latin typeface="Berlin Sans FB Demi" panose="020E0802020502020306" charset="0"/>
                <a:cs typeface="Berlin Sans FB Demi" panose="020E0802020502020306" charset="0"/>
              </a:rPr>
              <a:t>3</a:t>
            </a:r>
            <a:endParaRPr lang="en-US" altLang="zh-CN" sz="3600" b="1">
              <a:solidFill>
                <a:schemeClr val="tx1"/>
              </a:solidFill>
              <a:effectLst>
                <a:outerShdw blurRad="38100" dist="19050" dir="2700000" algn="tl" rotWithShape="0">
                  <a:schemeClr val="dk1">
                    <a:alpha val="40000"/>
                  </a:schemeClr>
                </a:outerShdw>
              </a:effectLst>
              <a:latin typeface="Berlin Sans FB Demi" panose="020E0802020502020306" charset="0"/>
              <a:cs typeface="Berlin Sans FB Demi" panose="020E0802020502020306" charset="0"/>
            </a:endParaRPr>
          </a:p>
        </p:txBody>
      </p:sp>
      <p:sp>
        <p:nvSpPr>
          <p:cNvPr id="8" name="文本框 6" descr="7b0a2020202022776f7264617274223a2022220a7d0a"/>
          <p:cNvSpPr txBox="1"/>
          <p:nvPr>
            <p:custDataLst>
              <p:tags r:id="rId2"/>
            </p:custDataLst>
          </p:nvPr>
        </p:nvSpPr>
        <p:spPr>
          <a:xfrm>
            <a:off x="3439795" y="276860"/>
            <a:ext cx="3756025" cy="645160"/>
          </a:xfrm>
          <a:prstGeom prst="rect">
            <a:avLst/>
          </a:prstGeom>
          <a:noFill/>
        </p:spPr>
        <p:txBody>
          <a:bodyPr wrap="square">
            <a:spAutoFit/>
            <a:scene3d>
              <a:camera prst="orthographicFront"/>
              <a:lightRig rig="threePt" dir="t"/>
            </a:scene3d>
          </a:bodyPr>
          <a:lstStyle>
            <a:defPPr>
              <a:defRPr lang="zh-CN"/>
            </a:defPPr>
            <a:lvl1pPr marR="0" lvl="0" indent="0" algn="ctr" fontAlgn="auto">
              <a:lnSpc>
                <a:spcPct val="100000"/>
              </a:lnSpc>
              <a:spcBef>
                <a:spcPts val="0"/>
              </a:spcBef>
              <a:spcAft>
                <a:spcPts val="0"/>
              </a:spcAft>
              <a:buClrTx/>
              <a:buSzTx/>
              <a:buFontTx/>
              <a:buNone/>
              <a:defRPr kumimoji="0" sz="2400" b="0" i="0" u="none" strike="noStrike" cap="none" spc="0" normalizeH="0" baseline="0">
                <a:ln>
                  <a:noFill/>
                </a:ln>
                <a:solidFill>
                  <a:schemeClr val="bg2">
                    <a:lumMod val="25000"/>
                  </a:schemeClr>
                </a:solidFill>
                <a:effectLst/>
                <a:uLnTx/>
                <a:uFillTx/>
                <a:latin typeface="+mj-ea"/>
                <a:ea typeface="+mj-ea"/>
              </a:defRPr>
            </a:lvl1pPr>
          </a:lstStyle>
          <a:p>
            <a:pPr algn="ctr"/>
            <a:r>
              <a:rPr lang="en-US" altLang="zh-CN" sz="3600" b="1" dirty="0">
                <a:ln w="7481" cmpd="sng">
                  <a:solidFill>
                    <a:srgbClr val="0070C0"/>
                  </a:solidFill>
                  <a:prstDash val="solid"/>
                </a:ln>
                <a:solidFill>
                  <a:srgbClr val="0070C0"/>
                </a:solidFill>
                <a:effectLst>
                  <a:innerShdw blurRad="4988" dist="50800" dir="2700000">
                    <a:srgbClr val="941225">
                      <a:alpha val="77000"/>
                    </a:srgbClr>
                  </a:innerShdw>
                  <a:reflection blurRad="831" stA="42000" endA="300" endPos="35000" dist="29997" dir="5400000" sy="-100000" algn="bl" rotWithShape="0"/>
                </a:effectLst>
                <a:latin typeface="Microsoft YaHei UI" panose="020B0503020204020204" charset="-122"/>
                <a:ea typeface="Microsoft YaHei UI" panose="020B0503020204020204" charset="-122"/>
                <a:sym typeface="汉仪晓波折纸体简" panose="00020600040101010101" charset="-122"/>
              </a:rPr>
              <a:t>Parts of Wings</a:t>
            </a:r>
            <a:endParaRPr lang="en-US" altLang="zh-CN" sz="3600" b="1" dirty="0">
              <a:ln w="7481" cmpd="sng">
                <a:solidFill>
                  <a:srgbClr val="0070C0"/>
                </a:solidFill>
                <a:prstDash val="solid"/>
              </a:ln>
              <a:solidFill>
                <a:srgbClr val="0070C0"/>
              </a:solidFill>
              <a:effectLst>
                <a:innerShdw blurRad="4988" dist="50800" dir="2700000">
                  <a:srgbClr val="941225">
                    <a:alpha val="77000"/>
                  </a:srgbClr>
                </a:innerShdw>
                <a:reflection blurRad="831" stA="42000" endA="300" endPos="35000" dist="29997" dir="5400000" sy="-100000" algn="bl" rotWithShape="0"/>
              </a:effectLst>
              <a:latin typeface="Microsoft YaHei UI" panose="020B0503020204020204" charset="-122"/>
              <a:ea typeface="Microsoft YaHei UI" panose="020B0503020204020204" charset="-122"/>
              <a:sym typeface="汉仪晓波折纸体简" panose="00020600040101010101" charset="-122"/>
            </a:endParaRPr>
          </a:p>
        </p:txBody>
      </p:sp>
      <p:grpSp>
        <p:nvGrpSpPr>
          <p:cNvPr id="2" name="组合 1"/>
          <p:cNvGrpSpPr/>
          <p:nvPr>
            <p:custDataLst>
              <p:tags r:id="rId3"/>
            </p:custDataLst>
          </p:nvPr>
        </p:nvGrpSpPr>
        <p:grpSpPr>
          <a:xfrm>
            <a:off x="1444403" y="4101539"/>
            <a:ext cx="2501518" cy="2402833"/>
            <a:chOff x="-24" y="527"/>
            <a:chExt cx="3798" cy="3592"/>
          </a:xfrm>
        </p:grpSpPr>
        <p:pic>
          <p:nvPicPr>
            <p:cNvPr id="10" name="图片 9"/>
            <p:cNvPicPr>
              <a:picLocks noChangeAspect="1"/>
            </p:cNvPicPr>
            <p:nvPr>
              <p:custDataLst>
                <p:tags r:id="rId4"/>
              </p:custDataLst>
            </p:nvPr>
          </p:nvPicPr>
          <p:blipFill>
            <a:blip r:embed="rId5"/>
            <a:stretch>
              <a:fillRect/>
            </a:stretch>
          </p:blipFill>
          <p:spPr>
            <a:xfrm>
              <a:off x="254" y="527"/>
              <a:ext cx="3073" cy="2040"/>
            </a:xfrm>
            <a:prstGeom prst="roundRect">
              <a:avLst/>
            </a:prstGeom>
          </p:spPr>
        </p:pic>
        <p:sp>
          <p:nvSpPr>
            <p:cNvPr id="26" name="文本框 25"/>
            <p:cNvSpPr txBox="1"/>
            <p:nvPr>
              <p:custDataLst>
                <p:tags r:id="rId6"/>
              </p:custDataLst>
            </p:nvPr>
          </p:nvSpPr>
          <p:spPr>
            <a:xfrm>
              <a:off x="-24" y="2668"/>
              <a:ext cx="3798" cy="1451"/>
            </a:xfrm>
            <a:prstGeom prst="rect">
              <a:avLst/>
            </a:prstGeom>
            <a:noFill/>
          </p:spPr>
          <p:txBody>
            <a:bodyPr wrap="square" rtlCol="0" anchor="t">
              <a:noAutofit/>
            </a:bodyPr>
            <a:p>
              <a:pPr algn="ctr">
                <a:lnSpc>
                  <a:spcPct val="80000"/>
                </a:lnSpc>
              </a:pPr>
              <a:r>
                <a:rPr lang="zh-CN" altLang="en-US" sz="2400" b="1">
                  <a:latin typeface="Arial" panose="020B0604020202020204" pitchFamily="34" charset="0"/>
                  <a:cs typeface="Arial" panose="020B0604020202020204" pitchFamily="34" charset="0"/>
                  <a:sym typeface="+mn-ea"/>
                </a:rPr>
                <a:t>防水布料</a:t>
              </a:r>
              <a:r>
                <a:rPr lang="en-US" altLang="zh-CN" sz="2400" b="1">
                  <a:latin typeface="Arial" panose="020B0604020202020204" pitchFamily="34" charset="0"/>
                  <a:cs typeface="Arial" panose="020B0604020202020204" pitchFamily="34" charset="0"/>
                  <a:sym typeface="+mn-ea"/>
                </a:rPr>
                <a:t>/</a:t>
              </a:r>
              <a:r>
                <a:rPr lang="zh-CN" altLang="en-US" sz="2400" b="1">
                  <a:latin typeface="Arial" panose="020B0604020202020204" pitchFamily="34" charset="0"/>
                  <a:cs typeface="Arial" panose="020B0604020202020204" pitchFamily="34" charset="0"/>
                  <a:sym typeface="+mn-ea"/>
                </a:rPr>
                <a:t>衣服</a:t>
              </a:r>
              <a:endParaRPr lang="zh-CN" altLang="en-US" sz="2400" b="1">
                <a:latin typeface="Arial" panose="020B0604020202020204" pitchFamily="34" charset="0"/>
                <a:cs typeface="Arial" panose="020B0604020202020204" pitchFamily="34" charset="0"/>
                <a:sym typeface="+mn-ea"/>
              </a:endParaRPr>
            </a:p>
            <a:p>
              <a:pPr algn="ctr">
                <a:lnSpc>
                  <a:spcPct val="80000"/>
                </a:lnSpc>
              </a:pPr>
              <a:r>
                <a:rPr lang="en-US" altLang="zh-CN" sz="2400" b="1">
                  <a:latin typeface="Arial" panose="020B0604020202020204" pitchFamily="34" charset="0"/>
                  <a:cs typeface="Arial" panose="020B0604020202020204" pitchFamily="34" charset="0"/>
                  <a:sym typeface="+mn-ea"/>
                </a:rPr>
                <a:t>Waterproof fabric/ clothes</a:t>
              </a:r>
              <a:endParaRPr lang="zh-CN" altLang="en-US" sz="2400" b="1">
                <a:latin typeface="Arial" panose="020B0604020202020204" pitchFamily="34" charset="0"/>
                <a:cs typeface="Arial" panose="020B0604020202020204" pitchFamily="34" charset="0"/>
                <a:sym typeface="+mn-ea"/>
              </a:endParaRPr>
            </a:p>
          </p:txBody>
        </p:sp>
      </p:grpSp>
      <p:grpSp>
        <p:nvGrpSpPr>
          <p:cNvPr id="30" name="组合 29"/>
          <p:cNvGrpSpPr/>
          <p:nvPr>
            <p:custDataLst>
              <p:tags r:id="rId7"/>
            </p:custDataLst>
          </p:nvPr>
        </p:nvGrpSpPr>
        <p:grpSpPr>
          <a:xfrm>
            <a:off x="4023028" y="4118939"/>
            <a:ext cx="2808531" cy="2394401"/>
            <a:chOff x="12935" y="4776"/>
            <a:chExt cx="3211" cy="3320"/>
          </a:xfrm>
        </p:grpSpPr>
        <p:pic>
          <p:nvPicPr>
            <p:cNvPr id="31" name="图片 30" descr="百叶窗.webp"/>
            <p:cNvPicPr>
              <a:picLocks noChangeAspect="1"/>
            </p:cNvPicPr>
            <p:nvPr>
              <p:custDataLst>
                <p:tags r:id="rId8"/>
              </p:custDataLst>
            </p:nvPr>
          </p:nvPicPr>
          <p:blipFill>
            <a:blip r:embed="rId9"/>
            <a:stretch>
              <a:fillRect/>
            </a:stretch>
          </p:blipFill>
          <p:spPr>
            <a:xfrm>
              <a:off x="13465" y="4776"/>
              <a:ext cx="2350" cy="1831"/>
            </a:xfrm>
            <a:prstGeom prst="roundRect">
              <a:avLst/>
            </a:prstGeom>
          </p:spPr>
        </p:pic>
        <p:sp>
          <p:nvSpPr>
            <p:cNvPr id="32" name="文本框 31"/>
            <p:cNvSpPr txBox="1"/>
            <p:nvPr>
              <p:custDataLst>
                <p:tags r:id="rId10"/>
              </p:custDataLst>
            </p:nvPr>
          </p:nvSpPr>
          <p:spPr>
            <a:xfrm>
              <a:off x="12935" y="6743"/>
              <a:ext cx="3211" cy="1353"/>
            </a:xfrm>
            <a:prstGeom prst="rect">
              <a:avLst/>
            </a:prstGeom>
            <a:noFill/>
          </p:spPr>
          <p:txBody>
            <a:bodyPr wrap="square" rtlCol="0" anchor="t">
              <a:spAutoFit/>
            </a:bodyPr>
            <a:p>
              <a:pPr algn="ctr">
                <a:lnSpc>
                  <a:spcPct val="80000"/>
                </a:lnSpc>
              </a:pPr>
              <a:r>
                <a:rPr lang="zh-CN" altLang="en-US" sz="2400" b="1">
                  <a:latin typeface="Arial" panose="020B0604020202020204" pitchFamily="34" charset="0"/>
                  <a:cs typeface="Arial" panose="020B0604020202020204" pitchFamily="34" charset="0"/>
                  <a:sym typeface="+mn-ea"/>
                </a:rPr>
                <a:t>百叶窗</a:t>
              </a:r>
              <a:endParaRPr lang="zh-CN" altLang="en-US" sz="2400" b="1">
                <a:latin typeface="Arial" panose="020B0604020202020204" pitchFamily="34" charset="0"/>
                <a:cs typeface="Arial" panose="020B0604020202020204" pitchFamily="34" charset="0"/>
                <a:sym typeface="+mn-ea"/>
              </a:endParaRPr>
            </a:p>
            <a:p>
              <a:pPr algn="ctr">
                <a:lnSpc>
                  <a:spcPct val="80000"/>
                </a:lnSpc>
              </a:pPr>
              <a:r>
                <a:rPr lang="en-US" altLang="zh-CN" sz="2400" b="1">
                  <a:latin typeface="Arial" panose="020B0604020202020204" pitchFamily="34" charset="0"/>
                  <a:cs typeface="Arial" panose="020B0604020202020204" pitchFamily="34" charset="0"/>
                  <a:sym typeface="+mn-ea"/>
                </a:rPr>
                <a:t>Window coverings</a:t>
              </a:r>
              <a:endParaRPr lang="zh-CN" altLang="en-US" sz="2400">
                <a:latin typeface="Arial" panose="020B0604020202020204" pitchFamily="34" charset="0"/>
                <a:cs typeface="Arial" panose="020B0604020202020204" pitchFamily="34" charset="0"/>
                <a:sym typeface="+mn-ea"/>
              </a:endParaRPr>
            </a:p>
          </p:txBody>
        </p:sp>
      </p:grpSp>
      <p:sp>
        <p:nvSpPr>
          <p:cNvPr id="35" name="文本框 34"/>
          <p:cNvSpPr txBox="1"/>
          <p:nvPr/>
        </p:nvSpPr>
        <p:spPr>
          <a:xfrm>
            <a:off x="6831965" y="369570"/>
            <a:ext cx="2927350" cy="521970"/>
          </a:xfrm>
          <a:prstGeom prst="rect">
            <a:avLst/>
          </a:prstGeom>
          <a:noFill/>
        </p:spPr>
        <p:txBody>
          <a:bodyPr wrap="square" rtlCol="0" anchor="t">
            <a:spAutoFit/>
          </a:bodyPr>
          <a:p>
            <a:pPr algn="r"/>
            <a:r>
              <a:rPr lang="en-US" altLang="zh-CN" sz="2800" b="1">
                <a:solidFill>
                  <a:schemeClr val="accent5">
                    <a:lumMod val="10000"/>
                  </a:schemeClr>
                </a:solidFill>
                <a:latin typeface="Century" panose="02040604050505020304" charset="0"/>
                <a:cs typeface="Century" panose="02040604050505020304" charset="0"/>
                <a:sym typeface="+mn-ea"/>
              </a:rPr>
              <a:t>(Page7, </a:t>
            </a:r>
            <a:r>
              <a:rPr lang="en-US" altLang="zh-CN" sz="2800" b="1">
                <a:solidFill>
                  <a:schemeClr val="accent5">
                    <a:lumMod val="10000"/>
                  </a:schemeClr>
                </a:solidFill>
                <a:latin typeface="Century" panose="02040604050505020304" charset="0"/>
                <a:cs typeface="Century" panose="02040604050505020304" charset="0"/>
                <a:sym typeface="+mn-ea"/>
              </a:rPr>
              <a:t>14~15)</a:t>
            </a:r>
            <a:endParaRPr lang="en-US" altLang="zh-CN" sz="2800" b="1">
              <a:solidFill>
                <a:schemeClr val="accent5">
                  <a:lumMod val="10000"/>
                </a:schemeClr>
              </a:solidFill>
              <a:latin typeface="Century" panose="02040604050505020304" charset="0"/>
              <a:cs typeface="Century" panose="02040604050505020304" charset="0"/>
              <a:sym typeface="+mn-ea"/>
            </a:endParaRPr>
          </a:p>
        </p:txBody>
      </p:sp>
      <p:sp>
        <p:nvSpPr>
          <p:cNvPr id="18" name="矩形: 圆角 279"/>
          <p:cNvSpPr/>
          <p:nvPr>
            <p:custDataLst>
              <p:tags r:id="rId11"/>
            </p:custDataLst>
          </p:nvPr>
        </p:nvSpPr>
        <p:spPr>
          <a:xfrm>
            <a:off x="3315335" y="1570990"/>
            <a:ext cx="2275840" cy="617855"/>
          </a:xfrm>
          <a:prstGeom prst="roundRect">
            <a:avLst>
              <a:gd name="adj" fmla="val 8219"/>
            </a:avLst>
          </a:prstGeom>
          <a:solidFill>
            <a:schemeClr val="accent6">
              <a:lumMod val="60000"/>
              <a:lumOff val="40000"/>
            </a:schemeClr>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sz="2800">
                <a:solidFill>
                  <a:schemeClr val="tx1"/>
                </a:solidFill>
                <a:latin typeface="Arial" panose="020B0604020202020204" pitchFamily="34" charset="0"/>
                <a:cs typeface="Arial" panose="020B0604020202020204" pitchFamily="34" charset="0"/>
                <a:sym typeface="+mn-ea"/>
              </a:rPr>
              <a:t>the </a:t>
            </a:r>
            <a:r>
              <a:rPr lang="en-US" altLang="zh-CN" sz="2800" b="1">
                <a:solidFill>
                  <a:srgbClr val="FF0000"/>
                </a:solidFill>
                <a:latin typeface="Arial" panose="020B0604020202020204" pitchFamily="34" charset="0"/>
                <a:cs typeface="Arial" panose="020B0604020202020204" pitchFamily="34" charset="0"/>
                <a:sym typeface="+mn-ea"/>
              </a:rPr>
              <a:t>s</a:t>
            </a:r>
            <a:r>
              <a:rPr lang="en-US" altLang="zh-CN" sz="2800">
                <a:solidFill>
                  <a:schemeClr val="tx1"/>
                </a:solidFill>
                <a:latin typeface="Arial" panose="020B0604020202020204" pitchFamily="34" charset="0"/>
                <a:cs typeface="Arial" panose="020B0604020202020204" pitchFamily="34" charset="0"/>
                <a:sym typeface="+mn-ea"/>
              </a:rPr>
              <a:t>______ </a:t>
            </a:r>
            <a:endParaRPr lang="en-US" altLang="zh-CN" sz="2800" b="1">
              <a:solidFill>
                <a:schemeClr val="accent5">
                  <a:lumMod val="10000"/>
                </a:schemeClr>
              </a:solidFill>
              <a:latin typeface="Comic Sans MS" panose="030F0702030302020204" charset="0"/>
              <a:cs typeface="Comic Sans MS" panose="030F0702030302020204" charset="0"/>
            </a:endParaRPr>
          </a:p>
        </p:txBody>
      </p:sp>
      <p:sp>
        <p:nvSpPr>
          <p:cNvPr id="7" name="矩形: 圆角 279"/>
          <p:cNvSpPr/>
          <p:nvPr>
            <p:custDataLst>
              <p:tags r:id="rId12"/>
            </p:custDataLst>
          </p:nvPr>
        </p:nvSpPr>
        <p:spPr>
          <a:xfrm>
            <a:off x="1287145" y="2734945"/>
            <a:ext cx="2703830" cy="899160"/>
          </a:xfrm>
          <a:prstGeom prst="roundRect">
            <a:avLst>
              <a:gd name="adj" fmla="val 8219"/>
            </a:avLst>
          </a:prstGeom>
          <a:solidFill>
            <a:srgbClr val="C2BFD0"/>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l"/>
            <a:r>
              <a:rPr lang="en-US" altLang="zh-CN" sz="2800">
                <a:solidFill>
                  <a:schemeClr val="tx1"/>
                </a:solidFill>
                <a:latin typeface="Arial" panose="020B0604020202020204" pitchFamily="34" charset="0"/>
                <a:cs typeface="Arial" panose="020B0604020202020204" pitchFamily="34" charset="0"/>
                <a:sym typeface="+mn-ea"/>
              </a:rPr>
              <a:t>be </a:t>
            </a:r>
            <a:r>
              <a:rPr lang="en-US" altLang="zh-CN" sz="2800" b="1">
                <a:solidFill>
                  <a:srgbClr val="FF0000"/>
                </a:solidFill>
                <a:latin typeface="Arial" panose="020B0604020202020204" pitchFamily="34" charset="0"/>
                <a:cs typeface="Arial" panose="020B0604020202020204" pitchFamily="34" charset="0"/>
                <a:sym typeface="+mn-ea"/>
              </a:rPr>
              <a:t>w</a:t>
            </a:r>
            <a:r>
              <a:rPr lang="en-US" altLang="zh-CN" sz="2800">
                <a:solidFill>
                  <a:schemeClr val="tx1"/>
                </a:solidFill>
                <a:latin typeface="Arial" panose="020B0604020202020204" pitchFamily="34" charset="0"/>
                <a:cs typeface="Arial" panose="020B0604020202020204" pitchFamily="34" charset="0"/>
                <a:sym typeface="+mn-ea"/>
              </a:rPr>
              <a:t>_</a:t>
            </a:r>
            <a:r>
              <a:rPr lang="en-US" altLang="zh-CN" sz="2800" u="sng">
                <a:solidFill>
                  <a:schemeClr val="tx1"/>
                </a:solidFill>
                <a:latin typeface="Arial" panose="020B0604020202020204" pitchFamily="34" charset="0"/>
                <a:cs typeface="Arial" panose="020B0604020202020204" pitchFamily="34" charset="0"/>
                <a:sym typeface="+mn-ea"/>
              </a:rPr>
              <a:t>_______</a:t>
            </a:r>
            <a:endParaRPr lang="en-US" altLang="zh-CN" sz="2800" u="sng">
              <a:solidFill>
                <a:schemeClr val="tx1"/>
              </a:solidFill>
              <a:latin typeface="Arial" panose="020B0604020202020204" pitchFamily="34" charset="0"/>
              <a:cs typeface="Arial" panose="020B0604020202020204" pitchFamily="34" charset="0"/>
              <a:sym typeface="+mn-ea"/>
            </a:endParaRPr>
          </a:p>
        </p:txBody>
      </p:sp>
      <p:sp>
        <p:nvSpPr>
          <p:cNvPr id="9" name="矩形: 圆角 279"/>
          <p:cNvSpPr/>
          <p:nvPr>
            <p:custDataLst>
              <p:tags r:id="rId13"/>
            </p:custDataLst>
          </p:nvPr>
        </p:nvSpPr>
        <p:spPr>
          <a:xfrm>
            <a:off x="4249420" y="2722245"/>
            <a:ext cx="2490470" cy="936625"/>
          </a:xfrm>
          <a:prstGeom prst="roundRect">
            <a:avLst>
              <a:gd name="adj" fmla="val 8219"/>
            </a:avLst>
          </a:prstGeom>
          <a:solidFill>
            <a:srgbClr val="C2BFD0"/>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sz="2800">
                <a:solidFill>
                  <a:schemeClr val="tx1"/>
                </a:solidFill>
                <a:latin typeface="Arial" panose="020B0604020202020204" pitchFamily="34" charset="0"/>
                <a:cs typeface="Arial" panose="020B0604020202020204" pitchFamily="34" charset="0"/>
                <a:sym typeface="+mn-ea"/>
              </a:rPr>
              <a:t>keep </a:t>
            </a:r>
            <a:r>
              <a:rPr lang="en-US" altLang="zh-CN" sz="2800" b="1">
                <a:solidFill>
                  <a:srgbClr val="FF0000"/>
                </a:solidFill>
                <a:latin typeface="Arial" panose="020B0604020202020204" pitchFamily="34" charset="0"/>
                <a:cs typeface="Arial" panose="020B0604020202020204" pitchFamily="34" charset="0"/>
                <a:sym typeface="+mn-ea"/>
              </a:rPr>
              <a:t>c</a:t>
            </a:r>
            <a:r>
              <a:rPr lang="en-US" altLang="zh-CN" sz="2800">
                <a:solidFill>
                  <a:schemeClr val="tx1"/>
                </a:solidFill>
                <a:latin typeface="Arial" panose="020B0604020202020204" pitchFamily="34" charset="0"/>
                <a:cs typeface="Arial" panose="020B0604020202020204" pitchFamily="34" charset="0"/>
                <a:sym typeface="+mn-ea"/>
              </a:rPr>
              <a:t>____</a:t>
            </a:r>
            <a:endParaRPr lang="en-US" altLang="zh-CN" sz="2800">
              <a:solidFill>
                <a:schemeClr val="tx1"/>
              </a:solidFill>
              <a:latin typeface="Arial" panose="020B0604020202020204" pitchFamily="34" charset="0"/>
              <a:cs typeface="Arial" panose="020B0604020202020204" pitchFamily="34" charset="0"/>
            </a:endParaRPr>
          </a:p>
        </p:txBody>
      </p:sp>
      <p:cxnSp>
        <p:nvCxnSpPr>
          <p:cNvPr id="11" name="直接箭头连接符 10"/>
          <p:cNvCxnSpPr/>
          <p:nvPr>
            <p:custDataLst>
              <p:tags r:id="rId14"/>
            </p:custDataLst>
          </p:nvPr>
        </p:nvCxnSpPr>
        <p:spPr>
          <a:xfrm flipH="1">
            <a:off x="3173730" y="2204085"/>
            <a:ext cx="560705" cy="524510"/>
          </a:xfrm>
          <a:prstGeom prst="straightConnector1">
            <a:avLst/>
          </a:prstGeom>
          <a:ln w="50800">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custDataLst>
              <p:tags r:id="rId15"/>
            </p:custDataLst>
          </p:nvPr>
        </p:nvCxnSpPr>
        <p:spPr>
          <a:xfrm>
            <a:off x="4932045" y="2205990"/>
            <a:ext cx="474980" cy="522605"/>
          </a:xfrm>
          <a:prstGeom prst="straightConnector1">
            <a:avLst/>
          </a:prstGeom>
          <a:ln w="50800">
            <a:tailEnd type="arrow"/>
          </a:ln>
        </p:spPr>
        <p:style>
          <a:lnRef idx="2">
            <a:schemeClr val="accent1"/>
          </a:lnRef>
          <a:fillRef idx="0">
            <a:srgbClr val="FFFFFF"/>
          </a:fillRef>
          <a:effectRef idx="0">
            <a:srgbClr val="FFFFFF"/>
          </a:effectRef>
          <a:fontRef idx="minor">
            <a:schemeClr val="tx1"/>
          </a:fontRef>
        </p:style>
      </p:cxnSp>
      <p:sp>
        <p:nvSpPr>
          <p:cNvPr id="15" name="文本框 14"/>
          <p:cNvSpPr txBox="1"/>
          <p:nvPr>
            <p:custDataLst>
              <p:tags r:id="rId16"/>
            </p:custDataLst>
          </p:nvPr>
        </p:nvSpPr>
        <p:spPr>
          <a:xfrm>
            <a:off x="2096135" y="2910205"/>
            <a:ext cx="1821815" cy="521970"/>
          </a:xfrm>
          <a:prstGeom prst="rect">
            <a:avLst/>
          </a:prstGeom>
          <a:noFill/>
        </p:spPr>
        <p:txBody>
          <a:bodyPr wrap="square" rtlCol="0">
            <a:spAutoFit/>
          </a:bodyPr>
          <a:p>
            <a:r>
              <a:rPr lang="en-US" altLang="zh-CN" sz="2800" b="1">
                <a:solidFill>
                  <a:srgbClr val="FF0000"/>
                </a:solidFill>
                <a:latin typeface="Arial" panose="020B0604020202020204" pitchFamily="34" charset="0"/>
                <a:cs typeface="Arial" panose="020B0604020202020204" pitchFamily="34" charset="0"/>
              </a:rPr>
              <a:t>aterproof</a:t>
            </a:r>
            <a:endParaRPr lang="en-US" altLang="zh-CN" sz="2800" b="1">
              <a:solidFill>
                <a:srgbClr val="FF0000"/>
              </a:solidFill>
              <a:latin typeface="Arial" panose="020B0604020202020204" pitchFamily="34" charset="0"/>
              <a:cs typeface="Arial" panose="020B0604020202020204" pitchFamily="34" charset="0"/>
            </a:endParaRPr>
          </a:p>
        </p:txBody>
      </p:sp>
      <p:sp>
        <p:nvSpPr>
          <p:cNvPr id="16" name="文本框 15"/>
          <p:cNvSpPr txBox="1"/>
          <p:nvPr/>
        </p:nvSpPr>
        <p:spPr>
          <a:xfrm>
            <a:off x="5560695" y="2929255"/>
            <a:ext cx="999490" cy="521970"/>
          </a:xfrm>
          <a:prstGeom prst="rect">
            <a:avLst/>
          </a:prstGeom>
          <a:noFill/>
        </p:spPr>
        <p:txBody>
          <a:bodyPr wrap="square" rtlCol="0">
            <a:spAutoFit/>
          </a:bodyPr>
          <a:p>
            <a:r>
              <a:rPr lang="en-US" altLang="zh-CN" sz="2800" b="1">
                <a:solidFill>
                  <a:srgbClr val="FF0000"/>
                </a:solidFill>
                <a:latin typeface="Arial" panose="020B0604020202020204" pitchFamily="34" charset="0"/>
                <a:cs typeface="Arial" panose="020B0604020202020204" pitchFamily="34" charset="0"/>
              </a:rPr>
              <a:t>lean</a:t>
            </a:r>
            <a:endParaRPr lang="en-US" altLang="zh-CN" sz="2800" b="1">
              <a:solidFill>
                <a:srgbClr val="FF0000"/>
              </a:solidFill>
              <a:latin typeface="Arial" panose="020B0604020202020204" pitchFamily="34" charset="0"/>
              <a:cs typeface="Arial" panose="020B0604020202020204" pitchFamily="34" charset="0"/>
            </a:endParaRPr>
          </a:p>
        </p:txBody>
      </p:sp>
      <p:sp>
        <p:nvSpPr>
          <p:cNvPr id="19" name="矩形: 圆角 279"/>
          <p:cNvSpPr/>
          <p:nvPr>
            <p:custDataLst>
              <p:tags r:id="rId17"/>
            </p:custDataLst>
          </p:nvPr>
        </p:nvSpPr>
        <p:spPr>
          <a:xfrm>
            <a:off x="6970395" y="1551305"/>
            <a:ext cx="2247900" cy="637540"/>
          </a:xfrm>
          <a:prstGeom prst="roundRect">
            <a:avLst>
              <a:gd name="adj" fmla="val 8219"/>
            </a:avLst>
          </a:prstGeom>
          <a:solidFill>
            <a:schemeClr val="accent6">
              <a:lumMod val="60000"/>
              <a:lumOff val="40000"/>
            </a:schemeClr>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sz="2800">
                <a:solidFill>
                  <a:schemeClr val="tx1"/>
                </a:solidFill>
                <a:latin typeface="Arial" panose="020B0604020202020204" pitchFamily="34" charset="0"/>
                <a:cs typeface="Arial" panose="020B0604020202020204" pitchFamily="34" charset="0"/>
                <a:sym typeface="+mn-ea"/>
              </a:rPr>
              <a:t>tiny </a:t>
            </a:r>
            <a:r>
              <a:rPr lang="en-US" altLang="zh-CN" sz="2800" b="1">
                <a:solidFill>
                  <a:srgbClr val="FF0000"/>
                </a:solidFill>
                <a:latin typeface="Arial" panose="020B0604020202020204" pitchFamily="34" charset="0"/>
                <a:cs typeface="Arial" panose="020B0604020202020204" pitchFamily="34" charset="0"/>
                <a:sym typeface="+mn-ea"/>
              </a:rPr>
              <a:t>h</a:t>
            </a:r>
            <a:r>
              <a:rPr lang="en-US" altLang="zh-CN" sz="2800">
                <a:solidFill>
                  <a:schemeClr val="tx1"/>
                </a:solidFill>
                <a:latin typeface="Arial" panose="020B0604020202020204" pitchFamily="34" charset="0"/>
                <a:cs typeface="Arial" panose="020B0604020202020204" pitchFamily="34" charset="0"/>
                <a:sym typeface="+mn-ea"/>
              </a:rPr>
              <a:t>_____</a:t>
            </a:r>
            <a:endParaRPr lang="en-US" altLang="zh-CN" sz="2800" b="1">
              <a:solidFill>
                <a:schemeClr val="accent5">
                  <a:lumMod val="10000"/>
                </a:schemeClr>
              </a:solidFill>
              <a:latin typeface="Comic Sans MS" panose="030F0702030302020204" charset="0"/>
              <a:cs typeface="Comic Sans MS" panose="030F0702030302020204" charset="0"/>
            </a:endParaRPr>
          </a:p>
        </p:txBody>
      </p:sp>
      <p:sp>
        <p:nvSpPr>
          <p:cNvPr id="20" name="矩形: 圆角 279"/>
          <p:cNvSpPr/>
          <p:nvPr>
            <p:custDataLst>
              <p:tags r:id="rId18"/>
            </p:custDataLst>
          </p:nvPr>
        </p:nvSpPr>
        <p:spPr>
          <a:xfrm>
            <a:off x="6997700" y="2678430"/>
            <a:ext cx="3143885" cy="944245"/>
          </a:xfrm>
          <a:prstGeom prst="roundRect">
            <a:avLst>
              <a:gd name="adj" fmla="val 8219"/>
            </a:avLst>
          </a:prstGeom>
          <a:solidFill>
            <a:srgbClr val="C2BFD0"/>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r>
              <a:rPr lang="en-US" altLang="zh-CN" sz="2800">
                <a:solidFill>
                  <a:schemeClr val="tx1"/>
                </a:solidFill>
                <a:latin typeface="Arial" panose="020B0604020202020204" pitchFamily="34" charset="0"/>
                <a:cs typeface="Arial" panose="020B0604020202020204" pitchFamily="34" charset="0"/>
                <a:sym typeface="+mn-ea"/>
              </a:rPr>
              <a:t>take in </a:t>
            </a:r>
            <a:r>
              <a:rPr lang="en-US" altLang="zh-CN" sz="2800" b="1">
                <a:solidFill>
                  <a:srgbClr val="FF0000"/>
                </a:solidFill>
                <a:latin typeface="Arial" panose="020B0604020202020204" pitchFamily="34" charset="0"/>
                <a:cs typeface="Arial" panose="020B0604020202020204" pitchFamily="34" charset="0"/>
                <a:sym typeface="+mn-ea"/>
              </a:rPr>
              <a:t>s</a:t>
            </a:r>
            <a:r>
              <a:rPr lang="en-US" altLang="zh-CN" sz="2800">
                <a:solidFill>
                  <a:schemeClr val="tx1"/>
                </a:solidFill>
                <a:latin typeface="Arial" panose="020B0604020202020204" pitchFamily="34" charset="0"/>
                <a:cs typeface="Arial" panose="020B0604020202020204" pitchFamily="34" charset="0"/>
                <a:sym typeface="+mn-ea"/>
              </a:rPr>
              <a:t>_______</a:t>
            </a:r>
            <a:endParaRPr lang="en-US" altLang="zh-CN" sz="2800">
              <a:solidFill>
                <a:schemeClr val="tx1"/>
              </a:solidFill>
              <a:latin typeface="Arial" panose="020B0604020202020204" pitchFamily="34" charset="0"/>
              <a:cs typeface="Arial" panose="020B0604020202020204" pitchFamily="34" charset="0"/>
              <a:sym typeface="+mn-ea"/>
            </a:endParaRPr>
          </a:p>
        </p:txBody>
      </p:sp>
      <p:cxnSp>
        <p:nvCxnSpPr>
          <p:cNvPr id="21" name="直接箭头连接符 20"/>
          <p:cNvCxnSpPr/>
          <p:nvPr/>
        </p:nvCxnSpPr>
        <p:spPr>
          <a:xfrm>
            <a:off x="8491220" y="2202815"/>
            <a:ext cx="635" cy="474980"/>
          </a:xfrm>
          <a:prstGeom prst="straightConnector1">
            <a:avLst/>
          </a:prstGeom>
          <a:ln w="50800">
            <a:tailEnd type="arrow"/>
          </a:ln>
        </p:spPr>
        <p:style>
          <a:lnRef idx="2">
            <a:schemeClr val="accent1"/>
          </a:lnRef>
          <a:fillRef idx="0">
            <a:srgbClr val="FFFFFF"/>
          </a:fillRef>
          <a:effectRef idx="0">
            <a:srgbClr val="FFFFFF"/>
          </a:effectRef>
          <a:fontRef idx="minor">
            <a:schemeClr val="tx1"/>
          </a:fontRef>
        </p:style>
      </p:cxnSp>
      <p:cxnSp>
        <p:nvCxnSpPr>
          <p:cNvPr id="43" name="直接箭头连接符 42"/>
          <p:cNvCxnSpPr/>
          <p:nvPr/>
        </p:nvCxnSpPr>
        <p:spPr>
          <a:xfrm>
            <a:off x="6800215" y="928370"/>
            <a:ext cx="1059815" cy="586105"/>
          </a:xfrm>
          <a:prstGeom prst="straightConnector1">
            <a:avLst/>
          </a:prstGeom>
          <a:ln w="50800">
            <a:tailEnd type="arrow"/>
          </a:ln>
        </p:spPr>
        <p:style>
          <a:lnRef idx="2">
            <a:schemeClr val="accent1"/>
          </a:lnRef>
          <a:fillRef idx="0">
            <a:srgbClr val="FFFFFF"/>
          </a:fillRef>
          <a:effectRef idx="0">
            <a:srgbClr val="FFFFFF"/>
          </a:effectRef>
          <a:fontRef idx="minor">
            <a:schemeClr val="tx1"/>
          </a:fontRef>
        </p:style>
      </p:cxnSp>
      <p:pic>
        <p:nvPicPr>
          <p:cNvPr id="22" name="图片 21"/>
          <p:cNvPicPr>
            <a:picLocks noChangeAspect="1"/>
          </p:cNvPicPr>
          <p:nvPr/>
        </p:nvPicPr>
        <p:blipFill>
          <a:blip r:embed="rId19"/>
          <a:srcRect t="23312" b="14161"/>
          <a:stretch>
            <a:fillRect/>
          </a:stretch>
        </p:blipFill>
        <p:spPr>
          <a:xfrm>
            <a:off x="7491095" y="4112260"/>
            <a:ext cx="2023110" cy="1364615"/>
          </a:xfrm>
          <a:prstGeom prst="roundRect">
            <a:avLst/>
          </a:prstGeom>
        </p:spPr>
      </p:pic>
      <p:pic>
        <p:nvPicPr>
          <p:cNvPr id="24" name="图片 23" descr="mmexport1708958189174"/>
          <p:cNvPicPr/>
          <p:nvPr/>
        </p:nvPicPr>
        <p:blipFill>
          <a:blip r:embed="rId20"/>
          <a:srcRect t="46593" b="15880"/>
          <a:stretch>
            <a:fillRect/>
          </a:stretch>
        </p:blipFill>
        <p:spPr>
          <a:xfrm>
            <a:off x="9554845" y="139065"/>
            <a:ext cx="2520315" cy="2520315"/>
          </a:xfrm>
          <a:prstGeom prst="ellipse">
            <a:avLst/>
          </a:prstGeom>
        </p:spPr>
      </p:pic>
      <p:sp>
        <p:nvSpPr>
          <p:cNvPr id="25" name="文本框 24"/>
          <p:cNvSpPr txBox="1"/>
          <p:nvPr/>
        </p:nvSpPr>
        <p:spPr>
          <a:xfrm>
            <a:off x="11677650" y="4445"/>
            <a:ext cx="332740" cy="645160"/>
          </a:xfrm>
          <a:prstGeom prst="rect">
            <a:avLst/>
          </a:prstGeom>
          <a:noFill/>
        </p:spPr>
        <p:txBody>
          <a:bodyPr wrap="square" rtlCol="0">
            <a:spAutoFit/>
          </a:bodyPr>
          <a:p>
            <a:r>
              <a:rPr lang="en-US" altLang="zh-CN" sz="3600" b="1">
                <a:solidFill>
                  <a:schemeClr val="tx1"/>
                </a:solidFill>
                <a:effectLst>
                  <a:outerShdw blurRad="38100" dist="19050" dir="2700000" algn="tl" rotWithShape="0">
                    <a:schemeClr val="dk1">
                      <a:alpha val="40000"/>
                    </a:schemeClr>
                  </a:outerShdw>
                </a:effectLst>
                <a:latin typeface="Berlin Sans FB Demi" panose="020E0802020502020306" charset="0"/>
                <a:cs typeface="Berlin Sans FB Demi" panose="020E0802020502020306" charset="0"/>
              </a:rPr>
              <a:t>4</a:t>
            </a:r>
            <a:endParaRPr lang="en-US" altLang="zh-CN" sz="3600" b="1">
              <a:solidFill>
                <a:schemeClr val="tx1"/>
              </a:solidFill>
              <a:effectLst>
                <a:outerShdw blurRad="38100" dist="19050" dir="2700000" algn="tl" rotWithShape="0">
                  <a:schemeClr val="dk1">
                    <a:alpha val="40000"/>
                  </a:schemeClr>
                </a:outerShdw>
              </a:effectLst>
              <a:latin typeface="Berlin Sans FB Demi" panose="020E0802020502020306" charset="0"/>
              <a:cs typeface="Berlin Sans FB Demi" panose="020E0802020502020306" charset="0"/>
            </a:endParaRPr>
          </a:p>
        </p:txBody>
      </p:sp>
      <p:cxnSp>
        <p:nvCxnSpPr>
          <p:cNvPr id="27" name="直接箭头连接符 26"/>
          <p:cNvCxnSpPr/>
          <p:nvPr/>
        </p:nvCxnSpPr>
        <p:spPr>
          <a:xfrm flipH="1">
            <a:off x="4670425" y="855980"/>
            <a:ext cx="998220" cy="668655"/>
          </a:xfrm>
          <a:prstGeom prst="straightConnector1">
            <a:avLst/>
          </a:prstGeom>
          <a:ln w="50800">
            <a:tailEnd type="arrow"/>
          </a:ln>
        </p:spPr>
        <p:style>
          <a:lnRef idx="2">
            <a:schemeClr val="accent1"/>
          </a:lnRef>
          <a:fillRef idx="0">
            <a:srgbClr val="FFFFFF"/>
          </a:fillRef>
          <a:effectRef idx="0">
            <a:srgbClr val="FFFFFF"/>
          </a:effectRef>
          <a:fontRef idx="minor">
            <a:schemeClr val="tx1"/>
          </a:fontRef>
        </p:style>
      </p:cxnSp>
      <p:sp>
        <p:nvSpPr>
          <p:cNvPr id="28" name="文本框 27"/>
          <p:cNvSpPr txBox="1"/>
          <p:nvPr/>
        </p:nvSpPr>
        <p:spPr>
          <a:xfrm>
            <a:off x="8455660" y="2879725"/>
            <a:ext cx="1373505" cy="521970"/>
          </a:xfrm>
          <a:prstGeom prst="rect">
            <a:avLst/>
          </a:prstGeom>
          <a:noFill/>
        </p:spPr>
        <p:txBody>
          <a:bodyPr wrap="square" rtlCol="0" anchor="t">
            <a:spAutoFit/>
          </a:bodyPr>
          <a:p>
            <a:r>
              <a:rPr lang="en-US" altLang="zh-CN" sz="2800" b="1">
                <a:solidFill>
                  <a:srgbClr val="FF0000"/>
                </a:solidFill>
                <a:latin typeface="Arial" panose="020B0604020202020204" pitchFamily="34" charset="0"/>
                <a:cs typeface="Arial" panose="020B0604020202020204" pitchFamily="34" charset="0"/>
                <a:sym typeface="+mn-ea"/>
              </a:rPr>
              <a:t>unlight</a:t>
            </a:r>
            <a:endParaRPr lang="en-US" altLang="zh-CN" sz="2800" b="1">
              <a:solidFill>
                <a:srgbClr val="FF0000"/>
              </a:solidFill>
              <a:latin typeface="Arial" panose="020B0604020202020204" pitchFamily="34" charset="0"/>
              <a:cs typeface="Arial" panose="020B0604020202020204" pitchFamily="34" charset="0"/>
              <a:sym typeface="+mn-ea"/>
            </a:endParaRPr>
          </a:p>
        </p:txBody>
      </p:sp>
      <p:sp>
        <p:nvSpPr>
          <p:cNvPr id="29" name="文本框 28"/>
          <p:cNvSpPr txBox="1"/>
          <p:nvPr>
            <p:custDataLst>
              <p:tags r:id="rId21"/>
            </p:custDataLst>
          </p:nvPr>
        </p:nvSpPr>
        <p:spPr>
          <a:xfrm>
            <a:off x="7531735" y="5568315"/>
            <a:ext cx="2078355" cy="681355"/>
          </a:xfrm>
          <a:prstGeom prst="rect">
            <a:avLst/>
          </a:prstGeom>
          <a:noFill/>
        </p:spPr>
        <p:txBody>
          <a:bodyPr wrap="square" rtlCol="0" anchor="t">
            <a:spAutoFit/>
          </a:bodyPr>
          <a:p>
            <a:pPr algn="ctr">
              <a:lnSpc>
                <a:spcPct val="80000"/>
              </a:lnSpc>
            </a:pPr>
            <a:r>
              <a:rPr lang="zh-CN" altLang="en-US" sz="2400" b="1">
                <a:latin typeface="Arial" panose="020B0604020202020204" pitchFamily="34" charset="0"/>
                <a:cs typeface="Arial" panose="020B0604020202020204" pitchFamily="34" charset="0"/>
                <a:sym typeface="+mn-ea"/>
              </a:rPr>
              <a:t>太阳能电池板</a:t>
            </a:r>
            <a:endParaRPr lang="zh-CN" altLang="en-US" sz="2400" b="1">
              <a:latin typeface="Arial" panose="020B0604020202020204" pitchFamily="34" charset="0"/>
              <a:cs typeface="Arial" panose="020B0604020202020204" pitchFamily="34" charset="0"/>
              <a:sym typeface="+mn-ea"/>
            </a:endParaRPr>
          </a:p>
          <a:p>
            <a:pPr algn="ctr">
              <a:lnSpc>
                <a:spcPct val="80000"/>
              </a:lnSpc>
            </a:pPr>
            <a:r>
              <a:rPr lang="en-US" altLang="zh-CN" sz="2400" b="1">
                <a:latin typeface="Arial" panose="020B0604020202020204" pitchFamily="34" charset="0"/>
                <a:cs typeface="Arial" panose="020B0604020202020204" pitchFamily="34" charset="0"/>
                <a:sym typeface="+mn-ea"/>
              </a:rPr>
              <a:t>solar panels</a:t>
            </a:r>
            <a:endParaRPr lang="zh-CN" altLang="en-US" sz="2400">
              <a:latin typeface="Arial" panose="020B0604020202020204" pitchFamily="34" charset="0"/>
              <a:cs typeface="Arial" panose="020B0604020202020204" pitchFamily="34" charset="0"/>
              <a:sym typeface="+mn-ea"/>
            </a:endParaRPr>
          </a:p>
        </p:txBody>
      </p:sp>
      <p:cxnSp>
        <p:nvCxnSpPr>
          <p:cNvPr id="44" name="直接箭头连接符 43"/>
          <p:cNvCxnSpPr/>
          <p:nvPr/>
        </p:nvCxnSpPr>
        <p:spPr>
          <a:xfrm>
            <a:off x="2678430" y="3613785"/>
            <a:ext cx="635" cy="474980"/>
          </a:xfrm>
          <a:prstGeom prst="straightConnector1">
            <a:avLst/>
          </a:prstGeom>
          <a:ln w="50800">
            <a:tailEnd type="arrow"/>
          </a:ln>
        </p:spPr>
        <p:style>
          <a:lnRef idx="2">
            <a:schemeClr val="accent1"/>
          </a:lnRef>
          <a:fillRef idx="0">
            <a:srgbClr val="FFFFFF"/>
          </a:fillRef>
          <a:effectRef idx="0">
            <a:srgbClr val="FFFFFF"/>
          </a:effectRef>
          <a:fontRef idx="minor">
            <a:schemeClr val="tx1"/>
          </a:fontRef>
        </p:style>
      </p:cxnSp>
      <p:cxnSp>
        <p:nvCxnSpPr>
          <p:cNvPr id="45" name="直接箭头连接符 44"/>
          <p:cNvCxnSpPr/>
          <p:nvPr/>
        </p:nvCxnSpPr>
        <p:spPr>
          <a:xfrm>
            <a:off x="5534660" y="3658870"/>
            <a:ext cx="635" cy="474980"/>
          </a:xfrm>
          <a:prstGeom prst="straightConnector1">
            <a:avLst/>
          </a:prstGeom>
          <a:ln w="50800">
            <a:tailEnd type="arrow"/>
          </a:ln>
        </p:spPr>
        <p:style>
          <a:lnRef idx="2">
            <a:schemeClr val="accent1"/>
          </a:lnRef>
          <a:fillRef idx="0">
            <a:srgbClr val="FFFFFF"/>
          </a:fillRef>
          <a:effectRef idx="0">
            <a:srgbClr val="FFFFFF"/>
          </a:effectRef>
          <a:fontRef idx="minor">
            <a:schemeClr val="tx1"/>
          </a:fontRef>
        </p:style>
      </p:cxnSp>
      <p:cxnSp>
        <p:nvCxnSpPr>
          <p:cNvPr id="46" name="直接箭头连接符 45"/>
          <p:cNvCxnSpPr/>
          <p:nvPr/>
        </p:nvCxnSpPr>
        <p:spPr>
          <a:xfrm>
            <a:off x="8491855" y="3631565"/>
            <a:ext cx="635" cy="474980"/>
          </a:xfrm>
          <a:prstGeom prst="straightConnector1">
            <a:avLst/>
          </a:prstGeom>
          <a:ln w="50800">
            <a:tailEnd type="arrow"/>
          </a:ln>
        </p:spPr>
        <p:style>
          <a:lnRef idx="2">
            <a:schemeClr val="accent1"/>
          </a:lnRef>
          <a:fillRef idx="0">
            <a:srgbClr val="FFFFFF"/>
          </a:fillRef>
          <a:effectRef idx="0">
            <a:srgbClr val="FFFFFF"/>
          </a:effectRef>
          <a:fontRef idx="minor">
            <a:schemeClr val="tx1"/>
          </a:fontRef>
        </p:style>
      </p:cxnSp>
      <p:sp>
        <p:nvSpPr>
          <p:cNvPr id="3" name="文本框 2"/>
          <p:cNvSpPr txBox="1"/>
          <p:nvPr/>
        </p:nvSpPr>
        <p:spPr>
          <a:xfrm>
            <a:off x="4160520" y="1629410"/>
            <a:ext cx="1285240" cy="521970"/>
          </a:xfrm>
          <a:prstGeom prst="rect">
            <a:avLst/>
          </a:prstGeom>
          <a:noFill/>
        </p:spPr>
        <p:txBody>
          <a:bodyPr wrap="square" rtlCol="0" anchor="t">
            <a:spAutoFit/>
          </a:bodyPr>
          <a:p>
            <a:r>
              <a:rPr lang="en-US" altLang="zh-CN" sz="2800" b="1">
                <a:solidFill>
                  <a:srgbClr val="FF0000"/>
                </a:solidFill>
                <a:latin typeface="Arial" panose="020B0604020202020204" pitchFamily="34" charset="0"/>
                <a:cs typeface="Arial" panose="020B0604020202020204" pitchFamily="34" charset="0"/>
                <a:sym typeface="+mn-ea"/>
              </a:rPr>
              <a:t>hapes</a:t>
            </a:r>
            <a:endParaRPr lang="en-US" altLang="zh-CN" sz="2800" b="1">
              <a:solidFill>
                <a:srgbClr val="FF0000"/>
              </a:solidFill>
              <a:latin typeface="Arial" panose="020B0604020202020204" pitchFamily="34" charset="0"/>
              <a:cs typeface="Arial" panose="020B0604020202020204" pitchFamily="34" charset="0"/>
              <a:sym typeface="+mn-ea"/>
            </a:endParaRPr>
          </a:p>
        </p:txBody>
      </p:sp>
      <p:sp>
        <p:nvSpPr>
          <p:cNvPr id="4" name="文本框 3"/>
          <p:cNvSpPr txBox="1"/>
          <p:nvPr/>
        </p:nvSpPr>
        <p:spPr>
          <a:xfrm>
            <a:off x="7941310" y="1624330"/>
            <a:ext cx="975995" cy="521970"/>
          </a:xfrm>
          <a:prstGeom prst="rect">
            <a:avLst/>
          </a:prstGeom>
          <a:noFill/>
        </p:spPr>
        <p:txBody>
          <a:bodyPr wrap="square" rtlCol="0" anchor="t">
            <a:spAutoFit/>
          </a:bodyPr>
          <a:p>
            <a:r>
              <a:rPr lang="en-US" altLang="zh-CN" sz="2800" b="1">
                <a:solidFill>
                  <a:srgbClr val="FF0000"/>
                </a:solidFill>
                <a:latin typeface="Arial" panose="020B0604020202020204" pitchFamily="34" charset="0"/>
                <a:cs typeface="Arial" panose="020B0604020202020204" pitchFamily="34" charset="0"/>
                <a:sym typeface="+mn-ea"/>
              </a:rPr>
              <a:t>oles</a:t>
            </a:r>
            <a:endParaRPr lang="en-US" altLang="zh-CN" sz="2800" b="1">
              <a:solidFill>
                <a:srgbClr val="FF0000"/>
              </a:solidFill>
              <a:latin typeface="Arial" panose="020B0604020202020204" pitchFamily="34" charset="0"/>
              <a:cs typeface="Arial" panose="020B06040202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7" grpId="1" animBg="1"/>
      <p:bldP spid="9" grpId="1" animBg="1"/>
      <p:bldP spid="19" grpId="1" animBg="1"/>
      <p:bldP spid="20" grpId="1" animBg="1"/>
      <p:bldP spid="15" grpId="0"/>
      <p:bldP spid="15" grpId="1"/>
      <p:bldP spid="16" grpId="0"/>
      <p:bldP spid="16" grpId="1"/>
      <p:bldP spid="28" grpId="0"/>
      <p:bldP spid="28" grpId="1"/>
      <p:bldP spid="3" grpId="0"/>
      <p:bldP spid="3" grpId="1"/>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3" name="矩形 62"/>
          <p:cNvSpPr/>
          <p:nvPr>
            <p:custDataLst>
              <p:tags r:id="rId1"/>
            </p:custDataLst>
          </p:nvPr>
        </p:nvSpPr>
        <p:spPr>
          <a:xfrm>
            <a:off x="0" y="1377315"/>
            <a:ext cx="12192000" cy="5480685"/>
          </a:xfrm>
          <a:prstGeom prst="rect">
            <a:avLst/>
          </a:prstGeom>
          <a:solidFill>
            <a:srgbClr val="FFFBF1"/>
          </a:solidFill>
          <a:ln>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Arial" panose="020B0604020202020204" pitchFamily="34" charset="0"/>
                <a:cs typeface="Arial" panose="020B0604020202020204" pitchFamily="34" charset="0"/>
                <a:sym typeface="+mn-ea"/>
              </a:rPr>
              <a:t>blend in</a:t>
            </a:r>
            <a:endParaRPr lang="zh-CN" altLang="en-US"/>
          </a:p>
        </p:txBody>
      </p:sp>
      <p:grpSp>
        <p:nvGrpSpPr>
          <p:cNvPr id="12" name="组合 11"/>
          <p:cNvGrpSpPr/>
          <p:nvPr/>
        </p:nvGrpSpPr>
        <p:grpSpPr>
          <a:xfrm rot="0">
            <a:off x="1073150" y="1824355"/>
            <a:ext cx="10100310" cy="4959985"/>
            <a:chOff x="2905" y="2365"/>
            <a:chExt cx="12795" cy="7292"/>
          </a:xfrm>
        </p:grpSpPr>
        <p:sp>
          <p:nvSpPr>
            <p:cNvPr id="7" name="任意多边形 6"/>
            <p:cNvSpPr/>
            <p:nvPr>
              <p:custDataLst>
                <p:tags r:id="rId2"/>
              </p:custDataLst>
            </p:nvPr>
          </p:nvSpPr>
          <p:spPr>
            <a:xfrm>
              <a:off x="9452" y="2365"/>
              <a:ext cx="6248" cy="7292"/>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5835" h="7012">
                  <a:moveTo>
                    <a:pt x="2183" y="0"/>
                  </a:moveTo>
                  <a:cubicBezTo>
                    <a:pt x="4200" y="0"/>
                    <a:pt x="5835" y="1570"/>
                    <a:pt x="5835" y="3506"/>
                  </a:cubicBezTo>
                  <a:cubicBezTo>
                    <a:pt x="5835" y="5442"/>
                    <a:pt x="4200" y="7012"/>
                    <a:pt x="2183" y="7012"/>
                  </a:cubicBezTo>
                  <a:cubicBezTo>
                    <a:pt x="1379" y="7012"/>
                    <a:pt x="637" y="6763"/>
                    <a:pt x="34" y="6341"/>
                  </a:cubicBezTo>
                  <a:lnTo>
                    <a:pt x="0" y="6317"/>
                  </a:lnTo>
                  <a:lnTo>
                    <a:pt x="2" y="6315"/>
                  </a:lnTo>
                  <a:cubicBezTo>
                    <a:pt x="892" y="5676"/>
                    <a:pt x="1469" y="4656"/>
                    <a:pt x="1469" y="3506"/>
                  </a:cubicBezTo>
                  <a:cubicBezTo>
                    <a:pt x="1469" y="2356"/>
                    <a:pt x="892" y="1336"/>
                    <a:pt x="2" y="697"/>
                  </a:cubicBezTo>
                  <a:lnTo>
                    <a:pt x="0" y="695"/>
                  </a:lnTo>
                  <a:lnTo>
                    <a:pt x="34" y="671"/>
                  </a:lnTo>
                  <a:cubicBezTo>
                    <a:pt x="637" y="249"/>
                    <a:pt x="1379" y="0"/>
                    <a:pt x="2183" y="0"/>
                  </a:cubicBezTo>
                  <a:close/>
                </a:path>
              </a:pathLst>
            </a:custGeom>
            <a:solidFill>
              <a:schemeClr val="accent3">
                <a:lumMod val="40000"/>
                <a:lumOff val="60000"/>
              </a:schemeClr>
            </a:solidFill>
            <a:ln>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wrap="square" rtlCol="0" anchor="ctr">
              <a:noAutofit/>
            </a:bodyPr>
            <a:lstStyle/>
            <a:p>
              <a:pPr algn="ctr"/>
              <a:endParaRPr lang="zh-CN" altLang="en-US"/>
            </a:p>
          </p:txBody>
        </p:sp>
        <p:grpSp>
          <p:nvGrpSpPr>
            <p:cNvPr id="11" name="组合 10"/>
            <p:cNvGrpSpPr/>
            <p:nvPr/>
          </p:nvGrpSpPr>
          <p:grpSpPr>
            <a:xfrm>
              <a:off x="2905" y="2366"/>
              <a:ext cx="8180" cy="7291"/>
              <a:chOff x="2905" y="2366"/>
              <a:chExt cx="8180" cy="7291"/>
            </a:xfrm>
          </p:grpSpPr>
          <p:sp>
            <p:nvSpPr>
              <p:cNvPr id="3" name="任意多边形 2"/>
              <p:cNvSpPr/>
              <p:nvPr>
                <p:custDataLst>
                  <p:tags r:id="rId3"/>
                </p:custDataLst>
              </p:nvPr>
            </p:nvSpPr>
            <p:spPr>
              <a:xfrm>
                <a:off x="2905" y="2366"/>
                <a:ext cx="6547" cy="729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5835" h="7012">
                    <a:moveTo>
                      <a:pt x="3652" y="0"/>
                    </a:moveTo>
                    <a:cubicBezTo>
                      <a:pt x="4455" y="0"/>
                      <a:pt x="5198" y="249"/>
                      <a:pt x="5801" y="671"/>
                    </a:cubicBezTo>
                    <a:lnTo>
                      <a:pt x="5835" y="695"/>
                    </a:lnTo>
                    <a:lnTo>
                      <a:pt x="5833" y="697"/>
                    </a:lnTo>
                    <a:cubicBezTo>
                      <a:pt x="4942" y="1336"/>
                      <a:pt x="4366" y="2356"/>
                      <a:pt x="4366" y="3506"/>
                    </a:cubicBezTo>
                    <a:cubicBezTo>
                      <a:pt x="4366" y="4656"/>
                      <a:pt x="4942" y="5676"/>
                      <a:pt x="5833" y="6315"/>
                    </a:cubicBezTo>
                    <a:lnTo>
                      <a:pt x="5835" y="6317"/>
                    </a:lnTo>
                    <a:lnTo>
                      <a:pt x="5801" y="6341"/>
                    </a:lnTo>
                    <a:cubicBezTo>
                      <a:pt x="5198" y="6763"/>
                      <a:pt x="4455" y="7012"/>
                      <a:pt x="3652" y="7012"/>
                    </a:cubicBezTo>
                    <a:cubicBezTo>
                      <a:pt x="1635" y="7012"/>
                      <a:pt x="0" y="5442"/>
                      <a:pt x="0" y="3506"/>
                    </a:cubicBezTo>
                    <a:cubicBezTo>
                      <a:pt x="0" y="1570"/>
                      <a:pt x="1635" y="0"/>
                      <a:pt x="3652" y="0"/>
                    </a:cubicBezTo>
                    <a:close/>
                  </a:path>
                </a:pathLst>
              </a:custGeom>
              <a:solidFill>
                <a:schemeClr val="accent6">
                  <a:lumMod val="40000"/>
                  <a:lumOff val="60000"/>
                </a:schemeClr>
              </a:solidFill>
              <a:ln>
                <a:solidFill>
                  <a:schemeClr val="accent6"/>
                </a:solidFill>
              </a:ln>
            </p:spPr>
            <p:style>
              <a:lnRef idx="1">
                <a:schemeClr val="accent6"/>
              </a:lnRef>
              <a:fillRef idx="2">
                <a:schemeClr val="accent6"/>
              </a:fillRef>
              <a:effectRef idx="1">
                <a:schemeClr val="accent6"/>
              </a:effectRef>
              <a:fontRef idx="minor">
                <a:schemeClr val="dk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任意多边形 8"/>
              <p:cNvSpPr/>
              <p:nvPr>
                <p:custDataLst>
                  <p:tags r:id="rId4"/>
                </p:custDataLst>
              </p:nvPr>
            </p:nvSpPr>
            <p:spPr>
              <a:xfrm>
                <a:off x="7809" y="3105"/>
                <a:ext cx="3276" cy="5828"/>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37" h="5621">
                    <a:moveTo>
                      <a:pt x="1469" y="0"/>
                    </a:moveTo>
                    <a:lnTo>
                      <a:pt x="1470" y="1"/>
                    </a:lnTo>
                    <a:cubicBezTo>
                      <a:pt x="2361" y="641"/>
                      <a:pt x="2937" y="1661"/>
                      <a:pt x="2937" y="2811"/>
                    </a:cubicBezTo>
                    <a:cubicBezTo>
                      <a:pt x="2937" y="3960"/>
                      <a:pt x="2361" y="4981"/>
                      <a:pt x="1470" y="5620"/>
                    </a:cubicBezTo>
                    <a:lnTo>
                      <a:pt x="1469" y="5621"/>
                    </a:lnTo>
                    <a:lnTo>
                      <a:pt x="1467" y="5620"/>
                    </a:lnTo>
                    <a:cubicBezTo>
                      <a:pt x="576" y="4981"/>
                      <a:pt x="0" y="3960"/>
                      <a:pt x="0" y="2811"/>
                    </a:cubicBezTo>
                    <a:cubicBezTo>
                      <a:pt x="0" y="1661"/>
                      <a:pt x="576" y="641"/>
                      <a:pt x="1467" y="1"/>
                    </a:cubicBezTo>
                    <a:lnTo>
                      <a:pt x="1469" y="0"/>
                    </a:lnTo>
                    <a:close/>
                  </a:path>
                </a:pathLst>
              </a:custGeom>
              <a:solidFill>
                <a:srgbClr val="BAE4F2"/>
              </a:solidFill>
              <a:ln>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sp>
        <p:nvSpPr>
          <p:cNvPr id="4" name="文本框 3"/>
          <p:cNvSpPr txBox="1"/>
          <p:nvPr/>
        </p:nvSpPr>
        <p:spPr>
          <a:xfrm>
            <a:off x="5177155" y="5445125"/>
            <a:ext cx="2133600" cy="521970"/>
          </a:xfrm>
          <a:prstGeom prst="rect">
            <a:avLst/>
          </a:prstGeom>
          <a:noFill/>
        </p:spPr>
        <p:txBody>
          <a:bodyPr wrap="square" rtlCol="0">
            <a:spAutoFit/>
          </a:bodyPr>
          <a:p>
            <a:pPr algn="ctr"/>
            <a:r>
              <a:rPr lang="en-US" altLang="zh-CN" sz="2800" b="1">
                <a:solidFill>
                  <a:schemeClr val="tx1"/>
                </a:solidFill>
                <a:latin typeface="Arial" panose="020B0604020202020204" pitchFamily="34" charset="0"/>
                <a:cs typeface="Arial" panose="020B0604020202020204" pitchFamily="34" charset="0"/>
              </a:rPr>
              <a:t>tiny holes</a:t>
            </a:r>
            <a:endParaRPr lang="en-US" altLang="zh-CN" sz="2800" b="1">
              <a:solidFill>
                <a:schemeClr val="tx1"/>
              </a:solidFill>
              <a:latin typeface="Arial" panose="020B0604020202020204" pitchFamily="34" charset="0"/>
              <a:cs typeface="Arial" panose="020B0604020202020204" pitchFamily="34" charset="0"/>
            </a:endParaRPr>
          </a:p>
        </p:txBody>
      </p:sp>
      <p:sp>
        <p:nvSpPr>
          <p:cNvPr id="5" name="文本框 4"/>
          <p:cNvSpPr txBox="1"/>
          <p:nvPr/>
        </p:nvSpPr>
        <p:spPr>
          <a:xfrm>
            <a:off x="5598160" y="4539615"/>
            <a:ext cx="1573530" cy="521970"/>
          </a:xfrm>
          <a:prstGeom prst="rect">
            <a:avLst/>
          </a:prstGeom>
          <a:noFill/>
        </p:spPr>
        <p:txBody>
          <a:bodyPr wrap="square" rtlCol="0" anchor="t">
            <a:spAutoFit/>
          </a:bodyPr>
          <a:p>
            <a:pPr lvl="0" algn="l">
              <a:buClrTx/>
              <a:buSzTx/>
              <a:buFontTx/>
            </a:pPr>
            <a:r>
              <a:rPr lang="en-US" altLang="zh-CN" sz="2800" b="1">
                <a:solidFill>
                  <a:srgbClr val="C00000"/>
                </a:solidFill>
                <a:latin typeface="Arial" panose="020B0604020202020204" pitchFamily="34" charset="0"/>
                <a:cs typeface="Arial" panose="020B0604020202020204" pitchFamily="34" charset="0"/>
                <a:sym typeface="+mn-ea"/>
              </a:rPr>
              <a:t>shapes</a:t>
            </a:r>
            <a:endParaRPr lang="en-US" altLang="zh-CN" sz="2800" b="1">
              <a:solidFill>
                <a:srgbClr val="C00000"/>
              </a:solidFill>
              <a:latin typeface="Arial" panose="020B0604020202020204" pitchFamily="34" charset="0"/>
              <a:cs typeface="Arial" panose="020B0604020202020204" pitchFamily="34" charset="0"/>
              <a:sym typeface="+mn-ea"/>
            </a:endParaRPr>
          </a:p>
        </p:txBody>
      </p:sp>
      <p:sp>
        <p:nvSpPr>
          <p:cNvPr id="13" name="文本框 12"/>
          <p:cNvSpPr txBox="1"/>
          <p:nvPr/>
        </p:nvSpPr>
        <p:spPr>
          <a:xfrm>
            <a:off x="1915160" y="4429760"/>
            <a:ext cx="2821940" cy="865505"/>
          </a:xfrm>
          <a:prstGeom prst="rect">
            <a:avLst/>
          </a:prstGeom>
          <a:noFill/>
        </p:spPr>
        <p:txBody>
          <a:bodyPr wrap="square" rtlCol="0">
            <a:spAutoFit/>
          </a:bodyPr>
          <a:p>
            <a:pPr algn="ctr">
              <a:lnSpc>
                <a:spcPct val="90000"/>
              </a:lnSpc>
              <a:buClrTx/>
              <a:buSzTx/>
              <a:buFontTx/>
            </a:pPr>
            <a:r>
              <a:rPr lang="en-US" altLang="zh-CN" sz="2800" b="1">
                <a:solidFill>
                  <a:srgbClr val="C00000"/>
                </a:solidFill>
                <a:latin typeface="Arial" panose="020B0604020202020204" pitchFamily="34" charset="0"/>
                <a:cs typeface="Arial" panose="020B0604020202020204" pitchFamily="34" charset="0"/>
              </a:rPr>
              <a:t>be waterproof</a:t>
            </a:r>
            <a:endParaRPr lang="en-US" altLang="zh-CN" sz="2800" b="1">
              <a:solidFill>
                <a:srgbClr val="C00000"/>
              </a:solidFill>
              <a:latin typeface="Arial" panose="020B0604020202020204" pitchFamily="34" charset="0"/>
              <a:cs typeface="Arial" panose="020B0604020202020204" pitchFamily="34" charset="0"/>
            </a:endParaRPr>
          </a:p>
          <a:p>
            <a:pPr algn="r">
              <a:lnSpc>
                <a:spcPct val="90000"/>
              </a:lnSpc>
            </a:pPr>
            <a:r>
              <a:rPr lang="en-US" altLang="zh-CN" sz="2800" b="1">
                <a:solidFill>
                  <a:srgbClr val="C00000"/>
                </a:solidFill>
                <a:latin typeface="Arial" panose="020B0604020202020204" pitchFamily="34" charset="0"/>
                <a:cs typeface="Arial" panose="020B0604020202020204" pitchFamily="34" charset="0"/>
              </a:rPr>
              <a:t>keep clean</a:t>
            </a:r>
            <a:r>
              <a:rPr lang="en-US" altLang="zh-CN" sz="2800" b="1">
                <a:solidFill>
                  <a:schemeClr val="tx1"/>
                </a:solidFill>
                <a:latin typeface="Arial" panose="020B0604020202020204" pitchFamily="34" charset="0"/>
                <a:cs typeface="Arial" panose="020B0604020202020204" pitchFamily="34" charset="0"/>
              </a:rPr>
              <a:t> </a:t>
            </a:r>
            <a:endParaRPr lang="en-US" altLang="zh-CN" sz="2800" b="1">
              <a:solidFill>
                <a:schemeClr val="tx1"/>
              </a:solidFill>
              <a:latin typeface="Arial" panose="020B0604020202020204" pitchFamily="34" charset="0"/>
              <a:cs typeface="Arial" panose="020B0604020202020204" pitchFamily="34" charset="0"/>
            </a:endParaRPr>
          </a:p>
        </p:txBody>
      </p:sp>
      <p:sp>
        <p:nvSpPr>
          <p:cNvPr id="16" name="文本框 15"/>
          <p:cNvSpPr txBox="1"/>
          <p:nvPr/>
        </p:nvSpPr>
        <p:spPr>
          <a:xfrm>
            <a:off x="1861820" y="5535295"/>
            <a:ext cx="3413125" cy="521970"/>
          </a:xfrm>
          <a:prstGeom prst="rect">
            <a:avLst/>
          </a:prstGeom>
          <a:noFill/>
        </p:spPr>
        <p:txBody>
          <a:bodyPr wrap="square" rtlCol="0" anchor="t">
            <a:spAutoFit/>
          </a:bodyPr>
          <a:p>
            <a:pPr algn="ctr"/>
            <a:r>
              <a:rPr lang="en-US" altLang="zh-CN" sz="2800" b="1">
                <a:solidFill>
                  <a:schemeClr val="tx1"/>
                </a:solidFill>
                <a:latin typeface="Arial" panose="020B0604020202020204" pitchFamily="34" charset="0"/>
                <a:cs typeface="Arial" panose="020B0604020202020204" pitchFamily="34" charset="0"/>
                <a:sym typeface="+mn-ea"/>
              </a:rPr>
              <a:t>take in sunlight</a:t>
            </a:r>
            <a:endParaRPr lang="en-US" altLang="zh-CN" sz="2800" b="1">
              <a:solidFill>
                <a:schemeClr val="tx1"/>
              </a:solidFill>
              <a:latin typeface="Arial" panose="020B0604020202020204" pitchFamily="34" charset="0"/>
              <a:cs typeface="Arial" panose="020B0604020202020204" pitchFamily="34" charset="0"/>
              <a:sym typeface="+mn-ea"/>
            </a:endParaRPr>
          </a:p>
        </p:txBody>
      </p:sp>
      <p:sp>
        <p:nvSpPr>
          <p:cNvPr id="6" name="文本框 5"/>
          <p:cNvSpPr txBox="1"/>
          <p:nvPr/>
        </p:nvSpPr>
        <p:spPr>
          <a:xfrm>
            <a:off x="7591425" y="4471670"/>
            <a:ext cx="4100195" cy="521970"/>
          </a:xfrm>
          <a:prstGeom prst="rect">
            <a:avLst/>
          </a:prstGeom>
          <a:noFill/>
        </p:spPr>
        <p:txBody>
          <a:bodyPr wrap="square" rtlCol="0" anchor="t">
            <a:spAutoFit/>
          </a:bodyPr>
          <a:p>
            <a:pPr algn="l">
              <a:buClrTx/>
              <a:buSzTx/>
              <a:buFontTx/>
            </a:pPr>
            <a:r>
              <a:rPr lang="en-US" altLang="zh-CN" sz="2800" b="1">
                <a:solidFill>
                  <a:srgbClr val="C00000"/>
                </a:solidFill>
                <a:latin typeface="Arial" panose="020B0604020202020204" pitchFamily="34" charset="0"/>
                <a:cs typeface="Arial" panose="020B0604020202020204" pitchFamily="34" charset="0"/>
                <a:sym typeface="+mn-ea"/>
              </a:rPr>
              <a:t>waterproof clothes</a:t>
            </a:r>
            <a:endParaRPr lang="en-US" altLang="zh-CN" sz="2800" b="1">
              <a:solidFill>
                <a:srgbClr val="C00000"/>
              </a:solidFill>
              <a:latin typeface="Arial" panose="020B0604020202020204" pitchFamily="34" charset="0"/>
              <a:cs typeface="Arial" panose="020B0604020202020204" pitchFamily="34" charset="0"/>
              <a:sym typeface="+mn-ea"/>
            </a:endParaRPr>
          </a:p>
        </p:txBody>
      </p:sp>
      <p:sp>
        <p:nvSpPr>
          <p:cNvPr id="20" name="文本框 19"/>
          <p:cNvSpPr txBox="1"/>
          <p:nvPr/>
        </p:nvSpPr>
        <p:spPr>
          <a:xfrm>
            <a:off x="7676515" y="4826635"/>
            <a:ext cx="3401060" cy="521970"/>
          </a:xfrm>
          <a:prstGeom prst="rect">
            <a:avLst/>
          </a:prstGeom>
          <a:noFill/>
        </p:spPr>
        <p:txBody>
          <a:bodyPr wrap="square" rtlCol="0" anchor="t">
            <a:spAutoFit/>
          </a:bodyPr>
          <a:p>
            <a:pPr algn="l">
              <a:buClrTx/>
              <a:buSzTx/>
              <a:buFontTx/>
            </a:pPr>
            <a:r>
              <a:rPr lang="en-US" altLang="zh-CN" sz="2800" b="1">
                <a:solidFill>
                  <a:srgbClr val="C00000"/>
                </a:solidFill>
                <a:latin typeface="Arial" panose="020B0604020202020204" pitchFamily="34" charset="0"/>
                <a:cs typeface="Arial" panose="020B0604020202020204" pitchFamily="34" charset="0"/>
                <a:sym typeface="+mn-ea"/>
              </a:rPr>
              <a:t>window coverings</a:t>
            </a:r>
            <a:endParaRPr lang="en-US" altLang="zh-CN" sz="2800" b="1">
              <a:solidFill>
                <a:srgbClr val="C00000"/>
              </a:solidFill>
              <a:latin typeface="Arial" panose="020B0604020202020204" pitchFamily="34" charset="0"/>
              <a:cs typeface="Arial" panose="020B0604020202020204" pitchFamily="34" charset="0"/>
              <a:sym typeface="+mn-ea"/>
            </a:endParaRPr>
          </a:p>
        </p:txBody>
      </p:sp>
      <p:sp>
        <p:nvSpPr>
          <p:cNvPr id="21" name="文本框 20"/>
          <p:cNvSpPr txBox="1"/>
          <p:nvPr/>
        </p:nvSpPr>
        <p:spPr>
          <a:xfrm>
            <a:off x="7603490" y="5518150"/>
            <a:ext cx="2553970" cy="521970"/>
          </a:xfrm>
          <a:prstGeom prst="rect">
            <a:avLst/>
          </a:prstGeom>
          <a:noFill/>
        </p:spPr>
        <p:txBody>
          <a:bodyPr wrap="square" rtlCol="0" anchor="t">
            <a:spAutoFit/>
          </a:bodyPr>
          <a:p>
            <a:r>
              <a:rPr lang="en-US" altLang="zh-CN" sz="2800" b="1">
                <a:latin typeface="Arial" panose="020B0604020202020204" pitchFamily="34" charset="0"/>
                <a:cs typeface="Arial" panose="020B0604020202020204" pitchFamily="34" charset="0"/>
                <a:sym typeface="+mn-ea"/>
              </a:rPr>
              <a:t>solar panels</a:t>
            </a:r>
            <a:endParaRPr lang="en-US" altLang="zh-CN" sz="2800" b="1">
              <a:latin typeface="Arial" panose="020B0604020202020204" pitchFamily="34" charset="0"/>
              <a:cs typeface="Arial" panose="020B0604020202020204" pitchFamily="34" charset="0"/>
              <a:sym typeface="+mn-ea"/>
            </a:endParaRPr>
          </a:p>
        </p:txBody>
      </p:sp>
      <p:pic>
        <p:nvPicPr>
          <p:cNvPr id="298" name="图片 297" descr="一群鸟在蓝色的灯光&#10;&#10;低可信度描述已自动生成"/>
          <p:cNvPicPr>
            <a:picLocks noChangeAspect="1"/>
          </p:cNvPicPr>
          <p:nvPr/>
        </p:nvPicPr>
        <p:blipFill rotWithShape="1">
          <a:blip r:embed="rId5">
            <a:extLst>
              <a:ext uri="{28A0092B-C50C-407E-A947-70E740481C1C}">
                <a14:useLocalDpi xmlns:a14="http://schemas.microsoft.com/office/drawing/2010/main" val="0"/>
              </a:ext>
            </a:extLst>
          </a:blip>
          <a:srcRect l="64026" t="44189" r="1075" b="11093"/>
          <a:stretch>
            <a:fillRect/>
          </a:stretch>
        </p:blipFill>
        <p:spPr>
          <a:xfrm rot="20471264" flipH="1">
            <a:off x="1845310" y="1504315"/>
            <a:ext cx="2247900" cy="1155065"/>
          </a:xfrm>
          <a:prstGeom prst="rect">
            <a:avLst/>
          </a:prstGeom>
          <a:effectLst>
            <a:outerShdw blurRad="177800" dist="38100" dir="8100000" algn="tr" rotWithShape="0">
              <a:prstClr val="black">
                <a:alpha val="32000"/>
              </a:prstClr>
            </a:outerShdw>
          </a:effectLst>
        </p:spPr>
      </p:pic>
      <p:pic>
        <p:nvPicPr>
          <p:cNvPr id="18" name="https://img8.file.cache.docer.com/storage/1636339200070897244/c8cbb24108ebee6f68bd478946a40b9a.png" descr="templates\picture_hover\&amp;pky94176717339&amp;"/>
          <p:cNvPicPr>
            <a:picLocks noChangeAspect="1"/>
          </p:cNvPicPr>
          <p:nvPr/>
        </p:nvPicPr>
        <p:blipFill>
          <a:blip r:embed="rId6"/>
          <a:stretch>
            <a:fillRect/>
          </a:stretch>
        </p:blipFill>
        <p:spPr>
          <a:xfrm rot="1020000">
            <a:off x="9185910" y="1329690"/>
            <a:ext cx="930910" cy="1199515"/>
          </a:xfrm>
          <a:prstGeom prst="rect">
            <a:avLst/>
          </a:prstGeom>
        </p:spPr>
      </p:pic>
      <p:sp>
        <p:nvSpPr>
          <p:cNvPr id="25" name="文本框 24"/>
          <p:cNvSpPr txBox="1"/>
          <p:nvPr/>
        </p:nvSpPr>
        <p:spPr>
          <a:xfrm>
            <a:off x="6115050" y="85090"/>
            <a:ext cx="5497195" cy="1198880"/>
          </a:xfrm>
          <a:prstGeom prst="rect">
            <a:avLst/>
          </a:prstGeom>
          <a:noFill/>
        </p:spPr>
        <p:txBody>
          <a:bodyPr wrap="square" rtlCol="0">
            <a:spAutoFit/>
          </a:bodyPr>
          <a:p>
            <a:pPr algn="l"/>
            <a:r>
              <a:rPr lang="en-US" altLang="zh-CN" sz="2400" u="sng">
                <a:latin typeface="Arial" panose="020B0604020202020204" pitchFamily="34" charset="0"/>
                <a:cs typeface="Arial" panose="020B0604020202020204" pitchFamily="34" charset="0"/>
                <a:sym typeface="+mn-ea"/>
              </a:rPr>
              <a:t>The </a:t>
            </a:r>
            <a:r>
              <a:rPr lang="en-US" altLang="zh-CN" sz="2400" u="sng">
                <a:latin typeface="Arial" panose="020B0604020202020204" pitchFamily="34" charset="0"/>
                <a:cs typeface="Arial" panose="020B0604020202020204" pitchFamily="34" charset="0"/>
                <a:sym typeface="+mn-ea"/>
              </a:rPr>
              <a:t>colors and patterns</a:t>
            </a:r>
            <a:r>
              <a:rPr lang="en-US" altLang="zh-CN" sz="2400">
                <a:latin typeface="Arial" panose="020B0604020202020204" pitchFamily="34" charset="0"/>
                <a:cs typeface="Arial" panose="020B0604020202020204" pitchFamily="34" charset="0"/>
                <a:sym typeface="+mn-ea"/>
              </a:rPr>
              <a:t> of butteflies help them </a:t>
            </a:r>
            <a:r>
              <a:rPr lang="en-US" altLang="zh-CN" sz="2400" u="sng">
                <a:latin typeface="Arial" panose="020B0604020202020204" pitchFamily="34" charset="0"/>
                <a:cs typeface="Arial" panose="020B0604020202020204" pitchFamily="34" charset="0"/>
                <a:sym typeface="+mn-ea"/>
              </a:rPr>
              <a:t>blend in</a:t>
            </a:r>
            <a:r>
              <a:rPr lang="en-US" altLang="zh-CN" sz="2400">
                <a:latin typeface="Arial" panose="020B0604020202020204" pitchFamily="34" charset="0"/>
                <a:cs typeface="Arial" panose="020B0604020202020204" pitchFamily="34" charset="0"/>
                <a:sym typeface="+mn-ea"/>
              </a:rPr>
              <a:t>. </a:t>
            </a:r>
            <a:r>
              <a:rPr lang="en-US" altLang="zh-CN" sz="2400">
                <a:latin typeface="Arial" panose="020B0604020202020204" pitchFamily="34" charset="0"/>
                <a:cs typeface="Arial" panose="020B0604020202020204" pitchFamily="34" charset="0"/>
                <a:sym typeface="+mn-ea"/>
              </a:rPr>
              <a:t>People learn from them. We </a:t>
            </a:r>
            <a:r>
              <a:rPr lang="en-US" altLang="zh-CN" sz="2400" u="sng">
                <a:latin typeface="Arial" panose="020B0604020202020204" pitchFamily="34" charset="0"/>
                <a:cs typeface="Arial" panose="020B0604020202020204" pitchFamily="34" charset="0"/>
                <a:sym typeface="+mn-ea"/>
              </a:rPr>
              <a:t>use paint and plants to hide</a:t>
            </a:r>
            <a:r>
              <a:rPr lang="en-US" altLang="zh-CN" sz="2400">
                <a:latin typeface="Arial" panose="020B0604020202020204" pitchFamily="34" charset="0"/>
                <a:cs typeface="Arial" panose="020B0604020202020204" pitchFamily="34" charset="0"/>
                <a:sym typeface="+mn-ea"/>
              </a:rPr>
              <a:t>.</a:t>
            </a:r>
            <a:endParaRPr lang="en-US" altLang="zh-CN" sz="2400" b="1">
              <a:latin typeface="Arial" panose="020B0604020202020204" pitchFamily="34" charset="0"/>
              <a:cs typeface="Arial" panose="020B0604020202020204" pitchFamily="34" charset="0"/>
              <a:sym typeface="+mn-ea"/>
            </a:endParaRPr>
          </a:p>
        </p:txBody>
      </p:sp>
      <p:sp>
        <p:nvSpPr>
          <p:cNvPr id="2" name="文本框 1"/>
          <p:cNvSpPr txBox="1"/>
          <p:nvPr/>
        </p:nvSpPr>
        <p:spPr>
          <a:xfrm>
            <a:off x="3390265" y="2676525"/>
            <a:ext cx="1581150" cy="521970"/>
          </a:xfrm>
          <a:prstGeom prst="rect">
            <a:avLst/>
          </a:prstGeom>
          <a:noFill/>
        </p:spPr>
        <p:txBody>
          <a:bodyPr wrap="square" rtlCol="0" anchor="t">
            <a:spAutoFit/>
          </a:bodyPr>
          <a:p>
            <a:r>
              <a:rPr lang="en-US" altLang="zh-CN" sz="2800" b="1">
                <a:solidFill>
                  <a:srgbClr val="C00000"/>
                </a:solidFill>
                <a:latin typeface="Arial" panose="020B0604020202020204" pitchFamily="34" charset="0"/>
                <a:cs typeface="Arial" panose="020B0604020202020204" pitchFamily="34" charset="0"/>
                <a:sym typeface="+mn-ea"/>
              </a:rPr>
              <a:t>blend in</a:t>
            </a:r>
            <a:endParaRPr lang="en-US" altLang="zh-CN" sz="2800" b="1">
              <a:solidFill>
                <a:srgbClr val="C00000"/>
              </a:solidFill>
              <a:latin typeface="Arial" panose="020B0604020202020204" pitchFamily="34" charset="0"/>
              <a:cs typeface="Arial" panose="020B0604020202020204" pitchFamily="34" charset="0"/>
              <a:sym typeface="+mn-ea"/>
            </a:endParaRPr>
          </a:p>
        </p:txBody>
      </p:sp>
      <p:sp>
        <p:nvSpPr>
          <p:cNvPr id="10" name="文本框 9"/>
          <p:cNvSpPr txBox="1"/>
          <p:nvPr/>
        </p:nvSpPr>
        <p:spPr>
          <a:xfrm>
            <a:off x="2059305" y="3667760"/>
            <a:ext cx="2855595" cy="521970"/>
          </a:xfrm>
          <a:prstGeom prst="rect">
            <a:avLst/>
          </a:prstGeom>
          <a:noFill/>
        </p:spPr>
        <p:txBody>
          <a:bodyPr wrap="square" rtlCol="0" anchor="t">
            <a:spAutoFit/>
          </a:bodyPr>
          <a:p>
            <a:pPr algn="ctr"/>
            <a:r>
              <a:rPr lang="en-US" altLang="zh-CN" sz="2800" b="1">
                <a:latin typeface="Arial" panose="020B0604020202020204" pitchFamily="34" charset="0"/>
                <a:cs typeface="Arial" panose="020B0604020202020204" pitchFamily="34" charset="0"/>
                <a:sym typeface="+mn-ea"/>
              </a:rPr>
              <a:t>be a warning</a:t>
            </a:r>
            <a:endParaRPr lang="en-US" altLang="zh-CN" sz="2800" b="1">
              <a:latin typeface="Arial" panose="020B0604020202020204" pitchFamily="34" charset="0"/>
              <a:cs typeface="Arial" panose="020B0604020202020204" pitchFamily="34" charset="0"/>
              <a:sym typeface="+mn-ea"/>
            </a:endParaRPr>
          </a:p>
        </p:txBody>
      </p:sp>
      <p:sp>
        <p:nvSpPr>
          <p:cNvPr id="15" name="文本框 14"/>
          <p:cNvSpPr txBox="1"/>
          <p:nvPr/>
        </p:nvSpPr>
        <p:spPr>
          <a:xfrm>
            <a:off x="5031740" y="2533015"/>
            <a:ext cx="2428875" cy="865505"/>
          </a:xfrm>
          <a:prstGeom prst="rect">
            <a:avLst/>
          </a:prstGeom>
          <a:noFill/>
        </p:spPr>
        <p:txBody>
          <a:bodyPr wrap="square" rtlCol="0" anchor="t">
            <a:spAutoFit/>
          </a:bodyPr>
          <a:p>
            <a:pPr algn="ctr">
              <a:lnSpc>
                <a:spcPct val="90000"/>
              </a:lnSpc>
            </a:pPr>
            <a:r>
              <a:rPr lang="en-US" altLang="zh-CN" sz="2800" b="1">
                <a:solidFill>
                  <a:srgbClr val="C00000"/>
                </a:solidFill>
                <a:latin typeface="Arial" panose="020B0604020202020204" pitchFamily="34" charset="0"/>
                <a:cs typeface="Arial" panose="020B0604020202020204" pitchFamily="34" charset="0"/>
                <a:sym typeface="+mn-ea"/>
              </a:rPr>
              <a:t>colors </a:t>
            </a:r>
            <a:endParaRPr lang="en-US" altLang="zh-CN" sz="2800" b="1">
              <a:latin typeface="Arial" panose="020B0604020202020204" pitchFamily="34" charset="0"/>
              <a:cs typeface="Arial" panose="020B0604020202020204" pitchFamily="34" charset="0"/>
              <a:sym typeface="+mn-ea"/>
            </a:endParaRPr>
          </a:p>
          <a:p>
            <a:pPr algn="ctr">
              <a:lnSpc>
                <a:spcPct val="90000"/>
              </a:lnSpc>
              <a:buClrTx/>
              <a:buSzTx/>
              <a:buFontTx/>
            </a:pPr>
            <a:r>
              <a:rPr lang="en-US" altLang="zh-CN" sz="2800" b="1">
                <a:solidFill>
                  <a:srgbClr val="C00000"/>
                </a:solidFill>
                <a:latin typeface="Arial" panose="020B0604020202020204" pitchFamily="34" charset="0"/>
                <a:cs typeface="Arial" panose="020B0604020202020204" pitchFamily="34" charset="0"/>
                <a:sym typeface="+mn-ea"/>
              </a:rPr>
              <a:t>and patterns</a:t>
            </a:r>
            <a:endParaRPr lang="en-US" altLang="zh-CN" sz="2800" b="1">
              <a:solidFill>
                <a:srgbClr val="C00000"/>
              </a:solidFill>
              <a:latin typeface="Arial" panose="020B0604020202020204" pitchFamily="34" charset="0"/>
              <a:cs typeface="Arial" panose="020B0604020202020204" pitchFamily="34" charset="0"/>
              <a:sym typeface="+mn-ea"/>
            </a:endParaRPr>
          </a:p>
        </p:txBody>
      </p:sp>
      <p:sp>
        <p:nvSpPr>
          <p:cNvPr id="22" name="文本框 21"/>
          <p:cNvSpPr txBox="1"/>
          <p:nvPr/>
        </p:nvSpPr>
        <p:spPr>
          <a:xfrm>
            <a:off x="5006340" y="3773805"/>
            <a:ext cx="2524125" cy="478155"/>
          </a:xfrm>
          <a:prstGeom prst="rect">
            <a:avLst/>
          </a:prstGeom>
          <a:noFill/>
        </p:spPr>
        <p:txBody>
          <a:bodyPr wrap="square" rtlCol="0" anchor="t">
            <a:spAutoFit/>
          </a:bodyPr>
          <a:p>
            <a:pPr algn="ctr">
              <a:lnSpc>
                <a:spcPct val="90000"/>
              </a:lnSpc>
            </a:pPr>
            <a:r>
              <a:rPr lang="en-US" altLang="zh-CN" sz="2800" b="1">
                <a:latin typeface="Arial" panose="020B0604020202020204" pitchFamily="34" charset="0"/>
                <a:cs typeface="Arial" panose="020B0604020202020204" pitchFamily="34" charset="0"/>
                <a:sym typeface="+mn-ea"/>
              </a:rPr>
              <a:t>bright colors</a:t>
            </a:r>
            <a:r>
              <a:rPr lang="en-US" altLang="zh-CN" sz="2400" b="1">
                <a:latin typeface="Arial" panose="020B0604020202020204" pitchFamily="34" charset="0"/>
                <a:cs typeface="Arial" panose="020B0604020202020204" pitchFamily="34" charset="0"/>
                <a:sym typeface="+mn-ea"/>
              </a:rPr>
              <a:t> </a:t>
            </a:r>
            <a:endParaRPr lang="en-US" altLang="zh-CN" sz="2400" b="1">
              <a:latin typeface="Arial" panose="020B0604020202020204" pitchFamily="34" charset="0"/>
              <a:cs typeface="Arial" panose="020B0604020202020204" pitchFamily="34" charset="0"/>
              <a:sym typeface="+mn-ea"/>
            </a:endParaRPr>
          </a:p>
        </p:txBody>
      </p:sp>
      <p:sp>
        <p:nvSpPr>
          <p:cNvPr id="23" name="文本框 22"/>
          <p:cNvSpPr txBox="1"/>
          <p:nvPr/>
        </p:nvSpPr>
        <p:spPr>
          <a:xfrm>
            <a:off x="7520940" y="2667635"/>
            <a:ext cx="2811145" cy="521970"/>
          </a:xfrm>
          <a:prstGeom prst="rect">
            <a:avLst/>
          </a:prstGeom>
          <a:noFill/>
        </p:spPr>
        <p:txBody>
          <a:bodyPr wrap="square" rtlCol="0" anchor="t">
            <a:spAutoFit/>
          </a:bodyPr>
          <a:p>
            <a:r>
              <a:rPr lang="en-US" altLang="zh-CN" sz="2800" b="1">
                <a:solidFill>
                  <a:srgbClr val="C00000"/>
                </a:solidFill>
                <a:latin typeface="Arial" panose="020B0604020202020204" pitchFamily="34" charset="0"/>
                <a:cs typeface="Arial" panose="020B0604020202020204" pitchFamily="34" charset="0"/>
                <a:sym typeface="+mn-ea"/>
              </a:rPr>
              <a:t>the way to hide</a:t>
            </a:r>
            <a:endParaRPr lang="en-US" altLang="zh-CN" sz="2800" b="1">
              <a:solidFill>
                <a:srgbClr val="C00000"/>
              </a:solidFill>
              <a:latin typeface="Arial" panose="020B0604020202020204" pitchFamily="34" charset="0"/>
              <a:cs typeface="Arial" panose="020B0604020202020204" pitchFamily="34" charset="0"/>
              <a:sym typeface="+mn-ea"/>
            </a:endParaRPr>
          </a:p>
        </p:txBody>
      </p:sp>
      <p:sp>
        <p:nvSpPr>
          <p:cNvPr id="26" name="文本框 25"/>
          <p:cNvSpPr txBox="1"/>
          <p:nvPr/>
        </p:nvSpPr>
        <p:spPr>
          <a:xfrm>
            <a:off x="7520940" y="3538855"/>
            <a:ext cx="3557905" cy="819150"/>
          </a:xfrm>
          <a:prstGeom prst="rect">
            <a:avLst/>
          </a:prstGeom>
          <a:noFill/>
        </p:spPr>
        <p:txBody>
          <a:bodyPr wrap="square" rtlCol="0" anchor="t">
            <a:noAutofit/>
          </a:bodyPr>
          <a:p>
            <a:pPr algn="ctr">
              <a:lnSpc>
                <a:spcPct val="90000"/>
              </a:lnSpc>
            </a:pPr>
            <a:r>
              <a:rPr lang="en-US" altLang="zh-CN" sz="2800" b="1">
                <a:latin typeface="Arial" panose="020B0604020202020204" pitchFamily="34" charset="0"/>
                <a:cs typeface="Arial" panose="020B0604020202020204" pitchFamily="34" charset="0"/>
                <a:sym typeface="+mn-ea"/>
              </a:rPr>
              <a:t>yellow or orange signs </a:t>
            </a:r>
            <a:endParaRPr lang="en-US" altLang="zh-CN" sz="2800" b="1">
              <a:latin typeface="Arial" panose="020B0604020202020204" pitchFamily="34" charset="0"/>
              <a:cs typeface="Arial" panose="020B0604020202020204" pitchFamily="34" charset="0"/>
              <a:sym typeface="+mn-ea"/>
            </a:endParaRPr>
          </a:p>
        </p:txBody>
      </p:sp>
      <p:sp>
        <p:nvSpPr>
          <p:cNvPr id="27" name="文本框 26"/>
          <p:cNvSpPr txBox="1"/>
          <p:nvPr/>
        </p:nvSpPr>
        <p:spPr>
          <a:xfrm>
            <a:off x="1329055" y="85090"/>
            <a:ext cx="3848100" cy="1198880"/>
          </a:xfrm>
          <a:prstGeom prst="rect">
            <a:avLst/>
          </a:prstGeom>
          <a:noFill/>
          <a:ln w="12700">
            <a:solidFill>
              <a:schemeClr val="accent1"/>
            </a:solidFill>
          </a:ln>
        </p:spPr>
        <p:txBody>
          <a:bodyPr wrap="square" rtlCol="0">
            <a:spAutoFit/>
          </a:bodyPr>
          <a:p>
            <a:r>
              <a:rPr lang="en-US" altLang="zh-CN" sz="2400" i="1">
                <a:solidFill>
                  <a:schemeClr val="tx1"/>
                </a:solidFill>
                <a:latin typeface="Arial" panose="020B0604020202020204" pitchFamily="34" charset="0"/>
                <a:cs typeface="Arial" panose="020B0604020202020204" pitchFamily="34" charset="0"/>
              </a:rPr>
              <a:t>...of butterflies help them...</a:t>
            </a:r>
            <a:endParaRPr lang="en-US" altLang="zh-CN" sz="2400" i="1">
              <a:solidFill>
                <a:schemeClr val="tx1"/>
              </a:solidFill>
              <a:latin typeface="Arial" panose="020B0604020202020204" pitchFamily="34" charset="0"/>
              <a:cs typeface="Arial" panose="020B0604020202020204" pitchFamily="34" charset="0"/>
            </a:endParaRPr>
          </a:p>
          <a:p>
            <a:r>
              <a:rPr lang="en-US" altLang="zh-CN" sz="2400" i="1">
                <a:solidFill>
                  <a:schemeClr val="tx1"/>
                </a:solidFill>
                <a:latin typeface="Arial" panose="020B0604020202020204" pitchFamily="34" charset="0"/>
                <a:cs typeface="Arial" panose="020B0604020202020204" pitchFamily="34" charset="0"/>
              </a:rPr>
              <a:t>People learn from them.</a:t>
            </a:r>
            <a:endParaRPr lang="en-US" altLang="zh-CN" sz="2400" i="1">
              <a:solidFill>
                <a:schemeClr val="tx1"/>
              </a:solidFill>
              <a:latin typeface="Arial" panose="020B0604020202020204" pitchFamily="34" charset="0"/>
              <a:cs typeface="Arial" panose="020B0604020202020204" pitchFamily="34" charset="0"/>
            </a:endParaRPr>
          </a:p>
          <a:p>
            <a:r>
              <a:rPr lang="en-US" altLang="zh-CN" sz="2400" i="1">
                <a:solidFill>
                  <a:schemeClr val="tx1"/>
                </a:solidFill>
                <a:latin typeface="Arial" panose="020B0604020202020204" pitchFamily="34" charset="0"/>
                <a:cs typeface="Arial" panose="020B0604020202020204" pitchFamily="34" charset="0"/>
              </a:rPr>
              <a:t>We use/make...</a:t>
            </a:r>
            <a:endParaRPr lang="en-US" altLang="zh-CN" sz="2400" i="1">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linds(horizont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heckerboard(across)">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P spid="22" grpId="1"/>
      <p:bldP spid="5" grpId="1"/>
      <p:bldP spid="4" grpId="1"/>
      <p:bldP spid="23" grpId="0"/>
      <p:bldP spid="23" grpId="1"/>
      <p:bldP spid="26" grpId="0"/>
      <p:bldP spid="26" grpId="1"/>
      <p:bldP spid="6" grpId="0"/>
      <p:bldP spid="20" grpId="0"/>
      <p:bldP spid="6" grpId="1"/>
      <p:bldP spid="20" grpId="1"/>
      <p:bldP spid="21" grpId="0"/>
      <p:bldP spid="21" grpId="1"/>
      <p:bldP spid="27" grpId="1" animBg="1"/>
      <p:bldP spid="25" grpId="0"/>
      <p:bldP spid="25" grpId="1"/>
    </p:bldLst>
  </p:timing>
</p:sld>
</file>

<file path=ppt/tags/tag1.xml><?xml version="1.0" encoding="utf-8"?>
<p:tagLst xmlns:p="http://schemas.openxmlformats.org/presentationml/2006/main">
  <p:tag name="PA" val="v5.2.10"/>
</p:tagLst>
</file>

<file path=ppt/tags/tag10.xml><?xml version="1.0" encoding="utf-8"?>
<p:tagLst xmlns:p="http://schemas.openxmlformats.org/presentationml/2006/main">
  <p:tag name="PA" val="v5.2.10"/>
</p:tagLst>
</file>

<file path=ppt/tags/tag11.xml><?xml version="1.0" encoding="utf-8"?>
<p:tagLst xmlns:p="http://schemas.openxmlformats.org/presentationml/2006/main">
  <p:tag name="PA" val="v5.2.10"/>
</p:tagLst>
</file>

<file path=ppt/tags/tag12.xml><?xml version="1.0" encoding="utf-8"?>
<p:tagLst xmlns:p="http://schemas.openxmlformats.org/presentationml/2006/main">
  <p:tag name="KSO_WM_DIAGRAM_VIRTUALLY_FRAME" val="{&quot;height&quot;:477.45,&quot;left&quot;:0,&quot;top&quot;:62.55,&quot;width&quot;:960}"/>
</p:tagLst>
</file>

<file path=ppt/tags/tag13.xml><?xml version="1.0" encoding="utf-8"?>
<p:tagLst xmlns:p="http://schemas.openxmlformats.org/presentationml/2006/main">
  <p:tag name="KSO_WM_DIAGRAM_VIRTUALLY_FRAME" val="{&quot;height&quot;:477.45,&quot;left&quot;:0,&quot;top&quot;:62.55,&quot;width&quot;:960}"/>
</p:tagLst>
</file>

<file path=ppt/tags/tag14.xml><?xml version="1.0" encoding="utf-8"?>
<p:tagLst xmlns:p="http://schemas.openxmlformats.org/presentationml/2006/main">
  <p:tag name="KSO_WM_DIAGRAM_VIRTUALLY_FRAME" val="{&quot;height&quot;:477.45,&quot;left&quot;:0,&quot;top&quot;:62.55,&quot;width&quot;:960}"/>
</p:tagLst>
</file>

<file path=ppt/tags/tag15.xml><?xml version="1.0" encoding="utf-8"?>
<p:tagLst xmlns:p="http://schemas.openxmlformats.org/presentationml/2006/main">
  <p:tag name="KSO_WM_DIAGRAM_VIRTUALLY_FRAME" val="{&quot;height&quot;:477.45,&quot;left&quot;:0,&quot;top&quot;:62.55,&quot;width&quot;:960}"/>
</p:tagLst>
</file>

<file path=ppt/tags/tag16.xml><?xml version="1.0" encoding="utf-8"?>
<p:tagLst xmlns:p="http://schemas.openxmlformats.org/presentationml/2006/main">
  <p:tag name="KSO_WM_DIAGRAM_VIRTUALLY_FRAME" val="{&quot;height&quot;:477.45,&quot;left&quot;:0,&quot;top&quot;:62.55,&quot;width&quot;:960}"/>
</p:tagLst>
</file>

<file path=ppt/tags/tag17.xml><?xml version="1.0" encoding="utf-8"?>
<p:tagLst xmlns:p="http://schemas.openxmlformats.org/presentationml/2006/main">
  <p:tag name="KSO_WM_DIAGRAM_VIRTUALLY_FRAME" val="{&quot;height&quot;:477.45,&quot;left&quot;:0,&quot;top&quot;:62.55,&quot;width&quot;:960}"/>
</p:tagLst>
</file>

<file path=ppt/tags/tag18.xml><?xml version="1.0" encoding="utf-8"?>
<p:tagLst xmlns:p="http://schemas.openxmlformats.org/presentationml/2006/main">
  <p:tag name="KSO_WM_DIAGRAM_VIRTUALLY_FRAME" val="{&quot;height&quot;:477.45,&quot;left&quot;:0,&quot;top&quot;:62.55,&quot;width&quot;:960}"/>
</p:tagLst>
</file>

<file path=ppt/tags/tag19.xml><?xml version="1.0" encoding="utf-8"?>
<p:tagLst xmlns:p="http://schemas.openxmlformats.org/presentationml/2006/main">
  <p:tag name="KSO_WM_DIAGRAM_VIRTUALLY_FRAME" val="{&quot;height&quot;:477.45,&quot;left&quot;:0,&quot;top&quot;:62.55,&quot;width&quot;:960}"/>
</p:tagLst>
</file>

<file path=ppt/tags/tag2.xml><?xml version="1.0" encoding="utf-8"?>
<p:tagLst xmlns:p="http://schemas.openxmlformats.org/presentationml/2006/main">
  <p:tag name="PA" val="v5.2.10"/>
</p:tagLst>
</file>

<file path=ppt/tags/tag20.xml><?xml version="1.0" encoding="utf-8"?>
<p:tagLst xmlns:p="http://schemas.openxmlformats.org/presentationml/2006/main">
  <p:tag name="KSO_WM_DIAGRAM_VIRTUALLY_FRAME" val="{&quot;height&quot;:477.45,&quot;left&quot;:0,&quot;top&quot;:62.55,&quot;width&quot;:960}"/>
</p:tagLst>
</file>

<file path=ppt/tags/tag21.xml><?xml version="1.0" encoding="utf-8"?>
<p:tagLst xmlns:p="http://schemas.openxmlformats.org/presentationml/2006/main">
  <p:tag name="KSO_WM_DIAGRAM_VIRTUALLY_FRAME" val="{&quot;height&quot;:477.45,&quot;left&quot;:0,&quot;top&quot;:62.55,&quot;width&quot;:960}"/>
</p:tagLst>
</file>

<file path=ppt/tags/tag22.xml><?xml version="1.0" encoding="utf-8"?>
<p:tagLst xmlns:p="http://schemas.openxmlformats.org/presentationml/2006/main">
  <p:tag name="KSO_WM_DIAGRAM_VIRTUALLY_FRAME" val="{&quot;height&quot;:477.45,&quot;left&quot;:0,&quot;top&quot;:62.55,&quot;width&quot;:960}"/>
</p:tagLst>
</file>

<file path=ppt/tags/tag23.xml><?xml version="1.0" encoding="utf-8"?>
<p:tagLst xmlns:p="http://schemas.openxmlformats.org/presentationml/2006/main">
  <p:tag name="KSO_WM_DIAGRAM_VIRTUALLY_FRAME" val="{&quot;height&quot;:477.45,&quot;left&quot;:0,&quot;top&quot;:62.55,&quot;width&quot;:960}"/>
</p:tagLst>
</file>

<file path=ppt/tags/tag24.xml><?xml version="1.0" encoding="utf-8"?>
<p:tagLst xmlns:p="http://schemas.openxmlformats.org/presentationml/2006/main">
  <p:tag name="KSO_WM_DIAGRAM_VIRTUALLY_FRAME" val="{&quot;height&quot;:477.45,&quot;left&quot;:0,&quot;top&quot;:62.55,&quot;width&quot;:960}"/>
</p:tagLst>
</file>

<file path=ppt/tags/tag25.xml><?xml version="1.0" encoding="utf-8"?>
<p:tagLst xmlns:p="http://schemas.openxmlformats.org/presentationml/2006/main">
  <p:tag name="KSO_WM_DIAGRAM_VIRTUALLY_FRAME" val="{&quot;height&quot;:477.45,&quot;left&quot;:0,&quot;top&quot;:62.55,&quot;width&quot;:960}"/>
</p:tagLst>
</file>

<file path=ppt/tags/tag26.xml><?xml version="1.0" encoding="utf-8"?>
<p:tagLst xmlns:p="http://schemas.openxmlformats.org/presentationml/2006/main">
  <p:tag name="KSO_WM_DIAGRAM_VIRTUALLY_FRAME" val="{&quot;height&quot;:477.45,&quot;left&quot;:0,&quot;top&quot;:62.55,&quot;width&quot;:960}"/>
</p:tagLst>
</file>

<file path=ppt/tags/tag27.xml><?xml version="1.0" encoding="utf-8"?>
<p:tagLst xmlns:p="http://schemas.openxmlformats.org/presentationml/2006/main">
  <p:tag name="KSO_WM_DIAGRAM_VIRTUALLY_FRAME" val="{&quot;height&quot;:477.45,&quot;left&quot;:0,&quot;top&quot;:62.55,&quot;width&quot;:960}"/>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TABLE_ENDDRAG_ORIGIN_RECT" val="700*262"/>
  <p:tag name="TABLE_ENDDRAG_RECT" val="259*281*700*262"/>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DIAGRAM_VIRTUALLY_FRAME" val="{&quot;height&quot;:527.5288976377954,&quot;left&quot;:-1.5975590551181085,&quot;top&quot;:-0.024960629921270083,&quot;width&quot;:972.1158267716535}"/>
</p:tagLst>
</file>

<file path=ppt/tags/tag32.xml><?xml version="1.0" encoding="utf-8"?>
<p:tagLst xmlns:p="http://schemas.openxmlformats.org/presentationml/2006/main">
  <p:tag name="KSO_WM_DIAGRAM_VIRTUALLY_FRAME" val="{&quot;height&quot;:527.5288976377954,&quot;left&quot;:-1.5975590551181085,&quot;top&quot;:-0.024960629921270083,&quot;width&quot;:972.1158267716535}"/>
</p:tagLst>
</file>

<file path=ppt/tags/tag33.xml><?xml version="1.0" encoding="utf-8"?>
<p:tagLst xmlns:p="http://schemas.openxmlformats.org/presentationml/2006/main">
  <p:tag name="KSO_WM_DIAGRAM_VIRTUALLY_FRAME" val="{&quot;height&quot;:527.5288976377954,&quot;left&quot;:-1.5975590551181085,&quot;top&quot;:-0.024960629921270083,&quot;width&quot;:972.1158267716535}"/>
</p:tagLst>
</file>

<file path=ppt/tags/tag34.xml><?xml version="1.0" encoding="utf-8"?>
<p:tagLst xmlns:p="http://schemas.openxmlformats.org/presentationml/2006/main">
  <p:tag name="KSO_WM_DIAGRAM_VIRTUALLY_FRAME" val="{&quot;height&quot;:527.5288976377954,&quot;left&quot;:-1.5975590551181085,&quot;top&quot;:-0.024960629921270083,&quot;width&quot;:972.1158267716535}"/>
</p:tagLst>
</file>

<file path=ppt/tags/tag35.xml><?xml version="1.0" encoding="utf-8"?>
<p:tagLst xmlns:p="http://schemas.openxmlformats.org/presentationml/2006/main">
  <p:tag name="KSO_WM_DIAGRAM_VIRTUALLY_FRAME" val="{&quot;height&quot;:393.9999212598425,&quot;left&quot;:27.00244094488189,&quot;top&quot;:105.62503937007872,&quot;width&quot;:899.8658267716535}"/>
</p:tagLst>
</file>

<file path=ppt/tags/tag36.xml><?xml version="1.0" encoding="utf-8"?>
<p:tagLst xmlns:p="http://schemas.openxmlformats.org/presentationml/2006/main">
  <p:tag name="KSO_WM_DIAGRAM_VIRTUALLY_FRAME" val="{&quot;height&quot;:527.5288976377954,&quot;left&quot;:-1.5975590551181085,&quot;top&quot;:-0.024960629921270083,&quot;width&quot;:972.1158267716535}"/>
</p:tagLst>
</file>

<file path=ppt/tags/tag37.xml><?xml version="1.0" encoding="utf-8"?>
<p:tagLst xmlns:p="http://schemas.openxmlformats.org/presentationml/2006/main">
  <p:tag name="KSO_WM_DIAGRAM_VIRTUALLY_FRAME" val="{&quot;height&quot;:477.45,&quot;left&quot;:0,&quot;top&quot;:62.55,&quot;width&quot;:960}"/>
</p:tagLst>
</file>

<file path=ppt/tags/tag38.xml><?xml version="1.0" encoding="utf-8"?>
<p:tagLst xmlns:p="http://schemas.openxmlformats.org/presentationml/2006/main">
  <p:tag name="TABLE_ENDDRAG_ORIGIN_RECT" val="700*352"/>
  <p:tag name="TABLE_ENDDRAG_RECT" val="258*87*700*352"/>
</p:tagLst>
</file>

<file path=ppt/tags/tag39.xml><?xml version="1.0" encoding="utf-8"?>
<p:tagLst xmlns:p="http://schemas.openxmlformats.org/presentationml/2006/main">
  <p:tag name="KSO_WPP_MARK_KEY" val="40b3c247-9f75-402a-8d80-84cbf31fd334"/>
  <p:tag name="COMMONDATA" val="eyJoZGlkIjoiYzhkMjg0NDA1MzdiYTViNDBhYWU0YmMwMWY1YWViMDYifQ=="/>
  <p:tag name="commondata" val="eyJjb3VudCI6MSwiaGRpZCI6IjdmMzYwZDk4MjVkNWEzMWMzNzMzMDVhYjgzZjliM2FjIiwidXNlckNvdW50IjoxfQ=="/>
  <p:tag name="resource_record_key" val="{&quot;13&quot;:[19971662]}"/>
</p:tagLst>
</file>

<file path=ppt/tags/tag4.xml><?xml version="1.0" encoding="utf-8"?>
<p:tagLst xmlns:p="http://schemas.openxmlformats.org/presentationml/2006/main">
  <p:tag name="KSO_WM_DIAGRAM_VIRTUALLY_FRAME" val="{&quot;height&quot;:483.82307086614173,&quot;left&quot;:0,&quot;top&quot;:56.17692913385829,&quot;width&quot;:960}"/>
</p:tagLst>
</file>

<file path=ppt/tags/tag5.xml><?xml version="1.0" encoding="utf-8"?>
<p:tagLst xmlns:p="http://schemas.openxmlformats.org/presentationml/2006/main">
  <p:tag name="KSO_WM_DIAGRAM_VIRTUALLY_FRAME" val="{&quot;height&quot;:483.82307086614173,&quot;left&quot;:0,&quot;top&quot;:56.17692913385829,&quot;width&quot;:960}"/>
</p:tagLst>
</file>

<file path=ppt/tags/tag6.xml><?xml version="1.0" encoding="utf-8"?>
<p:tagLst xmlns:p="http://schemas.openxmlformats.org/presentationml/2006/main">
  <p:tag name="KSO_WM_DIAGRAM_VIRTUALLY_FRAME" val="{&quot;height&quot;:393.9999212598425,&quot;left&quot;:27.00244094488189,&quot;top&quot;:105.62503937007872,&quot;width&quot;:899.8658267716535}"/>
</p:tagLst>
</file>

<file path=ppt/tags/tag7.xml><?xml version="1.0" encoding="utf-8"?>
<p:tagLst xmlns:p="http://schemas.openxmlformats.org/presentationml/2006/main">
  <p:tag name="KSO_WM_DIAGRAM_VIRTUALLY_FRAME" val="{&quot;height&quot;:393.9999212598425,&quot;left&quot;:27.00244094488189,&quot;top&quot;:105.62503937007872,&quot;width&quot;:899.8658267716535}"/>
</p:tagLst>
</file>

<file path=ppt/tags/tag8.xml><?xml version="1.0" encoding="utf-8"?>
<p:tagLst xmlns:p="http://schemas.openxmlformats.org/presentationml/2006/main">
  <p:tag name="PA" val="v5.2.10"/>
</p:tagLst>
</file>

<file path=ppt/tags/tag9.xml><?xml version="1.0" encoding="utf-8"?>
<p:tagLst xmlns:p="http://schemas.openxmlformats.org/presentationml/2006/main">
  <p:tag name="PA" val="v5.2.10"/>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04040"/>
      </a:accent1>
      <a:accent2>
        <a:srgbClr val="FF73A7"/>
      </a:accent2>
      <a:accent3>
        <a:srgbClr val="FFCD4E"/>
      </a:accent3>
      <a:accent4>
        <a:srgbClr val="FFB458"/>
      </a:accent4>
      <a:accent5>
        <a:srgbClr val="FFFBF1"/>
      </a:accent5>
      <a:accent6>
        <a:srgbClr val="70AD47"/>
      </a:accent6>
      <a:hlink>
        <a:srgbClr val="0563C1"/>
      </a:hlink>
      <a:folHlink>
        <a:srgbClr val="954F72"/>
      </a:folHlink>
    </a:clrScheme>
    <a:fontScheme name="稻壳儿-常规宋体05">
      <a:majorFont>
        <a:latin typeface="Montserrat ExtraBold"/>
        <a:ea typeface="思源宋体 CN Heavy"/>
        <a:cs typeface=""/>
      </a:majorFont>
      <a:minorFont>
        <a:latin typeface="Montserrat"/>
        <a:ea typeface="MiSans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iSans Light"/>
        <a:ea typeface=""/>
        <a:cs typeface=""/>
        <a:font script="Jpan" typeface="游ゴシック"/>
        <a:font script="Hang" typeface="맑은 고딕"/>
        <a:font script="Hans" typeface="MiSans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MiSans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iSans Light"/>
        <a:ea typeface=""/>
        <a:cs typeface=""/>
        <a:font script="Jpan" typeface="ＭＳ Ｐゴシック"/>
        <a:font script="Hang" typeface="맑은 고딕"/>
        <a:font script="Hans" typeface="MiSans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2971</Words>
  <Application>WPS 演示</Application>
  <PresentationFormat>宽屏</PresentationFormat>
  <Paragraphs>268</Paragraphs>
  <Slides>12</Slides>
  <Notes>0</Notes>
  <HiddenSlides>1</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12</vt:i4>
      </vt:variant>
    </vt:vector>
  </HeadingPairs>
  <TitlesOfParts>
    <vt:vector size="34" baseType="lpstr">
      <vt:lpstr>Arial</vt:lpstr>
      <vt:lpstr>宋体</vt:lpstr>
      <vt:lpstr>Wingdings</vt:lpstr>
      <vt:lpstr>MiSans Light</vt:lpstr>
      <vt:lpstr>Wingdings</vt:lpstr>
      <vt:lpstr>Footlight MT Light</vt:lpstr>
      <vt:lpstr>Calibri</vt:lpstr>
      <vt:lpstr>Berlin Sans FB Demi</vt:lpstr>
      <vt:lpstr>Comic Sans MS</vt:lpstr>
      <vt:lpstr>Microsoft YaHei UI</vt:lpstr>
      <vt:lpstr>汉仪晓波折纸体简</vt:lpstr>
      <vt:lpstr>Century</vt:lpstr>
      <vt:lpstr>Freestyle Script</vt:lpstr>
      <vt:lpstr>Gill Sans MT</vt:lpstr>
      <vt:lpstr>Lucida Calligraphy</vt:lpstr>
      <vt:lpstr>Jokerman</vt:lpstr>
      <vt:lpstr>Montserrat</vt:lpstr>
      <vt:lpstr>思源宋体 CN Heavy</vt:lpstr>
      <vt:lpstr>微软雅黑</vt:lpstr>
      <vt:lpstr>Arial Unicode MS</vt:lpstr>
      <vt:lpstr>Montserrat ExtraBold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hui ming</dc:creator>
  <cp:lastModifiedBy>Jessica</cp:lastModifiedBy>
  <cp:revision>253</cp:revision>
  <dcterms:created xsi:type="dcterms:W3CDTF">2022-06-27T07:27:00Z</dcterms:created>
  <dcterms:modified xsi:type="dcterms:W3CDTF">2025-03-12T11:37:49Z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45A47C54FEFC434BA5E7855075CFA7E2_11</vt:lpwstr>
  </property>
  <property fmtid="{D5CDD505-2E9C-101B-9397-08002B2CF9AE}" pid="3" name="KSOProductBuildVer">
    <vt:lpwstr>2052-12.1.0.20305</vt:lpwstr>
  </property>
  <property fmtid="{D5CDD505-2E9C-101B-9397-08002B2CF9AE}" pid="4" name="KSOTemplateUUID">
    <vt:lpwstr>v1.0_mb_BjMwSmOK8lKpQ12lLeIMiA==</vt:lpwstr>
  </property>
</Properties>
</file>