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mf" ContentType="image/x-w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36.svg" ContentType="image/svg+xml"/>
  <Override PartName="/ppt/media/image3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21"/>
  </p:handoutMasterIdLst>
  <p:sldIdLst>
    <p:sldId id="332" r:id="rId4"/>
    <p:sldId id="507" r:id="rId5"/>
    <p:sldId id="508" r:id="rId7"/>
    <p:sldId id="367" r:id="rId8"/>
    <p:sldId id="358" r:id="rId9"/>
    <p:sldId id="333" r:id="rId10"/>
    <p:sldId id="404" r:id="rId11"/>
    <p:sldId id="397" r:id="rId12"/>
    <p:sldId id="441" r:id="rId13"/>
    <p:sldId id="399" r:id="rId14"/>
    <p:sldId id="364" r:id="rId15"/>
    <p:sldId id="365" r:id="rId16"/>
    <p:sldId id="373" r:id="rId17"/>
    <p:sldId id="411" r:id="rId18"/>
    <p:sldId id="432" r:id="rId19"/>
    <p:sldId id="410" r:id="rId20"/>
  </p:sldIdLst>
  <p:sldSz cx="9144000" cy="6858000" type="screen4x3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6" userDrawn="1">
          <p15:clr>
            <a:srgbClr val="A4A3A4"/>
          </p15:clr>
        </p15:guide>
        <p15:guide id="2" pos="27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Learning" initials="i" lastIdx="0" clrIdx="0"/>
  <p:cmAuthor id="1" name="幸全" initials="幸全" lastIdx="1" clrIdx="0"/>
  <p:cmAuthor id="2" name="作者" initials="A" lastIdx="0" clrIdx="1"/>
  <p:cmAuthor id="3" name="琴" initials="琴" lastIdx="0" clrIdx="2"/>
  <p:cmAuthor id="4" name="Vicky WJY" initials="V" lastIdx="0" clrIdx="3"/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2204"/>
    <a:srgbClr val="C611ED"/>
    <a:srgbClr val="FFFFFF"/>
    <a:srgbClr val="63BAF1"/>
    <a:srgbClr val="FB7203"/>
    <a:srgbClr val="D9D9D9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368" y="72"/>
      </p:cViewPr>
      <p:guideLst>
        <p:guide orient="horz" pos="2066"/>
        <p:guide pos="27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230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Eddie refufused to help Hobo. What do yo want to say to Eddie?</a:t>
            </a:r>
            <a:r>
              <a:rPr lang="zh-CN" altLang="en-US">
                <a:sym typeface="+mn-ea"/>
              </a:rPr>
              <a:t>语境</a:t>
            </a:r>
            <a:endParaRPr lang="en-US" altLang="zh-CN"/>
          </a:p>
          <a:p>
            <a:r>
              <a:rPr lang="zh-CN" altLang="en-US">
                <a:sym typeface="+mn-ea"/>
              </a:rPr>
              <a:t>思维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4593704-B0F7-47B0-8FFA-456ACF7D283F}" type="slidenum">
              <a:rPr lang="en-US" altLang="zh-CN"/>
            </a:fld>
            <a:endParaRPr lang="en-US" altLang="zh-CN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70.xml"/><Relationship Id="rId3" Type="http://schemas.openxmlformats.org/officeDocument/2006/relationships/image" Target="../media/image2.png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image" Target="../media/image3.png"/><Relationship Id="rId6" Type="http://schemas.openxmlformats.org/officeDocument/2006/relationships/tags" Target="../tags/tag73.xml"/><Relationship Id="rId5" Type="http://schemas.openxmlformats.org/officeDocument/2006/relationships/image" Target="../media/image2.png"/><Relationship Id="rId4" Type="http://schemas.openxmlformats.org/officeDocument/2006/relationships/tags" Target="../tags/tag72.xml"/><Relationship Id="rId3" Type="http://schemas.openxmlformats.org/officeDocument/2006/relationships/image" Target="../media/image4.png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77.xml"/><Relationship Id="rId3" Type="http://schemas.openxmlformats.org/officeDocument/2006/relationships/image" Target="../media/image2.png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79.xml"/><Relationship Id="rId3" Type="http://schemas.openxmlformats.org/officeDocument/2006/relationships/image" Target="../media/image2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81.xml"/><Relationship Id="rId3" Type="http://schemas.openxmlformats.org/officeDocument/2006/relationships/image" Target="../media/image4.png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83.xml"/><Relationship Id="rId3" Type="http://schemas.openxmlformats.org/officeDocument/2006/relationships/image" Target="../media/image2.png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85.xml"/><Relationship Id="rId3" Type="http://schemas.openxmlformats.org/officeDocument/2006/relationships/image" Target="../media/image2.png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87.xml"/><Relationship Id="rId3" Type="http://schemas.openxmlformats.org/officeDocument/2006/relationships/image" Target="../media/image2.png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1.png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image" Target="../media/image3.png"/><Relationship Id="rId4" Type="http://schemas.openxmlformats.org/officeDocument/2006/relationships/tags" Target="../tags/tag92.xml"/><Relationship Id="rId3" Type="http://schemas.openxmlformats.org/officeDocument/2006/relationships/image" Target="../media/image2.png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image" Target="../media/image3.png"/><Relationship Id="rId5" Type="http://schemas.openxmlformats.org/officeDocument/2006/relationships/tags" Target="../tags/tag99.xml"/><Relationship Id="rId4" Type="http://schemas.openxmlformats.org/officeDocument/2006/relationships/image" Target="../media/image2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image" Target="../media/image3.png"/><Relationship Id="rId5" Type="http://schemas.openxmlformats.org/officeDocument/2006/relationships/tags" Target="../tags/tag107.xml"/><Relationship Id="rId4" Type="http://schemas.openxmlformats.org/officeDocument/2006/relationships/image" Target="../media/image2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image" Target="../media/image3.png"/><Relationship Id="rId5" Type="http://schemas.openxmlformats.org/officeDocument/2006/relationships/tags" Target="../tags/tag116.xml"/><Relationship Id="rId4" Type="http://schemas.openxmlformats.org/officeDocument/2006/relationships/image" Target="../media/image2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image" Target="../media/image3.png"/><Relationship Id="rId5" Type="http://schemas.openxmlformats.org/officeDocument/2006/relationships/tags" Target="../tags/tag125.xml"/><Relationship Id="rId4" Type="http://schemas.openxmlformats.org/officeDocument/2006/relationships/image" Target="../media/image2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image" Target="../media/image3.png"/><Relationship Id="rId5" Type="http://schemas.openxmlformats.org/officeDocument/2006/relationships/tags" Target="../tags/tag134.xml"/><Relationship Id="rId4" Type="http://schemas.openxmlformats.org/officeDocument/2006/relationships/image" Target="../media/image2.png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image" Target="../media/image3.png"/><Relationship Id="rId5" Type="http://schemas.openxmlformats.org/officeDocument/2006/relationships/tags" Target="../tags/tag145.xml"/><Relationship Id="rId4" Type="http://schemas.openxmlformats.org/officeDocument/2006/relationships/image" Target="../media/image2.pn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914447"/>
            <a:ext cx="7349400" cy="2570532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3560583"/>
            <a:ext cx="7349400" cy="147247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40"/>
            <a:ext cx="8229600" cy="548308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128"/>
            <a:ext cx="7349400" cy="1018852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583"/>
            <a:ext cx="7349400" cy="471624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301" y="0"/>
            <a:ext cx="8103398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副标题 4"/>
          <p:cNvSpPr txBox="1">
            <a:spLocks noGrp="1"/>
          </p:cNvSpPr>
          <p:nvPr>
            <p:ph type="subTitle" idx="3" hasCustomPrompt="1"/>
            <p:custDataLst>
              <p:tags r:id="rId7"/>
            </p:custDataLst>
          </p:nvPr>
        </p:nvSpPr>
        <p:spPr>
          <a:xfrm>
            <a:off x="944187" y="4119095"/>
            <a:ext cx="3589749" cy="352681"/>
          </a:xfrm>
        </p:spPr>
        <p:txBody>
          <a:bodyPr vert="horz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3429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5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685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0287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5" name="标题 3"/>
          <p:cNvSpPr txBox="1">
            <a:spLocks noGrp="1"/>
          </p:cNvSpPr>
          <p:nvPr>
            <p:ph type="ctrTitle" idx="2" hasCustomPrompt="1"/>
            <p:custDataLst>
              <p:tags r:id="rId8"/>
            </p:custDataLst>
          </p:nvPr>
        </p:nvSpPr>
        <p:spPr>
          <a:xfrm>
            <a:off x="914407" y="3180051"/>
            <a:ext cx="3619529" cy="615791"/>
          </a:xfrm>
        </p:spPr>
        <p:txBody>
          <a:bodyPr vert="horz" lIns="0" tIns="0" rIns="0" bIns="0" rtlCol="0" anchor="b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4000" b="1" i="0" u="none" strike="noStrike" kern="1200" cap="none" spc="6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1" y="498479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1" y="162612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2254256"/>
            <a:ext cx="2426513" cy="2349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7910"/>
            <a:ext cx="540068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0"/>
            <a:ext cx="540068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2"/>
          <p:cNvSpPr>
            <a:spLocks noGrp="1"/>
          </p:cNvSpPr>
          <p:nvPr>
            <p:ph type="subTitle" idx="3" hasCustomPrompt="1"/>
            <p:custDataLst>
              <p:tags r:id="rId8"/>
            </p:custDataLst>
          </p:nvPr>
        </p:nvSpPr>
        <p:spPr>
          <a:xfrm>
            <a:off x="3390927" y="3079765"/>
            <a:ext cx="5143024" cy="619001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35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3429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5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685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0287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9" name="标题 3"/>
          <p:cNvSpPr>
            <a:spLocks noGrp="1"/>
          </p:cNvSpPr>
          <p:nvPr>
            <p:ph type="ctrTitle" idx="2" hasCustomPrompt="1"/>
            <p:custDataLst>
              <p:tags r:id="rId9"/>
            </p:custDataLst>
          </p:nvPr>
        </p:nvSpPr>
        <p:spPr>
          <a:xfrm>
            <a:off x="3390927" y="2106331"/>
            <a:ext cx="5143500" cy="634365"/>
          </a:xfrm>
        </p:spPr>
        <p:txBody>
          <a:bodyPr vert="horz" wrap="square" lIns="0" tIns="0" rIns="0" bIns="0" rtlCol="0" anchor="b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4125" b="1" i="0" u="none" strike="noStrike" kern="1200" cap="none" spc="5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1" y="498479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7" y="162612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1626121"/>
            <a:ext cx="3962432" cy="4041680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1" y="498479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02447" y="1000133"/>
            <a:ext cx="3962432" cy="285752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2023369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76812" y="1000133"/>
            <a:ext cx="3962432" cy="285752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2" y="2023369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3" y="1835333"/>
            <a:ext cx="3291840" cy="31873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0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1" y="49847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7" y="498479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7" y="162612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162612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31"/>
            <a:ext cx="8226900" cy="70563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77"/>
            <a:ext cx="8226900" cy="4759445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1626121"/>
            <a:ext cx="713238" cy="4041680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1626113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301" y="0"/>
            <a:ext cx="8103398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4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571981" y="2543371"/>
            <a:ext cx="3619052" cy="480295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3429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5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685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0287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5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71505" y="3398434"/>
            <a:ext cx="3619529" cy="853916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4950" b="1" i="0" u="none" strike="noStrike" kern="1200" cap="none" spc="7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1" y="498476"/>
            <a:ext cx="8139178" cy="3314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20950" y="302400"/>
            <a:ext cx="8702097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7910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61200" y="1339650"/>
            <a:ext cx="7219800" cy="542700"/>
          </a:xfrm>
        </p:spPr>
        <p:txBody>
          <a:bodyPr anchor="ctr"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960835" y="2594250"/>
            <a:ext cx="7219950" cy="2583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3620691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0"/>
            <a:ext cx="540068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7910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37400" y="880650"/>
            <a:ext cx="2970000" cy="661500"/>
          </a:xfrm>
        </p:spPr>
        <p:txBody>
          <a:bodyPr anchor="ctr" anchorCtr="0"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40100" y="227565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3825900" y="1405930"/>
            <a:ext cx="4860000" cy="381595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91422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7910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859500"/>
            <a:ext cx="8232300" cy="469800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7631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3236850"/>
            <a:ext cx="8224200" cy="25731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5029200"/>
            <a:ext cx="91422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8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-5379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3600" y="740250"/>
            <a:ext cx="8232300" cy="423900"/>
          </a:xfrm>
        </p:spPr>
        <p:txBody>
          <a:bodyPr anchor="ctr" anchorCtr="0"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453628" y="2082600"/>
            <a:ext cx="8243100" cy="2408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445500" y="530685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91422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3" y="-10800"/>
            <a:ext cx="540068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34700" y="292846"/>
            <a:ext cx="8278200" cy="3314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434700" y="2025000"/>
            <a:ext cx="40068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681800" y="2025000"/>
            <a:ext cx="40257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429300" y="4914450"/>
            <a:ext cx="40068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4689900" y="4910850"/>
            <a:ext cx="40257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1576799"/>
            <a:ext cx="9142200" cy="3704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46" y="5104461"/>
            <a:ext cx="1315145" cy="17535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"/>
            <a:ext cx="1315145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637550"/>
            <a:ext cx="6858000" cy="1790100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4069800"/>
            <a:ext cx="6858000" cy="1242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598"/>
            <a:ext cx="5826600" cy="766839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438"/>
            <a:ext cx="5826600" cy="867645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31"/>
            <a:ext cx="8226900" cy="70563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77"/>
            <a:ext cx="3882600" cy="474864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77"/>
            <a:ext cx="3882600" cy="4748644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31"/>
            <a:ext cx="8226900" cy="70563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74"/>
            <a:ext cx="4006800" cy="38162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95"/>
            <a:ext cx="4006800" cy="4395826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802"/>
            <a:ext cx="4006800" cy="38162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95"/>
            <a:ext cx="4006800" cy="4395826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31"/>
            <a:ext cx="8226900" cy="70563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248" y="1555195"/>
            <a:ext cx="3924776" cy="4608432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80"/>
            <a:ext cx="3920400" cy="460823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47"/>
            <a:ext cx="783000" cy="5029459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47"/>
            <a:ext cx="6876900" cy="5029459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156.xml"/><Relationship Id="rId20" Type="http://schemas.openxmlformats.org/officeDocument/2006/relationships/tags" Target="../tags/tag155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31"/>
            <a:ext cx="8226900" cy="705636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77"/>
            <a:ext cx="8226900" cy="47594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725"/>
            <a:ext cx="2025000" cy="31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725"/>
            <a:ext cx="2970000" cy="31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725"/>
            <a:ext cx="2025000" cy="31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10360" algn="l"/>
          <a:tab pos="1610360" algn="l"/>
          <a:tab pos="1610360" algn="l"/>
          <a:tab pos="161036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12" y="157829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58.xml"/><Relationship Id="rId2" Type="http://schemas.openxmlformats.org/officeDocument/2006/relationships/image" Target="../media/image5.jpeg"/><Relationship Id="rId1" Type="http://schemas.openxmlformats.org/officeDocument/2006/relationships/tags" Target="../tags/tag15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image" Target="../media/image20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27.png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20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image" Target="../media/image30.GIF"/><Relationship Id="rId7" Type="http://schemas.openxmlformats.org/officeDocument/2006/relationships/tags" Target="../tags/tag217.xml"/><Relationship Id="rId6" Type="http://schemas.openxmlformats.org/officeDocument/2006/relationships/image" Target="../media/image29.jpeg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image" Target="../media/image28.jpeg"/><Relationship Id="rId22" Type="http://schemas.openxmlformats.org/officeDocument/2006/relationships/notesSlide" Target="../notesSlides/notesSlide6.xml"/><Relationship Id="rId21" Type="http://schemas.openxmlformats.org/officeDocument/2006/relationships/slideLayout" Target="../slideLayouts/slideLayout13.xml"/><Relationship Id="rId20" Type="http://schemas.openxmlformats.org/officeDocument/2006/relationships/tags" Target="../tags/tag226.xml"/><Relationship Id="rId2" Type="http://schemas.openxmlformats.org/officeDocument/2006/relationships/tags" Target="../tags/tag214.xml"/><Relationship Id="rId19" Type="http://schemas.openxmlformats.org/officeDocument/2006/relationships/tags" Target="../tags/tag225.xml"/><Relationship Id="rId18" Type="http://schemas.openxmlformats.org/officeDocument/2006/relationships/image" Target="../media/image33.jpeg"/><Relationship Id="rId17" Type="http://schemas.openxmlformats.org/officeDocument/2006/relationships/tags" Target="../tags/tag224.xml"/><Relationship Id="rId16" Type="http://schemas.openxmlformats.org/officeDocument/2006/relationships/tags" Target="../tags/tag223.xml"/><Relationship Id="rId15" Type="http://schemas.openxmlformats.org/officeDocument/2006/relationships/image" Target="../media/image32.png"/><Relationship Id="rId14" Type="http://schemas.openxmlformats.org/officeDocument/2006/relationships/tags" Target="../tags/tag222.xml"/><Relationship Id="rId13" Type="http://schemas.openxmlformats.org/officeDocument/2006/relationships/image" Target="../media/image31.png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2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8.xml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5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6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image" Target="../media/image19.png"/><Relationship Id="rId7" Type="http://schemas.openxmlformats.org/officeDocument/2006/relationships/tags" Target="../tags/tag166.xml"/><Relationship Id="rId6" Type="http://schemas.openxmlformats.org/officeDocument/2006/relationships/image" Target="../media/image18.png"/><Relationship Id="rId5" Type="http://schemas.openxmlformats.org/officeDocument/2006/relationships/tags" Target="../tags/tag165.xml"/><Relationship Id="rId4" Type="http://schemas.openxmlformats.org/officeDocument/2006/relationships/image" Target="../media/image17.png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170.xml"/><Relationship Id="rId14" Type="http://schemas.openxmlformats.org/officeDocument/2006/relationships/image" Target="../media/image20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tags" Target="../tags/tag16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73.xml"/><Relationship Id="rId5" Type="http://schemas.openxmlformats.org/officeDocument/2006/relationships/image" Target="../media/image16.jpeg"/><Relationship Id="rId4" Type="http://schemas.openxmlformats.org/officeDocument/2006/relationships/image" Target="../media/image22.png"/><Relationship Id="rId3" Type="http://schemas.openxmlformats.org/officeDocument/2006/relationships/tags" Target="../tags/tag172.xml"/><Relationship Id="rId2" Type="http://schemas.openxmlformats.org/officeDocument/2006/relationships/image" Target="../media/image21.png"/><Relationship Id="rId1" Type="http://schemas.openxmlformats.org/officeDocument/2006/relationships/tags" Target="../tags/tag17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image" Target="../media/image18.png"/><Relationship Id="rId7" Type="http://schemas.openxmlformats.org/officeDocument/2006/relationships/tags" Target="../tags/tag178.xml"/><Relationship Id="rId6" Type="http://schemas.openxmlformats.org/officeDocument/2006/relationships/image" Target="../media/image17.png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image" Target="../media/image23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30.xml"/><Relationship Id="rId16" Type="http://schemas.openxmlformats.org/officeDocument/2006/relationships/tags" Target="../tags/tag183.xml"/><Relationship Id="rId15" Type="http://schemas.openxmlformats.org/officeDocument/2006/relationships/image" Target="../media/image25.jpeg"/><Relationship Id="rId14" Type="http://schemas.openxmlformats.org/officeDocument/2006/relationships/image" Target="../media/image19.png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image" Target="../media/image24.png"/><Relationship Id="rId10" Type="http://schemas.openxmlformats.org/officeDocument/2006/relationships/tags" Target="../tags/tag180.xml"/><Relationship Id="rId1" Type="http://schemas.openxmlformats.org/officeDocument/2006/relationships/tags" Target="../tags/tag17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05.xml"/><Relationship Id="rId2" Type="http://schemas.openxmlformats.org/officeDocument/2006/relationships/image" Target="../media/image26.wmf"/><Relationship Id="rId19" Type="http://schemas.openxmlformats.org/officeDocument/2006/relationships/tags" Target="../tags/tag204.xml"/><Relationship Id="rId18" Type="http://schemas.openxmlformats.org/officeDocument/2006/relationships/tags" Target="../tags/tag203.xml"/><Relationship Id="rId17" Type="http://schemas.openxmlformats.org/officeDocument/2006/relationships/tags" Target="../tags/tag202.xml"/><Relationship Id="rId16" Type="http://schemas.openxmlformats.org/officeDocument/2006/relationships/tags" Target="../tags/tag201.xml"/><Relationship Id="rId15" Type="http://schemas.openxmlformats.org/officeDocument/2006/relationships/tags" Target="../tags/tag200.xml"/><Relationship Id="rId14" Type="http://schemas.openxmlformats.org/officeDocument/2006/relationships/tags" Target="../tags/tag199.xml"/><Relationship Id="rId13" Type="http://schemas.openxmlformats.org/officeDocument/2006/relationships/tags" Target="../tags/tag198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tags" Target="../tags/tag1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2"/>
            <p:custDataLst>
              <p:tags r:id="rId1"/>
            </p:custDataLst>
          </p:nvPr>
        </p:nvSpPr>
        <p:spPr>
          <a:xfrm>
            <a:off x="-361315" y="1200785"/>
            <a:ext cx="5855335" cy="2759710"/>
          </a:xfrm>
        </p:spPr>
        <p:txBody>
          <a:bodyPr wrap="square"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400" dirty="0">
                <a:solidFill>
                  <a:srgbClr val="FB7203"/>
                </a:solidFill>
                <a:latin typeface="Showcard Gothic" panose="04020904020102020604" charset="0"/>
                <a:cs typeface="Showcard Gothic" panose="04020904020102020604" charset="0"/>
                <a:sym typeface="Arial" panose="020B0604020202020204" pitchFamily="34" charset="0"/>
              </a:rPr>
              <a:t>8A Unit4 </a:t>
            </a:r>
            <a:endParaRPr lang="en-US" altLang="zh-CN" sz="4400" dirty="0">
              <a:solidFill>
                <a:srgbClr val="FB7203"/>
              </a:solidFill>
              <a:latin typeface="Showcard Gothic" panose="04020904020102020604" charset="0"/>
              <a:cs typeface="Showcard Gothic" panose="04020904020102020604" charset="0"/>
              <a:sym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400" dirty="0">
                <a:solidFill>
                  <a:srgbClr val="FB7203"/>
                </a:solidFill>
                <a:latin typeface="Brush Script MT" panose="03060802040406070304" charset="0"/>
                <a:cs typeface="Brush Script MT" panose="03060802040406070304" charset="0"/>
                <a:sym typeface="Arial" panose="020B0604020202020204" pitchFamily="34" charset="0"/>
              </a:rPr>
              <a:t>Welcome to the unit</a:t>
            </a:r>
            <a:br>
              <a:rPr lang="en-US" altLang="zh-CN" sz="4400" dirty="0">
                <a:solidFill>
                  <a:srgbClr val="FB7203"/>
                </a:solidFill>
                <a:latin typeface="Brush Script MT" panose="03060802040406070304" charset="0"/>
                <a:cs typeface="Brush Script MT" panose="03060802040406070304" charset="0"/>
                <a:sym typeface="Arial" panose="020B0604020202020204" pitchFamily="34" charset="0"/>
              </a:rPr>
            </a:br>
            <a:br>
              <a:rPr lang="en-US" altLang="zh-CN" sz="4400" dirty="0">
                <a:solidFill>
                  <a:srgbClr val="FB7203"/>
                </a:solidFill>
                <a:latin typeface="Brush Script MT" panose="03060802040406070304" charset="0"/>
                <a:cs typeface="Brush Script MT" panose="03060802040406070304" charset="0"/>
                <a:sym typeface="Arial" panose="020B0604020202020204" pitchFamily="34" charset="0"/>
              </a:rPr>
            </a:br>
            <a:r>
              <a:rPr lang="en-US" altLang="zh-CN" sz="2800" b="0" dirty="0">
                <a:solidFill>
                  <a:schemeClr val="tx1"/>
                </a:solidFill>
                <a:latin typeface="Brush Script MT" panose="03060802040406070304" charset="0"/>
                <a:cs typeface="Brush Script MT" panose="03060802040406070304" charset="0"/>
                <a:sym typeface="Arial" panose="020B0604020202020204" pitchFamily="34" charset="0"/>
              </a:rPr>
              <a:t> </a:t>
            </a:r>
            <a:r>
              <a:rPr sz="2800" b="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新北区实验中学</a:t>
            </a:r>
            <a:r>
              <a:rPr lang="en-US" altLang="zh-CN" sz="2800" b="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  </a:t>
            </a:r>
            <a:r>
              <a:rPr sz="2800" b="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Arial" panose="020B0604020202020204" pitchFamily="34" charset="0"/>
              </a:rPr>
              <a:t>陈蕾</a:t>
            </a:r>
            <a:endParaRPr sz="2800" b="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Arial" panose="020B0604020202020204" pitchFamily="34" charset="0"/>
            </a:endParaRPr>
          </a:p>
        </p:txBody>
      </p:sp>
      <p:pic>
        <p:nvPicPr>
          <p:cNvPr id="203793" name="Picture 2" descr="http://img04.tooopen.com/images/20131021/sy_43318733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t="7726" r="9097" b="13173"/>
          <a:stretch>
            <a:fillRect/>
          </a:stretch>
        </p:blipFill>
        <p:spPr bwMode="auto">
          <a:xfrm>
            <a:off x="773430" y="4168775"/>
            <a:ext cx="30638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8624570" y="0"/>
            <a:ext cx="546100" cy="70161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0" y="0"/>
            <a:ext cx="4182110" cy="607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lnSpc>
                <a:spcPct val="120000"/>
              </a:lnSpc>
              <a:buFont typeface="+mj-lt"/>
              <a:buNone/>
            </a:pPr>
            <a:r>
              <a:rPr lang="en-US" altLang="zh-CN" sz="2800" b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汉仪字研卡通W" panose="00020600040101010101" charset="-122"/>
                <a:cs typeface="Arial" panose="020B0604020202020204" pitchFamily="34" charset="0"/>
                <a:sym typeface="+mn-ea"/>
              </a:rPr>
              <a:t>The purpose of DIY</a:t>
            </a:r>
            <a:endParaRPr lang="en-US" altLang="zh-CN" sz="2800" b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汉仪字研卡通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Freeform: Shape 18"/>
          <p:cNvSpPr/>
          <p:nvPr>
            <p:custDataLst>
              <p:tags r:id="rId1"/>
            </p:custDataLst>
          </p:nvPr>
        </p:nvSpPr>
        <p:spPr>
          <a:xfrm>
            <a:off x="595630" y="1235075"/>
            <a:ext cx="2990850" cy="622935"/>
          </a:xfrm>
          <a:custGeom>
            <a:avLst/>
            <a:gdLst>
              <a:gd name="connsiteX0" fmla="*/ 0 w 2596355"/>
              <a:gd name="connsiteY0" fmla="*/ 0 h 532518"/>
              <a:gd name="connsiteX1" fmla="*/ 2330096 w 2596355"/>
              <a:gd name="connsiteY1" fmla="*/ 0 h 532518"/>
              <a:gd name="connsiteX2" fmla="*/ 2596355 w 2596355"/>
              <a:gd name="connsiteY2" fmla="*/ 266259 h 532518"/>
              <a:gd name="connsiteX3" fmla="*/ 2330096 w 2596355"/>
              <a:gd name="connsiteY3" fmla="*/ 532518 h 532518"/>
              <a:gd name="connsiteX4" fmla="*/ 0 w 2596355"/>
              <a:gd name="connsiteY4" fmla="*/ 532518 h 532518"/>
              <a:gd name="connsiteX5" fmla="*/ 266259 w 2596355"/>
              <a:gd name="connsiteY5" fmla="*/ 266259 h 532518"/>
              <a:gd name="connsiteX6" fmla="*/ 0 w 2596355"/>
              <a:gd name="connsiteY6" fmla="*/ 0 h 53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355" h="532518">
                <a:moveTo>
                  <a:pt x="0" y="0"/>
                </a:moveTo>
                <a:lnTo>
                  <a:pt x="2330096" y="0"/>
                </a:lnTo>
                <a:lnTo>
                  <a:pt x="2596355" y="266259"/>
                </a:lnTo>
                <a:lnTo>
                  <a:pt x="2330096" y="532518"/>
                </a:lnTo>
                <a:lnTo>
                  <a:pt x="0" y="532518"/>
                </a:lnTo>
                <a:lnTo>
                  <a:pt x="266259" y="266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l" fontAlgn="base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b="1" strike="noStrike" noProof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000" b="1" strike="noStrike" noProof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Listen and answer</a:t>
            </a:r>
            <a:endParaRPr lang="en-US" altLang="zh-CN" sz="2000" b="1" strike="noStrike" noProof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Freeform 129"/>
          <p:cNvSpPr/>
          <p:nvPr>
            <p:custDataLst>
              <p:tags r:id="rId2"/>
            </p:custDataLst>
          </p:nvPr>
        </p:nvSpPr>
        <p:spPr>
          <a:xfrm>
            <a:off x="4182110" y="1306195"/>
            <a:ext cx="1545590" cy="645795"/>
          </a:xfrm>
          <a:custGeom>
            <a:avLst/>
            <a:gdLst/>
            <a:ahLst/>
            <a:cxnLst>
              <a:cxn ang="0">
                <a:pos x="2865438" y="550392"/>
              </a:cxn>
              <a:cxn ang="0">
                <a:pos x="2770082" y="646113"/>
              </a:cxn>
              <a:cxn ang="0">
                <a:pos x="95355" y="646113"/>
              </a:cxn>
              <a:cxn ang="0">
                <a:pos x="0" y="550392"/>
              </a:cxn>
              <a:cxn ang="0">
                <a:pos x="0" y="95720"/>
              </a:cxn>
              <a:cxn ang="0">
                <a:pos x="95355" y="0"/>
              </a:cxn>
              <a:cxn ang="0">
                <a:pos x="2770082" y="0"/>
              </a:cxn>
              <a:cxn ang="0">
                <a:pos x="2865438" y="95720"/>
              </a:cxn>
              <a:cxn ang="0">
                <a:pos x="2865438" y="550392"/>
              </a:cxn>
            </a:cxnLst>
            <a:rect l="l" t="t" r="r" b="b"/>
            <a:pathLst>
              <a:path w="1202" h="270">
                <a:moveTo>
                  <a:pt x="1202" y="230"/>
                </a:moveTo>
                <a:cubicBezTo>
                  <a:pt x="1202" y="252"/>
                  <a:pt x="1184" y="270"/>
                  <a:pt x="1162" y="270"/>
                </a:cubicBezTo>
                <a:cubicBezTo>
                  <a:pt x="40" y="270"/>
                  <a:pt x="40" y="270"/>
                  <a:pt x="40" y="270"/>
                </a:cubicBezTo>
                <a:cubicBezTo>
                  <a:pt x="18" y="270"/>
                  <a:pt x="0" y="252"/>
                  <a:pt x="0" y="23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162" y="0"/>
                  <a:pt x="1162" y="0"/>
                  <a:pt x="1162" y="0"/>
                </a:cubicBezTo>
                <a:cubicBezTo>
                  <a:pt x="1184" y="0"/>
                  <a:pt x="1202" y="18"/>
                  <a:pt x="1202" y="40"/>
                </a:cubicBezTo>
                <a:lnTo>
                  <a:pt x="1202" y="230"/>
                </a:lnTo>
                <a:close/>
              </a:path>
            </a:pathLst>
          </a:custGeom>
          <a:solidFill>
            <a:srgbClr val="00838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文本框 1094"/>
          <p:cNvSpPr txBox="1"/>
          <p:nvPr>
            <p:custDataLst>
              <p:tags r:id="rId3"/>
            </p:custDataLst>
          </p:nvPr>
        </p:nvSpPr>
        <p:spPr>
          <a:xfrm>
            <a:off x="4519932" y="1316321"/>
            <a:ext cx="89598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Suzy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 31" descr="4256e2d527782421f67333bf4072a8b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1544" t="9522" r="22300" b="14667"/>
          <a:stretch>
            <a:fillRect/>
          </a:stretch>
        </p:blipFill>
        <p:spPr>
          <a:xfrm>
            <a:off x="4464685" y="0"/>
            <a:ext cx="1006475" cy="131635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008380" y="3277235"/>
            <a:ext cx="2487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sym typeface="+mn-ea"/>
              </a:rPr>
              <a:t>paper roses</a:t>
            </a:r>
            <a:endParaRPr lang="en-US" altLang="zh-CN" sz="3200" b="1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08380" y="4434840"/>
            <a:ext cx="74923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smtClean="0">
                <a:solidFill>
                  <a:srgbClr val="00B050"/>
                </a:solidFill>
                <a:sym typeface="+mn-ea"/>
              </a:rPr>
              <a:t>Paper, glue and a pair of scissors.</a:t>
            </a:r>
            <a:endParaRPr lang="en-US" altLang="zh-CN" sz="3200" b="1" smtClean="0">
              <a:solidFill>
                <a:srgbClr val="00B050"/>
              </a:solidFill>
              <a:sym typeface="+mn-ea"/>
            </a:endParaRPr>
          </a:p>
        </p:txBody>
      </p:sp>
      <p:pic>
        <p:nvPicPr>
          <p:cNvPr id="2" name="Welcome to the uni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69430" y="303847"/>
            <a:ext cx="1400175" cy="1400175"/>
          </a:xfrm>
          <a:prstGeom prst="rect">
            <a:avLst/>
          </a:prstGeom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60095" y="2216785"/>
            <a:ext cx="6694805" cy="415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微软雅黑" panose="020B0503020204020204" charset="-122"/>
                <a:ea typeface="PMingLiU" pitchFamily="2" charset="-120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66"/>
                </a:solidFill>
                <a:ea typeface="宋体" panose="02010600030101010101" pitchFamily="2" charset="-122"/>
              </a:rPr>
              <a:t>Questions:</a:t>
            </a:r>
            <a:endParaRPr lang="zh-CN" altLang="en-US" sz="2800" b="1" dirty="0">
              <a:solidFill>
                <a:srgbClr val="FF0066"/>
              </a:solidFill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ea typeface="宋体" panose="02010600030101010101" pitchFamily="2" charset="-122"/>
              </a:rPr>
              <a:t>1.What is Suzy going to do?</a:t>
            </a:r>
            <a:endParaRPr lang="zh-CN" altLang="en-US" sz="3200" b="1" dirty="0"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3200" b="1" dirty="0"/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ea typeface="宋体" panose="02010600030101010101" pitchFamily="2" charset="-122"/>
              </a:rPr>
              <a:t>2.What does she need for that?</a:t>
            </a:r>
            <a:endParaRPr lang="zh-CN" altLang="en-US" sz="3200" b="1" dirty="0"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3200" b="1" dirty="0"/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ea typeface="宋体" panose="02010600030101010101" pitchFamily="2" charset="-122"/>
              </a:rPr>
              <a:t>3.Why does Suzy like DIY?</a:t>
            </a:r>
            <a:endParaRPr lang="zh-CN" altLang="en-US" sz="3200" b="1" dirty="0"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ea typeface="宋体" panose="02010600030101010101" pitchFamily="2" charset="-122"/>
              </a:rPr>
              <a:t>  DIY is fun.</a:t>
            </a:r>
            <a:endParaRPr lang="en-US" altLang="zh-CN" sz="3200" b="1" dirty="0">
              <a:ea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42595" y="2384425"/>
            <a:ext cx="45643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800" b="1"/>
              <a:t>When you do DIY, </a:t>
            </a:r>
            <a:endParaRPr lang="en-US" altLang="zh-CN" sz="2800" b="1"/>
          </a:p>
          <a:p>
            <a:pPr algn="l" fontAlgn="auto">
              <a:lnSpc>
                <a:spcPct val="150000"/>
              </a:lnSpc>
            </a:pPr>
            <a:r>
              <a:rPr lang="en-US" altLang="zh-CN" sz="2800" b="1"/>
              <a:t>you ______, ______ </a:t>
            </a:r>
            <a:endParaRPr lang="en-US" altLang="zh-CN" sz="2800" b="1"/>
          </a:p>
          <a:p>
            <a:pPr algn="l" fontAlgn="auto">
              <a:lnSpc>
                <a:spcPct val="150000"/>
              </a:lnSpc>
            </a:pPr>
            <a:r>
              <a:rPr lang="en-US" altLang="zh-CN" sz="2800" b="1"/>
              <a:t>or ________ things yourself </a:t>
            </a:r>
            <a:r>
              <a:rPr lang="en-US" altLang="zh-CN" sz="2800" b="1">
                <a:highlight>
                  <a:srgbClr val="FFFF00"/>
                </a:highlight>
              </a:rPr>
              <a:t>instead of </a:t>
            </a:r>
            <a:r>
              <a:rPr lang="en-US" altLang="zh-CN" sz="2800" b="1"/>
              <a:t>______________________.</a:t>
            </a:r>
            <a:endParaRPr lang="en-US" altLang="zh-CN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1336675" y="3133725"/>
            <a:ext cx="1271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make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04135" y="3114675"/>
            <a:ext cx="1316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repair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2500" y="3776980"/>
            <a:ext cx="203962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rgbClr val="FF0000"/>
                </a:solidFill>
              </a:rPr>
              <a:t>decorate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2595" y="5047615"/>
            <a:ext cx="449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paying someone to do it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0"/>
            <a:ext cx="4182110" cy="607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lnSpc>
                <a:spcPct val="120000"/>
              </a:lnSpc>
              <a:buFont typeface="+mj-lt"/>
              <a:buNone/>
            </a:pPr>
            <a:r>
              <a:rPr lang="en-US" altLang="zh-CN" sz="2800" b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汉仪字研卡通W" panose="00020600040101010101" charset="-122"/>
                <a:cs typeface="Arial" panose="020B0604020202020204" pitchFamily="34" charset="0"/>
                <a:sym typeface="+mn-ea"/>
              </a:rPr>
              <a:t>The purpose of DIY</a:t>
            </a:r>
            <a:endParaRPr lang="en-US" altLang="zh-CN" sz="2800" b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汉仪字研卡通W" panose="00020600040101010101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5126" name="组合 5125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410450" y="3298825"/>
            <a:ext cx="923925" cy="458788"/>
            <a:chOff x="0" y="0"/>
            <a:chExt cx="1147" cy="572"/>
          </a:xfrm>
        </p:grpSpPr>
        <p:pic>
          <p:nvPicPr>
            <p:cNvPr id="4102" name="图片 5126" descr="9$W6ZIDTXB73CN6}4~V7[ZE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</a:blip>
            <a:srcRect r="31830" b="-32408"/>
            <a:stretch>
              <a:fillRect/>
            </a:stretch>
          </p:blipFill>
          <p:spPr>
            <a:xfrm>
              <a:off x="0" y="0"/>
              <a:ext cx="998" cy="5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5127" descr="9$W6ZIDTXB73CN6}4~V7[Z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</a:blip>
            <a:srcRect l="89822" b="-32408"/>
            <a:stretch>
              <a:fillRect/>
            </a:stretch>
          </p:blipFill>
          <p:spPr>
            <a:xfrm>
              <a:off x="998" y="0"/>
              <a:ext cx="149" cy="57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129" name="图片 5128" descr="TDW}B8(G16TA`U3BIF5E}6K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0450" y="5432425"/>
            <a:ext cx="1270000" cy="300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图片 19" descr="16311183hdvv588j5fh83a.gi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60315" y="683260"/>
            <a:ext cx="2108835" cy="1529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3" name="文本框 5132"/>
          <p:cNvSpPr txBox="1"/>
          <p:nvPr>
            <p:custDataLst>
              <p:tags r:id="rId9"/>
            </p:custDataLst>
          </p:nvPr>
        </p:nvSpPr>
        <p:spPr>
          <a:xfrm>
            <a:off x="7334250" y="1397318"/>
            <a:ext cx="98806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m</a:t>
            </a:r>
            <a:r>
              <a:rPr lang="en-US" altLang="zh-CN" sz="2800">
                <a:solidFill>
                  <a:srgbClr val="FF0066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a</a:t>
            </a:r>
            <a:r>
              <a:rPr lang="en-US" altLang="zh-CN" sz="2800">
                <a:solidFill>
                  <a:srgbClr val="000000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ke</a:t>
            </a:r>
            <a:endParaRPr lang="en-US" altLang="zh-CN" sz="2800">
              <a:solidFill>
                <a:srgbClr val="000000"/>
              </a:solidFill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134" name="文本框 5133"/>
          <p:cNvSpPr txBox="1"/>
          <p:nvPr>
            <p:custDataLst>
              <p:tags r:id="rId10"/>
            </p:custDataLst>
          </p:nvPr>
        </p:nvSpPr>
        <p:spPr>
          <a:xfrm>
            <a:off x="7338695" y="2613025"/>
            <a:ext cx="12242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2800">
                <a:solidFill>
                  <a:schemeClr val="tx1">
                    <a:lumMod val="50000"/>
                  </a:schemeClr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r</a:t>
            </a:r>
            <a:r>
              <a:rPr lang="en-US" altLang="zh-CN" sz="2800">
                <a:solidFill>
                  <a:srgbClr val="FF0066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e</a:t>
            </a:r>
            <a:r>
              <a:rPr lang="en-US" altLang="zh-CN" sz="2800">
                <a:solidFill>
                  <a:schemeClr val="tx1">
                    <a:lumMod val="50000"/>
                  </a:schemeClr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p</a:t>
            </a:r>
            <a:r>
              <a:rPr lang="en-US" altLang="zh-CN" sz="2800">
                <a:solidFill>
                  <a:srgbClr val="FF0066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air</a:t>
            </a:r>
            <a:endParaRPr lang="en-US" altLang="zh-CN" sz="2800">
              <a:solidFill>
                <a:srgbClr val="FF0066"/>
              </a:solidFill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135" name="文本框 5134"/>
          <p:cNvSpPr txBox="1"/>
          <p:nvPr>
            <p:custDataLst>
              <p:tags r:id="rId11"/>
            </p:custDataLst>
          </p:nvPr>
        </p:nvSpPr>
        <p:spPr>
          <a:xfrm>
            <a:off x="7334250" y="4746308"/>
            <a:ext cx="15030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chemeClr val="tx1">
                    <a:lumMod val="50000"/>
                  </a:schemeClr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de</a:t>
            </a:r>
            <a:r>
              <a:rPr lang="en-US" altLang="zh-CN" sz="2800">
                <a:solidFill>
                  <a:srgbClr val="FF0066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co</a:t>
            </a:r>
            <a:r>
              <a:rPr lang="en-US" altLang="zh-CN" sz="2800">
                <a:solidFill>
                  <a:schemeClr val="tx1">
                    <a:lumMod val="50000"/>
                  </a:schemeClr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Arial" panose="020B0604020202020204" pitchFamily="34" charset="0"/>
              </a:rPr>
              <a:t>rate</a:t>
            </a:r>
            <a:endParaRPr lang="en-US" altLang="zh-CN" sz="2800">
              <a:solidFill>
                <a:schemeClr val="tx1">
                  <a:lumMod val="50000"/>
                </a:schemeClr>
              </a:solidFill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pic>
        <p:nvPicPr>
          <p:cNvPr id="3" name="图片 2" descr="9ad678b7a5b5d602b72728639ad73b7c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635" r="12759" b="7629"/>
          <a:stretch>
            <a:fillRect/>
          </a:stretch>
        </p:blipFill>
        <p:spPr>
          <a:xfrm>
            <a:off x="4947285" y="4094480"/>
            <a:ext cx="2168525" cy="2297430"/>
          </a:xfrm>
          <a:prstGeom prst="rect">
            <a:avLst/>
          </a:prstGeom>
        </p:spPr>
      </p:pic>
      <p:pic>
        <p:nvPicPr>
          <p:cNvPr id="10" name="图片 9" descr="f79351c32bf674b4625aa52a2d86914a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00650" y="2384425"/>
            <a:ext cx="1753235" cy="1776095"/>
          </a:xfrm>
          <a:prstGeom prst="rect">
            <a:avLst/>
          </a:prstGeom>
        </p:spPr>
      </p:pic>
      <p:sp>
        <p:nvSpPr>
          <p:cNvPr id="4097" name="文本框 5121"/>
          <p:cNvSpPr txBox="1"/>
          <p:nvPr>
            <p:custDataLst>
              <p:tags r:id="rId16"/>
            </p:custDataLst>
          </p:nvPr>
        </p:nvSpPr>
        <p:spPr>
          <a:xfrm>
            <a:off x="381000" y="1066800"/>
            <a:ext cx="45148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What's DIY</a:t>
            </a:r>
            <a:r>
              <a:rPr lang="zh-CN" altLang="en-US" sz="3600" b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en-US" sz="36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exactly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?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125" name="图片 5124" descr="72M6S9V_18}OB8@G}DL(O{C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7525" y="914400"/>
            <a:ext cx="12414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2" name="文本框 5136"/>
          <p:cNvSpPr txBox="1"/>
          <p:nvPr>
            <p:custDataLst>
              <p:tags r:id="rId19"/>
            </p:custDataLst>
          </p:nvPr>
        </p:nvSpPr>
        <p:spPr>
          <a:xfrm>
            <a:off x="2963545" y="1600200"/>
            <a:ext cx="13163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solidFill>
                  <a:schemeClr val="tx1">
                    <a:lumMod val="50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精确地</a:t>
            </a:r>
            <a:endParaRPr lang="zh-CN" altLang="en-US" sz="2800" b="1">
              <a:solidFill>
                <a:schemeClr val="tx1">
                  <a:lumMod val="50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133" grpId="0"/>
      <p:bldP spid="5134" grpId="0"/>
      <p:bldP spid="513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47015" y="514350"/>
            <a:ext cx="876173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Microsoft JhengHei" panose="020B0604030504040204" charset="-120"/>
              <a:buChar char="◆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Microsoft JhengHei" panose="020B0604030504040204" charset="-12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Microsoft JhengHei" panose="020B0604030504040204" charset="-12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Microsoft JhengHei" panose="020B0604030504040204" charset="-12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Microsoft JhengHei" panose="020B0604030504040204" charset="-12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Microsoft JhengHei" panose="020B0604030504040204" charset="-120"/>
              <a:buNone/>
            </a:pPr>
            <a:endParaRPr lang="zh-CN" altLang="en-US" sz="2800" b="1" dirty="0">
              <a:solidFill>
                <a:srgbClr val="FF0066"/>
              </a:solidFill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endParaRPr lang="zh-CN" altLang="en-US" sz="2800" b="1" dirty="0"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latin typeface="Dotum" pitchFamily="2" charset="-127"/>
                <a:ea typeface="Dotum" pitchFamily="2" charset="-127"/>
              </a:rPr>
              <a:t>A:</a:t>
            </a:r>
            <a:r>
              <a:rPr lang="en-US" altLang="zh-CN" sz="2400" b="1" dirty="0">
                <a:latin typeface="Dotum" pitchFamily="2" charset="-127"/>
                <a:ea typeface="Dotum" pitchFamily="2" charset="-127"/>
              </a:rPr>
              <a:t> </a:t>
            </a:r>
            <a:r>
              <a:rPr lang="zh-CN" altLang="en-US" sz="2400" b="1" dirty="0">
                <a:latin typeface="Dotum" pitchFamily="2" charset="-127"/>
                <a:ea typeface="Dotum" pitchFamily="2" charset="-127"/>
              </a:rPr>
              <a:t>DIY is becoming more and more popular now. Did you do any DIY </a:t>
            </a:r>
            <a:r>
              <a:rPr lang="en-US" altLang="zh-CN" sz="2400" b="1" dirty="0">
                <a:latin typeface="Dotum" pitchFamily="2" charset="-127"/>
                <a:ea typeface="Dotum" pitchFamily="2" charset="-127"/>
              </a:rPr>
              <a:t>works before?</a:t>
            </a:r>
            <a:endParaRPr lang="en-US" altLang="zh-CN" sz="2400" b="1" dirty="0"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B: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Yes,I made/repaired/decorated 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_____________ </a:t>
            </a: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before.</a:t>
            </a:r>
            <a:endParaRPr lang="zh-CN" altLang="en-US" sz="2400" b="1" dirty="0">
              <a:solidFill>
                <a:srgbClr val="0070C0"/>
              </a:solidFill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latin typeface="Dotum" pitchFamily="2" charset="-127"/>
                <a:ea typeface="Dotum" pitchFamily="2" charset="-127"/>
              </a:rPr>
              <a:t>A:</a:t>
            </a:r>
            <a:r>
              <a:rPr lang="en-US" altLang="zh-CN" sz="2400" b="1" dirty="0">
                <a:latin typeface="Dotum" pitchFamily="2" charset="-127"/>
                <a:ea typeface="Dotum" pitchFamily="2" charset="-127"/>
              </a:rPr>
              <a:t> </a:t>
            </a:r>
            <a:r>
              <a:rPr lang="zh-CN" altLang="en-US" sz="2400" b="1" dirty="0">
                <a:latin typeface="Dotum" pitchFamily="2" charset="-127"/>
                <a:ea typeface="Dotum" pitchFamily="2" charset="-127"/>
              </a:rPr>
              <a:t>Why did you do that?</a:t>
            </a:r>
            <a:endParaRPr lang="zh-CN" altLang="en-US" sz="2400" b="1" dirty="0"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B: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Because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 ___________________________________.    </a:t>
            </a:r>
            <a:r>
              <a:rPr lang="en-US" altLang="zh-CN" sz="2400" b="1" dirty="0">
                <a:latin typeface="Dotum" pitchFamily="2" charset="-127"/>
                <a:ea typeface="Dotum" pitchFamily="2" charset="-127"/>
              </a:rPr>
              <a:t>          </a:t>
            </a:r>
            <a:endParaRPr lang="en-US" altLang="zh-CN" sz="2400" b="1" dirty="0"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latin typeface="Dotum" pitchFamily="2" charset="-127"/>
                <a:ea typeface="Dotum" pitchFamily="2" charset="-127"/>
              </a:rPr>
              <a:t>A:</a:t>
            </a:r>
            <a:r>
              <a:rPr lang="en-US" altLang="zh-CN" sz="2400" b="1" dirty="0">
                <a:latin typeface="Dotum" pitchFamily="2" charset="-127"/>
                <a:ea typeface="Dotum" pitchFamily="2" charset="-127"/>
              </a:rPr>
              <a:t> </a:t>
            </a:r>
            <a:r>
              <a:rPr lang="zh-CN" altLang="en-US" sz="2400" b="1" dirty="0">
                <a:latin typeface="Dotum" pitchFamily="2" charset="-127"/>
                <a:ea typeface="Dotum" pitchFamily="2" charset="-127"/>
              </a:rPr>
              <a:t>How did you do that?</a:t>
            </a:r>
            <a:endParaRPr lang="zh-CN" altLang="en-US" sz="2400" b="1" dirty="0"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B: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I used 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_____________________________________.    </a:t>
            </a:r>
            <a:r>
              <a:rPr lang="en-US" altLang="zh-CN" sz="2400" b="1" dirty="0">
                <a:latin typeface="Dotum" pitchFamily="2" charset="-127"/>
                <a:ea typeface="Dotum" pitchFamily="2" charset="-127"/>
              </a:rPr>
              <a:t>           </a:t>
            </a:r>
            <a:endParaRPr lang="en-US" altLang="zh-CN" sz="2400" b="1" dirty="0"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latin typeface="Dotum" pitchFamily="2" charset="-127"/>
                <a:ea typeface="Dotum" pitchFamily="2" charset="-127"/>
              </a:rPr>
              <a:t>A: Do you like DIY?</a:t>
            </a:r>
            <a:endParaRPr lang="zh-CN" altLang="en-US" sz="2400" b="1" dirty="0"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B: Yes, I do. I like/enjoy 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____________</a:t>
            </a: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. I think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 ___________.           </a:t>
            </a:r>
            <a:endParaRPr lang="en-US" altLang="zh-CN" sz="2400" b="1" dirty="0">
              <a:solidFill>
                <a:srgbClr val="0070C0"/>
              </a:solidFill>
              <a:latin typeface="Dotum" pitchFamily="2" charset="-127"/>
              <a:ea typeface="Dotum" pitchFamily="2" charset="-127"/>
            </a:endParaRPr>
          </a:p>
          <a:p>
            <a:pPr>
              <a:lnSpc>
                <a:spcPct val="90000"/>
              </a:lnSpc>
              <a:buFont typeface="Microsoft JhengHei" panose="020B0604030504040204" charset="-120"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     No, I don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’</a:t>
            </a:r>
            <a:r>
              <a:rPr lang="en-US" altLang="zh-CN" sz="2400" b="1" dirty="0" err="1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t</a:t>
            </a:r>
            <a:r>
              <a:rPr lang="en-US" altLang="zh-CN" sz="2400" b="1" dirty="0" err="1">
                <a:solidFill>
                  <a:srgbClr val="0070C0"/>
                </a:solidFill>
                <a:ea typeface="宋体" panose="02010600030101010101" pitchFamily="2" charset="-122"/>
              </a:rPr>
              <a:t>.</a:t>
            </a:r>
            <a:r>
              <a:rPr lang="en-US" altLang="zh-CN" sz="2400" b="1" dirty="0" err="1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I</a:t>
            </a:r>
            <a:r>
              <a:rPr lang="en-US" altLang="zh-CN" sz="2400" b="1" dirty="0">
                <a:solidFill>
                  <a:srgbClr val="0070C0"/>
                </a:solidFill>
                <a:latin typeface="Dotum" pitchFamily="2" charset="-127"/>
                <a:ea typeface="Dotum" pitchFamily="2" charset="-127"/>
              </a:rPr>
              <a:t> think ___________________________________.</a:t>
            </a:r>
            <a:endParaRPr lang="en-US" altLang="zh-CN" sz="2400" b="1" dirty="0">
              <a:solidFill>
                <a:srgbClr val="0070C0"/>
              </a:solidFill>
              <a:latin typeface="Dotum" pitchFamily="2" charset="-127"/>
              <a:ea typeface="Dotum" pitchFamily="2" charset="-127"/>
            </a:endParaRPr>
          </a:p>
        </p:txBody>
      </p:sp>
      <p:pic>
        <p:nvPicPr>
          <p:cNvPr id="21" name="图片 20" descr="&amp;pky580_sjzg_VCG41N1354574025_sjzg_VCG41N1354574025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1755" y="-118110"/>
            <a:ext cx="2722245" cy="1516380"/>
          </a:xfrm>
          <a:prstGeom prst="rect">
            <a:avLst/>
          </a:prstGeom>
        </p:spPr>
      </p:pic>
      <p:pic>
        <p:nvPicPr>
          <p:cNvPr id="4" name="图片 3" descr="&amp;pky380_sjzg_VCG41N682515626_sjzg_VCG41N682515626&amp;"/>
          <p:cNvPicPr>
            <a:picLocks noChangeAspect="1"/>
          </p:cNvPicPr>
          <p:nvPr/>
        </p:nvPicPr>
        <p:blipFill>
          <a:blip r:embed="rId2"/>
          <a:srcRect t="18070"/>
          <a:stretch>
            <a:fillRect/>
          </a:stretch>
        </p:blipFill>
        <p:spPr>
          <a:xfrm>
            <a:off x="3201035" y="5393690"/>
            <a:ext cx="2854325" cy="1343660"/>
          </a:xfrm>
          <a:prstGeom prst="rect">
            <a:avLst/>
          </a:prstGeom>
        </p:spPr>
      </p:pic>
      <p:pic>
        <p:nvPicPr>
          <p:cNvPr id="193573" name="Picture 37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4"/>
          <a:stretch>
            <a:fillRect/>
          </a:stretch>
        </p:blipFill>
        <p:spPr bwMode="auto">
          <a:xfrm>
            <a:off x="26035" y="5393690"/>
            <a:ext cx="2750820" cy="12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&amp;pky340_sjzg_VCG41N664247168_sjzg_VCG41N664247168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0015"/>
            <a:ext cx="2776855" cy="1517650"/>
          </a:xfrm>
          <a:prstGeom prst="rect">
            <a:avLst/>
          </a:prstGeom>
        </p:spPr>
      </p:pic>
      <p:pic>
        <p:nvPicPr>
          <p:cNvPr id="7" name="图片 6" descr="&amp;pky300_sjzg_VCG41N516891958_sjzg_VCG41N516891958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870" y="-120015"/>
            <a:ext cx="2610485" cy="15189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-1270"/>
            <a:ext cx="2781935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make mum a card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1830" y="6398260"/>
            <a:ext cx="2863215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paint a room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335" y="6400165"/>
            <a:ext cx="2765425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fix a bicycle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81680" y="0"/>
            <a:ext cx="2617470" cy="6813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make things from old clothes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21120" y="0"/>
            <a:ext cx="2718435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make biscuits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2" name="文本框 1" descr="7b0a2020202022776f7264617274223a20227b5c2269645c223a32353030313230312c5c227469645c223a31333530337d220a7d0a"/>
          <p:cNvSpPr txBox="1"/>
          <p:nvPr/>
        </p:nvSpPr>
        <p:spPr>
          <a:xfrm>
            <a:off x="6415405" y="5393690"/>
            <a:ext cx="2729230" cy="1506855"/>
          </a:xfrm>
          <a:prstGeom prst="rect">
            <a:avLst/>
          </a:prstGeom>
          <a:gradFill flip="none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 anchor="t">
            <a:spAutoFit/>
            <a:sp3d extrusionH="127000" contourW="4618" prstMaterial="softEdge">
              <a:extrusionClr>
                <a:srgbClr val="025757"/>
              </a:extrusionClr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</a:pP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20000"/>
              </a:lnSpc>
            </a:pPr>
            <a:endParaRPr lang="en-US" altLang="zh-CN" sz="4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3600" b="1">
                <a:ln w="2309">
                  <a:solidFill>
                    <a:schemeClr val="bg1"/>
                  </a:solidFill>
                </a:ln>
                <a:pattFill prst="wdUpDiag">
                  <a:fgClr>
                    <a:srgbClr val="01906F"/>
                  </a:fgClr>
                  <a:bgClr>
                    <a:srgbClr val="01906F"/>
                  </a:bgClr>
                </a:pattFill>
                <a:effectLst>
                  <a:glow rad="46182">
                    <a:schemeClr val="bg1">
                      <a:alpha val="15000"/>
                    </a:schemeClr>
                  </a:glow>
                  <a:outerShdw blurRad="18473" dist="88900" dir="5400000" algn="t" rotWithShape="0">
                    <a:srgbClr val="01906F">
                      <a:alpha val="30000"/>
                    </a:srgb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Arial" panose="020B0604020202020204" pitchFamily="34" charset="0"/>
                <a:sym typeface="+mn-ea"/>
              </a:rPr>
              <a:t>others…</a:t>
            </a:r>
            <a:endParaRPr lang="en-US" altLang="zh-CN" sz="3600" b="1">
              <a:ln w="2309">
                <a:solidFill>
                  <a:schemeClr val="bg1"/>
                </a:solidFill>
              </a:ln>
              <a:pattFill prst="wdUpDiag">
                <a:fgClr>
                  <a:srgbClr val="01906F"/>
                </a:fgClr>
                <a:bgClr>
                  <a:srgbClr val="01906F"/>
                </a:bgClr>
              </a:pattFill>
              <a:effectLst>
                <a:glow rad="46182">
                  <a:schemeClr val="bg1">
                    <a:alpha val="15000"/>
                  </a:schemeClr>
                </a:glow>
                <a:outerShdw blurRad="18473" dist="88900" dir="5400000" algn="t" rotWithShape="0">
                  <a:srgbClr val="01906F">
                    <a:alpha val="30000"/>
                  </a:srgbClr>
                </a:outerShdw>
              </a:effectLst>
              <a:latin typeface="汉仪方叠体简" panose="02010600000101010101" charset="-122"/>
              <a:ea typeface="汉仪方叠体简" panose="02010600000101010101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50000"/>
              </a:lnSpc>
            </a:pP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文本框 32771"/>
          <p:cNvSpPr txBox="1"/>
          <p:nvPr/>
        </p:nvSpPr>
        <p:spPr>
          <a:xfrm>
            <a:off x="136525" y="298450"/>
            <a:ext cx="8870950" cy="6440805"/>
          </a:xfrm>
          <a:prstGeom prst="rect">
            <a:avLst/>
          </a:prstGeom>
          <a:noFill/>
          <a:ln w="1143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DIY stands for “do it yourself”.</a:t>
            </a:r>
            <a:endParaRPr lang="en-US" altLang="zh-CN" sz="3200" b="1" i="1">
              <a:solidFill>
                <a:srgbClr val="1115D3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It is not a simple sentence but a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spirit</a:t>
            </a:r>
            <a:r>
              <a:rPr lang="en-US" altLang="zh-CN" sz="2400" b="1" i="1" dirty="0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(</a:t>
            </a:r>
            <a:r>
              <a:rPr lang="zh-CN" altLang="en-US" sz="2400" b="1" i="1" dirty="0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  <a:sym typeface="+mn-ea"/>
              </a:rPr>
              <a:t>精神</a:t>
            </a:r>
            <a:r>
              <a:rPr lang="en-US" altLang="zh-CN" sz="2400" b="1" i="1" dirty="0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)</a:t>
            </a: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. </a:t>
            </a:r>
            <a:endParaRPr lang="en-US" altLang="zh-CN" sz="3200" b="1" i="1">
              <a:solidFill>
                <a:srgbClr val="1115D3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That is to do it yourself,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challenge</a:t>
            </a:r>
            <a:r>
              <a:rPr lang="en-US" altLang="zh-CN" sz="2400" b="1" i="1" dirty="0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(</a:t>
            </a:r>
            <a:r>
              <a:rPr lang="zh-CN" altLang="en-US" sz="2400" b="1" i="1" dirty="0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  <a:sym typeface="+mn-ea"/>
              </a:rPr>
              <a:t>挑战</a:t>
            </a:r>
            <a:r>
              <a:rPr lang="en-US" altLang="zh-CN" sz="2400" b="1" i="1" dirty="0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)</a:t>
            </a:r>
            <a:r>
              <a:rPr lang="zh-CN" altLang="en-US" sz="3200" b="1" i="1" dirty="0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yourself and enjoy yourself. </a:t>
            </a:r>
            <a:endParaRPr lang="en-US" altLang="zh-CN" sz="3200" b="1" i="1">
              <a:solidFill>
                <a:srgbClr val="FF0000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In the beginning, Western people decorated their houses by themselves. They found it could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save a lot of money</a:t>
            </a: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 and each house was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wonderful and different from others</a:t>
            </a: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. They were very pleased. </a:t>
            </a:r>
            <a:endParaRPr lang="en-US" altLang="zh-CN" sz="3200" b="1" i="1">
              <a:solidFill>
                <a:srgbClr val="1115D3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Later, decorating houses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became a hobby </a:t>
            </a: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after work. It could make people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relaxed and happy</a:t>
            </a: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. At the same time, they could </a:t>
            </a:r>
            <a:r>
              <a:rPr lang="en-US" altLang="zh-CN" sz="3200" b="1" i="1">
                <a:solidFill>
                  <a:srgbClr val="FF0000"/>
                </a:solidFill>
                <a:latin typeface="Arial Narrow" panose="020B0606020202030204" charset="0"/>
                <a:cs typeface="Arial Narrow" panose="020B0606020202030204" charset="0"/>
              </a:rPr>
              <a:t>improve their abilities</a:t>
            </a: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. </a:t>
            </a:r>
            <a:endParaRPr lang="en-US" altLang="zh-CN" sz="3200" b="1" i="1">
              <a:solidFill>
                <a:srgbClr val="1115D3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i="1">
                <a:solidFill>
                  <a:srgbClr val="1115D3"/>
                </a:solidFill>
                <a:latin typeface="Arial Narrow" panose="020B0606020202030204" charset="0"/>
                <a:cs typeface="Arial Narrow" panose="020B0606020202030204" charset="0"/>
              </a:rPr>
              <a:t>Now, DIY is becoming more and more popular in the world.</a:t>
            </a:r>
            <a:endParaRPr lang="en-US" altLang="zh-CN" sz="3200" b="1" i="1">
              <a:solidFill>
                <a:srgbClr val="1115D3"/>
              </a:solidFill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32773" name="文本框 32772"/>
          <p:cNvSpPr txBox="1"/>
          <p:nvPr/>
        </p:nvSpPr>
        <p:spPr>
          <a:xfrm>
            <a:off x="5282565" y="0"/>
            <a:ext cx="3861435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Bauhaus 93" panose="04030905020B02020C02" charset="0"/>
                <a:cs typeface="Bauhaus 93" panose="04030905020B02020C02" charset="0"/>
              </a:rPr>
              <a:t>Origin (</a:t>
            </a:r>
            <a:r>
              <a:rPr lang="zh-CN" altLang="en-US" sz="3200" b="1" dirty="0">
                <a:solidFill>
                  <a:schemeClr val="bg1"/>
                </a:solidFill>
                <a:latin typeface="Bauhaus 93" panose="04030905020B02020C02" charset="0"/>
                <a:cs typeface="Bauhaus 93" panose="04030905020B02020C02" charset="0"/>
                <a:sym typeface="+mn-ea"/>
              </a:rPr>
              <a:t>由来</a:t>
            </a:r>
            <a:r>
              <a:rPr lang="en-US" altLang="zh-CN" sz="3200" b="1" dirty="0">
                <a:solidFill>
                  <a:schemeClr val="bg1"/>
                </a:solidFill>
                <a:latin typeface="Bauhaus 93" panose="04030905020B02020C02" charset="0"/>
                <a:cs typeface="Bauhaus 93" panose="04030905020B02020C02" charset="0"/>
              </a:rPr>
              <a:t>) </a:t>
            </a:r>
            <a:r>
              <a:rPr lang="en-US" altLang="zh-CN" sz="3200" b="1">
                <a:solidFill>
                  <a:schemeClr val="bg1"/>
                </a:solidFill>
                <a:latin typeface="Bauhaus 93" panose="04030905020B02020C02" charset="0"/>
                <a:cs typeface="Bauhaus 93" panose="04030905020B02020C02" charset="0"/>
              </a:rPr>
              <a:t>of DIY</a:t>
            </a:r>
            <a:endParaRPr lang="en-US" altLang="zh-CN" sz="3200" b="1">
              <a:solidFill>
                <a:schemeClr val="bg1"/>
              </a:solidFill>
              <a:latin typeface="Bauhaus 93" panose="04030905020B02020C02" charset="0"/>
              <a:cs typeface="Bauhaus 93" panose="04030905020B02020C02" charset="0"/>
            </a:endParaRPr>
          </a:p>
        </p:txBody>
      </p:sp>
      <p:sp>
        <p:nvSpPr>
          <p:cNvPr id="32778" name="直接连接符 32777"/>
          <p:cNvSpPr/>
          <p:nvPr/>
        </p:nvSpPr>
        <p:spPr>
          <a:xfrm>
            <a:off x="1600200" y="4876800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5" y="4124960"/>
            <a:ext cx="9144000" cy="607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800" b="1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</a:t>
            </a:r>
            <a:r>
              <a:rPr lang="en-US" altLang="zh-CN" sz="2800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</a:t>
            </a:r>
            <a:r>
              <a:rPr lang="en-US" altLang="zh-CN" sz="2800" b="1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I feel... Because...</a:t>
            </a:r>
            <a:endParaRPr lang="en-US" altLang="zh-CN" sz="2800" b="1" spc="150"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" y="2310130"/>
            <a:ext cx="9144000" cy="181483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altLang="zh-CN" sz="2400" b="1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  </a:t>
            </a:r>
            <a:r>
              <a:rPr lang="en-US" altLang="zh-CN" sz="2800" b="1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Today I made...Before DIY, we had better read...and got some tools such as ....</a:t>
            </a:r>
            <a:endParaRPr lang="en-US" altLang="zh-CN" sz="2800" b="1" spc="150"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  <a:p>
            <a:pPr marL="0" indent="0">
              <a:buNone/>
            </a:pPr>
            <a:r>
              <a:rPr lang="en-US" altLang="zh-CN" sz="2800" b="1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   At first I used.../ I did ...</a:t>
            </a:r>
            <a:r>
              <a:rPr lang="en-US" altLang="zh-CN" sz="2800" b="1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with...Then...</a:t>
            </a:r>
            <a:endParaRPr lang="en-US" altLang="zh-CN" sz="2800" b="1" spc="150"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marL="0" indent="0">
              <a:buNone/>
            </a:pPr>
            <a:r>
              <a:rPr lang="en-US" altLang="zh-CN" sz="2800" b="1" spc="150">
                <a:uFillTx/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Finally...</a:t>
            </a:r>
            <a:endParaRPr lang="en-US" altLang="zh-CN" sz="2800" b="1" spc="150">
              <a:uFillTx/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285" y="97155"/>
            <a:ext cx="8139430" cy="945515"/>
          </a:xfrm>
        </p:spPr>
        <p:txBody>
          <a:bodyPr/>
          <a:lstStyle/>
          <a:p>
            <a:pPr algn="ctr"/>
            <a:r>
              <a:rPr lang="en-US" altLang="zh-CN" sz="540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okerman" panose="04090605060D06020702" charset="0"/>
                <a:cs typeface="Jokerman" panose="04090605060D06020702" charset="0"/>
              </a:rPr>
              <a:t>My DIY story</a:t>
            </a:r>
            <a:endParaRPr lang="en-US" altLang="zh-CN" sz="540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5" y="1271905"/>
            <a:ext cx="9144000" cy="1038225"/>
          </a:xfr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</p:spPr>
        <p:txBody>
          <a:bodyPr>
            <a:normAutofit fontScale="25000"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</a:t>
            </a:r>
            <a:r>
              <a:rPr lang="en-US" altLang="zh-CN" sz="112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DIY stands for...It’s very popular...</a:t>
            </a:r>
            <a:endParaRPr lang="en-US" altLang="zh-CN" sz="112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altLang="zh-CN" sz="112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I often (make...repair...decorate...)</a:t>
            </a:r>
            <a:endParaRPr lang="en-US" altLang="zh-CN" sz="112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altLang="zh-CN" sz="112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    </a:t>
            </a:r>
            <a:endParaRPr lang="en-US" altLang="zh-CN" sz="112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2215" y="1530350"/>
            <a:ext cx="1581785" cy="52197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 DIY 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05700" y="564515"/>
            <a:ext cx="1581785" cy="47815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bg1"/>
                </a:solidFill>
              </a:rPr>
              <a:t>Tools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3485" y="3844290"/>
            <a:ext cx="1581150" cy="52197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Feeling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1700" y="5080635"/>
            <a:ext cx="37636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/>
              <a:t>A:  Discussion leader</a:t>
            </a:r>
            <a:endParaRPr lang="en-US" altLang="zh-CN" sz="2400" b="1"/>
          </a:p>
          <a:p>
            <a:r>
              <a:rPr lang="en-US" altLang="zh-CN" sz="2400" b="1"/>
              <a:t>B:  </a:t>
            </a:r>
            <a:r>
              <a:rPr lang="en-US" altLang="zh-CN" sz="2400" b="1">
                <a:sym typeface="+mn-ea"/>
              </a:rPr>
              <a:t>Timekeeper</a:t>
            </a:r>
            <a:endParaRPr lang="en-US" altLang="zh-CN" sz="2400" b="1"/>
          </a:p>
          <a:p>
            <a:r>
              <a:rPr lang="en-US" altLang="zh-CN" sz="2400" b="1"/>
              <a:t>C:  Storyteller</a:t>
            </a:r>
            <a:endParaRPr lang="en-US" altLang="zh-CN" sz="2400" b="1"/>
          </a:p>
          <a:p>
            <a:r>
              <a:rPr lang="en-US" altLang="zh-CN" sz="2400" b="1"/>
              <a:t>D</a:t>
            </a:r>
            <a:r>
              <a:rPr lang="zh-CN" altLang="en-US" sz="2400" b="1"/>
              <a:t>：</a:t>
            </a:r>
            <a:r>
              <a:rPr lang="en-US" altLang="zh-CN" sz="2400" b="1"/>
              <a:t>Reporter</a:t>
            </a:r>
            <a:endParaRPr lang="en-US" altLang="zh-CN" sz="2400" b="1"/>
          </a:p>
        </p:txBody>
      </p:sp>
      <p:grpSp>
        <p:nvGrpSpPr>
          <p:cNvPr id="25" name="组合 24" descr="7b0a202020202274657874626f78223a20227b5c2263617465676f72795f69645c223a31303430392c5c2269645c223a32303334363236397d220a7d0a"/>
          <p:cNvGrpSpPr/>
          <p:nvPr/>
        </p:nvGrpSpPr>
        <p:grpSpPr>
          <a:xfrm>
            <a:off x="4438650" y="4464050"/>
            <a:ext cx="4648835" cy="2391410"/>
            <a:chOff x="6537" y="4070"/>
            <a:chExt cx="5641" cy="3325"/>
          </a:xfrm>
        </p:grpSpPr>
        <p:pic>
          <p:nvPicPr>
            <p:cNvPr id="28" name="图片 27" descr="资源 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966" y="4070"/>
              <a:ext cx="5212" cy="3325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29" name="图片 28" descr="资源 1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537" r="8328"/>
            <a:stretch>
              <a:fillRect/>
            </a:stretch>
          </p:blipFill>
          <p:spPr>
            <a:xfrm>
              <a:off x="6537" y="4240"/>
              <a:ext cx="5122" cy="305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966" y="4192"/>
              <a:ext cx="4920" cy="22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fontAlgn="auto">
                <a:lnSpc>
                  <a:spcPts val="4060"/>
                </a:lnSpc>
              </a:pPr>
              <a:r>
                <a:rPr lang="en-US" altLang="zh-CN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Expressiveness</a:t>
              </a:r>
              <a:r>
                <a:rPr lang="zh-CN" altLang="en-US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表达</a:t>
              </a:r>
              <a:r>
                <a:rPr lang="en-US" altLang="zh-CN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: </a:t>
              </a:r>
              <a:endParaRPr lang="en-US" altLang="zh-CN" sz="2200">
                <a:solidFill>
                  <a:srgbClr val="3B2F17"/>
                </a:solidFill>
                <a:latin typeface="汉仪雅酷黑 75W" panose="020B0804020202020204" charset="-122"/>
                <a:ea typeface="汉仪雅酷黑 75W" panose="020B0804020202020204" charset="-122"/>
              </a:endParaRPr>
            </a:p>
            <a:p>
              <a:pPr fontAlgn="auto">
                <a:lnSpc>
                  <a:spcPts val="4060"/>
                </a:lnSpc>
              </a:pPr>
              <a:r>
                <a:rPr lang="en-US" altLang="zh-CN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Cooperation</a:t>
              </a:r>
              <a:r>
                <a:rPr lang="zh-CN" altLang="en-US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合作</a:t>
              </a:r>
              <a:r>
                <a:rPr lang="en-US" altLang="zh-CN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:</a:t>
              </a:r>
              <a:endParaRPr lang="en-US" altLang="zh-CN" sz="2200">
                <a:solidFill>
                  <a:srgbClr val="3B2F17"/>
                </a:solidFill>
                <a:latin typeface="汉仪雅酷黑 75W" panose="020B0804020202020204" charset="-122"/>
                <a:ea typeface="汉仪雅酷黑 75W" panose="020B0804020202020204" charset="-122"/>
              </a:endParaRPr>
            </a:p>
            <a:p>
              <a:pPr fontAlgn="auto">
                <a:lnSpc>
                  <a:spcPts val="4060"/>
                </a:lnSpc>
              </a:pPr>
              <a:r>
                <a:rPr lang="en-US" altLang="zh-CN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Creativity</a:t>
              </a:r>
              <a:r>
                <a:rPr lang="zh-CN" altLang="en-US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创意</a:t>
              </a:r>
              <a:r>
                <a:rPr lang="en-US" altLang="zh-CN" sz="2200">
                  <a:solidFill>
                    <a:srgbClr val="3B2F17"/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:</a:t>
              </a:r>
              <a:endParaRPr lang="en-US" altLang="zh-CN" sz="2200">
                <a:solidFill>
                  <a:srgbClr val="3B2F17"/>
                </a:solidFill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sp>
        <p:nvSpPr>
          <p:cNvPr id="31" name="五角星 30"/>
          <p:cNvSpPr/>
          <p:nvPr/>
        </p:nvSpPr>
        <p:spPr>
          <a:xfrm>
            <a:off x="8591550" y="465074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五角星 31"/>
          <p:cNvSpPr/>
          <p:nvPr/>
        </p:nvSpPr>
        <p:spPr>
          <a:xfrm>
            <a:off x="7674610" y="465074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五角星 32"/>
          <p:cNvSpPr/>
          <p:nvPr/>
        </p:nvSpPr>
        <p:spPr>
          <a:xfrm>
            <a:off x="8155940" y="465074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五角星 33"/>
          <p:cNvSpPr/>
          <p:nvPr/>
        </p:nvSpPr>
        <p:spPr>
          <a:xfrm>
            <a:off x="7416800" y="521716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五角星 34"/>
          <p:cNvSpPr/>
          <p:nvPr/>
        </p:nvSpPr>
        <p:spPr>
          <a:xfrm>
            <a:off x="7880350" y="521716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>
            <a:off x="8351520" y="521716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>
            <a:off x="7064375" y="571246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五角星 37"/>
          <p:cNvSpPr/>
          <p:nvPr/>
        </p:nvSpPr>
        <p:spPr>
          <a:xfrm>
            <a:off x="7527925" y="571246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五角星 38"/>
          <p:cNvSpPr/>
          <p:nvPr/>
        </p:nvSpPr>
        <p:spPr>
          <a:xfrm>
            <a:off x="7999095" y="5712460"/>
            <a:ext cx="369570" cy="305435"/>
          </a:xfrm>
          <a:prstGeom prst="star5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99135" y="1228725"/>
            <a:ext cx="573913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1">
                <a:solidFill>
                  <a:srgbClr val="0B5FD1"/>
                </a:solidFill>
                <a:latin typeface="Bodoni MT Black" panose="02070A03080606020203" charset="0"/>
                <a:cs typeface="Bodoni MT Black" panose="02070A03080606020203" charset="0"/>
              </a:rPr>
              <a:t>DIY can </a:t>
            </a:r>
            <a:endParaRPr lang="en-US" altLang="zh-CN" sz="4000" i="1">
              <a:solidFill>
                <a:srgbClr val="0B5FD1"/>
              </a:solidFill>
              <a:latin typeface="Bodoni MT Black" panose="02070A03080606020203" charset="0"/>
              <a:cs typeface="Bodoni MT Black" panose="02070A03080606020203" charset="0"/>
            </a:endParaRPr>
          </a:p>
          <a:p>
            <a:r>
              <a:rPr lang="en-US" altLang="zh-CN" sz="4000" i="1">
                <a:solidFill>
                  <a:srgbClr val="0B5FD1"/>
                </a:solidFill>
                <a:latin typeface="Bodoni MT Black" panose="02070A03080606020203" charset="0"/>
                <a:cs typeface="Bodoni MT Black" panose="02070A03080606020203" charset="0"/>
              </a:rPr>
              <a:t>make our life </a:t>
            </a:r>
            <a:endParaRPr lang="en-US" altLang="zh-CN" sz="4000" i="1">
              <a:solidFill>
                <a:srgbClr val="0B5FD1"/>
              </a:solidFill>
              <a:latin typeface="Bodoni MT Black" panose="02070A03080606020203" charset="0"/>
              <a:cs typeface="Bodoni MT Black" panose="02070A03080606020203" charset="0"/>
            </a:endParaRPr>
          </a:p>
          <a:p>
            <a:r>
              <a:rPr lang="en-US" altLang="zh-CN" sz="4000" i="1">
                <a:solidFill>
                  <a:srgbClr val="0B5FD1"/>
                </a:solidFill>
                <a:latin typeface="Bodoni MT Black" panose="02070A03080606020203" charset="0"/>
                <a:cs typeface="Bodoni MT Black" panose="02070A03080606020203" charset="0"/>
              </a:rPr>
              <a:t>more interesting,</a:t>
            </a:r>
            <a:endParaRPr lang="en-US" altLang="zh-CN" sz="4000" i="1">
              <a:solidFill>
                <a:srgbClr val="0B5FD1"/>
              </a:solidFill>
              <a:latin typeface="Bodoni MT Black" panose="02070A03080606020203" charset="0"/>
              <a:cs typeface="Bodoni MT Black" panose="02070A03080606020203" charset="0"/>
            </a:endParaRPr>
          </a:p>
          <a:p>
            <a:r>
              <a:rPr lang="en-US" altLang="zh-CN" sz="4000" i="1">
                <a:solidFill>
                  <a:srgbClr val="0B5FD1"/>
                </a:solidFill>
                <a:latin typeface="Bodoni MT Black" panose="02070A03080606020203" charset="0"/>
                <a:cs typeface="Bodoni MT Black" panose="02070A03080606020203" charset="0"/>
              </a:rPr>
              <a:t>more colourful!</a:t>
            </a:r>
            <a:endParaRPr lang="en-US" altLang="zh-CN" sz="4000" i="1">
              <a:solidFill>
                <a:srgbClr val="0B5FD1"/>
              </a:solidFill>
              <a:latin typeface="Bodoni MT Black" panose="02070A03080606020203" charset="0"/>
              <a:cs typeface="Bodoni MT Black" panose="02070A03080606020203" charset="0"/>
            </a:endParaRPr>
          </a:p>
          <a:p>
            <a:endParaRPr lang="en-US" altLang="zh-CN" sz="4000" i="1">
              <a:solidFill>
                <a:srgbClr val="0B5FD1"/>
              </a:solidFill>
              <a:latin typeface="Bodoni MT Black" panose="02070A03080606020203" charset="0"/>
              <a:cs typeface="Bodoni MT Black" panose="02070A03080606020203" charset="0"/>
            </a:endParaRPr>
          </a:p>
          <a:p>
            <a:r>
              <a:rPr lang="en-US" altLang="zh-CN" sz="4000" i="1">
                <a:solidFill>
                  <a:srgbClr val="FF0000"/>
                </a:solidFill>
                <a:latin typeface="Bodoni MT Black" panose="02070A03080606020203" charset="0"/>
                <a:cs typeface="Bodoni MT Black" panose="02070A03080606020203" charset="0"/>
              </a:rPr>
              <a:t>Enjoy DIY,</a:t>
            </a:r>
            <a:endParaRPr lang="en-US" altLang="zh-CN" sz="4000" i="1">
              <a:solidFill>
                <a:srgbClr val="FF0000"/>
              </a:solidFill>
              <a:latin typeface="Bodoni MT Black" panose="02070A03080606020203" charset="0"/>
              <a:cs typeface="Bodoni MT Black" panose="02070A03080606020203" charset="0"/>
            </a:endParaRPr>
          </a:p>
          <a:p>
            <a:r>
              <a:rPr lang="en-US" altLang="zh-CN" sz="4000" i="1">
                <a:solidFill>
                  <a:srgbClr val="FF0000"/>
                </a:solidFill>
                <a:latin typeface="Bodoni MT Black" panose="02070A03080606020203" charset="0"/>
                <a:cs typeface="Bodoni MT Black" panose="02070A03080606020203" charset="0"/>
              </a:rPr>
              <a:t>enjoy your life!</a:t>
            </a:r>
            <a:endParaRPr lang="en-US" altLang="zh-CN" sz="4000" i="1">
              <a:solidFill>
                <a:srgbClr val="FF0000"/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2" name="图片 1" descr="&amp;pky320_sjzg_VCG41N661410302_sjzg_VCG41N661410302&amp;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461000" y="0"/>
            <a:ext cx="3683000" cy="2454910"/>
          </a:xfrm>
          <a:prstGeom prst="round2Diag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/>
        </p:nvSpPr>
        <p:spPr bwMode="auto">
          <a:xfrm>
            <a:off x="457200" y="31051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i="1">
                <a:solidFill>
                  <a:srgbClr val="C00000"/>
                </a:solidFill>
                <a:latin typeface="Arial Black" panose="020B0A04020102020204" charset="0"/>
                <a:ea typeface="+mn-ea"/>
                <a:cs typeface="+mn-cs"/>
              </a:rPr>
              <a:t>Homework</a:t>
            </a:r>
            <a:r>
              <a:rPr lang="en-US" altLang="zh-CN" b="1" i="1" dirty="0"/>
              <a:t> </a:t>
            </a:r>
            <a:endParaRPr lang="en-US" altLang="zh-CN" b="1" i="1" dirty="0"/>
          </a:p>
        </p:txBody>
      </p:sp>
      <p:sp>
        <p:nvSpPr>
          <p:cNvPr id="20484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3285" y="2284730"/>
            <a:ext cx="7803515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i="1">
                <a:solidFill>
                  <a:srgbClr val="C00000"/>
                </a:solidFill>
                <a:latin typeface="Arial Black" panose="020B0A04020102020204" charset="0"/>
              </a:rPr>
              <a:t>Finish a DIY job at weekends and share your videos with us.</a:t>
            </a:r>
            <a:endParaRPr lang="en-US" altLang="zh-CN" sz="3200" i="1">
              <a:solidFill>
                <a:srgbClr val="C00000"/>
              </a:solidFill>
              <a:latin typeface="Arial Black" panose="020B0A040201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4" name="内容占位符 13"/>
          <p:cNvPicPr>
            <a:picLocks noChangeAspect="1"/>
          </p:cNvPicPr>
          <p:nvPr>
            <p:ph idx="1"/>
          </p:nvPr>
        </p:nvPicPr>
        <p:blipFill>
          <a:blip r:embed="rId1"/>
          <a:srcRect t="11485" r="5169" b="6316"/>
          <a:stretch>
            <a:fillRect/>
          </a:stretch>
        </p:blipFill>
        <p:spPr>
          <a:xfrm>
            <a:off x="3351530" y="4421505"/>
            <a:ext cx="3213100" cy="2425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60000">
            <a:off x="5916930" y="1896110"/>
            <a:ext cx="2330450" cy="2330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t="33565" b="31631"/>
          <a:stretch>
            <a:fillRect/>
          </a:stretch>
        </p:blipFill>
        <p:spPr>
          <a:xfrm>
            <a:off x="199390" y="4629785"/>
            <a:ext cx="3152140" cy="1463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780" y="1701800"/>
            <a:ext cx="2363470" cy="23634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3926" r="52160" b="12971"/>
          <a:stretch>
            <a:fillRect/>
          </a:stretch>
        </p:blipFill>
        <p:spPr>
          <a:xfrm rot="20940000">
            <a:off x="212725" y="2154555"/>
            <a:ext cx="2410460" cy="24650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505" y="-71120"/>
            <a:ext cx="7848600" cy="1416685"/>
          </a:xfrm>
        </p:spPr>
        <p:txBody>
          <a:bodyPr/>
          <a:p>
            <a:pPr algn="ctr"/>
            <a:r>
              <a:rPr lang="en-US" altLang="zh-CN" sz="6000">
                <a:solidFill>
                  <a:srgbClr val="FF0000"/>
                </a:solidFill>
                <a:effectLst/>
                <a:latin typeface="Jokerman" panose="04090605060D06020702" charset="0"/>
                <a:cs typeface="Jokerman" panose="04090605060D06020702" charset="0"/>
              </a:rPr>
              <a:t>DIY</a:t>
            </a:r>
            <a:r>
              <a:rPr lang="en-US" altLang="zh-CN" sz="280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charset="0"/>
                <a:cs typeface="Jokerman" panose="04090605060D06020702" charset="0"/>
              </a:rPr>
              <a:t> </a:t>
            </a:r>
            <a:r>
              <a:rPr lang="en-US" altLang="zh-CN" sz="400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charset="0"/>
                <a:cs typeface="Jokerman" panose="04090605060D06020702" charset="0"/>
              </a:rPr>
              <a:t>a house for fish</a:t>
            </a:r>
            <a:endParaRPr lang="en-US" altLang="zh-CN" sz="400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 rot="20880000">
            <a:off x="35560" y="1710690"/>
            <a:ext cx="2322195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/>
              <a:t> fish tank </a:t>
            </a:r>
            <a:endParaRPr lang="en-US" altLang="zh-CN" sz="3200" b="1"/>
          </a:p>
        </p:txBody>
      </p:sp>
      <p:sp>
        <p:nvSpPr>
          <p:cNvPr id="5" name="文本框 4"/>
          <p:cNvSpPr txBox="1"/>
          <p:nvPr/>
        </p:nvSpPr>
        <p:spPr>
          <a:xfrm rot="660000">
            <a:off x="7063740" y="1682750"/>
            <a:ext cx="138874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/>
              <a:t>net</a:t>
            </a:r>
            <a:endParaRPr lang="en-US" altLang="zh-CN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2783205" y="1200785"/>
            <a:ext cx="2927985" cy="5835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/>
              <a:t>oxygen pump</a:t>
            </a:r>
            <a:endParaRPr lang="en-US" altLang="zh-CN" sz="3200" b="1"/>
          </a:p>
        </p:txBody>
      </p:sp>
      <p:sp>
        <p:nvSpPr>
          <p:cNvPr id="7" name="文本框 6"/>
          <p:cNvSpPr txBox="1"/>
          <p:nvPr/>
        </p:nvSpPr>
        <p:spPr>
          <a:xfrm rot="21000000">
            <a:off x="859155" y="5621020"/>
            <a:ext cx="2268220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/>
              <a:t>light</a:t>
            </a:r>
            <a:endParaRPr lang="en-US" altLang="zh-CN" sz="3200" b="1"/>
          </a:p>
        </p:txBody>
      </p:sp>
      <p:sp>
        <p:nvSpPr>
          <p:cNvPr id="16" name="文本框 15"/>
          <p:cNvSpPr txBox="1"/>
          <p:nvPr/>
        </p:nvSpPr>
        <p:spPr>
          <a:xfrm>
            <a:off x="6323965" y="5195570"/>
            <a:ext cx="2322195" cy="1076325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/>
              <a:t> ecological fish tank</a:t>
            </a:r>
            <a:endParaRPr lang="en-US" altLang="zh-CN" sz="32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5" grpId="0" bldLvl="0" animBg="1"/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5260" y="867410"/>
            <a:ext cx="8968740" cy="6181090"/>
          </a:xfrm>
        </p:spPr>
        <p:txBody>
          <a:bodyPr>
            <a:noAutofit/>
          </a:bodyPr>
          <a:p>
            <a:pPr marL="0" indent="0" algn="l">
              <a:lnSpc>
                <a:spcPts val="3380"/>
              </a:lnSpc>
              <a:buNone/>
            </a:pPr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</a:rPr>
              <a:t>    Making things by hand brings me lots of fun. When I am free, I am interested in reading all kinds of books on DIY.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l">
              <a:lnSpc>
                <a:spcPts val="3380"/>
              </a:lnSpc>
              <a:buNone/>
            </a:pPr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</a:rPr>
              <a:t>    </a:t>
            </a:r>
            <a:r>
              <a:rPr lang="en-US" altLang="zh-CN" sz="2400" b="1">
                <a:solidFill>
                  <a:srgbClr val="BC2204"/>
                </a:solidFill>
                <a:latin typeface="Comic Sans MS" panose="030F0702030302020204" charset="0"/>
                <a:cs typeface="Comic Sans MS" panose="030F0702030302020204" charset="0"/>
              </a:rPr>
              <a:t>Today I made an ecological fish tank. First, I put sand, plants and clean water into the ________. Then I chose to put in an ______________ and a ______ because they can help make more oxygen. Finally, I used a______to move the naughty fish. Snails can also be put in the tank to eat something bad.</a:t>
            </a:r>
            <a:endParaRPr lang="en-US" altLang="zh-CN" sz="2400" b="1">
              <a:solidFill>
                <a:srgbClr val="BC2204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l">
              <a:lnSpc>
                <a:spcPts val="3380"/>
              </a:lnSpc>
              <a:buNone/>
            </a:pPr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</a:rPr>
              <a:t>    I am so proud that I can make a house for fish.DIY makes everything possible.   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51065" y="2759075"/>
            <a:ext cx="183261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 fish tank </a:t>
            </a:r>
            <a:endParaRPr lang="en-US" altLang="zh-CN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1092200" y="0"/>
            <a:ext cx="96075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net</a:t>
            </a:r>
            <a:endParaRPr lang="en-US" altLang="zh-CN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4653280" y="3185795"/>
            <a:ext cx="2592070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oxygen pump</a:t>
            </a:r>
            <a:endParaRPr lang="en-US" altLang="zh-CN" sz="2800" b="1"/>
          </a:p>
        </p:txBody>
      </p:sp>
      <p:sp>
        <p:nvSpPr>
          <p:cNvPr id="7" name="文本框 6"/>
          <p:cNvSpPr txBox="1"/>
          <p:nvPr/>
        </p:nvSpPr>
        <p:spPr>
          <a:xfrm>
            <a:off x="230505" y="3604895"/>
            <a:ext cx="1193800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light</a:t>
            </a:r>
            <a:endParaRPr lang="en-US" altLang="zh-CN" sz="2800" b="1"/>
          </a:p>
        </p:txBody>
      </p:sp>
      <p:sp>
        <p:nvSpPr>
          <p:cNvPr id="8" name="文本框 7"/>
          <p:cNvSpPr txBox="1"/>
          <p:nvPr/>
        </p:nvSpPr>
        <p:spPr>
          <a:xfrm>
            <a:off x="6372225" y="0"/>
            <a:ext cx="183261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 fish tank </a:t>
            </a:r>
            <a:endParaRPr lang="en-US" altLang="zh-CN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3175000" y="4048760"/>
            <a:ext cx="96075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net</a:t>
            </a:r>
            <a:endParaRPr lang="en-US" altLang="zh-CN" sz="2800" b="1"/>
          </a:p>
        </p:txBody>
      </p:sp>
      <p:sp>
        <p:nvSpPr>
          <p:cNvPr id="10" name="文本框 9"/>
          <p:cNvSpPr txBox="1"/>
          <p:nvPr/>
        </p:nvSpPr>
        <p:spPr>
          <a:xfrm>
            <a:off x="3602355" y="0"/>
            <a:ext cx="2592070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oxygen pump</a:t>
            </a:r>
            <a:endParaRPr lang="en-US" altLang="zh-CN" sz="2800" b="1"/>
          </a:p>
        </p:txBody>
      </p:sp>
      <p:sp>
        <p:nvSpPr>
          <p:cNvPr id="11" name="文本框 10"/>
          <p:cNvSpPr txBox="1"/>
          <p:nvPr/>
        </p:nvSpPr>
        <p:spPr>
          <a:xfrm>
            <a:off x="2230755" y="0"/>
            <a:ext cx="1193800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light</a:t>
            </a:r>
            <a:endParaRPr lang="en-US" altLang="zh-CN" sz="2800" b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&amp;pky580_sjzg_VCG41N1354574025_sjzg_VCG41N1354574025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7450" y="0"/>
            <a:ext cx="2876550" cy="1917700"/>
          </a:xfrm>
          <a:prstGeom prst="rect">
            <a:avLst/>
          </a:prstGeom>
        </p:spPr>
      </p:pic>
      <p:pic>
        <p:nvPicPr>
          <p:cNvPr id="3" name="图片 2" descr="&amp;pky380_sjzg_VCG41N682515626_sjzg_VCG41N682515626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830" y="4942840"/>
            <a:ext cx="2867025" cy="1915160"/>
          </a:xfrm>
          <a:prstGeom prst="rect">
            <a:avLst/>
          </a:prstGeom>
        </p:spPr>
      </p:pic>
      <p:pic>
        <p:nvPicPr>
          <p:cNvPr id="193573" name="Picture 37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943475"/>
            <a:ext cx="287274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&amp;pky340_sjzg_VCG41N664247168_sjzg_VCG41N664247168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76550" cy="1917700"/>
          </a:xfrm>
          <a:prstGeom prst="rect">
            <a:avLst/>
          </a:prstGeom>
        </p:spPr>
      </p:pic>
      <p:pic>
        <p:nvPicPr>
          <p:cNvPr id="7" name="图片 6" descr="&amp;pky300_sjzg_VCG41N516891958_sjzg_VCG41N516891958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830" y="-1270"/>
            <a:ext cx="2676525" cy="1917700"/>
          </a:xfrm>
          <a:prstGeom prst="rect">
            <a:avLst/>
          </a:prstGeom>
        </p:spPr>
      </p:pic>
      <p:pic>
        <p:nvPicPr>
          <p:cNvPr id="2" name="图片 1" descr="&amp;pky340_sjzg_VCG41N668650666_sjzg_VCG41N668650666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30" y="2583180"/>
            <a:ext cx="2340610" cy="1559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16860" y="3138170"/>
            <a:ext cx="7040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>
                    <a:lumMod val="50000"/>
                  </a:schemeClr>
                </a:solidFill>
              </a:rPr>
              <a:t>is very popular among people.</a:t>
            </a:r>
            <a:endParaRPr lang="en-US" altLang="zh-CN" sz="32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-1270"/>
            <a:ext cx="2872105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make mum a card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8180" y="4678045"/>
            <a:ext cx="2863215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paint a room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50" y="4678045"/>
            <a:ext cx="2868930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fix a bicycle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08655" y="0"/>
            <a:ext cx="2690495" cy="6813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make things from old clothes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66180" y="0"/>
            <a:ext cx="2873375" cy="4603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make biscuits</a:t>
            </a:r>
            <a:endParaRPr lang="en-US" altLang="zh-CN" sz="24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4" name="文本框 13" descr="7b0a2020202022776f7264617274223a20227b5c2269645c223a32353030313230312c5c227469645c223a31333530337d220a7d0a"/>
          <p:cNvSpPr txBox="1"/>
          <p:nvPr/>
        </p:nvSpPr>
        <p:spPr>
          <a:xfrm>
            <a:off x="6415405" y="4678045"/>
            <a:ext cx="2723515" cy="2183765"/>
          </a:xfrm>
          <a:prstGeom prst="rect">
            <a:avLst/>
          </a:prstGeom>
          <a:gradFill flip="none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 anchor="t">
            <a:spAutoFit/>
            <a:sp3d extrusionH="127000" contourW="4618" prstMaterial="softEdge">
              <a:extrusionClr>
                <a:srgbClr val="025757"/>
              </a:extrusionClr>
              <a:contourClr>
                <a:schemeClr val="bg1"/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60000"/>
              </a:lnSpc>
            </a:pPr>
            <a:endParaRPr lang="en-US" altLang="zh-CN" sz="4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3600" b="1">
                <a:ln w="2309">
                  <a:solidFill>
                    <a:schemeClr val="bg1"/>
                  </a:solidFill>
                </a:ln>
                <a:pattFill prst="wdUpDiag">
                  <a:fgClr>
                    <a:srgbClr val="01906F"/>
                  </a:fgClr>
                  <a:bgClr>
                    <a:srgbClr val="01906F"/>
                  </a:bgClr>
                </a:pattFill>
                <a:effectLst>
                  <a:glow rad="46182">
                    <a:schemeClr val="bg1">
                      <a:alpha val="15000"/>
                    </a:schemeClr>
                  </a:glow>
                  <a:outerShdw blurRad="18473" dist="88900" dir="5400000" algn="t" rotWithShape="0">
                    <a:srgbClr val="01906F">
                      <a:alpha val="30000"/>
                    </a:srgb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Arial" panose="020B0604020202020204" pitchFamily="34" charset="0"/>
                <a:sym typeface="+mn-ea"/>
              </a:rPr>
              <a:t>others…</a:t>
            </a:r>
            <a:endParaRPr lang="en-US" altLang="zh-CN" sz="5400" b="1">
              <a:ln w="2309">
                <a:solidFill>
                  <a:schemeClr val="bg1"/>
                </a:solidFill>
              </a:ln>
              <a:pattFill prst="wdUpDiag">
                <a:fgClr>
                  <a:srgbClr val="01906F"/>
                </a:fgClr>
                <a:bgClr>
                  <a:srgbClr val="01906F"/>
                </a:bgClr>
              </a:pattFill>
              <a:effectLst>
                <a:glow rad="46182">
                  <a:schemeClr val="bg1">
                    <a:alpha val="15000"/>
                  </a:schemeClr>
                </a:glow>
                <a:outerShdw blurRad="18473" dist="88900" dir="5400000" algn="t" rotWithShape="0">
                  <a:srgbClr val="01906F">
                    <a:alpha val="30000"/>
                  </a:srgbClr>
                </a:outerShdw>
              </a:effectLst>
              <a:latin typeface="汉仪方叠体简" panose="02010600000101010101" charset="-122"/>
              <a:ea typeface="汉仪方叠体简" panose="02010600000101010101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80000"/>
              </a:lnSpc>
            </a:pP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bldLvl="0" animBg="1"/>
      <p:bldP spid="11" grpId="0" bldLvl="0" animBg="1"/>
      <p:bldP spid="12" grpId="0" bldLvl="0" animBg="1"/>
      <p:bldP spid="13" grpId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0" y="0"/>
            <a:ext cx="5633085" cy="607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lnSpc>
                <a:spcPct val="120000"/>
              </a:lnSpc>
              <a:buFont typeface="+mj-lt"/>
              <a:buNone/>
            </a:pPr>
            <a:r>
              <a:rPr lang="en-US" altLang="zh-CN" sz="2800" b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汉仪字研卡通W" panose="00020600040101010101" charset="-122"/>
                <a:cs typeface="Arial" panose="020B0604020202020204" pitchFamily="34" charset="0"/>
                <a:sym typeface="+mn-ea"/>
              </a:rPr>
              <a:t>Hobo and Eddie’s DIY story</a:t>
            </a:r>
            <a:endParaRPr lang="en-US" altLang="zh-CN" sz="2800" b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汉仪字研卡通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6360" y="2550160"/>
            <a:ext cx="515747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What should Hobo do first?</a:t>
            </a:r>
            <a:endParaRPr lang="en-US" altLang="zh-CN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Will Eddie help Hobo? </a:t>
            </a:r>
            <a:endParaRPr lang="en-US" altLang="zh-CN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0" name="TextBox 6"/>
          <p:cNvSpPr txBox="1"/>
          <p:nvPr>
            <p:custDataLst>
              <p:tags r:id="rId1"/>
            </p:custDataLst>
          </p:nvPr>
        </p:nvSpPr>
        <p:spPr>
          <a:xfrm>
            <a:off x="581660" y="4421505"/>
            <a:ext cx="79800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He should read the </a:t>
            </a:r>
            <a:r>
              <a:rPr lang="en-US" altLang="zh-CN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instructions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first.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latin typeface="Times New Roman" panose="02020603050405020304" pitchFamily="18" charset="0"/>
              </a:rPr>
              <a:t>(</a:t>
            </a:r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</a:rPr>
              <a:t>He’d better </a:t>
            </a:r>
            <a:r>
              <a:rPr lang="en-US" altLang="zh-CN" sz="3600" b="1">
                <a:latin typeface="Times New Roman" panose="02020603050405020304" pitchFamily="18" charset="0"/>
              </a:rPr>
              <a:t>read the instructions first.)</a:t>
            </a:r>
            <a:endParaRPr lang="en-US" altLang="zh-CN" sz="3600" b="1">
              <a:latin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6247765" y="259715"/>
            <a:ext cx="2132330" cy="1958340"/>
            <a:chOff x="0" y="5160"/>
            <a:chExt cx="6614" cy="5746"/>
          </a:xfrm>
        </p:grpSpPr>
        <p:pic>
          <p:nvPicPr>
            <p:cNvPr id="3" name="图片 2" descr="d40a1226f905aa0262357ef96dc8283a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5160"/>
              <a:ext cx="6615" cy="5601"/>
            </a:xfrm>
            <a:prstGeom prst="rect">
              <a:avLst/>
            </a:prstGeom>
          </p:spPr>
        </p:pic>
        <p:pic>
          <p:nvPicPr>
            <p:cNvPr id="5" name="图片 4" descr="12b04506631d7f27e819328d246134ea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372" y="8880"/>
              <a:ext cx="2188" cy="202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271010" y="4359275"/>
            <a:ext cx="32658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</a:rPr>
              <a:t>[ɪnˈstrʌkʃn]</a:t>
            </a:r>
            <a:r>
              <a:rPr lang="en-US" altLang="zh-CN" sz="2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</a:rPr>
              <a:t>指示，说明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内容占位符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2128" t="27344" r="49423" b="44256"/>
          <a:stretch>
            <a:fillRect/>
          </a:stretch>
        </p:blipFill>
        <p:spPr>
          <a:xfrm>
            <a:off x="88900" y="930275"/>
            <a:ext cx="1878965" cy="1478280"/>
          </a:xfrm>
          <a:prstGeom prst="rect">
            <a:avLst/>
          </a:prstGeom>
        </p:spPr>
      </p:pic>
      <p:pic>
        <p:nvPicPr>
          <p:cNvPr id="9" name="内容占位符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59668" t="27669" r="2633" b="45209"/>
          <a:stretch>
            <a:fillRect/>
          </a:stretch>
        </p:blipFill>
        <p:spPr>
          <a:xfrm>
            <a:off x="2054860" y="950595"/>
            <a:ext cx="1901825" cy="1457325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/>
          <a:srcRect l="9533" t="65991" r="48568" b="4431"/>
          <a:stretch>
            <a:fillRect/>
          </a:stretch>
        </p:blipFill>
        <p:spPr>
          <a:xfrm>
            <a:off x="76835" y="2493010"/>
            <a:ext cx="1902460" cy="1513205"/>
          </a:xfrm>
          <a:prstGeom prst="rect">
            <a:avLst/>
          </a:prstGeom>
        </p:spPr>
      </p:pic>
      <p:pic>
        <p:nvPicPr>
          <p:cNvPr id="12" name="内容占位符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8"/>
          <a:srcRect l="58363" t="65045" r="3173" b="4900"/>
          <a:stretch>
            <a:fillRect/>
          </a:stretch>
        </p:blipFill>
        <p:spPr>
          <a:xfrm>
            <a:off x="2077720" y="2493010"/>
            <a:ext cx="1879600" cy="1512570"/>
          </a:xfrm>
          <a:prstGeom prst="rect">
            <a:avLst/>
          </a:prstGeom>
        </p:spPr>
      </p:pic>
      <p:pic>
        <p:nvPicPr>
          <p:cNvPr id="4" name="Comic strip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74712" y="950595"/>
            <a:ext cx="821055" cy="82105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540068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32" y="6132531"/>
            <a:ext cx="540068" cy="7200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5115" y="1091565"/>
            <a:ext cx="7673975" cy="207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 b="1"/>
              <a:t>What does DIY 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</a:rPr>
              <a:t>stand for</a:t>
            </a:r>
            <a:r>
              <a:rPr lang="en-US" altLang="zh-CN" sz="2800" b="1"/>
              <a:t>?</a:t>
            </a:r>
            <a:endParaRPr lang="en-US" altLang="zh-CN" sz="2800" b="1"/>
          </a:p>
          <a:p>
            <a:pPr>
              <a:lnSpc>
                <a:spcPct val="160000"/>
              </a:lnSpc>
            </a:pPr>
            <a:endParaRPr lang="en-US" altLang="zh-CN" sz="2800" b="1"/>
          </a:p>
          <a:p>
            <a:endParaRPr lang="en-US" altLang="zh-CN" sz="2800" b="1"/>
          </a:p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 b="1">
                <a:sym typeface="+mn-ea"/>
              </a:rPr>
              <a:t>what will you do before doing DIY jobs?</a:t>
            </a:r>
            <a:endParaRPr lang="en-US" altLang="zh-CN" sz="2800" b="1"/>
          </a:p>
        </p:txBody>
      </p:sp>
      <p:sp>
        <p:nvSpPr>
          <p:cNvPr id="4" name="文本框 3"/>
          <p:cNvSpPr txBox="1"/>
          <p:nvPr/>
        </p:nvSpPr>
        <p:spPr>
          <a:xfrm>
            <a:off x="285115" y="4331970"/>
            <a:ext cx="2568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We’ d better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0" y="3336925"/>
            <a:ext cx="5673090" cy="26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4060"/>
              </a:lnSpc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 the </a:t>
            </a: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instructions</a:t>
            </a: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carefully.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fontAlgn="auto">
              <a:lnSpc>
                <a:spcPts val="4060"/>
              </a:lnSpc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get some </a:t>
            </a: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tools</a:t>
            </a: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ready.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fontAlgn="auto">
              <a:lnSpc>
                <a:spcPts val="4060"/>
              </a:lnSpc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 everything well.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fontAlgn="auto">
              <a:lnSpc>
                <a:spcPts val="4060"/>
              </a:lnSpc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ask others for advice.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fontAlgn="auto">
              <a:lnSpc>
                <a:spcPts val="4060"/>
              </a:lnSpc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buy some DIY books.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3061335" y="3590290"/>
            <a:ext cx="209550" cy="2258695"/>
          </a:xfrm>
          <a:prstGeom prst="leftBrace">
            <a:avLst>
              <a:gd name="adj1" fmla="val 58333"/>
              <a:gd name="adj2" fmla="val 49592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5595" y="1776730"/>
            <a:ext cx="70580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/>
            <a:r>
              <a:rPr lang="en-US" altLang="zh-CN" sz="3200" b="1">
                <a:solidFill>
                  <a:srgbClr val="FF0000"/>
                </a:solidFill>
                <a:sym typeface="+mn-ea"/>
              </a:rPr>
              <a:t>DIY stands for “do-it-yourself”.</a:t>
            </a:r>
            <a:endParaRPr lang="en-US" altLang="zh-CN" sz="3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0"/>
            <a:ext cx="4182110" cy="607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lnSpc>
                <a:spcPct val="120000"/>
              </a:lnSpc>
              <a:buFont typeface="+mj-lt"/>
              <a:buNone/>
            </a:pPr>
            <a:r>
              <a:rPr lang="en-US" altLang="zh-CN" sz="2800" b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汉仪字研卡通W" panose="00020600040101010101" charset="-122"/>
                <a:cs typeface="Arial" panose="020B0604020202020204" pitchFamily="34" charset="0"/>
                <a:sym typeface="+mn-ea"/>
              </a:rPr>
              <a:t>The meaning of DIY</a:t>
            </a:r>
            <a:endParaRPr lang="en-US" altLang="zh-CN" sz="2800" b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汉仪字研卡通W" panose="0002060004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 descr="&amp;pky340_sjzg_VCG41N668650666_sjzg_VCG41N668650666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0"/>
            <a:ext cx="2495550" cy="16630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445" y="856468"/>
            <a:ext cx="4716491" cy="5144413"/>
          </a:xfrm>
          <a:prstGeom prst="rect">
            <a:avLst/>
          </a:prstGeom>
        </p:spPr>
      </p:pic>
      <p:sp>
        <p:nvSpPr>
          <p:cNvPr id="25604" name="Text Box 4"/>
          <p:cNvSpPr txBox="1"/>
          <p:nvPr>
            <p:custDataLst>
              <p:tags r:id="rId3"/>
            </p:custDataLst>
          </p:nvPr>
        </p:nvSpPr>
        <p:spPr>
          <a:xfrm>
            <a:off x="537210" y="1183640"/>
            <a:ext cx="5842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>
                <a:solidFill>
                  <a:schemeClr val="tx1">
                    <a:lumMod val="50000"/>
                  </a:schemeClr>
                </a:solidFill>
                <a:effectLst/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Calibri" panose="020F0502020204030204"/>
              </a:rPr>
              <a:t>What tools does Hobo need?</a:t>
            </a:r>
            <a:endParaRPr lang="en-US" altLang="zh-CN" sz="3600">
              <a:solidFill>
                <a:schemeClr val="tx1">
                  <a:lumMod val="50000"/>
                </a:schemeClr>
              </a:solidFill>
              <a:effectLst/>
              <a:latin typeface="Impact" panose="020B0806030902050204" charset="0"/>
              <a:ea typeface="微软雅黑" panose="020B0503020204020204" charset="-122"/>
              <a:cs typeface="Impact" panose="020B0806030902050204" charset="0"/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6314495" y="214630"/>
            <a:ext cx="2437904" cy="2493645"/>
            <a:chOff x="734" y="5160"/>
            <a:chExt cx="5882" cy="5746"/>
          </a:xfrm>
        </p:grpSpPr>
        <p:pic>
          <p:nvPicPr>
            <p:cNvPr id="4" name="图片 3" descr="d40a1226f905aa0262357ef96dc8283a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34" y="5160"/>
              <a:ext cx="5882" cy="4979"/>
            </a:xfrm>
            <a:prstGeom prst="rect">
              <a:avLst/>
            </a:prstGeom>
          </p:spPr>
        </p:pic>
        <p:pic>
          <p:nvPicPr>
            <p:cNvPr id="5" name="图片 4" descr="12b04506631d7f27e819328d246134ea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372" y="8880"/>
              <a:ext cx="2188" cy="2026"/>
            </a:xfrm>
            <a:prstGeom prst="rect">
              <a:avLst/>
            </a:prstGeom>
          </p:spPr>
        </p:pic>
      </p:grpSp>
      <p:sp>
        <p:nvSpPr>
          <p:cNvPr id="24" name="圆角矩形 23"/>
          <p:cNvSpPr/>
          <p:nvPr>
            <p:custDataLst>
              <p:tags r:id="rId9"/>
            </p:custDataLst>
          </p:nvPr>
        </p:nvSpPr>
        <p:spPr>
          <a:xfrm>
            <a:off x="2844165" y="2616200"/>
            <a:ext cx="2787650" cy="7124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Comic Sans MS" panose="030F0702030302020204" charset="0"/>
                <a:ea typeface="华文新魏" panose="02010800040101010101" charset="-122"/>
                <a:cs typeface="Comic Sans MS" panose="030F0702030302020204" charset="0"/>
              </a:rPr>
              <a:t>hammer</a:t>
            </a:r>
            <a:endParaRPr lang="en-US" altLang="zh-CN" sz="3200" b="1">
              <a:latin typeface="Comic Sans MS" panose="030F0702030302020204" charset="0"/>
              <a:ea typeface="华文新魏" panose="02010800040101010101" charset="-122"/>
              <a:cs typeface="Comic Sans MS" panose="030F0702030302020204" charset="0"/>
            </a:endParaRPr>
          </a:p>
        </p:txBody>
      </p:sp>
      <p:pic>
        <p:nvPicPr>
          <p:cNvPr id="9" name="图片 8" descr="99e1d1e3ffef0579a7cf3912e046efe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3780000">
            <a:off x="933450" y="3863975"/>
            <a:ext cx="1130141" cy="1200626"/>
          </a:xfrm>
          <a:prstGeom prst="rect">
            <a:avLst/>
          </a:prstGeom>
        </p:spPr>
      </p:pic>
      <p:sp>
        <p:nvSpPr>
          <p:cNvPr id="11" name="圆角矩形 10"/>
          <p:cNvSpPr/>
          <p:nvPr>
            <p:custDataLst>
              <p:tags r:id="rId12"/>
            </p:custDataLst>
          </p:nvPr>
        </p:nvSpPr>
        <p:spPr>
          <a:xfrm>
            <a:off x="2943225" y="4246245"/>
            <a:ext cx="2787650" cy="711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Comic Sans MS" panose="030F0702030302020204" charset="0"/>
                <a:ea typeface="华文新魏" panose="02010800040101010101" charset="-122"/>
                <a:cs typeface="Comic Sans MS" panose="030F0702030302020204" charset="0"/>
              </a:rPr>
              <a:t>scr</a:t>
            </a:r>
            <a:r>
              <a:rPr lang="en-US" altLang="zh-CN" sz="3200" b="1" u="sng">
                <a:solidFill>
                  <a:srgbClr val="FF0000"/>
                </a:solidFill>
                <a:latin typeface="Comic Sans MS" panose="030F0702030302020204" charset="0"/>
                <a:ea typeface="华文新魏" panose="02010800040101010101" charset="-122"/>
                <a:cs typeface="Comic Sans MS" panose="030F0702030302020204" charset="0"/>
              </a:rPr>
              <a:t>ew</a:t>
            </a:r>
            <a:r>
              <a:rPr lang="en-US" altLang="zh-CN" sz="3200" b="1">
                <a:latin typeface="Comic Sans MS" panose="030F0702030302020204" charset="0"/>
                <a:ea typeface="华文新魏" panose="02010800040101010101" charset="-122"/>
                <a:cs typeface="Comic Sans MS" panose="030F0702030302020204" charset="0"/>
              </a:rPr>
              <a:t>driver</a:t>
            </a:r>
            <a:endParaRPr lang="en-US" altLang="zh-CN" sz="3200" b="1">
              <a:latin typeface="Comic Sans MS" panose="030F0702030302020204" charset="0"/>
              <a:ea typeface="华文新魏" panose="02010800040101010101" charset="-122"/>
              <a:cs typeface="Comic Sans MS" panose="030F0702030302020204" charset="0"/>
            </a:endParaRPr>
          </a:p>
        </p:txBody>
      </p:sp>
      <p:pic>
        <p:nvPicPr>
          <p:cNvPr id="10" name="内容占位符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9533" t="65991" r="49839" b="4431"/>
          <a:stretch>
            <a:fillRect/>
          </a:stretch>
        </p:blipFill>
        <p:spPr>
          <a:xfrm>
            <a:off x="6163310" y="4041775"/>
            <a:ext cx="2740025" cy="2247900"/>
          </a:xfrm>
          <a:prstGeom prst="rect">
            <a:avLst/>
          </a:prstGeom>
        </p:spPr>
      </p:pic>
      <p:pic>
        <p:nvPicPr>
          <p:cNvPr id="14" name="图片 13" descr="&amp;pky140_sjzg_VCG41165623970_sjzg_VCG41165623970&amp;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220000">
            <a:off x="612775" y="2176145"/>
            <a:ext cx="1600200" cy="15163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0" y="0"/>
            <a:ext cx="2593975" cy="607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lnSpc>
                <a:spcPct val="120000"/>
              </a:lnSpc>
              <a:buFont typeface="+mj-lt"/>
              <a:buNone/>
            </a:pPr>
            <a:r>
              <a:rPr lang="en-US" altLang="zh-CN" sz="2800" b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汉仪字研卡通W" panose="00020600040101010101" charset="-122"/>
                <a:cs typeface="Arial" panose="020B0604020202020204" pitchFamily="34" charset="0"/>
                <a:sym typeface="+mn-ea"/>
              </a:rPr>
              <a:t>Tools</a:t>
            </a:r>
            <a:endParaRPr lang="en-US" altLang="zh-CN" sz="2800" b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汉仪字研卡通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9975" y="3328670"/>
            <a:ext cx="15855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[ˈhæmə]</a:t>
            </a:r>
            <a:endParaRPr lang="zh-CN" altLang="en-US" sz="2400" b="1"/>
          </a:p>
        </p:txBody>
      </p:sp>
      <p:sp>
        <p:nvSpPr>
          <p:cNvPr id="3" name="文本框 2"/>
          <p:cNvSpPr txBox="1"/>
          <p:nvPr/>
        </p:nvSpPr>
        <p:spPr>
          <a:xfrm>
            <a:off x="3293745" y="4935855"/>
            <a:ext cx="20859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[ˈskr</a:t>
            </a:r>
            <a:r>
              <a:rPr lang="zh-CN" altLang="en-US" sz="2400" b="1">
                <a:solidFill>
                  <a:srgbClr val="FF0000"/>
                </a:solidFill>
              </a:rPr>
              <a:t>uː</a:t>
            </a:r>
            <a:r>
              <a:rPr lang="zh-CN" altLang="en-US" sz="2400" b="1"/>
              <a:t>draɪvə]</a:t>
            </a:r>
            <a:endParaRPr lang="zh-CN" altLang="en-US" sz="2400" b="1"/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4" grpId="0" bldLvl="0" animBg="1"/>
      <p:bldP spid="11" grpId="0" bldLvl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图片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90925" y="2654141"/>
            <a:ext cx="2189321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1298575" y="979170"/>
            <a:ext cx="6774815" cy="69913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brush       glue      rope      scissors      tape</a:t>
            </a:r>
            <a:endParaRPr lang="en-US" altLang="zh-CN" sz="28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4" name="圆角矩形 23"/>
          <p:cNvSpPr/>
          <p:nvPr>
            <p:custDataLst>
              <p:tags r:id="rId4"/>
            </p:custDataLst>
          </p:nvPr>
        </p:nvSpPr>
        <p:spPr>
          <a:xfrm>
            <a:off x="1543050" y="2457450"/>
            <a:ext cx="1521143" cy="4652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华文新魏" panose="02010800040101010101" charset="-122"/>
                <a:ea typeface="华文新魏" panose="02010800040101010101" charset="-122"/>
              </a:rPr>
              <a:t>brush</a:t>
            </a:r>
            <a:endParaRPr lang="en-US" altLang="zh-CN" sz="32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8" name="右箭头 7"/>
          <p:cNvSpPr/>
          <p:nvPr>
            <p:custDataLst>
              <p:tags r:id="rId5"/>
            </p:custDataLst>
          </p:nvPr>
        </p:nvSpPr>
        <p:spPr>
          <a:xfrm rot="1140000">
            <a:off x="3088481" y="2805113"/>
            <a:ext cx="777716" cy="280035"/>
          </a:xfrm>
          <a:prstGeom prst="rightArrow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右箭头 16"/>
          <p:cNvSpPr/>
          <p:nvPr>
            <p:custDataLst>
              <p:tags r:id="rId6"/>
            </p:custDataLst>
          </p:nvPr>
        </p:nvSpPr>
        <p:spPr>
          <a:xfrm rot="1140000">
            <a:off x="3281839" y="3948113"/>
            <a:ext cx="777716" cy="280035"/>
          </a:xfrm>
          <a:prstGeom prst="rightArrow">
            <a:avLst/>
          </a:prstGeom>
          <a:solidFill>
            <a:srgbClr val="000000">
              <a:alpha val="0"/>
            </a:srgb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1714500" y="3600450"/>
            <a:ext cx="1521143" cy="4652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华文新魏" panose="02010800040101010101" charset="-122"/>
                <a:ea typeface="华文新魏" panose="02010800040101010101" charset="-122"/>
              </a:rPr>
              <a:t>tape</a:t>
            </a:r>
            <a:endParaRPr lang="en-US" altLang="zh-CN" sz="32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9" name="右箭头 18"/>
          <p:cNvSpPr/>
          <p:nvPr>
            <p:custDataLst>
              <p:tags r:id="rId8"/>
            </p:custDataLst>
          </p:nvPr>
        </p:nvSpPr>
        <p:spPr>
          <a:xfrm rot="19440000">
            <a:off x="3642836" y="4691539"/>
            <a:ext cx="777716" cy="280035"/>
          </a:xfrm>
          <a:prstGeom prst="rightArrow">
            <a:avLst/>
          </a:prstGeom>
          <a:solidFill>
            <a:srgbClr val="000000">
              <a:alpha val="0"/>
            </a:srgb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圆角矩形 22"/>
          <p:cNvSpPr/>
          <p:nvPr>
            <p:custDataLst>
              <p:tags r:id="rId9"/>
            </p:custDataLst>
          </p:nvPr>
        </p:nvSpPr>
        <p:spPr>
          <a:xfrm>
            <a:off x="2081213" y="4820126"/>
            <a:ext cx="1521143" cy="4652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华文新魏" panose="02010800040101010101" charset="-122"/>
                <a:ea typeface="华文新魏" panose="02010800040101010101" charset="-122"/>
              </a:rPr>
              <a:t>scissors</a:t>
            </a:r>
            <a:endParaRPr lang="en-US" altLang="zh-CN" sz="32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5" name="圆角矩形 24"/>
          <p:cNvSpPr/>
          <p:nvPr>
            <p:custDataLst>
              <p:tags r:id="rId10"/>
            </p:custDataLst>
          </p:nvPr>
        </p:nvSpPr>
        <p:spPr>
          <a:xfrm>
            <a:off x="6195536" y="2471261"/>
            <a:ext cx="1521143" cy="4652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华文新魏" panose="02010800040101010101" charset="-122"/>
                <a:ea typeface="华文新魏" panose="02010800040101010101" charset="-122"/>
              </a:rPr>
              <a:t>glue</a:t>
            </a:r>
            <a:endParaRPr lang="en-US" altLang="zh-CN" sz="32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6" name="右箭头 25"/>
          <p:cNvSpPr/>
          <p:nvPr>
            <p:custDataLst>
              <p:tags r:id="rId11"/>
            </p:custDataLst>
          </p:nvPr>
        </p:nvSpPr>
        <p:spPr>
          <a:xfrm rot="9060000">
            <a:off x="5391150" y="2867501"/>
            <a:ext cx="777716" cy="280035"/>
          </a:xfrm>
          <a:prstGeom prst="rightArrow">
            <a:avLst/>
          </a:prstGeom>
          <a:solidFill>
            <a:srgbClr val="000000">
              <a:alpha val="0"/>
            </a:srgb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右箭头 26"/>
          <p:cNvSpPr/>
          <p:nvPr>
            <p:custDataLst>
              <p:tags r:id="rId12"/>
            </p:custDataLst>
          </p:nvPr>
        </p:nvSpPr>
        <p:spPr>
          <a:xfrm rot="9060000">
            <a:off x="5048250" y="4114324"/>
            <a:ext cx="777716" cy="280035"/>
          </a:xfrm>
          <a:prstGeom prst="rightArrow">
            <a:avLst/>
          </a:prstGeom>
          <a:solidFill>
            <a:srgbClr val="000000">
              <a:alpha val="0"/>
            </a:srgb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圆角矩形 27"/>
          <p:cNvSpPr/>
          <p:nvPr>
            <p:custDataLst>
              <p:tags r:id="rId13"/>
            </p:custDataLst>
          </p:nvPr>
        </p:nvSpPr>
        <p:spPr>
          <a:xfrm>
            <a:off x="5845016" y="3657600"/>
            <a:ext cx="1521143" cy="4652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华文新魏" panose="02010800040101010101" charset="-122"/>
                <a:ea typeface="华文新魏" panose="02010800040101010101" charset="-122"/>
              </a:rPr>
              <a:t>rope</a:t>
            </a:r>
            <a:endParaRPr lang="en-US" altLang="zh-CN" sz="32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8213" name="文本框 8212"/>
          <p:cNvSpPr txBox="1"/>
          <p:nvPr>
            <p:custDataLst>
              <p:tags r:id="rId14"/>
            </p:custDataLst>
          </p:nvPr>
        </p:nvSpPr>
        <p:spPr>
          <a:xfrm>
            <a:off x="1771412" y="2914174"/>
            <a:ext cx="91797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[br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ʌ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ʃ]</a:t>
            </a:r>
            <a:r>
              <a:rPr lang="en-US" altLang="zh-CN" sz="24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24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12" name="文本框 8211"/>
          <p:cNvSpPr txBox="1"/>
          <p:nvPr>
            <p:custDataLst>
              <p:tags r:id="rId15"/>
            </p:custDataLst>
          </p:nvPr>
        </p:nvSpPr>
        <p:spPr>
          <a:xfrm>
            <a:off x="2000250" y="4057412"/>
            <a:ext cx="863204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[t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eɪ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p]</a:t>
            </a:r>
            <a:r>
              <a:rPr lang="en-US" altLang="zh-CN" sz="135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11" name="文本框 8210"/>
          <p:cNvSpPr txBox="1"/>
          <p:nvPr>
            <p:custDataLst>
              <p:tags r:id="rId16"/>
            </p:custDataLst>
          </p:nvPr>
        </p:nvSpPr>
        <p:spPr>
          <a:xfrm>
            <a:off x="2285762" y="5285185"/>
            <a:ext cx="10810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['s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ɪ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ə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z]</a:t>
            </a:r>
            <a:r>
              <a:rPr lang="en-US" altLang="zh-CN" sz="135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35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9" name="文本框 8208"/>
          <p:cNvSpPr txBox="1"/>
          <p:nvPr>
            <p:custDataLst>
              <p:tags r:id="rId17"/>
            </p:custDataLst>
          </p:nvPr>
        </p:nvSpPr>
        <p:spPr>
          <a:xfrm>
            <a:off x="6507480" y="2936320"/>
            <a:ext cx="863204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[gl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uː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]</a:t>
            </a:r>
            <a:r>
              <a:rPr lang="en-US" altLang="zh-CN" sz="135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10" name="文本框 8209"/>
          <p:cNvSpPr txBox="1"/>
          <p:nvPr>
            <p:custDataLst>
              <p:tags r:id="rId18"/>
            </p:custDataLst>
          </p:nvPr>
        </p:nvSpPr>
        <p:spPr>
          <a:xfrm>
            <a:off x="6115050" y="4110276"/>
            <a:ext cx="9727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[r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əʊ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]</a:t>
            </a:r>
            <a:r>
              <a:rPr lang="en-US" altLang="zh-CN" sz="135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>
            <p:custDataLst>
              <p:tags r:id="rId19"/>
            </p:custDataLst>
          </p:nvPr>
        </p:nvSpPr>
        <p:spPr>
          <a:xfrm>
            <a:off x="3528695" y="3396615"/>
            <a:ext cx="2385060" cy="1717040"/>
          </a:xfrm>
          <a:prstGeom prst="star6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zh-CN" sz="495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endParaRPr lang="en-US" altLang="zh-CN" sz="4950" b="1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2593975" cy="607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20000"/>
              </a:lnSpc>
              <a:buFont typeface="+mj-lt"/>
              <a:buNone/>
            </a:pPr>
            <a:r>
              <a:rPr lang="en-US" altLang="zh-CN" sz="2800" b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汉仪字研卡通W" panose="00020600040101010101" charset="-122"/>
                <a:cs typeface="Arial" panose="020B0604020202020204" pitchFamily="34" charset="0"/>
                <a:sym typeface="+mn-ea"/>
              </a:rPr>
              <a:t>Tools</a:t>
            </a:r>
            <a:endParaRPr lang="en-US" altLang="zh-CN" sz="2800" b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汉仪字研卡通W" panose="00020600040101010101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3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8213" grpId="0"/>
      <p:bldP spid="8212" grpId="0"/>
      <p:bldP spid="8211" grpId="0"/>
      <p:bldP spid="8209" grpId="0"/>
      <p:bldP spid="8210" grpId="0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-19050" y="-2540"/>
            <a:ext cx="2946400" cy="607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algn="ctr">
              <a:lnSpc>
                <a:spcPct val="120000"/>
              </a:lnSpc>
              <a:buFont typeface="+mj-lt"/>
              <a:buNone/>
            </a:pPr>
            <a:r>
              <a:rPr lang="en-US" altLang="zh-CN" sz="2800" b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ighlight>
                  <a:srgbClr val="000000">
                    <a:alpha val="0"/>
                  </a:srgbClr>
                </a:highlight>
                <a:latin typeface="Arial" panose="020B0604020202020204" pitchFamily="34" charset="0"/>
                <a:ea typeface="汉仪字研卡通W" panose="00020600040101010101" charset="-122"/>
                <a:cs typeface="Arial" panose="020B0604020202020204" pitchFamily="34" charset="0"/>
                <a:sym typeface="+mn-ea"/>
              </a:rPr>
              <a:t>Instructions</a:t>
            </a:r>
            <a:endParaRPr lang="en-US" altLang="zh-CN" sz="2800" b="1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highlight>
                <a:srgbClr val="000000">
                  <a:alpha val="0"/>
                </a:srgbClr>
              </a:highlight>
              <a:latin typeface="Arial" panose="020B0604020202020204" pitchFamily="34" charset="0"/>
              <a:ea typeface="汉仪字研卡通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765" y="1950720"/>
            <a:ext cx="87077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1. Use _________ to cut out the roofs of the house.</a:t>
            </a:r>
            <a:endParaRPr lang="en-US" altLang="zh-CN" sz="2800" b="1"/>
          </a:p>
          <a:p>
            <a:endParaRPr lang="en-US" altLang="zh-CN" sz="2800" b="1"/>
          </a:p>
          <a:p>
            <a:r>
              <a:rPr lang="en-US" altLang="zh-CN" sz="2800" b="1"/>
              <a:t>2. Stick the roofs  with ______ and join them </a:t>
            </a:r>
            <a:r>
              <a:rPr lang="en-US" altLang="zh-CN" sz="2800" b="1">
                <a:sym typeface="+mn-ea"/>
              </a:rPr>
              <a:t>together with </a:t>
            </a:r>
            <a:r>
              <a:rPr lang="en-US" altLang="zh-CN" sz="2800" b="1"/>
              <a:t>_______.</a:t>
            </a:r>
            <a:endParaRPr lang="en-US" altLang="zh-CN" sz="2800" b="1"/>
          </a:p>
          <a:p>
            <a:endParaRPr lang="en-US" altLang="zh-CN" sz="2800" b="1"/>
          </a:p>
          <a:p>
            <a:r>
              <a:rPr lang="en-US" altLang="zh-CN" sz="2800" b="1"/>
              <a:t>3. Hit nails(</a:t>
            </a:r>
            <a:r>
              <a:rPr lang="zh-CN" altLang="en-US" sz="2800" b="1"/>
              <a:t>钉子</a:t>
            </a:r>
            <a:r>
              <a:rPr lang="en-US" altLang="zh-CN" sz="2800" b="1"/>
              <a:t>) into wood with a _________ to build the wall.</a:t>
            </a:r>
            <a:endParaRPr lang="en-US" altLang="zh-CN" sz="2800" b="1"/>
          </a:p>
          <a:p>
            <a:endParaRPr lang="en-US" altLang="zh-CN" sz="2800" b="1"/>
          </a:p>
          <a:p>
            <a:r>
              <a:rPr lang="en-US" altLang="zh-CN" sz="2800" b="1"/>
              <a:t>4. Paint the house carefully with a _______.</a:t>
            </a:r>
            <a:endParaRPr lang="en-US" altLang="zh-CN" sz="2800" b="1"/>
          </a:p>
        </p:txBody>
      </p:sp>
      <p:sp>
        <p:nvSpPr>
          <p:cNvPr id="12" name="圆角矩形 11"/>
          <p:cNvSpPr/>
          <p:nvPr>
            <p:custDataLst>
              <p:tags r:id="rId1"/>
            </p:custDataLst>
          </p:nvPr>
        </p:nvSpPr>
        <p:spPr>
          <a:xfrm>
            <a:off x="1245235" y="716915"/>
            <a:ext cx="7320915" cy="83629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brush       glue      hammer     scissors      tape</a:t>
            </a:r>
            <a:endParaRPr lang="en-US" altLang="zh-CN" sz="28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3210" y="1950720"/>
            <a:ext cx="16249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scissors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56100" y="2752090"/>
            <a:ext cx="9137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glue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7350" y="3185795"/>
            <a:ext cx="9131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tape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6945" y="4084320"/>
            <a:ext cx="1565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hammer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34430" y="5354320"/>
            <a:ext cx="11703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brush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frame"/>
</p:tagLst>
</file>

<file path=ppt/tags/tag101.xml><?xml version="1.0" encoding="utf-8"?>
<p:tagLst xmlns:p="http://schemas.openxmlformats.org/presentationml/2006/main">
  <p:tag name="KSO_WM_SLIDE_BACKGROUND_TYPE" val="frame"/>
</p:tagLst>
</file>

<file path=ppt/tags/tag102.xml><?xml version="1.0" encoding="utf-8"?>
<p:tagLst xmlns:p="http://schemas.openxmlformats.org/presentationml/2006/main">
  <p:tag name="KSO_WM_SLIDE_BACKGROUND_TYPE" val="frame"/>
</p:tagLst>
</file>

<file path=ppt/tags/tag103.xml><?xml version="1.0" encoding="utf-8"?>
<p:tagLst xmlns:p="http://schemas.openxmlformats.org/presentationml/2006/main">
  <p:tag name="KSO_WM_SLIDE_BACKGROUND_TYPE" val="frame"/>
</p:tagLst>
</file>

<file path=ppt/tags/tag104.xml><?xml version="1.0" encoding="utf-8"?>
<p:tagLst xmlns:p="http://schemas.openxmlformats.org/presentationml/2006/main">
  <p:tag name="KSO_WM_SLIDE_BACKGROUND_TYPE" val="frame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3_5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3"/>
  <p:tag name="KSO_WM_UNIT_DEC_AREA_ID" val="f91914cd964d4ecdbfa5ee3464b2664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20b863bbc4841c5adc5d35e40e4d7f8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b21ac9adc11f4afabaf21b165593fde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8cab039bb2c4ee3822af7f783d8eaf0"/>
  <p:tag name="KSO_WM_SLIDE_BACKGROUND_TYPE" val="leftRight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d4a77f0aee54009b9b05a66a884de3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c887b572e21473eb8f1ce5c18df8b7c"/>
  <p:tag name="KSO_WM_SLIDE_BACKGROUND_TYPE" val="leftRight"/>
</p:tagLst>
</file>

<file path=ppt/tags/tag108.xml><?xml version="1.0" encoding="utf-8"?>
<p:tagLst xmlns:p="http://schemas.openxmlformats.org/presentationml/2006/main">
  <p:tag name="KSO_WM_SLIDE_BACKGROUND_TYPE" val="leftRight"/>
</p:tagLst>
</file>

<file path=ppt/tags/tag109.xml><?xml version="1.0" encoding="utf-8"?>
<p:tagLst xmlns:p="http://schemas.openxmlformats.org/presentationml/2006/main">
  <p:tag name="KSO_WM_SLIDE_BACKGROUND_TYPE" val="leftRight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leftRight"/>
</p:tagLst>
</file>

<file path=ppt/tags/tag111.xml><?xml version="1.0" encoding="utf-8"?>
<p:tagLst xmlns:p="http://schemas.openxmlformats.org/presentationml/2006/main">
  <p:tag name="KSO_WM_SLIDE_BACKGROUND_TYPE" val="leftRight"/>
</p:tagLst>
</file>

<file path=ppt/tags/tag112.xml><?xml version="1.0" encoding="utf-8"?>
<p:tagLst xmlns:p="http://schemas.openxmlformats.org/presentationml/2006/main">
  <p:tag name="KSO_WM_SLIDE_BACKGROUND_TYPE" val="leftRight"/>
</p:tagLst>
</file>

<file path=ppt/tags/tag113.xml><?xml version="1.0" encoding="utf-8"?>
<p:tagLst xmlns:p="http://schemas.openxmlformats.org/presentationml/2006/main">
  <p:tag name="KSO_WM_SLIDE_BACKGROUND_TYPE" val="leftRight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3_5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3"/>
  <p:tag name="KSO_WM_UNIT_DEC_AREA_ID" val="2b68406c309e475193fe88ca006fde8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0046bc209ad49eb9a5d3cd6ed1986a8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6f042fdf67ac419892c7721b37a3e0c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1e7088ae9a84056a9a6e1399db9021c"/>
  <p:tag name="KSO_WM_SLIDE_BACKGROUND_TYPE" val="topBottom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c9923c3ed01a4afcaf32f7ad3cd44d3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9eeebb05e444670ada210c240d874b5"/>
  <p:tag name="KSO_WM_SLIDE_BACKGROUND_TYPE" val="topBottom"/>
</p:tagLst>
</file>

<file path=ppt/tags/tag117.xml><?xml version="1.0" encoding="utf-8"?>
<p:tagLst xmlns:p="http://schemas.openxmlformats.org/presentationml/2006/main">
  <p:tag name="KSO_WM_SLIDE_BACKGROUND_TYPE" val="topBottom"/>
</p:tagLst>
</file>

<file path=ppt/tags/tag118.xml><?xml version="1.0" encoding="utf-8"?>
<p:tagLst xmlns:p="http://schemas.openxmlformats.org/presentationml/2006/main">
  <p:tag name="KSO_WM_SLIDE_BACKGROUND_TYPE" val="topBottom"/>
</p:tagLst>
</file>

<file path=ppt/tags/tag119.xml><?xml version="1.0" encoding="utf-8"?>
<p:tagLst xmlns:p="http://schemas.openxmlformats.org/presentationml/2006/main">
  <p:tag name="KSO_WM_SLIDE_BACKGROUND_TYPE" val="topBottom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topBottom"/>
</p:tagLst>
</file>

<file path=ppt/tags/tag121.xml><?xml version="1.0" encoding="utf-8"?>
<p:tagLst xmlns:p="http://schemas.openxmlformats.org/presentationml/2006/main">
  <p:tag name="KSO_WM_SLIDE_BACKGROUND_TYPE" val="topBottom"/>
</p:tagLst>
</file>

<file path=ppt/tags/tag122.xml><?xml version="1.0" encoding="utf-8"?>
<p:tagLst xmlns:p="http://schemas.openxmlformats.org/presentationml/2006/main">
  <p:tag name="KSO_WM_SLIDE_BACKGROUND_TYPE" val="topBottom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3_5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3"/>
  <p:tag name="KSO_WM_UNIT_DEC_AREA_ID" val="b355c4b4279045e3900ef122e4d0ed5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e55caeb75ecc417da373df1a9cad0abf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e7d9627bad804cc3b372e8fe4207c50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0446dbfcae04e239828bad220159254"/>
  <p:tag name="KSO_WM_SLIDE_BACKGROUND_TYPE" val="bottomTop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43f2fe1565714dd6bb870c4aac5f197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098dc90f7cd4ce2956df219680c583f"/>
  <p:tag name="KSO_WM_SLIDE_BACKGROUND_TYPE" val="bottomTop"/>
</p:tagLst>
</file>

<file path=ppt/tags/tag126.xml><?xml version="1.0" encoding="utf-8"?>
<p:tagLst xmlns:p="http://schemas.openxmlformats.org/presentationml/2006/main">
  <p:tag name="KSO_WM_SLIDE_BACKGROUND_TYPE" val="bottomTop"/>
</p:tagLst>
</file>

<file path=ppt/tags/tag127.xml><?xml version="1.0" encoding="utf-8"?>
<p:tagLst xmlns:p="http://schemas.openxmlformats.org/presentationml/2006/main">
  <p:tag name="KSO_WM_SLIDE_BACKGROUND_TYPE" val="bottomTop"/>
</p:tagLst>
</file>

<file path=ppt/tags/tag128.xml><?xml version="1.0" encoding="utf-8"?>
<p:tagLst xmlns:p="http://schemas.openxmlformats.org/presentationml/2006/main">
  <p:tag name="KSO_WM_SLIDE_BACKGROUND_TYPE" val="bottomTop"/>
</p:tagLst>
</file>

<file path=ppt/tags/tag129.xml><?xml version="1.0" encoding="utf-8"?>
<p:tagLst xmlns:p="http://schemas.openxmlformats.org/presentationml/2006/main">
  <p:tag name="KSO_WM_SLIDE_BACKGROUND_TYPE" val="bottomTop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ottomTop"/>
</p:tagLst>
</file>

<file path=ppt/tags/tag131.xml><?xml version="1.0" encoding="utf-8"?>
<p:tagLst xmlns:p="http://schemas.openxmlformats.org/presentationml/2006/main">
  <p:tag name="KSO_WM_SLIDE_BACKGROUND_TYPE" val="bottomTop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3_5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3"/>
  <p:tag name="KSO_WM_UNIT_DEC_AREA_ID" val="1bc26acadab44ca6a2b9d5b1ba2427f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2130a19c00642aba3160ac773d23347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e6818208a7484b16a64b0f473b9fd5e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2d358246c084d3ab2c12e6e142c76a0"/>
  <p:tag name="KSO_WM_SLIDE_BACKGROUND_TYPE" val="navigation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bf49d1f3178849db889a3f84cc75b1e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3cbdb30dbaa485cb9b593d1b542bb46"/>
  <p:tag name="KSO_WM_SLIDE_BACKGROUND_TYPE" val="navigation"/>
</p:tagLst>
</file>

<file path=ppt/tags/tag135.xml><?xml version="1.0" encoding="utf-8"?>
<p:tagLst xmlns:p="http://schemas.openxmlformats.org/presentationml/2006/main">
  <p:tag name="KSO_WM_SLIDE_BACKGROUND_TYPE" val="navigation"/>
</p:tagLst>
</file>

<file path=ppt/tags/tag136.xml><?xml version="1.0" encoding="utf-8"?>
<p:tagLst xmlns:p="http://schemas.openxmlformats.org/presentationml/2006/main">
  <p:tag name="KSO_WM_SLIDE_BACKGROUND_TYPE" val="navigation"/>
</p:tagLst>
</file>

<file path=ppt/tags/tag137.xml><?xml version="1.0" encoding="utf-8"?>
<p:tagLst xmlns:p="http://schemas.openxmlformats.org/presentationml/2006/main">
  <p:tag name="KSO_WM_SLIDE_BACKGROUND_TYPE" val="navigation"/>
</p:tagLst>
</file>

<file path=ppt/tags/tag138.xml><?xml version="1.0" encoding="utf-8"?>
<p:tagLst xmlns:p="http://schemas.openxmlformats.org/presentationml/2006/main">
  <p:tag name="KSO_WM_SLIDE_BACKGROUND_TYPE" val="navigation"/>
</p:tagLst>
</file>

<file path=ppt/tags/tag139.xml><?xml version="1.0" encoding="utf-8"?>
<p:tagLst xmlns:p="http://schemas.openxmlformats.org/presentationml/2006/main">
  <p:tag name="KSO_WM_SLIDE_BACKGROUND_TYPE" val="navigation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navigation"/>
</p:tagLst>
</file>

<file path=ppt/tags/tag141.xml><?xml version="1.0" encoding="utf-8"?>
<p:tagLst xmlns:p="http://schemas.openxmlformats.org/presentationml/2006/main">
  <p:tag name="KSO_WM_SLIDE_BACKGROUND_TYPE" val="navigation"/>
</p:tagLst>
</file>

<file path=ppt/tags/tag142.xml><?xml version="1.0" encoding="utf-8"?>
<p:tagLst xmlns:p="http://schemas.openxmlformats.org/presentationml/2006/main">
  <p:tag name="KSO_WM_SLIDE_BACKGROUND_TYPE" val="navigation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3_5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3"/>
  <p:tag name="KSO_WM_UNIT_DEC_AREA_ID" val="244b8b18de2c4ab4b3a0ad355d09482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9a44b1eaa2f4e25bb6e562aacb16cdd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d01a3df57b460e83f1a669869686a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aa3dd335dc46a6a09565f3458d7ead"/>
  <p:tag name="KSO_WM_SLIDE_BACKGROUND_TYPE" val="belt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f03106e07b6c46fea893527c3f7488f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f450bd121a14eafb73689bb9ce37f68"/>
  <p:tag name="KSO_WM_SLIDE_BACKGROUND_TYPE" val="belt"/>
</p:tagLst>
</file>

<file path=ppt/tags/tag146.xml><?xml version="1.0" encoding="utf-8"?>
<p:tagLst xmlns:p="http://schemas.openxmlformats.org/presentationml/2006/main">
  <p:tag name="KSO_WM_SLIDE_BACKGROUND_TYPE" val="belt"/>
</p:tagLst>
</file>

<file path=ppt/tags/tag147.xml><?xml version="1.0" encoding="utf-8"?>
<p:tagLst xmlns:p="http://schemas.openxmlformats.org/presentationml/2006/main">
  <p:tag name="KSO_WM_SLIDE_BACKGROUND_TYPE" val="belt"/>
</p:tagLst>
</file>

<file path=ppt/tags/tag148.xml><?xml version="1.0" encoding="utf-8"?>
<p:tagLst xmlns:p="http://schemas.openxmlformats.org/presentationml/2006/main">
  <p:tag name="KSO_WM_SLIDE_BACKGROUND_TYPE" val="belt"/>
</p:tagLst>
</file>

<file path=ppt/tags/tag149.xml><?xml version="1.0" encoding="utf-8"?>
<p:tagLst xmlns:p="http://schemas.openxmlformats.org/presentationml/2006/main">
  <p:tag name="KSO_WM_SLIDE_BACKGROUND_TYPE" val="belt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elt"/>
</p:tagLst>
</file>

<file path=ppt/tags/tag151.xml><?xml version="1.0" encoding="utf-8"?>
<p:tagLst xmlns:p="http://schemas.openxmlformats.org/presentationml/2006/main">
  <p:tag name="AS_UNIQUEID" val="470"/>
</p:tagLst>
</file>

<file path=ppt/tags/tag152.xml><?xml version="1.0" encoding="utf-8"?>
<p:tagLst xmlns:p="http://schemas.openxmlformats.org/presentationml/2006/main">
  <p:tag name="AS_UNIQUEID" val="471"/>
</p:tagLst>
</file>

<file path=ppt/tags/tag153.xml><?xml version="1.0" encoding="utf-8"?>
<p:tagLst xmlns:p="http://schemas.openxmlformats.org/presentationml/2006/main">
  <p:tag name="AS_UNIQUEID" val="472"/>
</p:tagLst>
</file>

<file path=ppt/tags/tag154.xml><?xml version="1.0" encoding="utf-8"?>
<p:tagLst xmlns:p="http://schemas.openxmlformats.org/presentationml/2006/main">
  <p:tag name="AS_UNIQUEID" val="473"/>
</p:tagLst>
</file>

<file path=ppt/tags/tag15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4973"/>
</p:tagLst>
</file>

<file path=ppt/tags/tag156.xml><?xml version="1.0" encoding="utf-8"?>
<p:tagLst xmlns:p="http://schemas.openxmlformats.org/presentationml/2006/main">
  <p:tag name="KSO_WM_TEMPLATE_CATEGORY" val="custom"/>
  <p:tag name="KSO_WM_TEMPLATE_INDEX" val="20204973"/>
</p:tagLst>
</file>

<file path=ppt/tags/tag15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编辑标题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3_1*a*1"/>
  <p:tag name="KSO_WM_TEMPLATE_CATEGORY" val="custom"/>
  <p:tag name="KSO_WM_TEMPLATE_INDEX" val="20204973"/>
  <p:tag name="KSO_WM_UNIT_LAYERLEVEL" val="1"/>
  <p:tag name="KSO_WM_TAG_VERSION" val="1.0"/>
  <p:tag name="KSO_WM_BEAUTIFY_FLAG" val="#wm#"/>
  <p:tag name="KSO_WM_UNIT_DEFAULT_FONT" val="48;56;4"/>
  <p:tag name="KSO_WM_UNIT_BLOCK" val="0"/>
  <p:tag name="KSO_WM_UNIT_DEC_AREA_ID" val="485f20aac988428f836315e03a1a4d60"/>
  <p:tag name="KSO_WM_CHIP_GROUPID" val="5ebd0b730ac41c4a0a525433"/>
  <p:tag name="KSO_WM_CHIP_XID" val="5ebd0b730ac41c4a0a525434"/>
  <p:tag name="KSO_WM_CHIP_FILLAREA_FILL_RULE" val="{&quot;fill_align&quot;:&quot;cm&quot;,&quot;fill_mode&quot;:&quot;adaptive&quot;,&quot;sacle_strategy&quot;:&quot;smart&quot;}"/>
  <p:tag name="KSO_WM_ASSEMBLE_CHIP_INDEX" val="dd0cc65ef28b44a2b8833041b5b639fa"/>
  <p:tag name="KSO_WM_UNIT_TEXT_FILL_FORE_SCHEMECOLOR_INDEX_BRIGHTNESS" val="0.15"/>
  <p:tag name="KSO_WM_UNIT_TEXT_FILL_FORE_SCHEMECOLOR_INDEX" val="13"/>
  <p:tag name="KSO_WM_UNIT_TEXT_FILL_TYPE" val="1"/>
  <p:tag name="KSO_WM_TEMPLATE_ASSEMBLE_XID" val="5fa2106058547e52881e3929"/>
  <p:tag name="KSO_WM_TEMPLATE_ASSEMBLE_GROUPID" val="5fa2106058547e52881e3929"/>
  <p:tag name="KSO_WM_UNIT_SMARTLAYOUT_COMPRESS_INFO" val="{&#10;    &quot;id&quot;: &quot;2020-11-04T10:22:38&quot;,&#10;    &quot;max&quot;: 16.162540761241758,&#10;    &quot;parentMax&quot;: {&#10;        &quot;max&quot;: 13.926862144470249&#10;    },&#10;    &quot;topChanged&quot;: 8.081279767854937&#10;}&#10;"/>
</p:tagLst>
</file>

<file path=ppt/tags/tag158.xml><?xml version="1.0" encoding="utf-8"?>
<p:tagLst xmlns:p="http://schemas.openxmlformats.org/presentationml/2006/main">
  <p:tag name="KSO_WM_CHIP_INFOS" val="{&quot;layout_type&quot;:&quot;forleft&quot;,&quot;slide_type&quot;:[&quot;title&quot;],&quot;aspect_ratio&quot;:&quot;16:9&quot;}"/>
  <p:tag name="KSO_WM_CHIP_XID" val="5ebe041a0ac41c4a0a52557b"/>
  <p:tag name="KSO_WM_CHIP_FILLPROP" val="[[{&quot;fill_id&quot;:&quot;d4089bcb58db42069348158c66880bc0&quot;,&quot;fill_align&quot;:&quot;cm&quot;,&quot;text_align&quot;:&quot;lm&quot;,&quot;text_direction&quot;:&quot;horizontal&quot;,&quot;chip_types&quot;:[&quot;text&quot;,&quot;header&quot;]}]]"/>
  <p:tag name="KSO_WM_SLIDE_ID" val="custom20204973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380*460"/>
  <p:tag name="KSO_WM_SLIDE_POSITION" val="60*39"/>
  <p:tag name="KSO_WM_TAG_VERSION" val="1.0"/>
  <p:tag name="KSO_WM_BEAUTIFY_FLAG" val="#wm#"/>
  <p:tag name="KSO_WM_TEMPLATE_CATEGORY" val="custom"/>
  <p:tag name="KSO_WM_TEMPLATE_INDEX" val="20204973"/>
  <p:tag name="KSO_WM_SLIDE_LAYOUT" val="a_b"/>
  <p:tag name="KSO_WM_SLIDE_LAYOUT_CNT" val="1_1"/>
  <p:tag name="KSO_WM_CHIP_GROUPID" val="5ebf6661ddc3daf3fef3f760"/>
  <p:tag name="KSO_WM_SLIDE_LAYOUT_INFO" val="{&quot;id&quot;:&quot;2020-11-04T10:22:38&quot;,&quot;maxSize&quot;:{&quot;size1&quot;:63.41043882016782},&quot;minSize&quot;:{&quot;size1&quot;:51.91043882016782},&quot;normalSize&quot;:{&quot;size1&quot;:60.48948736544009},&quot;subLayout&quot;:[{&quot;id&quot;:&quot;2020-11-04T10:22:38&quot;,&quot;margin&quot;:{&quot;bottom&quot;:0.20284411311149597,&quot;left&quot;:2.540020704269409,&quot;right&quot;:12.805731773376465,&quot;top&quot;:8.548385620117188},&quot;type&quot;:0},{&quot;id&quot;:&quot;2020-11-04T10:22:38&quot;,&quot;margin&quot;:{&quot;bottom&quot;:6.465121746063232,&quot;left&quot;:2.540020704269409,&quot;right&quot;:12.805731773376465,&quot;top&quot;:0.24671435356140137},&quot;type&quot;:0}],&quot;type&quot;:0}"/>
  <p:tag name="KSO_WM_SLIDE_BK_DARK_LIGHT" val="2"/>
  <p:tag name="KSO_WM_SLIDE_BACKGROUND_TYPE" val="general"/>
  <p:tag name="KSO_WM_SLIDE_SUPPORT_FEATURE_TYPE" val="0"/>
  <p:tag name="KSO_WM_TEMPLATE_MASTER_THUMB_INDEX" val="13"/>
  <p:tag name="KSO_WM_TEMPLATE_ASSEMBLE_XID" val="5fa2106058547e52881e3929"/>
  <p:tag name="KSO_WM_TEMPLATE_ASSEMBLE_GROUPID" val="5fa2106058547e52881e3929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3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274"/>
</p:tagLst>
</file>

<file path=ppt/tags/tag162.xml><?xml version="1.0" encoding="utf-8"?>
<p:tagLst xmlns:p="http://schemas.openxmlformats.org/presentationml/2006/main">
  <p:tag name="AS_UNIQUEID" val="617"/>
</p:tagLst>
</file>

<file path=ppt/tags/tag163.xml><?xml version="1.0" encoding="utf-8"?>
<p:tagLst xmlns:p="http://schemas.openxmlformats.org/presentationml/2006/main">
  <p:tag name="AS_UNIQUEID" val="603"/>
</p:tagLst>
</file>

<file path=ppt/tags/tag164.xml><?xml version="1.0" encoding="utf-8"?>
<p:tagLst xmlns:p="http://schemas.openxmlformats.org/presentationml/2006/main">
  <p:tag name="AS_UNIQUEID" val="604"/>
</p:tagLst>
</file>

<file path=ppt/tags/tag165.xml><?xml version="1.0" encoding="utf-8"?>
<p:tagLst xmlns:p="http://schemas.openxmlformats.org/presentationml/2006/main">
  <p:tag name="AS_UNIQUEID" val="605"/>
</p:tagLst>
</file>

<file path=ppt/tags/tag166.xml><?xml version="1.0" encoding="utf-8"?>
<p:tagLst xmlns:p="http://schemas.openxmlformats.org/presentationml/2006/main">
  <p:tag name="KSO_WM_UNIT_PLACING_PICTURE_USER_VIEWPORT" val="{&quot;height&quot;:6365,&quot;width&quot;:6151}"/>
</p:tagLst>
</file>

<file path=ppt/tags/tag167.xml><?xml version="1.0" encoding="utf-8"?>
<p:tagLst xmlns:p="http://schemas.openxmlformats.org/presentationml/2006/main">
  <p:tag name="KSO_WM_UNIT_PLACING_PICTURE_USER_VIEWPORT" val="{&quot;height&quot;:6365,&quot;width&quot;:6151}"/>
</p:tagLst>
</file>

<file path=ppt/tags/tag168.xml><?xml version="1.0" encoding="utf-8"?>
<p:tagLst xmlns:p="http://schemas.openxmlformats.org/presentationml/2006/main">
  <p:tag name="KSO_WM_UNIT_PLACING_PICTURE_USER_VIEWPORT" val="{&quot;height&quot;:6365,&quot;width&quot;:6151}"/>
</p:tagLst>
</file>

<file path=ppt/tags/tag169.xml><?xml version="1.0" encoding="utf-8"?>
<p:tagLst xmlns:p="http://schemas.openxmlformats.org/presentationml/2006/main">
  <p:tag name="KSO_WM_UNIT_PLACING_PICTURE_USER_VIEWPORT" val="{&quot;height&quot;:6365,&quot;width&quot;:6151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3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  <p:tag name="KSO_WM_SLIDE_BACKGROUND_TYPE" val="general"/>
  <p:tag name="WM_BEAUTIFY_SHAPE_IDENTITY" val="{1ed5b8bc-006b-4edf-bc99-983dad690bd5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  <p:tag name="KSO_WM_SLIDE_BACKGROUND_TYPE" val="general"/>
  <p:tag name="WM_BEAUTIFY_SHAPE_IDENTITY" val="{79da8b90-3ff0-4dcd-875a-e653b836588d}"/>
</p:tagLst>
</file>

<file path=ppt/tags/tag173.xml><?xml version="1.0" encoding="utf-8"?>
<p:tagLst xmlns:p="http://schemas.openxmlformats.org/presentationml/2006/main">
  <p:tag name="KSO_WM_TEMPLATE_THUMBS_INDEX" val="1、4、7、8、9、12、14、15、16、17、19、20、22、24"/>
  <p:tag name="KSO_WM_SLIDE_ID" val="custom20205274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274"/>
  <p:tag name="KSO_WM_SLIDE_LAYOUT" val="a_b"/>
  <p:tag name="KSO_WM_SLIDE_LAYOUT_CNT" val="1_1"/>
  <p:tag name="KSO_WM_TEMPLATE_MASTER_THUMB_INDEX" val="12"/>
  <p:tag name="KSO_WM_SLIDE_BK_DARK_LIGHT" val=""/>
  <p:tag name="KSO_WM_SLIDE_BACKGROUND_TYPE" val="general"/>
</p:tagLst>
</file>

<file path=ppt/tags/tag174.xml><?xml version="1.0" encoding="utf-8"?>
<p:tagLst xmlns:p="http://schemas.openxmlformats.org/presentationml/2006/main">
  <p:tag name="AS_UNIQUEID" val="600"/>
  <p:tag name="KSO_WM_FULL_TEXT_BEAUTIFY_COPY_ID" val="12"/>
  <p:tag name="KSO_WM_UNIT_PLACING_PICTURE_USER_VIEWPORT" val="{&quot;height&quot;:8102.4377952755904,&quot;width&quot;:7428.4614173228347}"/>
</p:tagLst>
</file>

<file path=ppt/tags/tag175.xml><?xml version="1.0" encoding="utf-8"?>
<p:tagLst xmlns:p="http://schemas.openxmlformats.org/presentationml/2006/main">
  <p:tag name="AS_UNIQUEID" val="601"/>
</p:tagLst>
</file>

<file path=ppt/tags/tag176.xml><?xml version="1.0" encoding="utf-8"?>
<p:tagLst xmlns:p="http://schemas.openxmlformats.org/presentationml/2006/main">
  <p:tag name="AS_UNIQUEID" val="603"/>
</p:tagLst>
</file>

<file path=ppt/tags/tag177.xml><?xml version="1.0" encoding="utf-8"?>
<p:tagLst xmlns:p="http://schemas.openxmlformats.org/presentationml/2006/main">
  <p:tag name="AS_UNIQUEID" val="604"/>
</p:tagLst>
</file>

<file path=ppt/tags/tag178.xml><?xml version="1.0" encoding="utf-8"?>
<p:tagLst xmlns:p="http://schemas.openxmlformats.org/presentationml/2006/main">
  <p:tag name="AS_UNIQUEID" val="605"/>
</p:tagLst>
</file>

<file path=ppt/tags/tag179.xml><?xml version="1.0" encoding="utf-8"?>
<p:tagLst xmlns:p="http://schemas.openxmlformats.org/presentationml/2006/main">
  <p:tag name="AS_UNIQUEID" val="60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608"/>
</p:tagLst>
</file>

<file path=ppt/tags/tag181.xml><?xml version="1.0" encoding="utf-8"?>
<p:tagLst xmlns:p="http://schemas.openxmlformats.org/presentationml/2006/main">
  <p:tag name="AS_UNIQUEID" val="609"/>
</p:tagLst>
</file>

<file path=ppt/tags/tag182.xml><?xml version="1.0" encoding="utf-8"?>
<p:tagLst xmlns:p="http://schemas.openxmlformats.org/presentationml/2006/main">
  <p:tag name="KSO_WM_UNIT_PLACING_PICTURE_USER_VIEWPORT" val="{&quot;height&quot;:6365,&quot;width&quot;:6151}"/>
</p:tagLst>
</file>

<file path=ppt/tags/tag183.xml><?xml version="1.0" encoding="utf-8"?>
<p:tagLst xmlns:p="http://schemas.openxmlformats.org/presentationml/2006/main">
  <p:tag name="KSO_WM_FULL_TEXT_BEAUTIFY_COPY_ID" val="150995586"/>
  <p:tag name="KSO_WM_TEMPLATE_CATEGORY" val="custom"/>
  <p:tag name="KSO_WM_TEMPLATE_INDEX" val="20203900"/>
</p:tagLst>
</file>

<file path=ppt/tags/tag184.xml><?xml version="1.0" encoding="utf-8"?>
<p:tagLst xmlns:p="http://schemas.openxmlformats.org/presentationml/2006/main">
  <p:tag name="AS_UNIQUEID" val="596"/>
</p:tagLst>
</file>

<file path=ppt/tags/tag185.xml><?xml version="1.0" encoding="utf-8"?>
<p:tagLst xmlns:p="http://schemas.openxmlformats.org/presentationml/2006/main">
  <p:tag name="AS_UNIQUEID" val="597"/>
</p:tagLst>
</file>

<file path=ppt/tags/tag186.xml><?xml version="1.0" encoding="utf-8"?>
<p:tagLst xmlns:p="http://schemas.openxmlformats.org/presentationml/2006/main">
  <p:tag name="AS_UNIQUEID" val="598"/>
</p:tagLst>
</file>

<file path=ppt/tags/tag187.xml><?xml version="1.0" encoding="utf-8"?>
<p:tagLst xmlns:p="http://schemas.openxmlformats.org/presentationml/2006/main">
  <p:tag name="AS_UNIQUEID" val="516"/>
</p:tagLst>
</file>

<file path=ppt/tags/tag188.xml><?xml version="1.0" encoding="utf-8"?>
<p:tagLst xmlns:p="http://schemas.openxmlformats.org/presentationml/2006/main">
  <p:tag name="AS_UNIQUEID" val="517"/>
</p:tagLst>
</file>

<file path=ppt/tags/tag189.xml><?xml version="1.0" encoding="utf-8"?>
<p:tagLst xmlns:p="http://schemas.openxmlformats.org/presentationml/2006/main">
  <p:tag name="AS_UNIQUEID" val="519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520"/>
</p:tagLst>
</file>

<file path=ppt/tags/tag191.xml><?xml version="1.0" encoding="utf-8"?>
<p:tagLst xmlns:p="http://schemas.openxmlformats.org/presentationml/2006/main">
  <p:tag name="AS_UNIQUEID" val="521"/>
</p:tagLst>
</file>

<file path=ppt/tags/tag192.xml><?xml version="1.0" encoding="utf-8"?>
<p:tagLst xmlns:p="http://schemas.openxmlformats.org/presentationml/2006/main">
  <p:tag name="AS_UNIQUEID" val="522"/>
</p:tagLst>
</file>

<file path=ppt/tags/tag193.xml><?xml version="1.0" encoding="utf-8"?>
<p:tagLst xmlns:p="http://schemas.openxmlformats.org/presentationml/2006/main">
  <p:tag name="AS_UNIQUEID" val="523"/>
</p:tagLst>
</file>

<file path=ppt/tags/tag194.xml><?xml version="1.0" encoding="utf-8"?>
<p:tagLst xmlns:p="http://schemas.openxmlformats.org/presentationml/2006/main">
  <p:tag name="AS_UNIQUEID" val="524"/>
</p:tagLst>
</file>

<file path=ppt/tags/tag195.xml><?xml version="1.0" encoding="utf-8"?>
<p:tagLst xmlns:p="http://schemas.openxmlformats.org/presentationml/2006/main">
  <p:tag name="AS_UNIQUEID" val="525"/>
</p:tagLst>
</file>

<file path=ppt/tags/tag196.xml><?xml version="1.0" encoding="utf-8"?>
<p:tagLst xmlns:p="http://schemas.openxmlformats.org/presentationml/2006/main">
  <p:tag name="AS_UNIQUEID" val="526"/>
</p:tagLst>
</file>

<file path=ppt/tags/tag197.xml><?xml version="1.0" encoding="utf-8"?>
<p:tagLst xmlns:p="http://schemas.openxmlformats.org/presentationml/2006/main">
  <p:tag name="AS_UNIQUEID" val="527"/>
</p:tagLst>
</file>

<file path=ppt/tags/tag198.xml><?xml version="1.0" encoding="utf-8"?>
<p:tagLst xmlns:p="http://schemas.openxmlformats.org/presentationml/2006/main">
  <p:tag name="AS_UNIQUEID" val="528"/>
</p:tagLst>
</file>

<file path=ppt/tags/tag199.xml><?xml version="1.0" encoding="utf-8"?>
<p:tagLst xmlns:p="http://schemas.openxmlformats.org/presentationml/2006/main">
  <p:tag name="AS_UNIQUEID" val="52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530"/>
</p:tagLst>
</file>

<file path=ppt/tags/tag201.xml><?xml version="1.0" encoding="utf-8"?>
<p:tagLst xmlns:p="http://schemas.openxmlformats.org/presentationml/2006/main">
  <p:tag name="AS_UNIQUEID" val="531"/>
</p:tagLst>
</file>

<file path=ppt/tags/tag202.xml><?xml version="1.0" encoding="utf-8"?>
<p:tagLst xmlns:p="http://schemas.openxmlformats.org/presentationml/2006/main">
  <p:tag name="AS_UNIQUEID" val="532"/>
</p:tagLst>
</file>

<file path=ppt/tags/tag203.xml><?xml version="1.0" encoding="utf-8"?>
<p:tagLst xmlns:p="http://schemas.openxmlformats.org/presentationml/2006/main">
  <p:tag name="AS_UNIQUEID" val="533"/>
</p:tagLst>
</file>

<file path=ppt/tags/tag204.xml><?xml version="1.0" encoding="utf-8"?>
<p:tagLst xmlns:p="http://schemas.openxmlformats.org/presentationml/2006/main">
  <p:tag name="AS_UNIQUEID" val="534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06.xml><?xml version="1.0" encoding="utf-8"?>
<p:tagLst xmlns:p="http://schemas.openxmlformats.org/presentationml/2006/main">
  <p:tag name="AS_UNIQUEID" val="517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08.xml><?xml version="1.0" encoding="utf-8"?>
<p:tagLst xmlns:p="http://schemas.openxmlformats.org/presentationml/2006/main">
  <p:tag name="AS_UNIQUEID" val="545"/>
</p:tagLst>
</file>

<file path=ppt/tags/tag209.xml><?xml version="1.0" encoding="utf-8"?>
<p:tagLst xmlns:p="http://schemas.openxmlformats.org/presentationml/2006/main">
  <p:tag name="AS_UNIQUEID" val="56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567"/>
</p:tagLst>
</file>

<file path=ppt/tags/tag211.xml><?xml version="1.0" encoding="utf-8"?>
<p:tagLst xmlns:p="http://schemas.openxmlformats.org/presentationml/2006/main">
  <p:tag name="AS_UNIQUEID" val="574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3"/>
</p:tagLst>
</file>

<file path=ppt/tags/tag213.xml><?xml version="1.0" encoding="utf-8"?>
<p:tagLst xmlns:p="http://schemas.openxmlformats.org/presentationml/2006/main">
  <p:tag name="AS_UNIQUEID" val="579"/>
</p:tagLst>
</file>

<file path=ppt/tags/tag214.xml><?xml version="1.0" encoding="utf-8"?>
<p:tagLst xmlns:p="http://schemas.openxmlformats.org/presentationml/2006/main">
  <p:tag name="AS_UNIQUEID" val="580"/>
</p:tagLst>
</file>

<file path=ppt/tags/tag215.xml><?xml version="1.0" encoding="utf-8"?>
<p:tagLst xmlns:p="http://schemas.openxmlformats.org/presentationml/2006/main">
  <p:tag name="AS_UNIQUEID" val="581"/>
</p:tagLst>
</file>

<file path=ppt/tags/tag216.xml><?xml version="1.0" encoding="utf-8"?>
<p:tagLst xmlns:p="http://schemas.openxmlformats.org/presentationml/2006/main">
  <p:tag name="AS_UNIQUEID" val="582"/>
</p:tagLst>
</file>

<file path=ppt/tags/tag217.xml><?xml version="1.0" encoding="utf-8"?>
<p:tagLst xmlns:p="http://schemas.openxmlformats.org/presentationml/2006/main">
  <p:tag name="AS_UNIQUEID" val="583"/>
</p:tagLst>
</file>

<file path=ppt/tags/tag218.xml><?xml version="1.0" encoding="utf-8"?>
<p:tagLst xmlns:p="http://schemas.openxmlformats.org/presentationml/2006/main">
  <p:tag name="AS_UNIQUEID" val="584"/>
</p:tagLst>
</file>

<file path=ppt/tags/tag219.xml><?xml version="1.0" encoding="utf-8"?>
<p:tagLst xmlns:p="http://schemas.openxmlformats.org/presentationml/2006/main">
  <p:tag name="AS_UNIQUEID" val="585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586"/>
</p:tagLst>
</file>

<file path=ppt/tags/tag221.xml><?xml version="1.0" encoding="utf-8"?>
<p:tagLst xmlns:p="http://schemas.openxmlformats.org/presentationml/2006/main">
  <p:tag name="AS_UNIQUEID" val="589"/>
</p:tagLst>
</file>

<file path=ppt/tags/tag222.xml><?xml version="1.0" encoding="utf-8"?>
<p:tagLst xmlns:p="http://schemas.openxmlformats.org/presentationml/2006/main">
  <p:tag name="AS_UNIQUEID" val="590"/>
</p:tagLst>
</file>

<file path=ppt/tags/tag223.xml><?xml version="1.0" encoding="utf-8"?>
<p:tagLst xmlns:p="http://schemas.openxmlformats.org/presentationml/2006/main">
  <p:tag name="AS_UNIQUEID" val="577"/>
</p:tagLst>
</file>

<file path=ppt/tags/tag224.xml><?xml version="1.0" encoding="utf-8"?>
<p:tagLst xmlns:p="http://schemas.openxmlformats.org/presentationml/2006/main">
  <p:tag name="AS_UNIQUEID" val="578"/>
</p:tagLst>
</file>

<file path=ppt/tags/tag225.xml><?xml version="1.0" encoding="utf-8"?>
<p:tagLst xmlns:p="http://schemas.openxmlformats.org/presentationml/2006/main">
  <p:tag name="AS_UNIQUEID" val="588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3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3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3"/>
</p:tagLst>
</file>

<file path=ppt/tags/tag229.xml><?xml version="1.0" encoding="utf-8"?>
<p:tagLst xmlns:p="http://schemas.openxmlformats.org/presentationml/2006/main">
  <p:tag name="AS_UNIQUEID" val="74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PP_MARK_KEY" val="7c0f5499-178d-4185-a264-1e084b3ade0a"/>
  <p:tag name="COMMONDATA" val="eyJoZGlkIjoiN2YzNjBkOTgyNWQ1YTMxYzM3MzMwNWFiODNmOWIzYWMifQ=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973_1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df"/>
  <p:tag name="KSO_WM_UNIT_DEC_AREA_ID" val="4157f54729674201992a33d29c3da756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1ddf680ce8a4e1a90a5733e062f8c77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hip20206484_1*b*1"/>
  <p:tag name="KSO_WM_TEMPLATE_CATEGORY" val="chip"/>
  <p:tag name="KSO_WM_TEMPLATE_INDEX" val="20206484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3236c23593f0412994a49a440d96ce5c"/>
  <p:tag name="KSO_WM_CHIP_GROUPID" val="5ebd0b730ac41c4a0a525433"/>
  <p:tag name="KSO_WM_CHIP_XID" val="5ebd0b730ac41c4a0a525434"/>
  <p:tag name="KSO_WM_CHIP_FILLAREA_FILL_RULE" val="{&quot;fill_align&quot;:&quot;cm&quot;,&quot;fill_mode&quot;:&quot;adaptive&quot;,&quot;sacle_strategy&quot;:&quot;smart&quot;}"/>
  <p:tag name="KSO_WM_ASSEMBLE_CHIP_INDEX" val="dd0cc65ef28b44a2b8833041b5b639fa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编辑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hip20206484_1*a*1"/>
  <p:tag name="KSO_WM_TEMPLATE_CATEGORY" val="chip"/>
  <p:tag name="KSO_WM_TEMPLATE_INDEX" val="20206484"/>
  <p:tag name="KSO_WM_UNIT_LAYERLEVEL" val="1"/>
  <p:tag name="KSO_WM_TAG_VERSION" val="1.0"/>
  <p:tag name="KSO_WM_BEAUTIFY_FLAG" val="#wm#"/>
  <p:tag name="KSO_WM_UNIT_DEFAULT_FONT" val="48;56;4"/>
  <p:tag name="KSO_WM_UNIT_BLOCK" val="0"/>
  <p:tag name="KSO_WM_UNIT_DEC_AREA_ID" val="485f20aac988428f836315e03a1a4d60"/>
  <p:tag name="KSO_WM_CHIP_GROUPID" val="5ebd0b730ac41c4a0a525433"/>
  <p:tag name="KSO_WM_CHIP_XID" val="5ebd0b730ac41c4a0a525434"/>
  <p:tag name="KSO_WM_CHIP_FILLAREA_FILL_RULE" val="{&quot;fill_align&quot;:&quot;cm&quot;,&quot;fill_mode&quot;:&quot;adaptive&quot;,&quot;sacle_strategy&quot;:&quot;smart&quot;}"/>
  <p:tag name="KSO_WM_ASSEMBLE_CHIP_INDEX" val="dd0cc65ef28b44a2b8833041b5b639fa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2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0"/>
  <p:tag name="KSO_WM_UNIT_DEC_AREA_ID" val="17ca7246ff8547bbbbdc7108b8a68452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949e0205fef1478f9ac4326aaf5f5790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19efa605aeaf434c9d979c40b437b56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1c9e7462d3a40e3b9b226d5d14c4675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a9c86af60f604e649374aa0f7500e8da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007d8cd83c949ed82e07cde858ef8bd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3_1*b*1"/>
  <p:tag name="KSO_WM_TEMPLATE_CATEGORY" val="custom"/>
  <p:tag name="KSO_WM_TEMPLATE_INDEX" val="20204973"/>
  <p:tag name="KSO_WM_UNIT_LAYERLEVEL" val="1"/>
  <p:tag name="KSO_WM_TAG_VERSION" val="1.0"/>
  <p:tag name="KSO_WM_BEAUTIFY_FLAG" val="#wm#"/>
  <p:tag name="KSO_WM_UNIT_PRESET_TEXT" val="单击此处添加副标题内容"/>
  <p:tag name="KSO_WM_UNIT_DEFAULT_FONT" val="14;18;2"/>
  <p:tag name="KSO_WM_UNIT_BLOCK" val="0"/>
  <p:tag name="KSO_WM_UNIT_DEC_AREA_ID" val="df2c97f841a4440f84884784a6aad4e1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b226c1057b664353acbb9b64b4788395"/>
  <p:tag name="KSO_WM_UNIT_TEXT_FILL_FORE_SCHEMECOLOR_INDEX_BRIGHTNESS" val="0.35"/>
  <p:tag name="KSO_WM_UNIT_TEXT_FILL_FORE_SCHEMECOLOR_INDEX" val="13"/>
  <p:tag name="KSO_WM_UNIT_TEXT_FILL_TYPE" val="1"/>
  <p:tag name="KSO_WM_TEMPLATE_ASSEMBLE_XID" val="5fa2106058547e52881e3917"/>
  <p:tag name="KSO_WM_TEMPLATE_ASSEMBLE_GROUPID" val="5fa11d2ca8fc48be808123de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3_1*a*1"/>
  <p:tag name="KSO_WM_TEMPLATE_CATEGORY" val="custom"/>
  <p:tag name="KSO_WM_TEMPLATE_INDEX" val="20204973"/>
  <p:tag name="KSO_WM_UNIT_LAYERLEVEL" val="1"/>
  <p:tag name="KSO_WM_TAG_VERSION" val="1.0"/>
  <p:tag name="KSO_WM_BEAUTIFY_FLAG" val="#wm#"/>
  <p:tag name="KSO_WM_UNIT_PRESET_TEXT" val="单击添加大标题"/>
  <p:tag name="KSO_WM_UNIT_DEFAULT_FONT" val="40;56;4"/>
  <p:tag name="KSO_WM_UNIT_BLOCK" val="0"/>
  <p:tag name="KSO_WM_UNIT_DEC_AREA_ID" val="4883360ea5b24f8fad64debb6a1b8bb8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b226c1057b664353acbb9b64b4788395"/>
  <p:tag name="KSO_WM_UNIT_TEXT_FILL_FORE_SCHEMECOLOR_INDEX_BRIGHTNESS" val="0.15"/>
  <p:tag name="KSO_WM_UNIT_TEXT_FILL_FORE_SCHEMECOLOR_INDEX" val="13"/>
  <p:tag name="KSO_WM_UNIT_TEXT_FILL_TYPE" val="1"/>
  <p:tag name="KSO_WM_TEMPLATE_ASSEMBLE_XID" val="5fa2106058547e52881e3917"/>
  <p:tag name="KSO_WM_TEMPLATE_ASSEMBLE_GROUPID" val="5fa11d2ca8fc48be808123de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2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0"/>
  <p:tag name="KSO_WM_UNIT_DEC_AREA_ID" val="6b9452169fc242a2adb4b66478eba08b"/>
  <p:tag name="KSO_WM_UNIT_DECORATE_INFO" val=""/>
  <p:tag name="KSO_WM_UNIT_SM_LIMIT_TYPE" val=""/>
  <p:tag name="KSO_WM_CHIP_FILLAREA_FILL_RULE" val="{&quot;fill_align&quot;:&quot;rm&quot;,&quot;fill_effect&quot;:[],&quot;fill_mode&quot;:&quot;adaptive&quot;,&quot;sacle_strategy&quot;:&quot;stretch&quot;}"/>
  <p:tag name="KSO_WM_ASSEMBLE_CHIP_INDEX" val="a4ede97f8b9e4336a0ac0e2ba681998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e6c1d1fd80f741fa8ec8e70108fa4a6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61f099160d34cb8821b9bb6d83fbb6c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973_1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df"/>
  <p:tag name="KSO_WM_UNIT_DEC_AREA_ID" val="4157f54729674201992a33d29c3da756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1ddf680ce8a4e1a90a5733e062f8c77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3_1*b*1"/>
  <p:tag name="KSO_WM_TEMPLATE_CATEGORY" val="custom"/>
  <p:tag name="KSO_WM_TEMPLATE_INDEX" val="20204973"/>
  <p:tag name="KSO_WM_UNIT_LAYERLEVEL" val="1"/>
  <p:tag name="KSO_WM_TAG_VERSION" val="1.0"/>
  <p:tag name="KSO_WM_BEAUTIFY_FLAG" val="#wm#"/>
  <p:tag name="KSO_WM_UNIT_PRESET_TEXT" val="单击此处添加副标题内容"/>
  <p:tag name="KSO_WM_UNIT_DEFAULT_FONT" val="18;24;2"/>
  <p:tag name="KSO_WM_UNIT_BLOCK" val="0"/>
  <p:tag name="KSO_WM_UNIT_DEC_AREA_ID" val="9dde70ad0ee64597bc41c0568bc09591"/>
  <p:tag name="KSO_WM_CHIP_GROUPID" val="5ebe4d230ac41c4a0a525649"/>
  <p:tag name="KSO_WM_CHIP_XID" val="5ebe4d230ac41c4a0a52564a"/>
  <p:tag name="KSO_WM_CHIP_FILLAREA_FILL_RULE" val="{&quot;fill_align&quot;:&quot;cm&quot;,&quot;fill_mode&quot;:&quot;adaptive&quot;,&quot;sacle_strategy&quot;:&quot;smart&quot;}"/>
  <p:tag name="KSO_WM_ASSEMBLE_CHIP_INDEX" val="7849e8eb0e8f43a0ba7f976b5c8e4743"/>
  <p:tag name="KSO_WM_UNIT_TEXT_FILL_FORE_SCHEMECOLOR_INDEX_BRIGHTNESS" val="0.35"/>
  <p:tag name="KSO_WM_UNIT_TEXT_FILL_FORE_SCHEMECOLOR_INDEX" val="13"/>
  <p:tag name="KSO_WM_UNIT_TEXT_FILL_TYPE" val="1"/>
  <p:tag name="KSO_WM_TEMPLATE_ASSEMBLE_XID" val="5fa2106058547e52881e3936"/>
  <p:tag name="KSO_WM_TEMPLATE_ASSEMBLE_GROUPID" val="5fa11d2ca8fc48be808123de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3_1*a*1"/>
  <p:tag name="KSO_WM_TEMPLATE_CATEGORY" val="custom"/>
  <p:tag name="KSO_WM_TEMPLATE_INDEX" val="20204973"/>
  <p:tag name="KSO_WM_UNIT_LAYERLEVEL" val="1"/>
  <p:tag name="KSO_WM_TAG_VERSION" val="1.0"/>
  <p:tag name="KSO_WM_BEAUTIFY_FLAG" val="#wm#"/>
  <p:tag name="KSO_WM_UNIT_PRESET_TEXT" val="谢谢观看"/>
  <p:tag name="KSO_WM_UNIT_DEFAULT_FONT" val="60;74;4"/>
  <p:tag name="KSO_WM_UNIT_BLOCK" val="0"/>
  <p:tag name="KSO_WM_UNIT_DEC_AREA_ID" val="e6212aac944844caaf2e1ef1b8fa1ee9"/>
  <p:tag name="KSO_WM_CHIP_GROUPID" val="5ebe4d230ac41c4a0a525649"/>
  <p:tag name="KSO_WM_CHIP_XID" val="5ebe4d230ac41c4a0a52564a"/>
  <p:tag name="KSO_WM_CHIP_FILLAREA_FILL_RULE" val="{&quot;fill_align&quot;:&quot;cm&quot;,&quot;fill_mode&quot;:&quot;adaptive&quot;,&quot;sacle_strategy&quot;:&quot;smart&quot;}"/>
  <p:tag name="KSO_WM_ASSEMBLE_CHIP_INDEX" val="7849e8eb0e8f43a0ba7f976b5c8e4743"/>
  <p:tag name="KSO_WM_UNIT_TEXT_FILL_FORE_SCHEMECOLOR_INDEX_BRIGHTNESS" val="0.15"/>
  <p:tag name="KSO_WM_UNIT_TEXT_FILL_FORE_SCHEMECOLOR_INDEX" val="13"/>
  <p:tag name="KSO_WM_UNIT_TEXT_FILL_TYPE" val="1"/>
  <p:tag name="KSO_WM_TEMPLATE_ASSEMBLE_XID" val="5fa2106058547e52881e3936"/>
  <p:tag name="KSO_WM_TEMPLATE_ASSEMBLE_GROUPID" val="5fa11d2ca8fc48be808123de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ac1c93fa291c4f319fe9d0a4c4e4ac2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e6a72c9f0c343bf9923882b74fd15fc"/>
  <p:tag name="KSO_WM_SLIDE_BACKGROUND_TYPE" val="general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853aab84e3e04b5ebd35bdc677676bc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7ab1f565774b71865554226ab1fd70"/>
  <p:tag name="KSO_WM_SLIDE_BACKGROUND_TYPE" val="general"/>
</p:tagLst>
</file>

<file path=ppt/tags/tag93.xml><?xml version="1.0" encoding="utf-8"?>
<p:tagLst xmlns:p="http://schemas.openxmlformats.org/presentationml/2006/main">
  <p:tag name="KSO_WM_SLIDE_BACKGROUND_TYPE" val="general"/>
</p:tagLst>
</file>

<file path=ppt/tags/tag94.xml><?xml version="1.0" encoding="utf-8"?>
<p:tagLst xmlns:p="http://schemas.openxmlformats.org/presentationml/2006/main">
  <p:tag name="KSO_WM_SLIDE_BACKGROUND_TYPE" val="general"/>
</p:tagLst>
</file>

<file path=ppt/tags/tag95.xml><?xml version="1.0" encoding="utf-8"?>
<p:tagLst xmlns:p="http://schemas.openxmlformats.org/presentationml/2006/main">
  <p:tag name="KSO_WM_SLIDE_BACKGROUND_TYPE" val="general"/>
</p:tagLst>
</file>

<file path=ppt/tags/tag96.xml><?xml version="1.0" encoding="utf-8"?>
<p:tagLst xmlns:p="http://schemas.openxmlformats.org/presentationml/2006/main">
  <p:tag name="KSO_WM_SLIDE_BACKGROUND_TYPE" val="general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3_5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3"/>
  <p:tag name="KSO_WM_UNIT_DEC_AREA_ID" val="06ad5ec1c3d54f1ebd9ec2bae17577a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e2e9fe9b1946058d9477684de978f8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3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1"/>
  <p:tag name="KSO_WM_UNIT_DEC_AREA_ID" val="48db66763baa4a7db2cd81dbfd63688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9df3a436cc145e681fa6f2d38729261"/>
  <p:tag name="KSO_WM_SLIDE_BACKGROUND_TYPE" val="frame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3_4*i*1"/>
  <p:tag name="KSO_WM_TEMPLATE_CATEGORY" val="chip"/>
  <p:tag name="KSO_WM_TEMPLATE_INDEX" val="20204973"/>
  <p:tag name="KSO_WM_UNIT_LAYERLEVEL" val="1"/>
  <p:tag name="KSO_WM_TAG_VERSION" val="1.0"/>
  <p:tag name="KSO_WM_BEAUTIFY_FLAG" val="#wm#"/>
  <p:tag name="KSO_WM_CHIP_GROUPID" val="5fa11d2ca8fc48be808123de"/>
  <p:tag name="KSO_WM_CHIP_XID" val="5fa11d2ca8fc48be808123e2"/>
  <p:tag name="KSO_WM_UNIT_DEC_AREA_ID" val="1624fae1b3bc4a9db4bff339c5d157b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9a78e4fe6da47419b56317cf50a0760"/>
  <p:tag name="KSO_WM_SLIDE_BACKGROUND_TYPE" val="frame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Adjacency">
      <a:dk1>
        <a:srgbClr val="000000"/>
      </a:dk1>
      <a:lt1>
        <a:srgbClr val="FFFFFF"/>
      </a:lt1>
      <a:dk2>
        <a:srgbClr val="CBE2F6"/>
      </a:dk2>
      <a:lt2>
        <a:srgbClr val="E4F0FB"/>
      </a:lt2>
      <a:accent1>
        <a:srgbClr val="157FD9"/>
      </a:accent1>
      <a:accent2>
        <a:srgbClr val="00808B"/>
      </a:accent2>
      <a:accent3>
        <a:srgbClr val="0E7333"/>
      </a:accent3>
      <a:accent4>
        <a:srgbClr val="465A0A"/>
      </a:accent4>
      <a:accent5>
        <a:srgbClr val="983505"/>
      </a:accent5>
      <a:accent6>
        <a:srgbClr val="D8151D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3740</Words>
  <Application>WPS 演示</Application>
  <PresentationFormat>全屏显示(4:3)</PresentationFormat>
  <Paragraphs>280</Paragraphs>
  <Slides>16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微软雅黑</vt:lpstr>
      <vt:lpstr>汉仪旗黑-85S</vt:lpstr>
      <vt:lpstr>黑体</vt:lpstr>
      <vt:lpstr>Showcard Gothic</vt:lpstr>
      <vt:lpstr>Brush Script MT</vt:lpstr>
      <vt:lpstr>华文新魏</vt:lpstr>
      <vt:lpstr>Jokerman</vt:lpstr>
      <vt:lpstr>Comic Sans MS</vt:lpstr>
      <vt:lpstr>汉仪方叠体简</vt:lpstr>
      <vt:lpstr>汉仪字研卡通W</vt:lpstr>
      <vt:lpstr>Times New Roman</vt:lpstr>
      <vt:lpstr>等线</vt:lpstr>
      <vt:lpstr>Impact</vt:lpstr>
      <vt:lpstr>Calibri</vt:lpstr>
      <vt:lpstr>Arial Unicode MS</vt:lpstr>
      <vt:lpstr>PMingLiU</vt:lpstr>
      <vt:lpstr>华文隶书</vt:lpstr>
      <vt:lpstr>Microsoft JhengHei</vt:lpstr>
      <vt:lpstr>Dotum</vt:lpstr>
      <vt:lpstr>Malgun Gothic</vt:lpstr>
      <vt:lpstr>Calibri</vt:lpstr>
      <vt:lpstr>Britannic Bold</vt:lpstr>
      <vt:lpstr>Arial Narrow</vt:lpstr>
      <vt:lpstr>Bauhaus 93</vt:lpstr>
      <vt:lpstr>汉仪雅酷黑 75W</vt:lpstr>
      <vt:lpstr>Bodoni MT Black</vt:lpstr>
      <vt:lpstr>Arial Black</vt:lpstr>
      <vt:lpstr>字魂35号-经典雅黑</vt:lpstr>
      <vt:lpstr>MingLiU-ExtB</vt:lpstr>
      <vt:lpstr>Office 主题​​</vt:lpstr>
      <vt:lpstr>5_Office 主题​​</vt:lpstr>
      <vt:lpstr>Welcome to the unit   新北区实验中学  陈蕾</vt:lpstr>
      <vt:lpstr>DIY a house for fish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My DIY story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8A Unit4  Welcome to the unit   新北区实验中学  陈蕾</dc:title>
  <dc:creator/>
  <cp:lastModifiedBy>Jessica</cp:lastModifiedBy>
  <cp:revision>246</cp:revision>
  <dcterms:created xsi:type="dcterms:W3CDTF">2019-06-19T02:08:00Z</dcterms:created>
  <dcterms:modified xsi:type="dcterms:W3CDTF">2025-03-12T11:54:39Z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D6E5E7F327EF47909F68A5A2AEEA0D48</vt:lpwstr>
  </property>
</Properties>
</file>