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</p:sldMasterIdLst>
  <p:notesMasterIdLst>
    <p:notesMasterId r:id="rId7"/>
  </p:notesMasterIdLst>
  <p:sldIdLst>
    <p:sldId id="258" r:id="rId4"/>
    <p:sldId id="297" r:id="rId5"/>
    <p:sldId id="312" r:id="rId6"/>
    <p:sldId id="278" r:id="rId8"/>
    <p:sldId id="263" r:id="rId9"/>
    <p:sldId id="264" r:id="rId10"/>
    <p:sldId id="266" r:id="rId11"/>
    <p:sldId id="326" r:id="rId12"/>
    <p:sldId id="328" r:id="rId13"/>
    <p:sldId id="299" r:id="rId14"/>
    <p:sldId id="280" r:id="rId15"/>
    <p:sldId id="272" r:id="rId16"/>
    <p:sldId id="291" r:id="rId17"/>
    <p:sldId id="267" r:id="rId18"/>
    <p:sldId id="271" r:id="rId19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4C31"/>
    <a:srgbClr val="F43308"/>
    <a:srgbClr val="E41908"/>
    <a:srgbClr val="F85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92"/>
        <p:guide pos="3958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9940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941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44034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5632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image" Target="../media/image6.png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image" Target="../media/image6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image" Target="../media/image7.png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image" Target="../media/image8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image" Target="../media/image8.png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image" Target="../media/image2.png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image" Target="../media/image2.png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image" Target="../media/image2.png"/><Relationship Id="rId2" Type="http://schemas.openxmlformats.org/officeDocument/2006/relationships/tags" Target="../tags/tag12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2.png"/><Relationship Id="rId2" Type="http://schemas.openxmlformats.org/officeDocument/2006/relationships/tags" Target="../tags/tag128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image" Target="../media/image2.png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image" Target="../media/image2.png"/><Relationship Id="rId2" Type="http://schemas.openxmlformats.org/officeDocument/2006/relationships/tags" Target="../tags/tag14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image" Target="../media/image6.png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image" Target="../media/image6.png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image" Target="../media/image7.png"/><Relationship Id="rId2" Type="http://schemas.openxmlformats.org/officeDocument/2006/relationships/tags" Target="../tags/tag176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image" Target="../media/image8.png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image" Target="../media/image8.png"/><Relationship Id="rId2" Type="http://schemas.openxmlformats.org/officeDocument/2006/relationships/tags" Target="../tags/tag194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image" Target="../media/image2.png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image" Target="../media/image2.png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image" Target="../media/image2.png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副标题 2"/>
          <p:cNvSpPr>
            <a:spLocks noGrp="1"/>
          </p:cNvSpPr>
          <p:nvPr>
            <p:ph type="subTitle" idx="1"/>
          </p:nvPr>
        </p:nvSpPr>
        <p:spPr>
          <a:xfrm>
            <a:off x="2960914" y="2841627"/>
            <a:ext cx="6863345" cy="879352"/>
          </a:xfrm>
        </p:spPr>
        <p:txBody>
          <a:bodyPr anchor="t">
            <a:normAutofit/>
          </a:bodyPr>
          <a:lstStyle>
            <a:lvl1pPr marL="0" indent="0" algn="r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单击此处编辑母版副标题样式</a:t>
            </a:r>
            <a:endParaRPr lang="en-US" strike="noStrike" noProof="1" dirty="0"/>
          </a:p>
        </p:txBody>
      </p:sp>
      <p:sp>
        <p:nvSpPr>
          <p:cNvPr id="48" name="标题 1"/>
          <p:cNvSpPr>
            <a:spLocks noGrp="1"/>
          </p:cNvSpPr>
          <p:nvPr>
            <p:ph type="ctrTitle" hasCustomPrompt="1"/>
          </p:nvPr>
        </p:nvSpPr>
        <p:spPr>
          <a:xfrm>
            <a:off x="2960914" y="1531715"/>
            <a:ext cx="6943555" cy="1247402"/>
          </a:xfrm>
        </p:spPr>
        <p:txBody>
          <a:bodyPr anchor="b">
            <a:normAutofit/>
          </a:bodyPr>
          <a:lstStyle>
            <a:lvl1pPr algn="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汉仪尚巍手书W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49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7560900" y="3783489"/>
            <a:ext cx="2263359" cy="524863"/>
          </a:xfrm>
        </p:spPr>
        <p:txBody>
          <a:bodyPr vert="horz" anchor="ctr">
            <a:normAutofit/>
          </a:bodyPr>
          <a:lstStyle>
            <a:lvl1pPr marL="0" indent="0" algn="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en-US" altLang="zh-CN" strike="noStrike" noProof="1" dirty="0"/>
          </a:p>
        </p:txBody>
      </p:sp>
      <p:sp>
        <p:nvSpPr>
          <p:cNvPr id="50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7560900" y="4370862"/>
            <a:ext cx="2263359" cy="524863"/>
          </a:xfrm>
        </p:spPr>
        <p:txBody>
          <a:bodyPr vert="horz" anchor="ctr">
            <a:normAutofit/>
          </a:bodyPr>
          <a:lstStyle>
            <a:lvl1pPr marL="0" indent="0" algn="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3"/>
            <p:custDataLst>
              <p:tags r:id="rId4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  <p:custDataLst>
              <p:tags r:id="rId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1" name="组合 1"/>
          <p:cNvGrpSpPr/>
          <p:nvPr/>
        </p:nvGrpSpPr>
        <p:grpSpPr>
          <a:xfrm>
            <a:off x="-14287" y="0"/>
            <a:ext cx="1184275" cy="1052513"/>
            <a:chOff x="-23" y="0"/>
            <a:chExt cx="1866" cy="1658"/>
          </a:xfrm>
        </p:grpSpPr>
        <p:sp>
          <p:nvSpPr>
            <p:cNvPr id="12292" name="gull-bird-flying-shape_47399"/>
            <p:cNvSpPr>
              <a:spLocks noChangeAspect="1"/>
            </p:cNvSpPr>
            <p:nvPr userDrawn="1">
              <p:custDataLst>
                <p:tags r:id="rId3"/>
              </p:custDataLst>
            </p:nvPr>
          </p:nvSpPr>
          <p:spPr>
            <a:xfrm>
              <a:off x="1055" y="0"/>
              <a:ext cx="789" cy="840"/>
            </a:xfrm>
            <a:custGeom>
              <a:avLst/>
              <a:gdLst/>
              <a:ahLst/>
              <a:cxnLst>
                <a:cxn ang="0">
                  <a:pos x="758" y="737"/>
                </a:cxn>
                <a:cxn ang="0">
                  <a:pos x="715" y="697"/>
                </a:cxn>
                <a:cxn ang="0">
                  <a:pos x="662" y="623"/>
                </a:cxn>
                <a:cxn ang="0">
                  <a:pos x="663" y="595"/>
                </a:cxn>
                <a:cxn ang="0">
                  <a:pos x="730" y="424"/>
                </a:cxn>
                <a:cxn ang="0">
                  <a:pos x="756" y="298"/>
                </a:cxn>
                <a:cxn ang="0">
                  <a:pos x="756" y="159"/>
                </a:cxn>
                <a:cxn ang="0">
                  <a:pos x="699" y="11"/>
                </a:cxn>
                <a:cxn ang="0">
                  <a:pos x="671" y="22"/>
                </a:cxn>
                <a:cxn ang="0">
                  <a:pos x="670" y="38"/>
                </a:cxn>
                <a:cxn ang="0">
                  <a:pos x="667" y="69"/>
                </a:cxn>
                <a:cxn ang="0">
                  <a:pos x="663" y="116"/>
                </a:cxn>
                <a:cxn ang="0">
                  <a:pos x="655" y="152"/>
                </a:cxn>
                <a:cxn ang="0">
                  <a:pos x="640" y="231"/>
                </a:cxn>
                <a:cxn ang="0">
                  <a:pos x="620" y="323"/>
                </a:cxn>
                <a:cxn ang="0">
                  <a:pos x="612" y="349"/>
                </a:cxn>
                <a:cxn ang="0">
                  <a:pos x="595" y="386"/>
                </a:cxn>
                <a:cxn ang="0">
                  <a:pos x="585" y="408"/>
                </a:cxn>
                <a:cxn ang="0">
                  <a:pos x="528" y="564"/>
                </a:cxn>
                <a:cxn ang="0">
                  <a:pos x="504" y="680"/>
                </a:cxn>
                <a:cxn ang="0">
                  <a:pos x="387" y="672"/>
                </a:cxn>
                <a:cxn ang="0">
                  <a:pos x="141" y="702"/>
                </a:cxn>
                <a:cxn ang="0">
                  <a:pos x="3" y="701"/>
                </a:cxn>
                <a:cxn ang="0">
                  <a:pos x="7" y="708"/>
                </a:cxn>
                <a:cxn ang="0">
                  <a:pos x="68" y="720"/>
                </a:cxn>
                <a:cxn ang="0">
                  <a:pos x="184" y="717"/>
                </a:cxn>
                <a:cxn ang="0">
                  <a:pos x="226" y="724"/>
                </a:cxn>
                <a:cxn ang="0">
                  <a:pos x="280" y="725"/>
                </a:cxn>
                <a:cxn ang="0">
                  <a:pos x="366" y="746"/>
                </a:cxn>
                <a:cxn ang="0">
                  <a:pos x="401" y="752"/>
                </a:cxn>
                <a:cxn ang="0">
                  <a:pos x="429" y="752"/>
                </a:cxn>
                <a:cxn ang="0">
                  <a:pos x="356" y="804"/>
                </a:cxn>
                <a:cxn ang="0">
                  <a:pos x="273" y="836"/>
                </a:cxn>
                <a:cxn ang="0">
                  <a:pos x="338" y="828"/>
                </a:cxn>
                <a:cxn ang="0">
                  <a:pos x="357" y="831"/>
                </a:cxn>
                <a:cxn ang="0">
                  <a:pos x="402" y="828"/>
                </a:cxn>
                <a:cxn ang="0">
                  <a:pos x="453" y="823"/>
                </a:cxn>
                <a:cxn ang="0">
                  <a:pos x="588" y="814"/>
                </a:cxn>
                <a:cxn ang="0">
                  <a:pos x="720" y="767"/>
                </a:cxn>
                <a:cxn ang="0">
                  <a:pos x="789" y="770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293" name="gull-bird-flying-shape_47399"/>
            <p:cNvSpPr>
              <a:spLocks noChangeAspect="1"/>
            </p:cNvSpPr>
            <p:nvPr userDrawn="1">
              <p:custDataLst>
                <p:tags r:id="rId4"/>
              </p:custDataLst>
            </p:nvPr>
          </p:nvSpPr>
          <p:spPr>
            <a:xfrm rot="-1594878">
              <a:off x="-23" y="698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3111658" y="1841380"/>
            <a:ext cx="5968684" cy="2374052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9600" baseline="0" dirty="0">
                <a:solidFill>
                  <a:schemeClr val="accent1"/>
                </a:solidFill>
                <a:latin typeface="Arial" panose="020B0604020202020204" pitchFamily="34" charset="0"/>
                <a:ea typeface="汉仪尚巍手书W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38294"/>
            <a:ext cx="12192000" cy="2719706"/>
          </a:xfrm>
          <a:custGeom>
            <a:avLst/>
            <a:gdLst>
              <a:gd name="connsiteX0" fmla="*/ 0 w 12192000"/>
              <a:gd name="connsiteY0" fmla="*/ 0 h 2719953"/>
              <a:gd name="connsiteX1" fmla="*/ 12192000 w 12192000"/>
              <a:gd name="connsiteY1" fmla="*/ 0 h 2719953"/>
              <a:gd name="connsiteX2" fmla="*/ 12192000 w 12192000"/>
              <a:gd name="connsiteY2" fmla="*/ 2719953 h 2719953"/>
              <a:gd name="connsiteX3" fmla="*/ 0 w 12192000"/>
              <a:gd name="connsiteY3" fmla="*/ 2719953 h 271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19953">
                <a:moveTo>
                  <a:pt x="0" y="0"/>
                </a:moveTo>
                <a:lnTo>
                  <a:pt x="12192000" y="0"/>
                </a:lnTo>
                <a:lnTo>
                  <a:pt x="12192000" y="2719953"/>
                </a:lnTo>
                <a:lnTo>
                  <a:pt x="0" y="2719953"/>
                </a:lnTo>
                <a:close/>
              </a:path>
            </a:pathLst>
          </a:custGeom>
        </p:spPr>
      </p:pic>
      <p:grpSp>
        <p:nvGrpSpPr>
          <p:cNvPr id="14340" name="组合 5"/>
          <p:cNvGrpSpPr/>
          <p:nvPr/>
        </p:nvGrpSpPr>
        <p:grpSpPr>
          <a:xfrm>
            <a:off x="10693400" y="111125"/>
            <a:ext cx="1368425" cy="709613"/>
            <a:chOff x="167" y="0"/>
            <a:chExt cx="2575" cy="1336"/>
          </a:xfrm>
        </p:grpSpPr>
        <p:sp>
          <p:nvSpPr>
            <p:cNvPr id="14341" name="gull-bird-flying-shape_47399"/>
            <p:cNvSpPr>
              <a:spLocks noChangeAspect="1"/>
            </p:cNvSpPr>
            <p:nvPr userDrawn="1">
              <p:custDataLst>
                <p:tags r:id="rId4"/>
              </p:custDataLst>
            </p:nvPr>
          </p:nvSpPr>
          <p:spPr>
            <a:xfrm>
              <a:off x="1840" y="0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42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 rot="-1594878">
              <a:off x="167" y="376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92100" y="304800"/>
            <a:ext cx="11607800" cy="6248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baseline="0" noProof="1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38294"/>
            <a:ext cx="12192000" cy="2719706"/>
          </a:xfrm>
          <a:custGeom>
            <a:avLst/>
            <a:gdLst>
              <a:gd name="connsiteX0" fmla="*/ 0 w 12192000"/>
              <a:gd name="connsiteY0" fmla="*/ 0 h 2719953"/>
              <a:gd name="connsiteX1" fmla="*/ 12192000 w 12192000"/>
              <a:gd name="connsiteY1" fmla="*/ 0 h 2719953"/>
              <a:gd name="connsiteX2" fmla="*/ 12192000 w 12192000"/>
              <a:gd name="connsiteY2" fmla="*/ 2719953 h 2719953"/>
              <a:gd name="connsiteX3" fmla="*/ 0 w 12192000"/>
              <a:gd name="connsiteY3" fmla="*/ 2719953 h 271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19953">
                <a:moveTo>
                  <a:pt x="0" y="0"/>
                </a:moveTo>
                <a:lnTo>
                  <a:pt x="12192000" y="0"/>
                </a:lnTo>
                <a:lnTo>
                  <a:pt x="12192000" y="2719953"/>
                </a:lnTo>
                <a:lnTo>
                  <a:pt x="0" y="2719953"/>
                </a:lnTo>
                <a:close/>
              </a:path>
            </a:pathLst>
          </a:custGeom>
        </p:spPr>
      </p:pic>
      <p:grpSp>
        <p:nvGrpSpPr>
          <p:cNvPr id="15365" name="组合 5"/>
          <p:cNvGrpSpPr/>
          <p:nvPr/>
        </p:nvGrpSpPr>
        <p:grpSpPr>
          <a:xfrm>
            <a:off x="209550" y="201613"/>
            <a:ext cx="1044575" cy="768350"/>
            <a:chOff x="329" y="318"/>
            <a:chExt cx="1645" cy="1209"/>
          </a:xfrm>
        </p:grpSpPr>
        <p:sp>
          <p:nvSpPr>
            <p:cNvPr id="15366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>
              <a:off x="1544" y="318"/>
              <a:ext cx="431" cy="459"/>
            </a:xfrm>
            <a:custGeom>
              <a:avLst/>
              <a:gdLst/>
              <a:ahLst/>
              <a:cxnLst>
                <a:cxn ang="0">
                  <a:pos x="414" y="403"/>
                </a:cxn>
                <a:cxn ang="0">
                  <a:pos x="390" y="381"/>
                </a:cxn>
                <a:cxn ang="0">
                  <a:pos x="361" y="340"/>
                </a:cxn>
                <a:cxn ang="0">
                  <a:pos x="362" y="325"/>
                </a:cxn>
                <a:cxn ang="0">
                  <a:pos x="399" y="232"/>
                </a:cxn>
                <a:cxn ang="0">
                  <a:pos x="413" y="162"/>
                </a:cxn>
                <a:cxn ang="0">
                  <a:pos x="413" y="86"/>
                </a:cxn>
                <a:cxn ang="0">
                  <a:pos x="381" y="6"/>
                </a:cxn>
                <a:cxn ang="0">
                  <a:pos x="367" y="12"/>
                </a:cxn>
                <a:cxn ang="0">
                  <a:pos x="366" y="21"/>
                </a:cxn>
                <a:cxn ang="0">
                  <a:pos x="364" y="38"/>
                </a:cxn>
                <a:cxn ang="0">
                  <a:pos x="362" y="63"/>
                </a:cxn>
                <a:cxn ang="0">
                  <a:pos x="358" y="83"/>
                </a:cxn>
                <a:cxn ang="0">
                  <a:pos x="349" y="126"/>
                </a:cxn>
                <a:cxn ang="0">
                  <a:pos x="339" y="176"/>
                </a:cxn>
                <a:cxn ang="0">
                  <a:pos x="334" y="190"/>
                </a:cxn>
                <a:cxn ang="0">
                  <a:pos x="325" y="210"/>
                </a:cxn>
                <a:cxn ang="0">
                  <a:pos x="320" y="223"/>
                </a:cxn>
                <a:cxn ang="0">
                  <a:pos x="288" y="308"/>
                </a:cxn>
                <a:cxn ang="0">
                  <a:pos x="275" y="371"/>
                </a:cxn>
                <a:cxn ang="0">
                  <a:pos x="211" y="367"/>
                </a:cxn>
                <a:cxn ang="0">
                  <a:pos x="77" y="384"/>
                </a:cxn>
                <a:cxn ang="0">
                  <a:pos x="2" y="383"/>
                </a:cxn>
                <a:cxn ang="0">
                  <a:pos x="4" y="387"/>
                </a:cxn>
                <a:cxn ang="0">
                  <a:pos x="37" y="393"/>
                </a:cxn>
                <a:cxn ang="0">
                  <a:pos x="100" y="392"/>
                </a:cxn>
                <a:cxn ang="0">
                  <a:pos x="123" y="395"/>
                </a:cxn>
                <a:cxn ang="0">
                  <a:pos x="153" y="396"/>
                </a:cxn>
                <a:cxn ang="0">
                  <a:pos x="200" y="407"/>
                </a:cxn>
                <a:cxn ang="0">
                  <a:pos x="219" y="411"/>
                </a:cxn>
                <a:cxn ang="0">
                  <a:pos x="234" y="411"/>
                </a:cxn>
                <a:cxn ang="0">
                  <a:pos x="194" y="439"/>
                </a:cxn>
                <a:cxn ang="0">
                  <a:pos x="149" y="456"/>
                </a:cxn>
                <a:cxn ang="0">
                  <a:pos x="184" y="452"/>
                </a:cxn>
                <a:cxn ang="0">
                  <a:pos x="195" y="454"/>
                </a:cxn>
                <a:cxn ang="0">
                  <a:pos x="220" y="452"/>
                </a:cxn>
                <a:cxn ang="0">
                  <a:pos x="247" y="449"/>
                </a:cxn>
                <a:cxn ang="0">
                  <a:pos x="321" y="445"/>
                </a:cxn>
                <a:cxn ang="0">
                  <a:pos x="393" y="419"/>
                </a:cxn>
                <a:cxn ang="0">
                  <a:pos x="431" y="42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5367" name="gull-bird-flying-shape_47399"/>
            <p:cNvSpPr>
              <a:spLocks noChangeAspect="1"/>
            </p:cNvSpPr>
            <p:nvPr userDrawn="1">
              <p:custDataLst>
                <p:tags r:id="rId6"/>
              </p:custDataLst>
            </p:nvPr>
          </p:nvSpPr>
          <p:spPr>
            <a:xfrm rot="-1594878">
              <a:off x="329" y="567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组合 5"/>
          <p:cNvGrpSpPr/>
          <p:nvPr/>
        </p:nvGrpSpPr>
        <p:grpSpPr>
          <a:xfrm>
            <a:off x="10879138" y="5722938"/>
            <a:ext cx="1122362" cy="938212"/>
            <a:chOff x="17132" y="9012"/>
            <a:chExt cx="1769" cy="1477"/>
          </a:xfrm>
        </p:grpSpPr>
        <p:sp>
          <p:nvSpPr>
            <p:cNvPr id="16388" name="gull-bird-flying-shape_47399"/>
            <p:cNvSpPr>
              <a:spLocks noChangeAspect="1"/>
            </p:cNvSpPr>
            <p:nvPr userDrawn="1">
              <p:custDataLst>
                <p:tags r:id="rId2"/>
              </p:custDataLst>
            </p:nvPr>
          </p:nvSpPr>
          <p:spPr>
            <a:xfrm rot="-1500000">
              <a:off x="18347" y="9012"/>
              <a:ext cx="555" cy="591"/>
            </a:xfrm>
            <a:custGeom>
              <a:avLst/>
              <a:gdLst/>
              <a:ahLst/>
              <a:cxnLst>
                <a:cxn ang="0">
                  <a:pos x="533" y="519"/>
                </a:cxn>
                <a:cxn ang="0">
                  <a:pos x="503" y="490"/>
                </a:cxn>
                <a:cxn ang="0">
                  <a:pos x="465" y="438"/>
                </a:cxn>
                <a:cxn ang="0">
                  <a:pos x="466" y="419"/>
                </a:cxn>
                <a:cxn ang="0">
                  <a:pos x="514" y="298"/>
                </a:cxn>
                <a:cxn ang="0">
                  <a:pos x="532" y="209"/>
                </a:cxn>
                <a:cxn ang="0">
                  <a:pos x="531" y="111"/>
                </a:cxn>
                <a:cxn ang="0">
                  <a:pos x="491" y="8"/>
                </a:cxn>
                <a:cxn ang="0">
                  <a:pos x="472" y="15"/>
                </a:cxn>
                <a:cxn ang="0">
                  <a:pos x="471" y="27"/>
                </a:cxn>
                <a:cxn ang="0">
                  <a:pos x="469" y="49"/>
                </a:cxn>
                <a:cxn ang="0">
                  <a:pos x="466" y="81"/>
                </a:cxn>
                <a:cxn ang="0">
                  <a:pos x="461" y="107"/>
                </a:cxn>
                <a:cxn ang="0">
                  <a:pos x="450" y="162"/>
                </a:cxn>
                <a:cxn ang="0">
                  <a:pos x="436" y="227"/>
                </a:cxn>
                <a:cxn ang="0">
                  <a:pos x="430" y="245"/>
                </a:cxn>
                <a:cxn ang="0">
                  <a:pos x="419" y="271"/>
                </a:cxn>
                <a:cxn ang="0">
                  <a:pos x="412" y="287"/>
                </a:cxn>
                <a:cxn ang="0">
                  <a:pos x="372" y="397"/>
                </a:cxn>
                <a:cxn ang="0">
                  <a:pos x="355" y="478"/>
                </a:cxn>
                <a:cxn ang="0">
                  <a:pos x="272" y="473"/>
                </a:cxn>
                <a:cxn ang="0">
                  <a:pos x="99" y="494"/>
                </a:cxn>
                <a:cxn ang="0">
                  <a:pos x="2" y="493"/>
                </a:cxn>
                <a:cxn ang="0">
                  <a:pos x="5" y="498"/>
                </a:cxn>
                <a:cxn ang="0">
                  <a:pos x="48" y="507"/>
                </a:cxn>
                <a:cxn ang="0">
                  <a:pos x="129" y="505"/>
                </a:cxn>
                <a:cxn ang="0">
                  <a:pos x="159" y="509"/>
                </a:cxn>
                <a:cxn ang="0">
                  <a:pos x="197" y="510"/>
                </a:cxn>
                <a:cxn ang="0">
                  <a:pos x="258" y="524"/>
                </a:cxn>
                <a:cxn ang="0">
                  <a:pos x="282" y="529"/>
                </a:cxn>
                <a:cxn ang="0">
                  <a:pos x="302" y="529"/>
                </a:cxn>
                <a:cxn ang="0">
                  <a:pos x="251" y="565"/>
                </a:cxn>
                <a:cxn ang="0">
                  <a:pos x="192" y="588"/>
                </a:cxn>
                <a:cxn ang="0">
                  <a:pos x="237" y="582"/>
                </a:cxn>
                <a:cxn ang="0">
                  <a:pos x="251" y="584"/>
                </a:cxn>
                <a:cxn ang="0">
                  <a:pos x="283" y="583"/>
                </a:cxn>
                <a:cxn ang="0">
                  <a:pos x="318" y="579"/>
                </a:cxn>
                <a:cxn ang="0">
                  <a:pos x="413" y="573"/>
                </a:cxn>
                <a:cxn ang="0">
                  <a:pos x="507" y="539"/>
                </a:cxn>
                <a:cxn ang="0">
                  <a:pos x="555" y="542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6389" name="gull-bird-flying-shape_47399"/>
            <p:cNvSpPr>
              <a:spLocks noChangeAspect="1"/>
            </p:cNvSpPr>
            <p:nvPr userDrawn="1">
              <p:custDataLst>
                <p:tags r:id="rId3"/>
              </p:custDataLst>
            </p:nvPr>
          </p:nvSpPr>
          <p:spPr>
            <a:xfrm rot="-3094879">
              <a:off x="17161" y="9558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4822825" cy="686593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trike="noStrike" baseline="0" noProof="1" dirty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322763"/>
            <a:ext cx="12192000" cy="2535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trike="noStrike" baseline="0" noProof="1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组合 5"/>
          <p:cNvGrpSpPr/>
          <p:nvPr/>
        </p:nvGrpSpPr>
        <p:grpSpPr>
          <a:xfrm>
            <a:off x="120650" y="84138"/>
            <a:ext cx="1123950" cy="966787"/>
            <a:chOff x="190" y="132"/>
            <a:chExt cx="1769" cy="1522"/>
          </a:xfrm>
        </p:grpSpPr>
        <p:sp>
          <p:nvSpPr>
            <p:cNvPr id="18436" name="gull-bird-flying-shape_47399"/>
            <p:cNvSpPr>
              <a:spLocks noChangeAspect="1"/>
            </p:cNvSpPr>
            <p:nvPr userDrawn="1">
              <p:custDataLst>
                <p:tags r:id="rId2"/>
              </p:custDataLst>
            </p:nvPr>
          </p:nvSpPr>
          <p:spPr>
            <a:xfrm rot="-1500000">
              <a:off x="1405" y="132"/>
              <a:ext cx="555" cy="591"/>
            </a:xfrm>
            <a:custGeom>
              <a:avLst/>
              <a:gdLst/>
              <a:ahLst/>
              <a:cxnLst>
                <a:cxn ang="0">
                  <a:pos x="533" y="519"/>
                </a:cxn>
                <a:cxn ang="0">
                  <a:pos x="503" y="490"/>
                </a:cxn>
                <a:cxn ang="0">
                  <a:pos x="465" y="438"/>
                </a:cxn>
                <a:cxn ang="0">
                  <a:pos x="466" y="419"/>
                </a:cxn>
                <a:cxn ang="0">
                  <a:pos x="514" y="298"/>
                </a:cxn>
                <a:cxn ang="0">
                  <a:pos x="532" y="209"/>
                </a:cxn>
                <a:cxn ang="0">
                  <a:pos x="531" y="111"/>
                </a:cxn>
                <a:cxn ang="0">
                  <a:pos x="491" y="8"/>
                </a:cxn>
                <a:cxn ang="0">
                  <a:pos x="472" y="15"/>
                </a:cxn>
                <a:cxn ang="0">
                  <a:pos x="471" y="27"/>
                </a:cxn>
                <a:cxn ang="0">
                  <a:pos x="469" y="49"/>
                </a:cxn>
                <a:cxn ang="0">
                  <a:pos x="466" y="81"/>
                </a:cxn>
                <a:cxn ang="0">
                  <a:pos x="461" y="107"/>
                </a:cxn>
                <a:cxn ang="0">
                  <a:pos x="450" y="162"/>
                </a:cxn>
                <a:cxn ang="0">
                  <a:pos x="436" y="227"/>
                </a:cxn>
                <a:cxn ang="0">
                  <a:pos x="430" y="245"/>
                </a:cxn>
                <a:cxn ang="0">
                  <a:pos x="419" y="271"/>
                </a:cxn>
                <a:cxn ang="0">
                  <a:pos x="412" y="287"/>
                </a:cxn>
                <a:cxn ang="0">
                  <a:pos x="372" y="397"/>
                </a:cxn>
                <a:cxn ang="0">
                  <a:pos x="355" y="478"/>
                </a:cxn>
                <a:cxn ang="0">
                  <a:pos x="272" y="473"/>
                </a:cxn>
                <a:cxn ang="0">
                  <a:pos x="99" y="494"/>
                </a:cxn>
                <a:cxn ang="0">
                  <a:pos x="2" y="493"/>
                </a:cxn>
                <a:cxn ang="0">
                  <a:pos x="5" y="498"/>
                </a:cxn>
                <a:cxn ang="0">
                  <a:pos x="48" y="507"/>
                </a:cxn>
                <a:cxn ang="0">
                  <a:pos x="129" y="505"/>
                </a:cxn>
                <a:cxn ang="0">
                  <a:pos x="159" y="509"/>
                </a:cxn>
                <a:cxn ang="0">
                  <a:pos x="197" y="510"/>
                </a:cxn>
                <a:cxn ang="0">
                  <a:pos x="258" y="524"/>
                </a:cxn>
                <a:cxn ang="0">
                  <a:pos x="282" y="529"/>
                </a:cxn>
                <a:cxn ang="0">
                  <a:pos x="302" y="529"/>
                </a:cxn>
                <a:cxn ang="0">
                  <a:pos x="251" y="565"/>
                </a:cxn>
                <a:cxn ang="0">
                  <a:pos x="192" y="588"/>
                </a:cxn>
                <a:cxn ang="0">
                  <a:pos x="237" y="582"/>
                </a:cxn>
                <a:cxn ang="0">
                  <a:pos x="251" y="584"/>
                </a:cxn>
                <a:cxn ang="0">
                  <a:pos x="283" y="583"/>
                </a:cxn>
                <a:cxn ang="0">
                  <a:pos x="318" y="579"/>
                </a:cxn>
                <a:cxn ang="0">
                  <a:pos x="413" y="573"/>
                </a:cxn>
                <a:cxn ang="0">
                  <a:pos x="507" y="539"/>
                </a:cxn>
                <a:cxn ang="0">
                  <a:pos x="555" y="542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8437" name="gull-bird-flying-shape_47399"/>
            <p:cNvSpPr>
              <a:spLocks noChangeAspect="1"/>
            </p:cNvSpPr>
            <p:nvPr userDrawn="1">
              <p:custDataLst>
                <p:tags r:id="rId3"/>
              </p:custDataLst>
            </p:nvPr>
          </p:nvSpPr>
          <p:spPr>
            <a:xfrm rot="-3094879">
              <a:off x="219" y="723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trike="noStrike" baseline="0" noProof="1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trike="noStrike" baseline="0" noProof="1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9460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244975"/>
            <a:ext cx="12192000" cy="2613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1" name="组合 5"/>
          <p:cNvGrpSpPr/>
          <p:nvPr/>
        </p:nvGrpSpPr>
        <p:grpSpPr>
          <a:xfrm>
            <a:off x="11152188" y="120650"/>
            <a:ext cx="785812" cy="676275"/>
            <a:chOff x="190" y="132"/>
            <a:chExt cx="1769" cy="1522"/>
          </a:xfrm>
        </p:grpSpPr>
        <p:sp>
          <p:nvSpPr>
            <p:cNvPr id="19462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 rot="-1500000">
              <a:off x="1405" y="132"/>
              <a:ext cx="555" cy="591"/>
            </a:xfrm>
            <a:custGeom>
              <a:avLst/>
              <a:gdLst/>
              <a:ahLst/>
              <a:cxnLst>
                <a:cxn ang="0">
                  <a:pos x="533" y="519"/>
                </a:cxn>
                <a:cxn ang="0">
                  <a:pos x="503" y="490"/>
                </a:cxn>
                <a:cxn ang="0">
                  <a:pos x="465" y="438"/>
                </a:cxn>
                <a:cxn ang="0">
                  <a:pos x="466" y="419"/>
                </a:cxn>
                <a:cxn ang="0">
                  <a:pos x="514" y="298"/>
                </a:cxn>
                <a:cxn ang="0">
                  <a:pos x="532" y="209"/>
                </a:cxn>
                <a:cxn ang="0">
                  <a:pos x="531" y="111"/>
                </a:cxn>
                <a:cxn ang="0">
                  <a:pos x="491" y="8"/>
                </a:cxn>
                <a:cxn ang="0">
                  <a:pos x="472" y="15"/>
                </a:cxn>
                <a:cxn ang="0">
                  <a:pos x="471" y="27"/>
                </a:cxn>
                <a:cxn ang="0">
                  <a:pos x="469" y="49"/>
                </a:cxn>
                <a:cxn ang="0">
                  <a:pos x="466" y="81"/>
                </a:cxn>
                <a:cxn ang="0">
                  <a:pos x="461" y="107"/>
                </a:cxn>
                <a:cxn ang="0">
                  <a:pos x="450" y="162"/>
                </a:cxn>
                <a:cxn ang="0">
                  <a:pos x="436" y="227"/>
                </a:cxn>
                <a:cxn ang="0">
                  <a:pos x="430" y="245"/>
                </a:cxn>
                <a:cxn ang="0">
                  <a:pos x="419" y="271"/>
                </a:cxn>
                <a:cxn ang="0">
                  <a:pos x="412" y="287"/>
                </a:cxn>
                <a:cxn ang="0">
                  <a:pos x="372" y="397"/>
                </a:cxn>
                <a:cxn ang="0">
                  <a:pos x="355" y="478"/>
                </a:cxn>
                <a:cxn ang="0">
                  <a:pos x="272" y="473"/>
                </a:cxn>
                <a:cxn ang="0">
                  <a:pos x="99" y="494"/>
                </a:cxn>
                <a:cxn ang="0">
                  <a:pos x="2" y="493"/>
                </a:cxn>
                <a:cxn ang="0">
                  <a:pos x="5" y="498"/>
                </a:cxn>
                <a:cxn ang="0">
                  <a:pos x="48" y="507"/>
                </a:cxn>
                <a:cxn ang="0">
                  <a:pos x="129" y="505"/>
                </a:cxn>
                <a:cxn ang="0">
                  <a:pos x="159" y="509"/>
                </a:cxn>
                <a:cxn ang="0">
                  <a:pos x="197" y="510"/>
                </a:cxn>
                <a:cxn ang="0">
                  <a:pos x="258" y="524"/>
                </a:cxn>
                <a:cxn ang="0">
                  <a:pos x="282" y="529"/>
                </a:cxn>
                <a:cxn ang="0">
                  <a:pos x="302" y="529"/>
                </a:cxn>
                <a:cxn ang="0">
                  <a:pos x="251" y="565"/>
                </a:cxn>
                <a:cxn ang="0">
                  <a:pos x="192" y="588"/>
                </a:cxn>
                <a:cxn ang="0">
                  <a:pos x="237" y="582"/>
                </a:cxn>
                <a:cxn ang="0">
                  <a:pos x="251" y="584"/>
                </a:cxn>
                <a:cxn ang="0">
                  <a:pos x="283" y="583"/>
                </a:cxn>
                <a:cxn ang="0">
                  <a:pos x="318" y="579"/>
                </a:cxn>
                <a:cxn ang="0">
                  <a:pos x="413" y="573"/>
                </a:cxn>
                <a:cxn ang="0">
                  <a:pos x="507" y="539"/>
                </a:cxn>
                <a:cxn ang="0">
                  <a:pos x="555" y="542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9463" name="gull-bird-flying-shape_47399"/>
            <p:cNvSpPr>
              <a:spLocks noChangeAspect="1"/>
            </p:cNvSpPr>
            <p:nvPr userDrawn="1">
              <p:custDataLst>
                <p:tags r:id="rId6"/>
              </p:custDataLst>
            </p:nvPr>
          </p:nvSpPr>
          <p:spPr>
            <a:xfrm rot="-3094879">
              <a:off x="219" y="723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244975"/>
            <a:ext cx="12192000" cy="2613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484" name="组合 5"/>
          <p:cNvGrpSpPr/>
          <p:nvPr/>
        </p:nvGrpSpPr>
        <p:grpSpPr>
          <a:xfrm>
            <a:off x="23813" y="103188"/>
            <a:ext cx="1133475" cy="754062"/>
            <a:chOff x="38" y="162"/>
            <a:chExt cx="1785" cy="1188"/>
          </a:xfrm>
        </p:grpSpPr>
        <p:sp>
          <p:nvSpPr>
            <p:cNvPr id="20485" name="gull-bird-flying-shape_47399"/>
            <p:cNvSpPr>
              <a:spLocks noChangeAspect="1"/>
            </p:cNvSpPr>
            <p:nvPr userDrawn="1">
              <p:custDataLst>
                <p:tags r:id="rId4"/>
              </p:custDataLst>
            </p:nvPr>
          </p:nvSpPr>
          <p:spPr>
            <a:xfrm rot="-1500000">
              <a:off x="1269" y="162"/>
              <a:ext cx="555" cy="591"/>
            </a:xfrm>
            <a:custGeom>
              <a:avLst/>
              <a:gdLst/>
              <a:ahLst/>
              <a:cxnLst>
                <a:cxn ang="0">
                  <a:pos x="533" y="519"/>
                </a:cxn>
                <a:cxn ang="0">
                  <a:pos x="503" y="490"/>
                </a:cxn>
                <a:cxn ang="0">
                  <a:pos x="465" y="438"/>
                </a:cxn>
                <a:cxn ang="0">
                  <a:pos x="466" y="419"/>
                </a:cxn>
                <a:cxn ang="0">
                  <a:pos x="514" y="298"/>
                </a:cxn>
                <a:cxn ang="0">
                  <a:pos x="532" y="209"/>
                </a:cxn>
                <a:cxn ang="0">
                  <a:pos x="531" y="111"/>
                </a:cxn>
                <a:cxn ang="0">
                  <a:pos x="491" y="8"/>
                </a:cxn>
                <a:cxn ang="0">
                  <a:pos x="472" y="15"/>
                </a:cxn>
                <a:cxn ang="0">
                  <a:pos x="471" y="27"/>
                </a:cxn>
                <a:cxn ang="0">
                  <a:pos x="469" y="49"/>
                </a:cxn>
                <a:cxn ang="0">
                  <a:pos x="466" y="81"/>
                </a:cxn>
                <a:cxn ang="0">
                  <a:pos x="461" y="107"/>
                </a:cxn>
                <a:cxn ang="0">
                  <a:pos x="450" y="162"/>
                </a:cxn>
                <a:cxn ang="0">
                  <a:pos x="436" y="227"/>
                </a:cxn>
                <a:cxn ang="0">
                  <a:pos x="430" y="245"/>
                </a:cxn>
                <a:cxn ang="0">
                  <a:pos x="419" y="271"/>
                </a:cxn>
                <a:cxn ang="0">
                  <a:pos x="412" y="287"/>
                </a:cxn>
                <a:cxn ang="0">
                  <a:pos x="372" y="397"/>
                </a:cxn>
                <a:cxn ang="0">
                  <a:pos x="355" y="478"/>
                </a:cxn>
                <a:cxn ang="0">
                  <a:pos x="272" y="473"/>
                </a:cxn>
                <a:cxn ang="0">
                  <a:pos x="99" y="494"/>
                </a:cxn>
                <a:cxn ang="0">
                  <a:pos x="2" y="493"/>
                </a:cxn>
                <a:cxn ang="0">
                  <a:pos x="5" y="498"/>
                </a:cxn>
                <a:cxn ang="0">
                  <a:pos x="48" y="507"/>
                </a:cxn>
                <a:cxn ang="0">
                  <a:pos x="129" y="505"/>
                </a:cxn>
                <a:cxn ang="0">
                  <a:pos x="159" y="509"/>
                </a:cxn>
                <a:cxn ang="0">
                  <a:pos x="197" y="510"/>
                </a:cxn>
                <a:cxn ang="0">
                  <a:pos x="258" y="524"/>
                </a:cxn>
                <a:cxn ang="0">
                  <a:pos x="282" y="529"/>
                </a:cxn>
                <a:cxn ang="0">
                  <a:pos x="302" y="529"/>
                </a:cxn>
                <a:cxn ang="0">
                  <a:pos x="251" y="565"/>
                </a:cxn>
                <a:cxn ang="0">
                  <a:pos x="192" y="588"/>
                </a:cxn>
                <a:cxn ang="0">
                  <a:pos x="237" y="582"/>
                </a:cxn>
                <a:cxn ang="0">
                  <a:pos x="251" y="584"/>
                </a:cxn>
                <a:cxn ang="0">
                  <a:pos x="283" y="583"/>
                </a:cxn>
                <a:cxn ang="0">
                  <a:pos x="318" y="579"/>
                </a:cxn>
                <a:cxn ang="0">
                  <a:pos x="413" y="573"/>
                </a:cxn>
                <a:cxn ang="0">
                  <a:pos x="507" y="539"/>
                </a:cxn>
                <a:cxn ang="0">
                  <a:pos x="555" y="542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0486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 rot="-3094879">
              <a:off x="38" y="602"/>
              <a:ext cx="703" cy="749"/>
            </a:xfrm>
            <a:custGeom>
              <a:avLst/>
              <a:gdLst/>
              <a:ahLst/>
              <a:cxnLst>
                <a:cxn ang="0">
                  <a:pos x="675" y="657"/>
                </a:cxn>
                <a:cxn ang="0">
                  <a:pos x="637" y="622"/>
                </a:cxn>
                <a:cxn ang="0">
                  <a:pos x="590" y="556"/>
                </a:cxn>
                <a:cxn ang="0">
                  <a:pos x="590" y="531"/>
                </a:cxn>
                <a:cxn ang="0">
                  <a:pos x="651" y="378"/>
                </a:cxn>
                <a:cxn ang="0">
                  <a:pos x="674" y="265"/>
                </a:cxn>
                <a:cxn ang="0">
                  <a:pos x="673" y="141"/>
                </a:cxn>
                <a:cxn ang="0">
                  <a:pos x="622" y="10"/>
                </a:cxn>
                <a:cxn ang="0">
                  <a:pos x="598" y="20"/>
                </a:cxn>
                <a:cxn ang="0">
                  <a:pos x="597" y="34"/>
                </a:cxn>
                <a:cxn ang="0">
                  <a:pos x="594" y="62"/>
                </a:cxn>
                <a:cxn ang="0">
                  <a:pos x="590" y="103"/>
                </a:cxn>
                <a:cxn ang="0">
                  <a:pos x="584" y="136"/>
                </a:cxn>
                <a:cxn ang="0">
                  <a:pos x="570" y="206"/>
                </a:cxn>
                <a:cxn ang="0">
                  <a:pos x="553" y="288"/>
                </a:cxn>
                <a:cxn ang="0">
                  <a:pos x="545" y="311"/>
                </a:cxn>
                <a:cxn ang="0">
                  <a:pos x="530" y="344"/>
                </a:cxn>
                <a:cxn ang="0">
                  <a:pos x="522" y="363"/>
                </a:cxn>
                <a:cxn ang="0">
                  <a:pos x="471" y="503"/>
                </a:cxn>
                <a:cxn ang="0">
                  <a:pos x="449" y="606"/>
                </a:cxn>
                <a:cxn ang="0">
                  <a:pos x="345" y="599"/>
                </a:cxn>
                <a:cxn ang="0">
                  <a:pos x="126" y="626"/>
                </a:cxn>
                <a:cxn ang="0">
                  <a:pos x="3" y="625"/>
                </a:cxn>
                <a:cxn ang="0">
                  <a:pos x="6" y="631"/>
                </a:cxn>
                <a:cxn ang="0">
                  <a:pos x="61" y="642"/>
                </a:cxn>
                <a:cxn ang="0">
                  <a:pos x="164" y="640"/>
                </a:cxn>
                <a:cxn ang="0">
                  <a:pos x="202" y="645"/>
                </a:cxn>
                <a:cxn ang="0">
                  <a:pos x="249" y="646"/>
                </a:cxn>
                <a:cxn ang="0">
                  <a:pos x="326" y="665"/>
                </a:cxn>
                <a:cxn ang="0">
                  <a:pos x="358" y="671"/>
                </a:cxn>
                <a:cxn ang="0">
                  <a:pos x="383" y="671"/>
                </a:cxn>
                <a:cxn ang="0">
                  <a:pos x="318" y="717"/>
                </a:cxn>
                <a:cxn ang="0">
                  <a:pos x="243" y="745"/>
                </a:cxn>
                <a:cxn ang="0">
                  <a:pos x="301" y="738"/>
                </a:cxn>
                <a:cxn ang="0">
                  <a:pos x="318" y="741"/>
                </a:cxn>
                <a:cxn ang="0">
                  <a:pos x="358" y="739"/>
                </a:cxn>
                <a:cxn ang="0">
                  <a:pos x="403" y="734"/>
                </a:cxn>
                <a:cxn ang="0">
                  <a:pos x="524" y="726"/>
                </a:cxn>
                <a:cxn ang="0">
                  <a:pos x="642" y="684"/>
                </a:cxn>
                <a:cxn ang="0">
                  <a:pos x="703" y="687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0" y="958850"/>
            <a:ext cx="12192000" cy="49403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trike="noStrike" baseline="0" noProof="1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412875"/>
            <a:ext cx="12192000" cy="544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gull-bird-flying-shape_47399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69925" y="0"/>
            <a:ext cx="501650" cy="533400"/>
          </a:xfrm>
          <a:custGeom>
            <a:avLst/>
            <a:gdLst/>
            <a:ahLst/>
            <a:cxnLst>
              <a:cxn ang="0">
                <a:pos x="481931" y="468712"/>
              </a:cxn>
              <a:cxn ang="0">
                <a:pos x="454770" y="443380"/>
              </a:cxn>
              <a:cxn ang="0">
                <a:pos x="420853" y="396227"/>
              </a:cxn>
              <a:cxn ang="0">
                <a:pos x="421336" y="378535"/>
              </a:cxn>
              <a:cxn ang="0">
                <a:pos x="464352" y="269773"/>
              </a:cxn>
              <a:cxn ang="0">
                <a:pos x="480828" y="189440"/>
              </a:cxn>
              <a:cxn ang="0">
                <a:pos x="480483" y="101121"/>
              </a:cxn>
              <a:cxn ang="0">
                <a:pos x="444223" y="7434"/>
              </a:cxn>
              <a:cxn ang="0">
                <a:pos x="426920" y="14386"/>
              </a:cxn>
              <a:cxn ang="0">
                <a:pos x="426230" y="24574"/>
              </a:cxn>
              <a:cxn ang="0">
                <a:pos x="423955" y="44400"/>
              </a:cxn>
              <a:cxn ang="0">
                <a:pos x="421405" y="73724"/>
              </a:cxn>
              <a:cxn ang="0">
                <a:pos x="416579" y="97129"/>
              </a:cxn>
              <a:cxn ang="0">
                <a:pos x="406928" y="146898"/>
              </a:cxn>
              <a:cxn ang="0">
                <a:pos x="394520" y="205616"/>
              </a:cxn>
              <a:cxn ang="0">
                <a:pos x="389005" y="221793"/>
              </a:cxn>
              <a:cxn ang="0">
                <a:pos x="378527" y="245267"/>
              </a:cxn>
              <a:cxn ang="0">
                <a:pos x="372322" y="259309"/>
              </a:cxn>
              <a:cxn ang="0">
                <a:pos x="336062" y="358641"/>
              </a:cxn>
              <a:cxn ang="0">
                <a:pos x="320758" y="432435"/>
              </a:cxn>
              <a:cxn ang="0">
                <a:pos x="246514" y="427203"/>
              </a:cxn>
              <a:cxn ang="0">
                <a:pos x="89892" y="446615"/>
              </a:cxn>
              <a:cxn ang="0">
                <a:pos x="2412" y="445927"/>
              </a:cxn>
              <a:cxn ang="0">
                <a:pos x="4963" y="450264"/>
              </a:cxn>
              <a:cxn ang="0">
                <a:pos x="43705" y="458042"/>
              </a:cxn>
              <a:cxn ang="0">
                <a:pos x="116984" y="456046"/>
              </a:cxn>
              <a:cxn ang="0">
                <a:pos x="144213" y="460108"/>
              </a:cxn>
              <a:cxn ang="0">
                <a:pos x="178268" y="460658"/>
              </a:cxn>
              <a:cxn ang="0">
                <a:pos x="233072" y="474013"/>
              </a:cxn>
              <a:cxn ang="0">
                <a:pos x="255338" y="478349"/>
              </a:cxn>
              <a:cxn ang="0">
                <a:pos x="273124" y="478418"/>
              </a:cxn>
              <a:cxn ang="0">
                <a:pos x="226799" y="511116"/>
              </a:cxn>
              <a:cxn ang="0">
                <a:pos x="173787" y="531354"/>
              </a:cxn>
              <a:cxn ang="0">
                <a:pos x="214942" y="526260"/>
              </a:cxn>
              <a:cxn ang="0">
                <a:pos x="227281" y="528188"/>
              </a:cxn>
              <a:cxn ang="0">
                <a:pos x="255959" y="526604"/>
              </a:cxn>
              <a:cxn ang="0">
                <a:pos x="287876" y="523162"/>
              </a:cxn>
              <a:cxn ang="0">
                <a:pos x="373701" y="517724"/>
              </a:cxn>
              <a:cxn ang="0">
                <a:pos x="458079" y="487574"/>
              </a:cxn>
              <a:cxn ang="0">
                <a:pos x="501302" y="489776"/>
              </a:cxn>
            </a:cxnLst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101" name="gull-bird-flying-shape_47399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-1594878">
            <a:off x="-14287" y="442913"/>
            <a:ext cx="571500" cy="609600"/>
          </a:xfrm>
          <a:custGeom>
            <a:avLst/>
            <a:gdLst/>
            <a:ahLst/>
            <a:cxnLst>
              <a:cxn ang="0">
                <a:pos x="550549" y="535449"/>
              </a:cxn>
              <a:cxn ang="0">
                <a:pos x="519521" y="506510"/>
              </a:cxn>
              <a:cxn ang="0">
                <a:pos x="480776" y="452642"/>
              </a:cxn>
              <a:cxn ang="0">
                <a:pos x="481327" y="432432"/>
              </a:cxn>
              <a:cxn ang="0">
                <a:pos x="530468" y="308184"/>
              </a:cxn>
              <a:cxn ang="0">
                <a:pos x="549289" y="216413"/>
              </a:cxn>
              <a:cxn ang="0">
                <a:pos x="548896" y="115519"/>
              </a:cxn>
              <a:cxn ang="0">
                <a:pos x="507472" y="8492"/>
              </a:cxn>
              <a:cxn ang="0">
                <a:pos x="487706" y="16435"/>
              </a:cxn>
              <a:cxn ang="0">
                <a:pos x="486918" y="28073"/>
              </a:cxn>
              <a:cxn ang="0">
                <a:pos x="484320" y="50721"/>
              </a:cxn>
              <a:cxn ang="0">
                <a:pos x="481406" y="84221"/>
              </a:cxn>
              <a:cxn ang="0">
                <a:pos x="475893" y="110958"/>
              </a:cxn>
              <a:cxn ang="0">
                <a:pos x="464868" y="167814"/>
              </a:cxn>
              <a:cxn ang="0">
                <a:pos x="450693" y="234893"/>
              </a:cxn>
              <a:cxn ang="0">
                <a:pos x="444393" y="253373"/>
              </a:cxn>
              <a:cxn ang="0">
                <a:pos x="432423" y="280188"/>
              </a:cxn>
              <a:cxn ang="0">
                <a:pos x="425335" y="296231"/>
              </a:cxn>
              <a:cxn ang="0">
                <a:pos x="383912" y="409706"/>
              </a:cxn>
              <a:cxn ang="0">
                <a:pos x="366429" y="494006"/>
              </a:cxn>
              <a:cxn ang="0">
                <a:pos x="281614" y="488030"/>
              </a:cxn>
              <a:cxn ang="0">
                <a:pos x="102691" y="510206"/>
              </a:cxn>
              <a:cxn ang="0">
                <a:pos x="2756" y="509419"/>
              </a:cxn>
              <a:cxn ang="0">
                <a:pos x="5670" y="514374"/>
              </a:cxn>
              <a:cxn ang="0">
                <a:pos x="49928" y="523260"/>
              </a:cxn>
              <a:cxn ang="0">
                <a:pos x="133640" y="520979"/>
              </a:cxn>
              <a:cxn ang="0">
                <a:pos x="164747" y="525619"/>
              </a:cxn>
              <a:cxn ang="0">
                <a:pos x="203650" y="526248"/>
              </a:cxn>
              <a:cxn ang="0">
                <a:pos x="266257" y="541504"/>
              </a:cxn>
              <a:cxn ang="0">
                <a:pos x="291694" y="546458"/>
              </a:cxn>
              <a:cxn ang="0">
                <a:pos x="312012" y="546537"/>
              </a:cxn>
              <a:cxn ang="0">
                <a:pos x="259091" y="583890"/>
              </a:cxn>
              <a:cxn ang="0">
                <a:pos x="198531" y="607010"/>
              </a:cxn>
              <a:cxn ang="0">
                <a:pos x="245546" y="601191"/>
              </a:cxn>
              <a:cxn ang="0">
                <a:pos x="259642" y="603392"/>
              </a:cxn>
              <a:cxn ang="0">
                <a:pos x="292403" y="601584"/>
              </a:cxn>
              <a:cxn ang="0">
                <a:pos x="328865" y="597652"/>
              </a:cxn>
              <a:cxn ang="0">
                <a:pos x="426910" y="591439"/>
              </a:cxn>
              <a:cxn ang="0">
                <a:pos x="523301" y="556996"/>
              </a:cxn>
              <a:cxn ang="0">
                <a:pos x="572679" y="559512"/>
              </a:cxn>
            </a:cxnLst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100800" tIns="39600" rIns="75600" bIns="396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100800" tIns="0" rIns="8280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副标题 2"/>
          <p:cNvSpPr>
            <a:spLocks noGrp="1"/>
          </p:cNvSpPr>
          <p:nvPr>
            <p:ph type="subTitle" idx="1"/>
          </p:nvPr>
        </p:nvSpPr>
        <p:spPr>
          <a:xfrm>
            <a:off x="2960914" y="2841627"/>
            <a:ext cx="6863345" cy="879352"/>
          </a:xfrm>
        </p:spPr>
        <p:txBody>
          <a:bodyPr anchor="t">
            <a:normAutofit/>
          </a:bodyPr>
          <a:lstStyle>
            <a:lvl1pPr marL="0" indent="0" algn="r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单击此处编辑母版副标题样式</a:t>
            </a:r>
            <a:endParaRPr lang="en-US" strike="noStrike" noProof="1" dirty="0"/>
          </a:p>
        </p:txBody>
      </p:sp>
      <p:sp>
        <p:nvSpPr>
          <p:cNvPr id="48" name="标题 1"/>
          <p:cNvSpPr>
            <a:spLocks noGrp="1"/>
          </p:cNvSpPr>
          <p:nvPr>
            <p:ph type="ctrTitle" hasCustomPrompt="1"/>
          </p:nvPr>
        </p:nvSpPr>
        <p:spPr>
          <a:xfrm>
            <a:off x="2960914" y="1531715"/>
            <a:ext cx="6943555" cy="1247402"/>
          </a:xfrm>
        </p:spPr>
        <p:txBody>
          <a:bodyPr anchor="b">
            <a:normAutofit/>
          </a:bodyPr>
          <a:lstStyle>
            <a:lvl1pPr algn="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汉仪尚巍手书W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49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7560900" y="3783489"/>
            <a:ext cx="2263359" cy="524863"/>
          </a:xfrm>
        </p:spPr>
        <p:txBody>
          <a:bodyPr vert="horz" anchor="ctr">
            <a:normAutofit/>
          </a:bodyPr>
          <a:lstStyle>
            <a:lvl1pPr marL="0" indent="0" algn="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en-US" altLang="zh-CN" strike="noStrike" noProof="1" dirty="0"/>
          </a:p>
        </p:txBody>
      </p:sp>
      <p:sp>
        <p:nvSpPr>
          <p:cNvPr id="50" name="文本占位符 13"/>
          <p:cNvSpPr>
            <a:spLocks noGrp="1"/>
          </p:cNvSpPr>
          <p:nvPr>
            <p:ph type="body" sz="quarter" idx="11" hasCustomPrompt="1"/>
          </p:nvPr>
        </p:nvSpPr>
        <p:spPr>
          <a:xfrm>
            <a:off x="7560900" y="4370862"/>
            <a:ext cx="2263359" cy="524863"/>
          </a:xfrm>
        </p:spPr>
        <p:txBody>
          <a:bodyPr vert="horz" anchor="ctr">
            <a:normAutofit/>
          </a:bodyPr>
          <a:lstStyle>
            <a:lvl1pPr marL="0" indent="0" algn="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fontAlgn="auto"/>
            <a:r>
              <a:rPr lang="zh-CN" altLang="en-US" strike="noStrike" noProof="1" dirty="0"/>
              <a:t>编辑文本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2"/>
            <p:custDataLst>
              <p:tags r:id="rId3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3"/>
            <p:custDataLst>
              <p:tags r:id="rId4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  <p:custDataLst>
              <p:tags r:id="rId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412875"/>
            <a:ext cx="12192000" cy="544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gull-bird-flying-shape_47399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69925" y="0"/>
            <a:ext cx="501650" cy="533400"/>
          </a:xfrm>
          <a:custGeom>
            <a:avLst/>
            <a:gdLst/>
            <a:ahLst/>
            <a:cxnLst>
              <a:cxn ang="0">
                <a:pos x="481931" y="468712"/>
              </a:cxn>
              <a:cxn ang="0">
                <a:pos x="454770" y="443380"/>
              </a:cxn>
              <a:cxn ang="0">
                <a:pos x="420853" y="396227"/>
              </a:cxn>
              <a:cxn ang="0">
                <a:pos x="421336" y="378535"/>
              </a:cxn>
              <a:cxn ang="0">
                <a:pos x="464352" y="269773"/>
              </a:cxn>
              <a:cxn ang="0">
                <a:pos x="480828" y="189440"/>
              </a:cxn>
              <a:cxn ang="0">
                <a:pos x="480483" y="101121"/>
              </a:cxn>
              <a:cxn ang="0">
                <a:pos x="444223" y="7434"/>
              </a:cxn>
              <a:cxn ang="0">
                <a:pos x="426920" y="14386"/>
              </a:cxn>
              <a:cxn ang="0">
                <a:pos x="426230" y="24574"/>
              </a:cxn>
              <a:cxn ang="0">
                <a:pos x="423955" y="44400"/>
              </a:cxn>
              <a:cxn ang="0">
                <a:pos x="421405" y="73724"/>
              </a:cxn>
              <a:cxn ang="0">
                <a:pos x="416579" y="97129"/>
              </a:cxn>
              <a:cxn ang="0">
                <a:pos x="406928" y="146898"/>
              </a:cxn>
              <a:cxn ang="0">
                <a:pos x="394520" y="205616"/>
              </a:cxn>
              <a:cxn ang="0">
                <a:pos x="389005" y="221793"/>
              </a:cxn>
              <a:cxn ang="0">
                <a:pos x="378527" y="245267"/>
              </a:cxn>
              <a:cxn ang="0">
                <a:pos x="372322" y="259309"/>
              </a:cxn>
              <a:cxn ang="0">
                <a:pos x="336062" y="358641"/>
              </a:cxn>
              <a:cxn ang="0">
                <a:pos x="320758" y="432435"/>
              </a:cxn>
              <a:cxn ang="0">
                <a:pos x="246514" y="427203"/>
              </a:cxn>
              <a:cxn ang="0">
                <a:pos x="89892" y="446615"/>
              </a:cxn>
              <a:cxn ang="0">
                <a:pos x="2412" y="445927"/>
              </a:cxn>
              <a:cxn ang="0">
                <a:pos x="4963" y="450264"/>
              </a:cxn>
              <a:cxn ang="0">
                <a:pos x="43705" y="458042"/>
              </a:cxn>
              <a:cxn ang="0">
                <a:pos x="116984" y="456046"/>
              </a:cxn>
              <a:cxn ang="0">
                <a:pos x="144213" y="460108"/>
              </a:cxn>
              <a:cxn ang="0">
                <a:pos x="178268" y="460658"/>
              </a:cxn>
              <a:cxn ang="0">
                <a:pos x="233072" y="474013"/>
              </a:cxn>
              <a:cxn ang="0">
                <a:pos x="255338" y="478349"/>
              </a:cxn>
              <a:cxn ang="0">
                <a:pos x="273124" y="478418"/>
              </a:cxn>
              <a:cxn ang="0">
                <a:pos x="226799" y="511116"/>
              </a:cxn>
              <a:cxn ang="0">
                <a:pos x="173787" y="531354"/>
              </a:cxn>
              <a:cxn ang="0">
                <a:pos x="214942" y="526260"/>
              </a:cxn>
              <a:cxn ang="0">
                <a:pos x="227281" y="528188"/>
              </a:cxn>
              <a:cxn ang="0">
                <a:pos x="255959" y="526604"/>
              </a:cxn>
              <a:cxn ang="0">
                <a:pos x="287876" y="523162"/>
              </a:cxn>
              <a:cxn ang="0">
                <a:pos x="373701" y="517724"/>
              </a:cxn>
              <a:cxn ang="0">
                <a:pos x="458079" y="487574"/>
              </a:cxn>
              <a:cxn ang="0">
                <a:pos x="501302" y="489776"/>
              </a:cxn>
            </a:cxnLst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2533" name="gull-bird-flying-shape_47399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-1594878">
            <a:off x="-14287" y="442913"/>
            <a:ext cx="571500" cy="609600"/>
          </a:xfrm>
          <a:custGeom>
            <a:avLst/>
            <a:gdLst/>
            <a:ahLst/>
            <a:cxnLst>
              <a:cxn ang="0">
                <a:pos x="550549" y="535449"/>
              </a:cxn>
              <a:cxn ang="0">
                <a:pos x="519521" y="506510"/>
              </a:cxn>
              <a:cxn ang="0">
                <a:pos x="480776" y="452642"/>
              </a:cxn>
              <a:cxn ang="0">
                <a:pos x="481327" y="432432"/>
              </a:cxn>
              <a:cxn ang="0">
                <a:pos x="530468" y="308184"/>
              </a:cxn>
              <a:cxn ang="0">
                <a:pos x="549289" y="216413"/>
              </a:cxn>
              <a:cxn ang="0">
                <a:pos x="548896" y="115519"/>
              </a:cxn>
              <a:cxn ang="0">
                <a:pos x="507472" y="8492"/>
              </a:cxn>
              <a:cxn ang="0">
                <a:pos x="487706" y="16435"/>
              </a:cxn>
              <a:cxn ang="0">
                <a:pos x="486918" y="28073"/>
              </a:cxn>
              <a:cxn ang="0">
                <a:pos x="484320" y="50721"/>
              </a:cxn>
              <a:cxn ang="0">
                <a:pos x="481406" y="84221"/>
              </a:cxn>
              <a:cxn ang="0">
                <a:pos x="475893" y="110958"/>
              </a:cxn>
              <a:cxn ang="0">
                <a:pos x="464868" y="167814"/>
              </a:cxn>
              <a:cxn ang="0">
                <a:pos x="450693" y="234893"/>
              </a:cxn>
              <a:cxn ang="0">
                <a:pos x="444393" y="253373"/>
              </a:cxn>
              <a:cxn ang="0">
                <a:pos x="432423" y="280188"/>
              </a:cxn>
              <a:cxn ang="0">
                <a:pos x="425335" y="296231"/>
              </a:cxn>
              <a:cxn ang="0">
                <a:pos x="383912" y="409706"/>
              </a:cxn>
              <a:cxn ang="0">
                <a:pos x="366429" y="494006"/>
              </a:cxn>
              <a:cxn ang="0">
                <a:pos x="281614" y="488030"/>
              </a:cxn>
              <a:cxn ang="0">
                <a:pos x="102691" y="510206"/>
              </a:cxn>
              <a:cxn ang="0">
                <a:pos x="2756" y="509419"/>
              </a:cxn>
              <a:cxn ang="0">
                <a:pos x="5670" y="514374"/>
              </a:cxn>
              <a:cxn ang="0">
                <a:pos x="49928" y="523260"/>
              </a:cxn>
              <a:cxn ang="0">
                <a:pos x="133640" y="520979"/>
              </a:cxn>
              <a:cxn ang="0">
                <a:pos x="164747" y="525619"/>
              </a:cxn>
              <a:cxn ang="0">
                <a:pos x="203650" y="526248"/>
              </a:cxn>
              <a:cxn ang="0">
                <a:pos x="266257" y="541504"/>
              </a:cxn>
              <a:cxn ang="0">
                <a:pos x="291694" y="546458"/>
              </a:cxn>
              <a:cxn ang="0">
                <a:pos x="312012" y="546537"/>
              </a:cxn>
              <a:cxn ang="0">
                <a:pos x="259091" y="583890"/>
              </a:cxn>
              <a:cxn ang="0">
                <a:pos x="198531" y="607010"/>
              </a:cxn>
              <a:cxn ang="0">
                <a:pos x="245546" y="601191"/>
              </a:cxn>
              <a:cxn ang="0">
                <a:pos x="259642" y="603392"/>
              </a:cxn>
              <a:cxn ang="0">
                <a:pos x="292403" y="601584"/>
              </a:cxn>
              <a:cxn ang="0">
                <a:pos x="328865" y="597652"/>
              </a:cxn>
              <a:cxn ang="0">
                <a:pos x="426910" y="591439"/>
              </a:cxn>
              <a:cxn ang="0">
                <a:pos x="523301" y="556996"/>
              </a:cxn>
              <a:cxn ang="0">
                <a:pos x="572679" y="559512"/>
              </a:cxn>
            </a:cxnLst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100800" tIns="39600" rIns="75600" bIns="396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</p:spPr>
        <p:txBody>
          <a:bodyPr vert="horz" lIns="100800" tIns="0" rIns="8280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4197729" y="2222877"/>
            <a:ext cx="5827579" cy="1015623"/>
          </a:xfrm>
        </p:spPr>
        <p:txBody>
          <a:bodyPr anchor="b">
            <a:normAutofit/>
          </a:bodyPr>
          <a:lstStyle>
            <a:lvl1pPr algn="l"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尚巍手书W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</p:nvPr>
        </p:nvSpPr>
        <p:spPr>
          <a:xfrm>
            <a:off x="4197728" y="3336036"/>
            <a:ext cx="5827579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412875"/>
            <a:ext cx="12192000" cy="544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gull-bird-flying-shape_47399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69925" y="0"/>
            <a:ext cx="501650" cy="533400"/>
          </a:xfrm>
          <a:custGeom>
            <a:avLst/>
            <a:gdLst/>
            <a:ahLst/>
            <a:cxnLst>
              <a:cxn ang="0">
                <a:pos x="481931" y="468712"/>
              </a:cxn>
              <a:cxn ang="0">
                <a:pos x="454770" y="443380"/>
              </a:cxn>
              <a:cxn ang="0">
                <a:pos x="420853" y="396227"/>
              </a:cxn>
              <a:cxn ang="0">
                <a:pos x="421336" y="378535"/>
              </a:cxn>
              <a:cxn ang="0">
                <a:pos x="464352" y="269773"/>
              </a:cxn>
              <a:cxn ang="0">
                <a:pos x="480828" y="189440"/>
              </a:cxn>
              <a:cxn ang="0">
                <a:pos x="480483" y="101121"/>
              </a:cxn>
              <a:cxn ang="0">
                <a:pos x="444223" y="7434"/>
              </a:cxn>
              <a:cxn ang="0">
                <a:pos x="426920" y="14386"/>
              </a:cxn>
              <a:cxn ang="0">
                <a:pos x="426230" y="24574"/>
              </a:cxn>
              <a:cxn ang="0">
                <a:pos x="423955" y="44400"/>
              </a:cxn>
              <a:cxn ang="0">
                <a:pos x="421405" y="73724"/>
              </a:cxn>
              <a:cxn ang="0">
                <a:pos x="416579" y="97129"/>
              </a:cxn>
              <a:cxn ang="0">
                <a:pos x="406928" y="146898"/>
              </a:cxn>
              <a:cxn ang="0">
                <a:pos x="394520" y="205616"/>
              </a:cxn>
              <a:cxn ang="0">
                <a:pos x="389005" y="221793"/>
              </a:cxn>
              <a:cxn ang="0">
                <a:pos x="378527" y="245267"/>
              </a:cxn>
              <a:cxn ang="0">
                <a:pos x="372322" y="259309"/>
              </a:cxn>
              <a:cxn ang="0">
                <a:pos x="336062" y="358641"/>
              </a:cxn>
              <a:cxn ang="0">
                <a:pos x="320758" y="432435"/>
              </a:cxn>
              <a:cxn ang="0">
                <a:pos x="246514" y="427203"/>
              </a:cxn>
              <a:cxn ang="0">
                <a:pos x="89892" y="446615"/>
              </a:cxn>
              <a:cxn ang="0">
                <a:pos x="2412" y="445927"/>
              </a:cxn>
              <a:cxn ang="0">
                <a:pos x="4963" y="450264"/>
              </a:cxn>
              <a:cxn ang="0">
                <a:pos x="43705" y="458042"/>
              </a:cxn>
              <a:cxn ang="0">
                <a:pos x="116984" y="456046"/>
              </a:cxn>
              <a:cxn ang="0">
                <a:pos x="144213" y="460108"/>
              </a:cxn>
              <a:cxn ang="0">
                <a:pos x="178268" y="460658"/>
              </a:cxn>
              <a:cxn ang="0">
                <a:pos x="233072" y="474013"/>
              </a:cxn>
              <a:cxn ang="0">
                <a:pos x="255338" y="478349"/>
              </a:cxn>
              <a:cxn ang="0">
                <a:pos x="273124" y="478418"/>
              </a:cxn>
              <a:cxn ang="0">
                <a:pos x="226799" y="511116"/>
              </a:cxn>
              <a:cxn ang="0">
                <a:pos x="173787" y="531354"/>
              </a:cxn>
              <a:cxn ang="0">
                <a:pos x="214942" y="526260"/>
              </a:cxn>
              <a:cxn ang="0">
                <a:pos x="227281" y="528188"/>
              </a:cxn>
              <a:cxn ang="0">
                <a:pos x="255959" y="526604"/>
              </a:cxn>
              <a:cxn ang="0">
                <a:pos x="287876" y="523162"/>
              </a:cxn>
              <a:cxn ang="0">
                <a:pos x="373701" y="517724"/>
              </a:cxn>
              <a:cxn ang="0">
                <a:pos x="458079" y="487574"/>
              </a:cxn>
              <a:cxn ang="0">
                <a:pos x="501302" y="489776"/>
              </a:cxn>
            </a:cxnLst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4581" name="gull-bird-flying-shape_47399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-1594878">
            <a:off x="-14287" y="442913"/>
            <a:ext cx="571500" cy="609600"/>
          </a:xfrm>
          <a:custGeom>
            <a:avLst/>
            <a:gdLst/>
            <a:ahLst/>
            <a:cxnLst>
              <a:cxn ang="0">
                <a:pos x="550549" y="535449"/>
              </a:cxn>
              <a:cxn ang="0">
                <a:pos x="519521" y="506510"/>
              </a:cxn>
              <a:cxn ang="0">
                <a:pos x="480776" y="452642"/>
              </a:cxn>
              <a:cxn ang="0">
                <a:pos x="481327" y="432432"/>
              </a:cxn>
              <a:cxn ang="0">
                <a:pos x="530468" y="308184"/>
              </a:cxn>
              <a:cxn ang="0">
                <a:pos x="549289" y="216413"/>
              </a:cxn>
              <a:cxn ang="0">
                <a:pos x="548896" y="115519"/>
              </a:cxn>
              <a:cxn ang="0">
                <a:pos x="507472" y="8492"/>
              </a:cxn>
              <a:cxn ang="0">
                <a:pos x="487706" y="16435"/>
              </a:cxn>
              <a:cxn ang="0">
                <a:pos x="486918" y="28073"/>
              </a:cxn>
              <a:cxn ang="0">
                <a:pos x="484320" y="50721"/>
              </a:cxn>
              <a:cxn ang="0">
                <a:pos x="481406" y="84221"/>
              </a:cxn>
              <a:cxn ang="0">
                <a:pos x="475893" y="110958"/>
              </a:cxn>
              <a:cxn ang="0">
                <a:pos x="464868" y="167814"/>
              </a:cxn>
              <a:cxn ang="0">
                <a:pos x="450693" y="234893"/>
              </a:cxn>
              <a:cxn ang="0">
                <a:pos x="444393" y="253373"/>
              </a:cxn>
              <a:cxn ang="0">
                <a:pos x="432423" y="280188"/>
              </a:cxn>
              <a:cxn ang="0">
                <a:pos x="425335" y="296231"/>
              </a:cxn>
              <a:cxn ang="0">
                <a:pos x="383912" y="409706"/>
              </a:cxn>
              <a:cxn ang="0">
                <a:pos x="366429" y="494006"/>
              </a:cxn>
              <a:cxn ang="0">
                <a:pos x="281614" y="488030"/>
              </a:cxn>
              <a:cxn ang="0">
                <a:pos x="102691" y="510206"/>
              </a:cxn>
              <a:cxn ang="0">
                <a:pos x="2756" y="509419"/>
              </a:cxn>
              <a:cxn ang="0">
                <a:pos x="5670" y="514374"/>
              </a:cxn>
              <a:cxn ang="0">
                <a:pos x="49928" y="523260"/>
              </a:cxn>
              <a:cxn ang="0">
                <a:pos x="133640" y="520979"/>
              </a:cxn>
              <a:cxn ang="0">
                <a:pos x="164747" y="525619"/>
              </a:cxn>
              <a:cxn ang="0">
                <a:pos x="203650" y="526248"/>
              </a:cxn>
              <a:cxn ang="0">
                <a:pos x="266257" y="541504"/>
              </a:cxn>
              <a:cxn ang="0">
                <a:pos x="291694" y="546458"/>
              </a:cxn>
              <a:cxn ang="0">
                <a:pos x="312012" y="546537"/>
              </a:cxn>
              <a:cxn ang="0">
                <a:pos x="259091" y="583890"/>
              </a:cxn>
              <a:cxn ang="0">
                <a:pos x="198531" y="607010"/>
              </a:cxn>
              <a:cxn ang="0">
                <a:pos x="245546" y="601191"/>
              </a:cxn>
              <a:cxn ang="0">
                <a:pos x="259642" y="603392"/>
              </a:cxn>
              <a:cxn ang="0">
                <a:pos x="292403" y="601584"/>
              </a:cxn>
              <a:cxn ang="0">
                <a:pos x="328865" y="597652"/>
              </a:cxn>
              <a:cxn ang="0">
                <a:pos x="426910" y="591439"/>
              </a:cxn>
              <a:cxn ang="0">
                <a:pos x="523301" y="556996"/>
              </a:cxn>
              <a:cxn ang="0">
                <a:pos x="572679" y="559512"/>
              </a:cxn>
            </a:cxnLst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412875"/>
            <a:ext cx="12192000" cy="544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gull-bird-flying-shape_47399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69925" y="0"/>
            <a:ext cx="501650" cy="533400"/>
          </a:xfrm>
          <a:custGeom>
            <a:avLst/>
            <a:gdLst/>
            <a:ahLst/>
            <a:cxnLst>
              <a:cxn ang="0">
                <a:pos x="481931" y="468712"/>
              </a:cxn>
              <a:cxn ang="0">
                <a:pos x="454770" y="443380"/>
              </a:cxn>
              <a:cxn ang="0">
                <a:pos x="420853" y="396227"/>
              </a:cxn>
              <a:cxn ang="0">
                <a:pos x="421336" y="378535"/>
              </a:cxn>
              <a:cxn ang="0">
                <a:pos x="464352" y="269773"/>
              </a:cxn>
              <a:cxn ang="0">
                <a:pos x="480828" y="189440"/>
              </a:cxn>
              <a:cxn ang="0">
                <a:pos x="480483" y="101121"/>
              </a:cxn>
              <a:cxn ang="0">
                <a:pos x="444223" y="7434"/>
              </a:cxn>
              <a:cxn ang="0">
                <a:pos x="426920" y="14386"/>
              </a:cxn>
              <a:cxn ang="0">
                <a:pos x="426230" y="24574"/>
              </a:cxn>
              <a:cxn ang="0">
                <a:pos x="423955" y="44400"/>
              </a:cxn>
              <a:cxn ang="0">
                <a:pos x="421405" y="73724"/>
              </a:cxn>
              <a:cxn ang="0">
                <a:pos x="416579" y="97129"/>
              </a:cxn>
              <a:cxn ang="0">
                <a:pos x="406928" y="146898"/>
              </a:cxn>
              <a:cxn ang="0">
                <a:pos x="394520" y="205616"/>
              </a:cxn>
              <a:cxn ang="0">
                <a:pos x="389005" y="221793"/>
              </a:cxn>
              <a:cxn ang="0">
                <a:pos x="378527" y="245267"/>
              </a:cxn>
              <a:cxn ang="0">
                <a:pos x="372322" y="259309"/>
              </a:cxn>
              <a:cxn ang="0">
                <a:pos x="336062" y="358641"/>
              </a:cxn>
              <a:cxn ang="0">
                <a:pos x="320758" y="432435"/>
              </a:cxn>
              <a:cxn ang="0">
                <a:pos x="246514" y="427203"/>
              </a:cxn>
              <a:cxn ang="0">
                <a:pos x="89892" y="446615"/>
              </a:cxn>
              <a:cxn ang="0">
                <a:pos x="2412" y="445927"/>
              </a:cxn>
              <a:cxn ang="0">
                <a:pos x="4963" y="450264"/>
              </a:cxn>
              <a:cxn ang="0">
                <a:pos x="43705" y="458042"/>
              </a:cxn>
              <a:cxn ang="0">
                <a:pos x="116984" y="456046"/>
              </a:cxn>
              <a:cxn ang="0">
                <a:pos x="144213" y="460108"/>
              </a:cxn>
              <a:cxn ang="0">
                <a:pos x="178268" y="460658"/>
              </a:cxn>
              <a:cxn ang="0">
                <a:pos x="233072" y="474013"/>
              </a:cxn>
              <a:cxn ang="0">
                <a:pos x="255338" y="478349"/>
              </a:cxn>
              <a:cxn ang="0">
                <a:pos x="273124" y="478418"/>
              </a:cxn>
              <a:cxn ang="0">
                <a:pos x="226799" y="511116"/>
              </a:cxn>
              <a:cxn ang="0">
                <a:pos x="173787" y="531354"/>
              </a:cxn>
              <a:cxn ang="0">
                <a:pos x="214942" y="526260"/>
              </a:cxn>
              <a:cxn ang="0">
                <a:pos x="227281" y="528188"/>
              </a:cxn>
              <a:cxn ang="0">
                <a:pos x="255959" y="526604"/>
              </a:cxn>
              <a:cxn ang="0">
                <a:pos x="287876" y="523162"/>
              </a:cxn>
              <a:cxn ang="0">
                <a:pos x="373701" y="517724"/>
              </a:cxn>
              <a:cxn ang="0">
                <a:pos x="458079" y="487574"/>
              </a:cxn>
              <a:cxn ang="0">
                <a:pos x="501302" y="489776"/>
              </a:cxn>
            </a:cxnLst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5605" name="gull-bird-flying-shape_47399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-1594878">
            <a:off x="-14287" y="442913"/>
            <a:ext cx="571500" cy="609600"/>
          </a:xfrm>
          <a:custGeom>
            <a:avLst/>
            <a:gdLst/>
            <a:ahLst/>
            <a:cxnLst>
              <a:cxn ang="0">
                <a:pos x="550549" y="535449"/>
              </a:cxn>
              <a:cxn ang="0">
                <a:pos x="519521" y="506510"/>
              </a:cxn>
              <a:cxn ang="0">
                <a:pos x="480776" y="452642"/>
              </a:cxn>
              <a:cxn ang="0">
                <a:pos x="481327" y="432432"/>
              </a:cxn>
              <a:cxn ang="0">
                <a:pos x="530468" y="308184"/>
              </a:cxn>
              <a:cxn ang="0">
                <a:pos x="549289" y="216413"/>
              </a:cxn>
              <a:cxn ang="0">
                <a:pos x="548896" y="115519"/>
              </a:cxn>
              <a:cxn ang="0">
                <a:pos x="507472" y="8492"/>
              </a:cxn>
              <a:cxn ang="0">
                <a:pos x="487706" y="16435"/>
              </a:cxn>
              <a:cxn ang="0">
                <a:pos x="486918" y="28073"/>
              </a:cxn>
              <a:cxn ang="0">
                <a:pos x="484320" y="50721"/>
              </a:cxn>
              <a:cxn ang="0">
                <a:pos x="481406" y="84221"/>
              </a:cxn>
              <a:cxn ang="0">
                <a:pos x="475893" y="110958"/>
              </a:cxn>
              <a:cxn ang="0">
                <a:pos x="464868" y="167814"/>
              </a:cxn>
              <a:cxn ang="0">
                <a:pos x="450693" y="234893"/>
              </a:cxn>
              <a:cxn ang="0">
                <a:pos x="444393" y="253373"/>
              </a:cxn>
              <a:cxn ang="0">
                <a:pos x="432423" y="280188"/>
              </a:cxn>
              <a:cxn ang="0">
                <a:pos x="425335" y="296231"/>
              </a:cxn>
              <a:cxn ang="0">
                <a:pos x="383912" y="409706"/>
              </a:cxn>
              <a:cxn ang="0">
                <a:pos x="366429" y="494006"/>
              </a:cxn>
              <a:cxn ang="0">
                <a:pos x="281614" y="488030"/>
              </a:cxn>
              <a:cxn ang="0">
                <a:pos x="102691" y="510206"/>
              </a:cxn>
              <a:cxn ang="0">
                <a:pos x="2756" y="509419"/>
              </a:cxn>
              <a:cxn ang="0">
                <a:pos x="5670" y="514374"/>
              </a:cxn>
              <a:cxn ang="0">
                <a:pos x="49928" y="523260"/>
              </a:cxn>
              <a:cxn ang="0">
                <a:pos x="133640" y="520979"/>
              </a:cxn>
              <a:cxn ang="0">
                <a:pos x="164747" y="525619"/>
              </a:cxn>
              <a:cxn ang="0">
                <a:pos x="203650" y="526248"/>
              </a:cxn>
              <a:cxn ang="0">
                <a:pos x="266257" y="541504"/>
              </a:cxn>
              <a:cxn ang="0">
                <a:pos x="291694" y="546458"/>
              </a:cxn>
              <a:cxn ang="0">
                <a:pos x="312012" y="546537"/>
              </a:cxn>
              <a:cxn ang="0">
                <a:pos x="259091" y="583890"/>
              </a:cxn>
              <a:cxn ang="0">
                <a:pos x="198531" y="607010"/>
              </a:cxn>
              <a:cxn ang="0">
                <a:pos x="245546" y="601191"/>
              </a:cxn>
              <a:cxn ang="0">
                <a:pos x="259642" y="603392"/>
              </a:cxn>
              <a:cxn ang="0">
                <a:pos x="292403" y="601584"/>
              </a:cxn>
              <a:cxn ang="0">
                <a:pos x="328865" y="597652"/>
              </a:cxn>
              <a:cxn ang="0">
                <a:pos x="426910" y="591439"/>
              </a:cxn>
              <a:cxn ang="0">
                <a:pos x="523301" y="556996"/>
              </a:cxn>
              <a:cxn ang="0">
                <a:pos x="572679" y="559512"/>
              </a:cxn>
            </a:cxnLst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412875"/>
            <a:ext cx="12192000" cy="5445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28" name="组合 8"/>
          <p:cNvGrpSpPr/>
          <p:nvPr/>
        </p:nvGrpSpPr>
        <p:grpSpPr>
          <a:xfrm>
            <a:off x="10317163" y="103188"/>
            <a:ext cx="1643062" cy="776287"/>
            <a:chOff x="16247" y="162"/>
            <a:chExt cx="2588" cy="1223"/>
          </a:xfrm>
        </p:grpSpPr>
        <p:sp>
          <p:nvSpPr>
            <p:cNvPr id="26629" name="gull-bird-flying-shape_47399"/>
            <p:cNvSpPr>
              <a:spLocks noChangeAspect="1"/>
            </p:cNvSpPr>
            <p:nvPr userDrawn="1">
              <p:custDataLst>
                <p:tags r:id="rId4"/>
              </p:custDataLst>
            </p:nvPr>
          </p:nvSpPr>
          <p:spPr>
            <a:xfrm>
              <a:off x="17933" y="162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630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 rot="-1594878">
              <a:off x="16247" y="425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412875"/>
            <a:ext cx="12192000" cy="5445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676" name="组合 10"/>
          <p:cNvGrpSpPr/>
          <p:nvPr/>
        </p:nvGrpSpPr>
        <p:grpSpPr>
          <a:xfrm>
            <a:off x="-14287" y="0"/>
            <a:ext cx="1184275" cy="1052513"/>
            <a:chOff x="-23" y="0"/>
            <a:chExt cx="1866" cy="1658"/>
          </a:xfrm>
        </p:grpSpPr>
        <p:sp>
          <p:nvSpPr>
            <p:cNvPr id="28677" name="gull-bird-flying-shape_47399"/>
            <p:cNvSpPr>
              <a:spLocks noChangeAspect="1"/>
            </p:cNvSpPr>
            <p:nvPr userDrawn="1">
              <p:custDataLst>
                <p:tags r:id="rId4"/>
              </p:custDataLst>
            </p:nvPr>
          </p:nvSpPr>
          <p:spPr>
            <a:xfrm>
              <a:off x="1055" y="0"/>
              <a:ext cx="789" cy="840"/>
            </a:xfrm>
            <a:custGeom>
              <a:avLst/>
              <a:gdLst/>
              <a:ahLst/>
              <a:cxnLst>
                <a:cxn ang="0">
                  <a:pos x="758" y="737"/>
                </a:cxn>
                <a:cxn ang="0">
                  <a:pos x="715" y="697"/>
                </a:cxn>
                <a:cxn ang="0">
                  <a:pos x="662" y="623"/>
                </a:cxn>
                <a:cxn ang="0">
                  <a:pos x="663" y="595"/>
                </a:cxn>
                <a:cxn ang="0">
                  <a:pos x="730" y="424"/>
                </a:cxn>
                <a:cxn ang="0">
                  <a:pos x="756" y="298"/>
                </a:cxn>
                <a:cxn ang="0">
                  <a:pos x="756" y="159"/>
                </a:cxn>
                <a:cxn ang="0">
                  <a:pos x="699" y="11"/>
                </a:cxn>
                <a:cxn ang="0">
                  <a:pos x="671" y="22"/>
                </a:cxn>
                <a:cxn ang="0">
                  <a:pos x="670" y="38"/>
                </a:cxn>
                <a:cxn ang="0">
                  <a:pos x="667" y="69"/>
                </a:cxn>
                <a:cxn ang="0">
                  <a:pos x="663" y="116"/>
                </a:cxn>
                <a:cxn ang="0">
                  <a:pos x="655" y="152"/>
                </a:cxn>
                <a:cxn ang="0">
                  <a:pos x="640" y="231"/>
                </a:cxn>
                <a:cxn ang="0">
                  <a:pos x="620" y="323"/>
                </a:cxn>
                <a:cxn ang="0">
                  <a:pos x="612" y="349"/>
                </a:cxn>
                <a:cxn ang="0">
                  <a:pos x="595" y="386"/>
                </a:cxn>
                <a:cxn ang="0">
                  <a:pos x="585" y="408"/>
                </a:cxn>
                <a:cxn ang="0">
                  <a:pos x="528" y="564"/>
                </a:cxn>
                <a:cxn ang="0">
                  <a:pos x="504" y="680"/>
                </a:cxn>
                <a:cxn ang="0">
                  <a:pos x="387" y="672"/>
                </a:cxn>
                <a:cxn ang="0">
                  <a:pos x="141" y="702"/>
                </a:cxn>
                <a:cxn ang="0">
                  <a:pos x="3" y="701"/>
                </a:cxn>
                <a:cxn ang="0">
                  <a:pos x="7" y="708"/>
                </a:cxn>
                <a:cxn ang="0">
                  <a:pos x="68" y="720"/>
                </a:cxn>
                <a:cxn ang="0">
                  <a:pos x="184" y="717"/>
                </a:cxn>
                <a:cxn ang="0">
                  <a:pos x="226" y="724"/>
                </a:cxn>
                <a:cxn ang="0">
                  <a:pos x="280" y="725"/>
                </a:cxn>
                <a:cxn ang="0">
                  <a:pos x="366" y="746"/>
                </a:cxn>
                <a:cxn ang="0">
                  <a:pos x="401" y="752"/>
                </a:cxn>
                <a:cxn ang="0">
                  <a:pos x="429" y="752"/>
                </a:cxn>
                <a:cxn ang="0">
                  <a:pos x="356" y="804"/>
                </a:cxn>
                <a:cxn ang="0">
                  <a:pos x="273" y="836"/>
                </a:cxn>
                <a:cxn ang="0">
                  <a:pos x="338" y="828"/>
                </a:cxn>
                <a:cxn ang="0">
                  <a:pos x="357" y="831"/>
                </a:cxn>
                <a:cxn ang="0">
                  <a:pos x="402" y="828"/>
                </a:cxn>
                <a:cxn ang="0">
                  <a:pos x="453" y="823"/>
                </a:cxn>
                <a:cxn ang="0">
                  <a:pos x="588" y="814"/>
                </a:cxn>
                <a:cxn ang="0">
                  <a:pos x="720" y="767"/>
                </a:cxn>
                <a:cxn ang="0">
                  <a:pos x="789" y="770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8678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 rot="-1594878">
              <a:off x="-23" y="698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412875"/>
            <a:ext cx="12192000" cy="5445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00" name="组合 9"/>
          <p:cNvGrpSpPr/>
          <p:nvPr/>
        </p:nvGrpSpPr>
        <p:grpSpPr>
          <a:xfrm>
            <a:off x="-14287" y="0"/>
            <a:ext cx="1184275" cy="1052513"/>
            <a:chOff x="-23" y="0"/>
            <a:chExt cx="1866" cy="1658"/>
          </a:xfrm>
        </p:grpSpPr>
        <p:sp>
          <p:nvSpPr>
            <p:cNvPr id="29701" name="gull-bird-flying-shape_47399"/>
            <p:cNvSpPr>
              <a:spLocks noChangeAspect="1"/>
            </p:cNvSpPr>
            <p:nvPr userDrawn="1">
              <p:custDataLst>
                <p:tags r:id="rId4"/>
              </p:custDataLst>
            </p:nvPr>
          </p:nvSpPr>
          <p:spPr>
            <a:xfrm>
              <a:off x="1055" y="0"/>
              <a:ext cx="789" cy="840"/>
            </a:xfrm>
            <a:custGeom>
              <a:avLst/>
              <a:gdLst/>
              <a:ahLst/>
              <a:cxnLst>
                <a:cxn ang="0">
                  <a:pos x="758" y="737"/>
                </a:cxn>
                <a:cxn ang="0">
                  <a:pos x="715" y="697"/>
                </a:cxn>
                <a:cxn ang="0">
                  <a:pos x="662" y="623"/>
                </a:cxn>
                <a:cxn ang="0">
                  <a:pos x="663" y="595"/>
                </a:cxn>
                <a:cxn ang="0">
                  <a:pos x="730" y="424"/>
                </a:cxn>
                <a:cxn ang="0">
                  <a:pos x="756" y="298"/>
                </a:cxn>
                <a:cxn ang="0">
                  <a:pos x="756" y="159"/>
                </a:cxn>
                <a:cxn ang="0">
                  <a:pos x="699" y="11"/>
                </a:cxn>
                <a:cxn ang="0">
                  <a:pos x="671" y="22"/>
                </a:cxn>
                <a:cxn ang="0">
                  <a:pos x="670" y="38"/>
                </a:cxn>
                <a:cxn ang="0">
                  <a:pos x="667" y="69"/>
                </a:cxn>
                <a:cxn ang="0">
                  <a:pos x="663" y="116"/>
                </a:cxn>
                <a:cxn ang="0">
                  <a:pos x="655" y="152"/>
                </a:cxn>
                <a:cxn ang="0">
                  <a:pos x="640" y="231"/>
                </a:cxn>
                <a:cxn ang="0">
                  <a:pos x="620" y="323"/>
                </a:cxn>
                <a:cxn ang="0">
                  <a:pos x="612" y="349"/>
                </a:cxn>
                <a:cxn ang="0">
                  <a:pos x="595" y="386"/>
                </a:cxn>
                <a:cxn ang="0">
                  <a:pos x="585" y="408"/>
                </a:cxn>
                <a:cxn ang="0">
                  <a:pos x="528" y="564"/>
                </a:cxn>
                <a:cxn ang="0">
                  <a:pos x="504" y="680"/>
                </a:cxn>
                <a:cxn ang="0">
                  <a:pos x="387" y="672"/>
                </a:cxn>
                <a:cxn ang="0">
                  <a:pos x="141" y="702"/>
                </a:cxn>
                <a:cxn ang="0">
                  <a:pos x="3" y="701"/>
                </a:cxn>
                <a:cxn ang="0">
                  <a:pos x="7" y="708"/>
                </a:cxn>
                <a:cxn ang="0">
                  <a:pos x="68" y="720"/>
                </a:cxn>
                <a:cxn ang="0">
                  <a:pos x="184" y="717"/>
                </a:cxn>
                <a:cxn ang="0">
                  <a:pos x="226" y="724"/>
                </a:cxn>
                <a:cxn ang="0">
                  <a:pos x="280" y="725"/>
                </a:cxn>
                <a:cxn ang="0">
                  <a:pos x="366" y="746"/>
                </a:cxn>
                <a:cxn ang="0">
                  <a:pos x="401" y="752"/>
                </a:cxn>
                <a:cxn ang="0">
                  <a:pos x="429" y="752"/>
                </a:cxn>
                <a:cxn ang="0">
                  <a:pos x="356" y="804"/>
                </a:cxn>
                <a:cxn ang="0">
                  <a:pos x="273" y="836"/>
                </a:cxn>
                <a:cxn ang="0">
                  <a:pos x="338" y="828"/>
                </a:cxn>
                <a:cxn ang="0">
                  <a:pos x="357" y="831"/>
                </a:cxn>
                <a:cxn ang="0">
                  <a:pos x="402" y="828"/>
                </a:cxn>
                <a:cxn ang="0">
                  <a:pos x="453" y="823"/>
                </a:cxn>
                <a:cxn ang="0">
                  <a:pos x="588" y="814"/>
                </a:cxn>
                <a:cxn ang="0">
                  <a:pos x="720" y="767"/>
                </a:cxn>
                <a:cxn ang="0">
                  <a:pos x="789" y="770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9702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 rot="-1594878">
              <a:off x="-23" y="698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3" name="组合 1"/>
          <p:cNvGrpSpPr/>
          <p:nvPr/>
        </p:nvGrpSpPr>
        <p:grpSpPr>
          <a:xfrm>
            <a:off x="-14287" y="0"/>
            <a:ext cx="1184275" cy="1052513"/>
            <a:chOff x="-23" y="0"/>
            <a:chExt cx="1866" cy="1658"/>
          </a:xfrm>
        </p:grpSpPr>
        <p:sp>
          <p:nvSpPr>
            <p:cNvPr id="30724" name="gull-bird-flying-shape_47399"/>
            <p:cNvSpPr>
              <a:spLocks noChangeAspect="1"/>
            </p:cNvSpPr>
            <p:nvPr userDrawn="1">
              <p:custDataLst>
                <p:tags r:id="rId3"/>
              </p:custDataLst>
            </p:nvPr>
          </p:nvSpPr>
          <p:spPr>
            <a:xfrm>
              <a:off x="1055" y="0"/>
              <a:ext cx="789" cy="840"/>
            </a:xfrm>
            <a:custGeom>
              <a:avLst/>
              <a:gdLst/>
              <a:ahLst/>
              <a:cxnLst>
                <a:cxn ang="0">
                  <a:pos x="758" y="737"/>
                </a:cxn>
                <a:cxn ang="0">
                  <a:pos x="715" y="697"/>
                </a:cxn>
                <a:cxn ang="0">
                  <a:pos x="662" y="623"/>
                </a:cxn>
                <a:cxn ang="0">
                  <a:pos x="663" y="595"/>
                </a:cxn>
                <a:cxn ang="0">
                  <a:pos x="730" y="424"/>
                </a:cxn>
                <a:cxn ang="0">
                  <a:pos x="756" y="298"/>
                </a:cxn>
                <a:cxn ang="0">
                  <a:pos x="756" y="159"/>
                </a:cxn>
                <a:cxn ang="0">
                  <a:pos x="699" y="11"/>
                </a:cxn>
                <a:cxn ang="0">
                  <a:pos x="671" y="22"/>
                </a:cxn>
                <a:cxn ang="0">
                  <a:pos x="670" y="38"/>
                </a:cxn>
                <a:cxn ang="0">
                  <a:pos x="667" y="69"/>
                </a:cxn>
                <a:cxn ang="0">
                  <a:pos x="663" y="116"/>
                </a:cxn>
                <a:cxn ang="0">
                  <a:pos x="655" y="152"/>
                </a:cxn>
                <a:cxn ang="0">
                  <a:pos x="640" y="231"/>
                </a:cxn>
                <a:cxn ang="0">
                  <a:pos x="620" y="323"/>
                </a:cxn>
                <a:cxn ang="0">
                  <a:pos x="612" y="349"/>
                </a:cxn>
                <a:cxn ang="0">
                  <a:pos x="595" y="386"/>
                </a:cxn>
                <a:cxn ang="0">
                  <a:pos x="585" y="408"/>
                </a:cxn>
                <a:cxn ang="0">
                  <a:pos x="528" y="564"/>
                </a:cxn>
                <a:cxn ang="0">
                  <a:pos x="504" y="680"/>
                </a:cxn>
                <a:cxn ang="0">
                  <a:pos x="387" y="672"/>
                </a:cxn>
                <a:cxn ang="0">
                  <a:pos x="141" y="702"/>
                </a:cxn>
                <a:cxn ang="0">
                  <a:pos x="3" y="701"/>
                </a:cxn>
                <a:cxn ang="0">
                  <a:pos x="7" y="708"/>
                </a:cxn>
                <a:cxn ang="0">
                  <a:pos x="68" y="720"/>
                </a:cxn>
                <a:cxn ang="0">
                  <a:pos x="184" y="717"/>
                </a:cxn>
                <a:cxn ang="0">
                  <a:pos x="226" y="724"/>
                </a:cxn>
                <a:cxn ang="0">
                  <a:pos x="280" y="725"/>
                </a:cxn>
                <a:cxn ang="0">
                  <a:pos x="366" y="746"/>
                </a:cxn>
                <a:cxn ang="0">
                  <a:pos x="401" y="752"/>
                </a:cxn>
                <a:cxn ang="0">
                  <a:pos x="429" y="752"/>
                </a:cxn>
                <a:cxn ang="0">
                  <a:pos x="356" y="804"/>
                </a:cxn>
                <a:cxn ang="0">
                  <a:pos x="273" y="836"/>
                </a:cxn>
                <a:cxn ang="0">
                  <a:pos x="338" y="828"/>
                </a:cxn>
                <a:cxn ang="0">
                  <a:pos x="357" y="831"/>
                </a:cxn>
                <a:cxn ang="0">
                  <a:pos x="402" y="828"/>
                </a:cxn>
                <a:cxn ang="0">
                  <a:pos x="453" y="823"/>
                </a:cxn>
                <a:cxn ang="0">
                  <a:pos x="588" y="814"/>
                </a:cxn>
                <a:cxn ang="0">
                  <a:pos x="720" y="767"/>
                </a:cxn>
                <a:cxn ang="0">
                  <a:pos x="789" y="770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0725" name="gull-bird-flying-shape_47399"/>
            <p:cNvSpPr>
              <a:spLocks noChangeAspect="1"/>
            </p:cNvSpPr>
            <p:nvPr userDrawn="1">
              <p:custDataLst>
                <p:tags r:id="rId4"/>
              </p:custDataLst>
            </p:nvPr>
          </p:nvSpPr>
          <p:spPr>
            <a:xfrm rot="-1594878">
              <a:off x="-23" y="698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userDrawn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4197729" y="2222877"/>
            <a:ext cx="5827579" cy="1015623"/>
          </a:xfrm>
        </p:spPr>
        <p:txBody>
          <a:bodyPr anchor="b">
            <a:normAutofit/>
          </a:bodyPr>
          <a:lstStyle>
            <a:lvl1pPr algn="l"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尚巍手书W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</p:nvPr>
        </p:nvSpPr>
        <p:spPr>
          <a:xfrm>
            <a:off x="4197728" y="3336036"/>
            <a:ext cx="5827579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3111658" y="1841380"/>
            <a:ext cx="5968684" cy="2374052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zh-CN" altLang="en-US" sz="9600" baseline="0" dirty="0">
                <a:solidFill>
                  <a:schemeClr val="accent1"/>
                </a:solidFill>
                <a:latin typeface="Arial" panose="020B0604020202020204" pitchFamily="34" charset="0"/>
                <a:ea typeface="汉仪尚巍手书W" pitchFamily="18" charset="-122"/>
              </a:defRPr>
            </a:lvl1pPr>
          </a:lstStyle>
          <a:p>
            <a:pPr fontAlgn="auto"/>
            <a:r>
              <a:rPr lang="zh-CN" altLang="en-US" strike="noStrike" noProof="1" dirty="0"/>
              <a:t>编辑标题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38294"/>
            <a:ext cx="12192000" cy="2719706"/>
          </a:xfrm>
          <a:custGeom>
            <a:avLst/>
            <a:gdLst>
              <a:gd name="connsiteX0" fmla="*/ 0 w 12192000"/>
              <a:gd name="connsiteY0" fmla="*/ 0 h 2719953"/>
              <a:gd name="connsiteX1" fmla="*/ 12192000 w 12192000"/>
              <a:gd name="connsiteY1" fmla="*/ 0 h 2719953"/>
              <a:gd name="connsiteX2" fmla="*/ 12192000 w 12192000"/>
              <a:gd name="connsiteY2" fmla="*/ 2719953 h 2719953"/>
              <a:gd name="connsiteX3" fmla="*/ 0 w 12192000"/>
              <a:gd name="connsiteY3" fmla="*/ 2719953 h 271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19953">
                <a:moveTo>
                  <a:pt x="0" y="0"/>
                </a:moveTo>
                <a:lnTo>
                  <a:pt x="12192000" y="0"/>
                </a:lnTo>
                <a:lnTo>
                  <a:pt x="12192000" y="2719953"/>
                </a:lnTo>
                <a:lnTo>
                  <a:pt x="0" y="2719953"/>
                </a:lnTo>
                <a:close/>
              </a:path>
            </a:pathLst>
          </a:custGeom>
        </p:spPr>
      </p:pic>
      <p:grpSp>
        <p:nvGrpSpPr>
          <p:cNvPr id="32772" name="组合 5"/>
          <p:cNvGrpSpPr/>
          <p:nvPr/>
        </p:nvGrpSpPr>
        <p:grpSpPr>
          <a:xfrm>
            <a:off x="10693400" y="111125"/>
            <a:ext cx="1368425" cy="709613"/>
            <a:chOff x="167" y="0"/>
            <a:chExt cx="2575" cy="1336"/>
          </a:xfrm>
        </p:grpSpPr>
        <p:sp>
          <p:nvSpPr>
            <p:cNvPr id="32773" name="gull-bird-flying-shape_47399"/>
            <p:cNvSpPr>
              <a:spLocks noChangeAspect="1"/>
            </p:cNvSpPr>
            <p:nvPr userDrawn="1">
              <p:custDataLst>
                <p:tags r:id="rId4"/>
              </p:custDataLst>
            </p:nvPr>
          </p:nvSpPr>
          <p:spPr>
            <a:xfrm>
              <a:off x="1840" y="0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2774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 rot="-1594878">
              <a:off x="167" y="376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92100" y="304800"/>
            <a:ext cx="11607800" cy="6248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baseline="0" noProof="1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38294"/>
            <a:ext cx="12192000" cy="2719706"/>
          </a:xfrm>
          <a:custGeom>
            <a:avLst/>
            <a:gdLst>
              <a:gd name="connsiteX0" fmla="*/ 0 w 12192000"/>
              <a:gd name="connsiteY0" fmla="*/ 0 h 2719953"/>
              <a:gd name="connsiteX1" fmla="*/ 12192000 w 12192000"/>
              <a:gd name="connsiteY1" fmla="*/ 0 h 2719953"/>
              <a:gd name="connsiteX2" fmla="*/ 12192000 w 12192000"/>
              <a:gd name="connsiteY2" fmla="*/ 2719953 h 2719953"/>
              <a:gd name="connsiteX3" fmla="*/ 0 w 12192000"/>
              <a:gd name="connsiteY3" fmla="*/ 2719953 h 271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19953">
                <a:moveTo>
                  <a:pt x="0" y="0"/>
                </a:moveTo>
                <a:lnTo>
                  <a:pt x="12192000" y="0"/>
                </a:lnTo>
                <a:lnTo>
                  <a:pt x="12192000" y="2719953"/>
                </a:lnTo>
                <a:lnTo>
                  <a:pt x="0" y="2719953"/>
                </a:lnTo>
                <a:close/>
              </a:path>
            </a:pathLst>
          </a:custGeom>
        </p:spPr>
      </p:pic>
      <p:grpSp>
        <p:nvGrpSpPr>
          <p:cNvPr id="33797" name="组合 5"/>
          <p:cNvGrpSpPr/>
          <p:nvPr/>
        </p:nvGrpSpPr>
        <p:grpSpPr>
          <a:xfrm>
            <a:off x="209550" y="201613"/>
            <a:ext cx="1044575" cy="768350"/>
            <a:chOff x="329" y="318"/>
            <a:chExt cx="1645" cy="1209"/>
          </a:xfrm>
        </p:grpSpPr>
        <p:sp>
          <p:nvSpPr>
            <p:cNvPr id="33798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>
              <a:off x="1544" y="318"/>
              <a:ext cx="431" cy="459"/>
            </a:xfrm>
            <a:custGeom>
              <a:avLst/>
              <a:gdLst/>
              <a:ahLst/>
              <a:cxnLst>
                <a:cxn ang="0">
                  <a:pos x="414" y="403"/>
                </a:cxn>
                <a:cxn ang="0">
                  <a:pos x="390" y="381"/>
                </a:cxn>
                <a:cxn ang="0">
                  <a:pos x="361" y="340"/>
                </a:cxn>
                <a:cxn ang="0">
                  <a:pos x="362" y="325"/>
                </a:cxn>
                <a:cxn ang="0">
                  <a:pos x="399" y="232"/>
                </a:cxn>
                <a:cxn ang="0">
                  <a:pos x="413" y="162"/>
                </a:cxn>
                <a:cxn ang="0">
                  <a:pos x="413" y="86"/>
                </a:cxn>
                <a:cxn ang="0">
                  <a:pos x="381" y="6"/>
                </a:cxn>
                <a:cxn ang="0">
                  <a:pos x="367" y="12"/>
                </a:cxn>
                <a:cxn ang="0">
                  <a:pos x="366" y="21"/>
                </a:cxn>
                <a:cxn ang="0">
                  <a:pos x="364" y="38"/>
                </a:cxn>
                <a:cxn ang="0">
                  <a:pos x="362" y="63"/>
                </a:cxn>
                <a:cxn ang="0">
                  <a:pos x="358" y="83"/>
                </a:cxn>
                <a:cxn ang="0">
                  <a:pos x="349" y="126"/>
                </a:cxn>
                <a:cxn ang="0">
                  <a:pos x="339" y="176"/>
                </a:cxn>
                <a:cxn ang="0">
                  <a:pos x="334" y="190"/>
                </a:cxn>
                <a:cxn ang="0">
                  <a:pos x="325" y="210"/>
                </a:cxn>
                <a:cxn ang="0">
                  <a:pos x="320" y="223"/>
                </a:cxn>
                <a:cxn ang="0">
                  <a:pos x="288" y="308"/>
                </a:cxn>
                <a:cxn ang="0">
                  <a:pos x="275" y="371"/>
                </a:cxn>
                <a:cxn ang="0">
                  <a:pos x="211" y="367"/>
                </a:cxn>
                <a:cxn ang="0">
                  <a:pos x="77" y="384"/>
                </a:cxn>
                <a:cxn ang="0">
                  <a:pos x="2" y="383"/>
                </a:cxn>
                <a:cxn ang="0">
                  <a:pos x="4" y="387"/>
                </a:cxn>
                <a:cxn ang="0">
                  <a:pos x="37" y="393"/>
                </a:cxn>
                <a:cxn ang="0">
                  <a:pos x="100" y="392"/>
                </a:cxn>
                <a:cxn ang="0">
                  <a:pos x="123" y="395"/>
                </a:cxn>
                <a:cxn ang="0">
                  <a:pos x="153" y="396"/>
                </a:cxn>
                <a:cxn ang="0">
                  <a:pos x="200" y="407"/>
                </a:cxn>
                <a:cxn ang="0">
                  <a:pos x="219" y="411"/>
                </a:cxn>
                <a:cxn ang="0">
                  <a:pos x="234" y="411"/>
                </a:cxn>
                <a:cxn ang="0">
                  <a:pos x="194" y="439"/>
                </a:cxn>
                <a:cxn ang="0">
                  <a:pos x="149" y="456"/>
                </a:cxn>
                <a:cxn ang="0">
                  <a:pos x="184" y="452"/>
                </a:cxn>
                <a:cxn ang="0">
                  <a:pos x="195" y="454"/>
                </a:cxn>
                <a:cxn ang="0">
                  <a:pos x="220" y="452"/>
                </a:cxn>
                <a:cxn ang="0">
                  <a:pos x="247" y="449"/>
                </a:cxn>
                <a:cxn ang="0">
                  <a:pos x="321" y="445"/>
                </a:cxn>
                <a:cxn ang="0">
                  <a:pos x="393" y="419"/>
                </a:cxn>
                <a:cxn ang="0">
                  <a:pos x="431" y="42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3799" name="gull-bird-flying-shape_47399"/>
            <p:cNvSpPr>
              <a:spLocks noChangeAspect="1"/>
            </p:cNvSpPr>
            <p:nvPr userDrawn="1">
              <p:custDataLst>
                <p:tags r:id="rId6"/>
              </p:custDataLst>
            </p:nvPr>
          </p:nvSpPr>
          <p:spPr>
            <a:xfrm rot="-1594878">
              <a:off x="329" y="567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9" name="组合 5"/>
          <p:cNvGrpSpPr/>
          <p:nvPr/>
        </p:nvGrpSpPr>
        <p:grpSpPr>
          <a:xfrm>
            <a:off x="10879138" y="5722938"/>
            <a:ext cx="1122362" cy="938212"/>
            <a:chOff x="17132" y="9012"/>
            <a:chExt cx="1769" cy="1477"/>
          </a:xfrm>
        </p:grpSpPr>
        <p:sp>
          <p:nvSpPr>
            <p:cNvPr id="34820" name="gull-bird-flying-shape_47399"/>
            <p:cNvSpPr>
              <a:spLocks noChangeAspect="1"/>
            </p:cNvSpPr>
            <p:nvPr userDrawn="1">
              <p:custDataLst>
                <p:tags r:id="rId2"/>
              </p:custDataLst>
            </p:nvPr>
          </p:nvSpPr>
          <p:spPr>
            <a:xfrm rot="-1500000">
              <a:off x="18347" y="9012"/>
              <a:ext cx="555" cy="591"/>
            </a:xfrm>
            <a:custGeom>
              <a:avLst/>
              <a:gdLst/>
              <a:ahLst/>
              <a:cxnLst>
                <a:cxn ang="0">
                  <a:pos x="533" y="519"/>
                </a:cxn>
                <a:cxn ang="0">
                  <a:pos x="503" y="490"/>
                </a:cxn>
                <a:cxn ang="0">
                  <a:pos x="465" y="438"/>
                </a:cxn>
                <a:cxn ang="0">
                  <a:pos x="466" y="419"/>
                </a:cxn>
                <a:cxn ang="0">
                  <a:pos x="514" y="298"/>
                </a:cxn>
                <a:cxn ang="0">
                  <a:pos x="532" y="209"/>
                </a:cxn>
                <a:cxn ang="0">
                  <a:pos x="531" y="111"/>
                </a:cxn>
                <a:cxn ang="0">
                  <a:pos x="491" y="8"/>
                </a:cxn>
                <a:cxn ang="0">
                  <a:pos x="472" y="15"/>
                </a:cxn>
                <a:cxn ang="0">
                  <a:pos x="471" y="27"/>
                </a:cxn>
                <a:cxn ang="0">
                  <a:pos x="469" y="49"/>
                </a:cxn>
                <a:cxn ang="0">
                  <a:pos x="466" y="81"/>
                </a:cxn>
                <a:cxn ang="0">
                  <a:pos x="461" y="107"/>
                </a:cxn>
                <a:cxn ang="0">
                  <a:pos x="450" y="162"/>
                </a:cxn>
                <a:cxn ang="0">
                  <a:pos x="436" y="227"/>
                </a:cxn>
                <a:cxn ang="0">
                  <a:pos x="430" y="245"/>
                </a:cxn>
                <a:cxn ang="0">
                  <a:pos x="419" y="271"/>
                </a:cxn>
                <a:cxn ang="0">
                  <a:pos x="412" y="287"/>
                </a:cxn>
                <a:cxn ang="0">
                  <a:pos x="372" y="397"/>
                </a:cxn>
                <a:cxn ang="0">
                  <a:pos x="355" y="478"/>
                </a:cxn>
                <a:cxn ang="0">
                  <a:pos x="272" y="473"/>
                </a:cxn>
                <a:cxn ang="0">
                  <a:pos x="99" y="494"/>
                </a:cxn>
                <a:cxn ang="0">
                  <a:pos x="2" y="493"/>
                </a:cxn>
                <a:cxn ang="0">
                  <a:pos x="5" y="498"/>
                </a:cxn>
                <a:cxn ang="0">
                  <a:pos x="48" y="507"/>
                </a:cxn>
                <a:cxn ang="0">
                  <a:pos x="129" y="505"/>
                </a:cxn>
                <a:cxn ang="0">
                  <a:pos x="159" y="509"/>
                </a:cxn>
                <a:cxn ang="0">
                  <a:pos x="197" y="510"/>
                </a:cxn>
                <a:cxn ang="0">
                  <a:pos x="258" y="524"/>
                </a:cxn>
                <a:cxn ang="0">
                  <a:pos x="282" y="529"/>
                </a:cxn>
                <a:cxn ang="0">
                  <a:pos x="302" y="529"/>
                </a:cxn>
                <a:cxn ang="0">
                  <a:pos x="251" y="565"/>
                </a:cxn>
                <a:cxn ang="0">
                  <a:pos x="192" y="588"/>
                </a:cxn>
                <a:cxn ang="0">
                  <a:pos x="237" y="582"/>
                </a:cxn>
                <a:cxn ang="0">
                  <a:pos x="251" y="584"/>
                </a:cxn>
                <a:cxn ang="0">
                  <a:pos x="283" y="583"/>
                </a:cxn>
                <a:cxn ang="0">
                  <a:pos x="318" y="579"/>
                </a:cxn>
                <a:cxn ang="0">
                  <a:pos x="413" y="573"/>
                </a:cxn>
                <a:cxn ang="0">
                  <a:pos x="507" y="539"/>
                </a:cxn>
                <a:cxn ang="0">
                  <a:pos x="555" y="542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4821" name="gull-bird-flying-shape_47399"/>
            <p:cNvSpPr>
              <a:spLocks noChangeAspect="1"/>
            </p:cNvSpPr>
            <p:nvPr userDrawn="1">
              <p:custDataLst>
                <p:tags r:id="rId3"/>
              </p:custDataLst>
            </p:nvPr>
          </p:nvSpPr>
          <p:spPr>
            <a:xfrm rot="-3094879">
              <a:off x="17161" y="9558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0"/>
            <a:ext cx="4822825" cy="686593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trike="noStrike" baseline="0" noProof="1" dirty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322763"/>
            <a:ext cx="12192000" cy="2535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trike="noStrike" baseline="0" noProof="1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7" name="组合 5"/>
          <p:cNvGrpSpPr/>
          <p:nvPr/>
        </p:nvGrpSpPr>
        <p:grpSpPr>
          <a:xfrm>
            <a:off x="120650" y="84138"/>
            <a:ext cx="1123950" cy="966787"/>
            <a:chOff x="190" y="132"/>
            <a:chExt cx="1769" cy="1522"/>
          </a:xfrm>
        </p:grpSpPr>
        <p:sp>
          <p:nvSpPr>
            <p:cNvPr id="36868" name="gull-bird-flying-shape_47399"/>
            <p:cNvSpPr>
              <a:spLocks noChangeAspect="1"/>
            </p:cNvSpPr>
            <p:nvPr userDrawn="1">
              <p:custDataLst>
                <p:tags r:id="rId2"/>
              </p:custDataLst>
            </p:nvPr>
          </p:nvSpPr>
          <p:spPr>
            <a:xfrm rot="-1500000">
              <a:off x="1405" y="132"/>
              <a:ext cx="555" cy="591"/>
            </a:xfrm>
            <a:custGeom>
              <a:avLst/>
              <a:gdLst/>
              <a:ahLst/>
              <a:cxnLst>
                <a:cxn ang="0">
                  <a:pos x="533" y="519"/>
                </a:cxn>
                <a:cxn ang="0">
                  <a:pos x="503" y="490"/>
                </a:cxn>
                <a:cxn ang="0">
                  <a:pos x="465" y="438"/>
                </a:cxn>
                <a:cxn ang="0">
                  <a:pos x="466" y="419"/>
                </a:cxn>
                <a:cxn ang="0">
                  <a:pos x="514" y="298"/>
                </a:cxn>
                <a:cxn ang="0">
                  <a:pos x="532" y="209"/>
                </a:cxn>
                <a:cxn ang="0">
                  <a:pos x="531" y="111"/>
                </a:cxn>
                <a:cxn ang="0">
                  <a:pos x="491" y="8"/>
                </a:cxn>
                <a:cxn ang="0">
                  <a:pos x="472" y="15"/>
                </a:cxn>
                <a:cxn ang="0">
                  <a:pos x="471" y="27"/>
                </a:cxn>
                <a:cxn ang="0">
                  <a:pos x="469" y="49"/>
                </a:cxn>
                <a:cxn ang="0">
                  <a:pos x="466" y="81"/>
                </a:cxn>
                <a:cxn ang="0">
                  <a:pos x="461" y="107"/>
                </a:cxn>
                <a:cxn ang="0">
                  <a:pos x="450" y="162"/>
                </a:cxn>
                <a:cxn ang="0">
                  <a:pos x="436" y="227"/>
                </a:cxn>
                <a:cxn ang="0">
                  <a:pos x="430" y="245"/>
                </a:cxn>
                <a:cxn ang="0">
                  <a:pos x="419" y="271"/>
                </a:cxn>
                <a:cxn ang="0">
                  <a:pos x="412" y="287"/>
                </a:cxn>
                <a:cxn ang="0">
                  <a:pos x="372" y="397"/>
                </a:cxn>
                <a:cxn ang="0">
                  <a:pos x="355" y="478"/>
                </a:cxn>
                <a:cxn ang="0">
                  <a:pos x="272" y="473"/>
                </a:cxn>
                <a:cxn ang="0">
                  <a:pos x="99" y="494"/>
                </a:cxn>
                <a:cxn ang="0">
                  <a:pos x="2" y="493"/>
                </a:cxn>
                <a:cxn ang="0">
                  <a:pos x="5" y="498"/>
                </a:cxn>
                <a:cxn ang="0">
                  <a:pos x="48" y="507"/>
                </a:cxn>
                <a:cxn ang="0">
                  <a:pos x="129" y="505"/>
                </a:cxn>
                <a:cxn ang="0">
                  <a:pos x="159" y="509"/>
                </a:cxn>
                <a:cxn ang="0">
                  <a:pos x="197" y="510"/>
                </a:cxn>
                <a:cxn ang="0">
                  <a:pos x="258" y="524"/>
                </a:cxn>
                <a:cxn ang="0">
                  <a:pos x="282" y="529"/>
                </a:cxn>
                <a:cxn ang="0">
                  <a:pos x="302" y="529"/>
                </a:cxn>
                <a:cxn ang="0">
                  <a:pos x="251" y="565"/>
                </a:cxn>
                <a:cxn ang="0">
                  <a:pos x="192" y="588"/>
                </a:cxn>
                <a:cxn ang="0">
                  <a:pos x="237" y="582"/>
                </a:cxn>
                <a:cxn ang="0">
                  <a:pos x="251" y="584"/>
                </a:cxn>
                <a:cxn ang="0">
                  <a:pos x="283" y="583"/>
                </a:cxn>
                <a:cxn ang="0">
                  <a:pos x="318" y="579"/>
                </a:cxn>
                <a:cxn ang="0">
                  <a:pos x="413" y="573"/>
                </a:cxn>
                <a:cxn ang="0">
                  <a:pos x="507" y="539"/>
                </a:cxn>
                <a:cxn ang="0">
                  <a:pos x="555" y="542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6869" name="gull-bird-flying-shape_47399"/>
            <p:cNvSpPr>
              <a:spLocks noChangeAspect="1"/>
            </p:cNvSpPr>
            <p:nvPr userDrawn="1">
              <p:custDataLst>
                <p:tags r:id="rId3"/>
              </p:custDataLst>
            </p:nvPr>
          </p:nvSpPr>
          <p:spPr>
            <a:xfrm rot="-3094879">
              <a:off x="219" y="723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trike="noStrike" baseline="0" noProof="1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trike="noStrike" baseline="0" noProof="1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3789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4244975"/>
            <a:ext cx="12192000" cy="2613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7893" name="组合 5"/>
          <p:cNvGrpSpPr/>
          <p:nvPr/>
        </p:nvGrpSpPr>
        <p:grpSpPr>
          <a:xfrm>
            <a:off x="11152188" y="120650"/>
            <a:ext cx="785812" cy="676275"/>
            <a:chOff x="190" y="132"/>
            <a:chExt cx="1769" cy="1522"/>
          </a:xfrm>
        </p:grpSpPr>
        <p:sp>
          <p:nvSpPr>
            <p:cNvPr id="37894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 rot="-1500000">
              <a:off x="1405" y="132"/>
              <a:ext cx="555" cy="591"/>
            </a:xfrm>
            <a:custGeom>
              <a:avLst/>
              <a:gdLst/>
              <a:ahLst/>
              <a:cxnLst>
                <a:cxn ang="0">
                  <a:pos x="533" y="519"/>
                </a:cxn>
                <a:cxn ang="0">
                  <a:pos x="503" y="490"/>
                </a:cxn>
                <a:cxn ang="0">
                  <a:pos x="465" y="438"/>
                </a:cxn>
                <a:cxn ang="0">
                  <a:pos x="466" y="419"/>
                </a:cxn>
                <a:cxn ang="0">
                  <a:pos x="514" y="298"/>
                </a:cxn>
                <a:cxn ang="0">
                  <a:pos x="532" y="209"/>
                </a:cxn>
                <a:cxn ang="0">
                  <a:pos x="531" y="111"/>
                </a:cxn>
                <a:cxn ang="0">
                  <a:pos x="491" y="8"/>
                </a:cxn>
                <a:cxn ang="0">
                  <a:pos x="472" y="15"/>
                </a:cxn>
                <a:cxn ang="0">
                  <a:pos x="471" y="27"/>
                </a:cxn>
                <a:cxn ang="0">
                  <a:pos x="469" y="49"/>
                </a:cxn>
                <a:cxn ang="0">
                  <a:pos x="466" y="81"/>
                </a:cxn>
                <a:cxn ang="0">
                  <a:pos x="461" y="107"/>
                </a:cxn>
                <a:cxn ang="0">
                  <a:pos x="450" y="162"/>
                </a:cxn>
                <a:cxn ang="0">
                  <a:pos x="436" y="227"/>
                </a:cxn>
                <a:cxn ang="0">
                  <a:pos x="430" y="245"/>
                </a:cxn>
                <a:cxn ang="0">
                  <a:pos x="419" y="271"/>
                </a:cxn>
                <a:cxn ang="0">
                  <a:pos x="412" y="287"/>
                </a:cxn>
                <a:cxn ang="0">
                  <a:pos x="372" y="397"/>
                </a:cxn>
                <a:cxn ang="0">
                  <a:pos x="355" y="478"/>
                </a:cxn>
                <a:cxn ang="0">
                  <a:pos x="272" y="473"/>
                </a:cxn>
                <a:cxn ang="0">
                  <a:pos x="99" y="494"/>
                </a:cxn>
                <a:cxn ang="0">
                  <a:pos x="2" y="493"/>
                </a:cxn>
                <a:cxn ang="0">
                  <a:pos x="5" y="498"/>
                </a:cxn>
                <a:cxn ang="0">
                  <a:pos x="48" y="507"/>
                </a:cxn>
                <a:cxn ang="0">
                  <a:pos x="129" y="505"/>
                </a:cxn>
                <a:cxn ang="0">
                  <a:pos x="159" y="509"/>
                </a:cxn>
                <a:cxn ang="0">
                  <a:pos x="197" y="510"/>
                </a:cxn>
                <a:cxn ang="0">
                  <a:pos x="258" y="524"/>
                </a:cxn>
                <a:cxn ang="0">
                  <a:pos x="282" y="529"/>
                </a:cxn>
                <a:cxn ang="0">
                  <a:pos x="302" y="529"/>
                </a:cxn>
                <a:cxn ang="0">
                  <a:pos x="251" y="565"/>
                </a:cxn>
                <a:cxn ang="0">
                  <a:pos x="192" y="588"/>
                </a:cxn>
                <a:cxn ang="0">
                  <a:pos x="237" y="582"/>
                </a:cxn>
                <a:cxn ang="0">
                  <a:pos x="251" y="584"/>
                </a:cxn>
                <a:cxn ang="0">
                  <a:pos x="283" y="583"/>
                </a:cxn>
                <a:cxn ang="0">
                  <a:pos x="318" y="579"/>
                </a:cxn>
                <a:cxn ang="0">
                  <a:pos x="413" y="573"/>
                </a:cxn>
                <a:cxn ang="0">
                  <a:pos x="507" y="539"/>
                </a:cxn>
                <a:cxn ang="0">
                  <a:pos x="555" y="542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895" name="gull-bird-flying-shape_47399"/>
            <p:cNvSpPr>
              <a:spLocks noChangeAspect="1"/>
            </p:cNvSpPr>
            <p:nvPr userDrawn="1">
              <p:custDataLst>
                <p:tags r:id="rId6"/>
              </p:custDataLst>
            </p:nvPr>
          </p:nvSpPr>
          <p:spPr>
            <a:xfrm rot="-3094879">
              <a:off x="219" y="723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244975"/>
            <a:ext cx="12192000" cy="2613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916" name="组合 5"/>
          <p:cNvGrpSpPr/>
          <p:nvPr/>
        </p:nvGrpSpPr>
        <p:grpSpPr>
          <a:xfrm>
            <a:off x="23813" y="103188"/>
            <a:ext cx="1133475" cy="754062"/>
            <a:chOff x="38" y="162"/>
            <a:chExt cx="1785" cy="1188"/>
          </a:xfrm>
        </p:grpSpPr>
        <p:sp>
          <p:nvSpPr>
            <p:cNvPr id="38917" name="gull-bird-flying-shape_47399"/>
            <p:cNvSpPr>
              <a:spLocks noChangeAspect="1"/>
            </p:cNvSpPr>
            <p:nvPr userDrawn="1">
              <p:custDataLst>
                <p:tags r:id="rId4"/>
              </p:custDataLst>
            </p:nvPr>
          </p:nvSpPr>
          <p:spPr>
            <a:xfrm rot="-1500000">
              <a:off x="1269" y="162"/>
              <a:ext cx="555" cy="591"/>
            </a:xfrm>
            <a:custGeom>
              <a:avLst/>
              <a:gdLst/>
              <a:ahLst/>
              <a:cxnLst>
                <a:cxn ang="0">
                  <a:pos x="533" y="519"/>
                </a:cxn>
                <a:cxn ang="0">
                  <a:pos x="503" y="490"/>
                </a:cxn>
                <a:cxn ang="0">
                  <a:pos x="465" y="438"/>
                </a:cxn>
                <a:cxn ang="0">
                  <a:pos x="466" y="419"/>
                </a:cxn>
                <a:cxn ang="0">
                  <a:pos x="514" y="298"/>
                </a:cxn>
                <a:cxn ang="0">
                  <a:pos x="532" y="209"/>
                </a:cxn>
                <a:cxn ang="0">
                  <a:pos x="531" y="111"/>
                </a:cxn>
                <a:cxn ang="0">
                  <a:pos x="491" y="8"/>
                </a:cxn>
                <a:cxn ang="0">
                  <a:pos x="472" y="15"/>
                </a:cxn>
                <a:cxn ang="0">
                  <a:pos x="471" y="27"/>
                </a:cxn>
                <a:cxn ang="0">
                  <a:pos x="469" y="49"/>
                </a:cxn>
                <a:cxn ang="0">
                  <a:pos x="466" y="81"/>
                </a:cxn>
                <a:cxn ang="0">
                  <a:pos x="461" y="107"/>
                </a:cxn>
                <a:cxn ang="0">
                  <a:pos x="450" y="162"/>
                </a:cxn>
                <a:cxn ang="0">
                  <a:pos x="436" y="227"/>
                </a:cxn>
                <a:cxn ang="0">
                  <a:pos x="430" y="245"/>
                </a:cxn>
                <a:cxn ang="0">
                  <a:pos x="419" y="271"/>
                </a:cxn>
                <a:cxn ang="0">
                  <a:pos x="412" y="287"/>
                </a:cxn>
                <a:cxn ang="0">
                  <a:pos x="372" y="397"/>
                </a:cxn>
                <a:cxn ang="0">
                  <a:pos x="355" y="478"/>
                </a:cxn>
                <a:cxn ang="0">
                  <a:pos x="272" y="473"/>
                </a:cxn>
                <a:cxn ang="0">
                  <a:pos x="99" y="494"/>
                </a:cxn>
                <a:cxn ang="0">
                  <a:pos x="2" y="493"/>
                </a:cxn>
                <a:cxn ang="0">
                  <a:pos x="5" y="498"/>
                </a:cxn>
                <a:cxn ang="0">
                  <a:pos x="48" y="507"/>
                </a:cxn>
                <a:cxn ang="0">
                  <a:pos x="129" y="505"/>
                </a:cxn>
                <a:cxn ang="0">
                  <a:pos x="159" y="509"/>
                </a:cxn>
                <a:cxn ang="0">
                  <a:pos x="197" y="510"/>
                </a:cxn>
                <a:cxn ang="0">
                  <a:pos x="258" y="524"/>
                </a:cxn>
                <a:cxn ang="0">
                  <a:pos x="282" y="529"/>
                </a:cxn>
                <a:cxn ang="0">
                  <a:pos x="302" y="529"/>
                </a:cxn>
                <a:cxn ang="0">
                  <a:pos x="251" y="565"/>
                </a:cxn>
                <a:cxn ang="0">
                  <a:pos x="192" y="588"/>
                </a:cxn>
                <a:cxn ang="0">
                  <a:pos x="237" y="582"/>
                </a:cxn>
                <a:cxn ang="0">
                  <a:pos x="251" y="584"/>
                </a:cxn>
                <a:cxn ang="0">
                  <a:pos x="283" y="583"/>
                </a:cxn>
                <a:cxn ang="0">
                  <a:pos x="318" y="579"/>
                </a:cxn>
                <a:cxn ang="0">
                  <a:pos x="413" y="573"/>
                </a:cxn>
                <a:cxn ang="0">
                  <a:pos x="507" y="539"/>
                </a:cxn>
                <a:cxn ang="0">
                  <a:pos x="555" y="542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8918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 rot="-3094879">
              <a:off x="38" y="602"/>
              <a:ext cx="703" cy="749"/>
            </a:xfrm>
            <a:custGeom>
              <a:avLst/>
              <a:gdLst/>
              <a:ahLst/>
              <a:cxnLst>
                <a:cxn ang="0">
                  <a:pos x="675" y="657"/>
                </a:cxn>
                <a:cxn ang="0">
                  <a:pos x="637" y="622"/>
                </a:cxn>
                <a:cxn ang="0">
                  <a:pos x="590" y="556"/>
                </a:cxn>
                <a:cxn ang="0">
                  <a:pos x="590" y="531"/>
                </a:cxn>
                <a:cxn ang="0">
                  <a:pos x="651" y="378"/>
                </a:cxn>
                <a:cxn ang="0">
                  <a:pos x="674" y="265"/>
                </a:cxn>
                <a:cxn ang="0">
                  <a:pos x="673" y="141"/>
                </a:cxn>
                <a:cxn ang="0">
                  <a:pos x="622" y="10"/>
                </a:cxn>
                <a:cxn ang="0">
                  <a:pos x="598" y="20"/>
                </a:cxn>
                <a:cxn ang="0">
                  <a:pos x="597" y="34"/>
                </a:cxn>
                <a:cxn ang="0">
                  <a:pos x="594" y="62"/>
                </a:cxn>
                <a:cxn ang="0">
                  <a:pos x="590" y="103"/>
                </a:cxn>
                <a:cxn ang="0">
                  <a:pos x="584" y="136"/>
                </a:cxn>
                <a:cxn ang="0">
                  <a:pos x="570" y="206"/>
                </a:cxn>
                <a:cxn ang="0">
                  <a:pos x="553" y="288"/>
                </a:cxn>
                <a:cxn ang="0">
                  <a:pos x="545" y="311"/>
                </a:cxn>
                <a:cxn ang="0">
                  <a:pos x="530" y="344"/>
                </a:cxn>
                <a:cxn ang="0">
                  <a:pos x="522" y="363"/>
                </a:cxn>
                <a:cxn ang="0">
                  <a:pos x="471" y="503"/>
                </a:cxn>
                <a:cxn ang="0">
                  <a:pos x="449" y="606"/>
                </a:cxn>
                <a:cxn ang="0">
                  <a:pos x="345" y="599"/>
                </a:cxn>
                <a:cxn ang="0">
                  <a:pos x="126" y="626"/>
                </a:cxn>
                <a:cxn ang="0">
                  <a:pos x="3" y="625"/>
                </a:cxn>
                <a:cxn ang="0">
                  <a:pos x="6" y="631"/>
                </a:cxn>
                <a:cxn ang="0">
                  <a:pos x="61" y="642"/>
                </a:cxn>
                <a:cxn ang="0">
                  <a:pos x="164" y="640"/>
                </a:cxn>
                <a:cxn ang="0">
                  <a:pos x="202" y="645"/>
                </a:cxn>
                <a:cxn ang="0">
                  <a:pos x="249" y="646"/>
                </a:cxn>
                <a:cxn ang="0">
                  <a:pos x="326" y="665"/>
                </a:cxn>
                <a:cxn ang="0">
                  <a:pos x="358" y="671"/>
                </a:cxn>
                <a:cxn ang="0">
                  <a:pos x="383" y="671"/>
                </a:cxn>
                <a:cxn ang="0">
                  <a:pos x="318" y="717"/>
                </a:cxn>
                <a:cxn ang="0">
                  <a:pos x="243" y="745"/>
                </a:cxn>
                <a:cxn ang="0">
                  <a:pos x="301" y="738"/>
                </a:cxn>
                <a:cxn ang="0">
                  <a:pos x="318" y="741"/>
                </a:cxn>
                <a:cxn ang="0">
                  <a:pos x="358" y="739"/>
                </a:cxn>
                <a:cxn ang="0">
                  <a:pos x="403" y="734"/>
                </a:cxn>
                <a:cxn ang="0">
                  <a:pos x="524" y="726"/>
                </a:cxn>
                <a:cxn ang="0">
                  <a:pos x="642" y="684"/>
                </a:cxn>
                <a:cxn ang="0">
                  <a:pos x="703" y="687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0" y="958850"/>
            <a:ext cx="12192000" cy="49403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trike="noStrike" baseline="0" noProof="1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anose="02010509060101010101" pitchFamily="49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412875"/>
            <a:ext cx="12192000" cy="544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gull-bird-flying-shape_47399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69925" y="0"/>
            <a:ext cx="501650" cy="533400"/>
          </a:xfrm>
          <a:custGeom>
            <a:avLst/>
            <a:gdLst/>
            <a:ahLst/>
            <a:cxnLst>
              <a:cxn ang="0">
                <a:pos x="481931" y="468712"/>
              </a:cxn>
              <a:cxn ang="0">
                <a:pos x="454770" y="443380"/>
              </a:cxn>
              <a:cxn ang="0">
                <a:pos x="420853" y="396227"/>
              </a:cxn>
              <a:cxn ang="0">
                <a:pos x="421336" y="378535"/>
              </a:cxn>
              <a:cxn ang="0">
                <a:pos x="464352" y="269773"/>
              </a:cxn>
              <a:cxn ang="0">
                <a:pos x="480828" y="189440"/>
              </a:cxn>
              <a:cxn ang="0">
                <a:pos x="480483" y="101121"/>
              </a:cxn>
              <a:cxn ang="0">
                <a:pos x="444223" y="7434"/>
              </a:cxn>
              <a:cxn ang="0">
                <a:pos x="426920" y="14386"/>
              </a:cxn>
              <a:cxn ang="0">
                <a:pos x="426230" y="24574"/>
              </a:cxn>
              <a:cxn ang="0">
                <a:pos x="423955" y="44400"/>
              </a:cxn>
              <a:cxn ang="0">
                <a:pos x="421405" y="73724"/>
              </a:cxn>
              <a:cxn ang="0">
                <a:pos x="416579" y="97129"/>
              </a:cxn>
              <a:cxn ang="0">
                <a:pos x="406928" y="146898"/>
              </a:cxn>
              <a:cxn ang="0">
                <a:pos x="394520" y="205616"/>
              </a:cxn>
              <a:cxn ang="0">
                <a:pos x="389005" y="221793"/>
              </a:cxn>
              <a:cxn ang="0">
                <a:pos x="378527" y="245267"/>
              </a:cxn>
              <a:cxn ang="0">
                <a:pos x="372322" y="259309"/>
              </a:cxn>
              <a:cxn ang="0">
                <a:pos x="336062" y="358641"/>
              </a:cxn>
              <a:cxn ang="0">
                <a:pos x="320758" y="432435"/>
              </a:cxn>
              <a:cxn ang="0">
                <a:pos x="246514" y="427203"/>
              </a:cxn>
              <a:cxn ang="0">
                <a:pos x="89892" y="446615"/>
              </a:cxn>
              <a:cxn ang="0">
                <a:pos x="2412" y="445927"/>
              </a:cxn>
              <a:cxn ang="0">
                <a:pos x="4963" y="450264"/>
              </a:cxn>
              <a:cxn ang="0">
                <a:pos x="43705" y="458042"/>
              </a:cxn>
              <a:cxn ang="0">
                <a:pos x="116984" y="456046"/>
              </a:cxn>
              <a:cxn ang="0">
                <a:pos x="144213" y="460108"/>
              </a:cxn>
              <a:cxn ang="0">
                <a:pos x="178268" y="460658"/>
              </a:cxn>
              <a:cxn ang="0">
                <a:pos x="233072" y="474013"/>
              </a:cxn>
              <a:cxn ang="0">
                <a:pos x="255338" y="478349"/>
              </a:cxn>
              <a:cxn ang="0">
                <a:pos x="273124" y="478418"/>
              </a:cxn>
              <a:cxn ang="0">
                <a:pos x="226799" y="511116"/>
              </a:cxn>
              <a:cxn ang="0">
                <a:pos x="173787" y="531354"/>
              </a:cxn>
              <a:cxn ang="0">
                <a:pos x="214942" y="526260"/>
              </a:cxn>
              <a:cxn ang="0">
                <a:pos x="227281" y="528188"/>
              </a:cxn>
              <a:cxn ang="0">
                <a:pos x="255959" y="526604"/>
              </a:cxn>
              <a:cxn ang="0">
                <a:pos x="287876" y="523162"/>
              </a:cxn>
              <a:cxn ang="0">
                <a:pos x="373701" y="517724"/>
              </a:cxn>
              <a:cxn ang="0">
                <a:pos x="458079" y="487574"/>
              </a:cxn>
              <a:cxn ang="0">
                <a:pos x="501302" y="489776"/>
              </a:cxn>
            </a:cxnLst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6149" name="gull-bird-flying-shape_47399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-1594878">
            <a:off x="-14287" y="442913"/>
            <a:ext cx="571500" cy="609600"/>
          </a:xfrm>
          <a:custGeom>
            <a:avLst/>
            <a:gdLst/>
            <a:ahLst/>
            <a:cxnLst>
              <a:cxn ang="0">
                <a:pos x="550549" y="535449"/>
              </a:cxn>
              <a:cxn ang="0">
                <a:pos x="519521" y="506510"/>
              </a:cxn>
              <a:cxn ang="0">
                <a:pos x="480776" y="452642"/>
              </a:cxn>
              <a:cxn ang="0">
                <a:pos x="481327" y="432432"/>
              </a:cxn>
              <a:cxn ang="0">
                <a:pos x="530468" y="308184"/>
              </a:cxn>
              <a:cxn ang="0">
                <a:pos x="549289" y="216413"/>
              </a:cxn>
              <a:cxn ang="0">
                <a:pos x="548896" y="115519"/>
              </a:cxn>
              <a:cxn ang="0">
                <a:pos x="507472" y="8492"/>
              </a:cxn>
              <a:cxn ang="0">
                <a:pos x="487706" y="16435"/>
              </a:cxn>
              <a:cxn ang="0">
                <a:pos x="486918" y="28073"/>
              </a:cxn>
              <a:cxn ang="0">
                <a:pos x="484320" y="50721"/>
              </a:cxn>
              <a:cxn ang="0">
                <a:pos x="481406" y="84221"/>
              </a:cxn>
              <a:cxn ang="0">
                <a:pos x="475893" y="110958"/>
              </a:cxn>
              <a:cxn ang="0">
                <a:pos x="464868" y="167814"/>
              </a:cxn>
              <a:cxn ang="0">
                <a:pos x="450693" y="234893"/>
              </a:cxn>
              <a:cxn ang="0">
                <a:pos x="444393" y="253373"/>
              </a:cxn>
              <a:cxn ang="0">
                <a:pos x="432423" y="280188"/>
              </a:cxn>
              <a:cxn ang="0">
                <a:pos x="425335" y="296231"/>
              </a:cxn>
              <a:cxn ang="0">
                <a:pos x="383912" y="409706"/>
              </a:cxn>
              <a:cxn ang="0">
                <a:pos x="366429" y="494006"/>
              </a:cxn>
              <a:cxn ang="0">
                <a:pos x="281614" y="488030"/>
              </a:cxn>
              <a:cxn ang="0">
                <a:pos x="102691" y="510206"/>
              </a:cxn>
              <a:cxn ang="0">
                <a:pos x="2756" y="509419"/>
              </a:cxn>
              <a:cxn ang="0">
                <a:pos x="5670" y="514374"/>
              </a:cxn>
              <a:cxn ang="0">
                <a:pos x="49928" y="523260"/>
              </a:cxn>
              <a:cxn ang="0">
                <a:pos x="133640" y="520979"/>
              </a:cxn>
              <a:cxn ang="0">
                <a:pos x="164747" y="525619"/>
              </a:cxn>
              <a:cxn ang="0">
                <a:pos x="203650" y="526248"/>
              </a:cxn>
              <a:cxn ang="0">
                <a:pos x="266257" y="541504"/>
              </a:cxn>
              <a:cxn ang="0">
                <a:pos x="291694" y="546458"/>
              </a:cxn>
              <a:cxn ang="0">
                <a:pos x="312012" y="546537"/>
              </a:cxn>
              <a:cxn ang="0">
                <a:pos x="259091" y="583890"/>
              </a:cxn>
              <a:cxn ang="0">
                <a:pos x="198531" y="607010"/>
              </a:cxn>
              <a:cxn ang="0">
                <a:pos x="245546" y="601191"/>
              </a:cxn>
              <a:cxn ang="0">
                <a:pos x="259642" y="603392"/>
              </a:cxn>
              <a:cxn ang="0">
                <a:pos x="292403" y="601584"/>
              </a:cxn>
              <a:cxn ang="0">
                <a:pos x="328865" y="597652"/>
              </a:cxn>
              <a:cxn ang="0">
                <a:pos x="426910" y="591439"/>
              </a:cxn>
              <a:cxn ang="0">
                <a:pos x="523301" y="556996"/>
              </a:cxn>
              <a:cxn ang="0">
                <a:pos x="572679" y="559512"/>
              </a:cxn>
            </a:cxnLst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412875"/>
            <a:ext cx="12192000" cy="544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gull-bird-flying-shape_47399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69925" y="0"/>
            <a:ext cx="501650" cy="533400"/>
          </a:xfrm>
          <a:custGeom>
            <a:avLst/>
            <a:gdLst/>
            <a:ahLst/>
            <a:cxnLst>
              <a:cxn ang="0">
                <a:pos x="481931" y="468712"/>
              </a:cxn>
              <a:cxn ang="0">
                <a:pos x="454770" y="443380"/>
              </a:cxn>
              <a:cxn ang="0">
                <a:pos x="420853" y="396227"/>
              </a:cxn>
              <a:cxn ang="0">
                <a:pos x="421336" y="378535"/>
              </a:cxn>
              <a:cxn ang="0">
                <a:pos x="464352" y="269773"/>
              </a:cxn>
              <a:cxn ang="0">
                <a:pos x="480828" y="189440"/>
              </a:cxn>
              <a:cxn ang="0">
                <a:pos x="480483" y="101121"/>
              </a:cxn>
              <a:cxn ang="0">
                <a:pos x="444223" y="7434"/>
              </a:cxn>
              <a:cxn ang="0">
                <a:pos x="426920" y="14386"/>
              </a:cxn>
              <a:cxn ang="0">
                <a:pos x="426230" y="24574"/>
              </a:cxn>
              <a:cxn ang="0">
                <a:pos x="423955" y="44400"/>
              </a:cxn>
              <a:cxn ang="0">
                <a:pos x="421405" y="73724"/>
              </a:cxn>
              <a:cxn ang="0">
                <a:pos x="416579" y="97129"/>
              </a:cxn>
              <a:cxn ang="0">
                <a:pos x="406928" y="146898"/>
              </a:cxn>
              <a:cxn ang="0">
                <a:pos x="394520" y="205616"/>
              </a:cxn>
              <a:cxn ang="0">
                <a:pos x="389005" y="221793"/>
              </a:cxn>
              <a:cxn ang="0">
                <a:pos x="378527" y="245267"/>
              </a:cxn>
              <a:cxn ang="0">
                <a:pos x="372322" y="259309"/>
              </a:cxn>
              <a:cxn ang="0">
                <a:pos x="336062" y="358641"/>
              </a:cxn>
              <a:cxn ang="0">
                <a:pos x="320758" y="432435"/>
              </a:cxn>
              <a:cxn ang="0">
                <a:pos x="246514" y="427203"/>
              </a:cxn>
              <a:cxn ang="0">
                <a:pos x="89892" y="446615"/>
              </a:cxn>
              <a:cxn ang="0">
                <a:pos x="2412" y="445927"/>
              </a:cxn>
              <a:cxn ang="0">
                <a:pos x="4963" y="450264"/>
              </a:cxn>
              <a:cxn ang="0">
                <a:pos x="43705" y="458042"/>
              </a:cxn>
              <a:cxn ang="0">
                <a:pos x="116984" y="456046"/>
              </a:cxn>
              <a:cxn ang="0">
                <a:pos x="144213" y="460108"/>
              </a:cxn>
              <a:cxn ang="0">
                <a:pos x="178268" y="460658"/>
              </a:cxn>
              <a:cxn ang="0">
                <a:pos x="233072" y="474013"/>
              </a:cxn>
              <a:cxn ang="0">
                <a:pos x="255338" y="478349"/>
              </a:cxn>
              <a:cxn ang="0">
                <a:pos x="273124" y="478418"/>
              </a:cxn>
              <a:cxn ang="0">
                <a:pos x="226799" y="511116"/>
              </a:cxn>
              <a:cxn ang="0">
                <a:pos x="173787" y="531354"/>
              </a:cxn>
              <a:cxn ang="0">
                <a:pos x="214942" y="526260"/>
              </a:cxn>
              <a:cxn ang="0">
                <a:pos x="227281" y="528188"/>
              </a:cxn>
              <a:cxn ang="0">
                <a:pos x="255959" y="526604"/>
              </a:cxn>
              <a:cxn ang="0">
                <a:pos x="287876" y="523162"/>
              </a:cxn>
              <a:cxn ang="0">
                <a:pos x="373701" y="517724"/>
              </a:cxn>
              <a:cxn ang="0">
                <a:pos x="458079" y="487574"/>
              </a:cxn>
              <a:cxn ang="0">
                <a:pos x="501302" y="489776"/>
              </a:cxn>
            </a:cxnLst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173" name="gull-bird-flying-shape_47399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-1594878">
            <a:off x="-14287" y="442913"/>
            <a:ext cx="571500" cy="609600"/>
          </a:xfrm>
          <a:custGeom>
            <a:avLst/>
            <a:gdLst/>
            <a:ahLst/>
            <a:cxnLst>
              <a:cxn ang="0">
                <a:pos x="550549" y="535449"/>
              </a:cxn>
              <a:cxn ang="0">
                <a:pos x="519521" y="506510"/>
              </a:cxn>
              <a:cxn ang="0">
                <a:pos x="480776" y="452642"/>
              </a:cxn>
              <a:cxn ang="0">
                <a:pos x="481327" y="432432"/>
              </a:cxn>
              <a:cxn ang="0">
                <a:pos x="530468" y="308184"/>
              </a:cxn>
              <a:cxn ang="0">
                <a:pos x="549289" y="216413"/>
              </a:cxn>
              <a:cxn ang="0">
                <a:pos x="548896" y="115519"/>
              </a:cxn>
              <a:cxn ang="0">
                <a:pos x="507472" y="8492"/>
              </a:cxn>
              <a:cxn ang="0">
                <a:pos x="487706" y="16435"/>
              </a:cxn>
              <a:cxn ang="0">
                <a:pos x="486918" y="28073"/>
              </a:cxn>
              <a:cxn ang="0">
                <a:pos x="484320" y="50721"/>
              </a:cxn>
              <a:cxn ang="0">
                <a:pos x="481406" y="84221"/>
              </a:cxn>
              <a:cxn ang="0">
                <a:pos x="475893" y="110958"/>
              </a:cxn>
              <a:cxn ang="0">
                <a:pos x="464868" y="167814"/>
              </a:cxn>
              <a:cxn ang="0">
                <a:pos x="450693" y="234893"/>
              </a:cxn>
              <a:cxn ang="0">
                <a:pos x="444393" y="253373"/>
              </a:cxn>
              <a:cxn ang="0">
                <a:pos x="432423" y="280188"/>
              </a:cxn>
              <a:cxn ang="0">
                <a:pos x="425335" y="296231"/>
              </a:cxn>
              <a:cxn ang="0">
                <a:pos x="383912" y="409706"/>
              </a:cxn>
              <a:cxn ang="0">
                <a:pos x="366429" y="494006"/>
              </a:cxn>
              <a:cxn ang="0">
                <a:pos x="281614" y="488030"/>
              </a:cxn>
              <a:cxn ang="0">
                <a:pos x="102691" y="510206"/>
              </a:cxn>
              <a:cxn ang="0">
                <a:pos x="2756" y="509419"/>
              </a:cxn>
              <a:cxn ang="0">
                <a:pos x="5670" y="514374"/>
              </a:cxn>
              <a:cxn ang="0">
                <a:pos x="49928" y="523260"/>
              </a:cxn>
              <a:cxn ang="0">
                <a:pos x="133640" y="520979"/>
              </a:cxn>
              <a:cxn ang="0">
                <a:pos x="164747" y="525619"/>
              </a:cxn>
              <a:cxn ang="0">
                <a:pos x="203650" y="526248"/>
              </a:cxn>
              <a:cxn ang="0">
                <a:pos x="266257" y="541504"/>
              </a:cxn>
              <a:cxn ang="0">
                <a:pos x="291694" y="546458"/>
              </a:cxn>
              <a:cxn ang="0">
                <a:pos x="312012" y="546537"/>
              </a:cxn>
              <a:cxn ang="0">
                <a:pos x="259091" y="583890"/>
              </a:cxn>
              <a:cxn ang="0">
                <a:pos x="198531" y="607010"/>
              </a:cxn>
              <a:cxn ang="0">
                <a:pos x="245546" y="601191"/>
              </a:cxn>
              <a:cxn ang="0">
                <a:pos x="259642" y="603392"/>
              </a:cxn>
              <a:cxn ang="0">
                <a:pos x="292403" y="601584"/>
              </a:cxn>
              <a:cxn ang="0">
                <a:pos x="328865" y="597652"/>
              </a:cxn>
              <a:cxn ang="0">
                <a:pos x="426910" y="591439"/>
              </a:cxn>
              <a:cxn ang="0">
                <a:pos x="523301" y="556996"/>
              </a:cxn>
              <a:cxn ang="0">
                <a:pos x="572679" y="559512"/>
              </a:cxn>
            </a:cxnLst>
            <a:pathLst>
              <a:path w="7272" h="7753">
                <a:moveTo>
                  <a:pt x="7105" y="6867"/>
                </a:moveTo>
                <a:cubicBezTo>
                  <a:pt x="7069" y="6845"/>
                  <a:pt x="7030" y="6825"/>
                  <a:pt x="6991" y="6809"/>
                </a:cubicBezTo>
                <a:cubicBezTo>
                  <a:pt x="6907" y="6777"/>
                  <a:pt x="6849" y="6718"/>
                  <a:pt x="6828" y="6633"/>
                </a:cubicBezTo>
                <a:cubicBezTo>
                  <a:pt x="6797" y="6509"/>
                  <a:pt x="6701" y="6455"/>
                  <a:pt x="6597" y="6441"/>
                </a:cubicBezTo>
                <a:cubicBezTo>
                  <a:pt x="6397" y="6415"/>
                  <a:pt x="6272" y="6282"/>
                  <a:pt x="6165" y="6142"/>
                </a:cubicBezTo>
                <a:cubicBezTo>
                  <a:pt x="6086" y="6038"/>
                  <a:pt x="6056" y="5896"/>
                  <a:pt x="6105" y="5756"/>
                </a:cubicBezTo>
                <a:cubicBezTo>
                  <a:pt x="6116" y="5724"/>
                  <a:pt x="6117" y="5698"/>
                  <a:pt x="6104" y="5660"/>
                </a:cubicBezTo>
                <a:cubicBezTo>
                  <a:pt x="6088" y="5613"/>
                  <a:pt x="6106" y="5553"/>
                  <a:pt x="6112" y="5499"/>
                </a:cubicBezTo>
                <a:cubicBezTo>
                  <a:pt x="6171" y="4968"/>
                  <a:pt x="6380" y="4494"/>
                  <a:pt x="6658" y="4046"/>
                </a:cubicBezTo>
                <a:cubicBezTo>
                  <a:pt x="6684" y="4003"/>
                  <a:pt x="6710" y="3961"/>
                  <a:pt x="6736" y="3919"/>
                </a:cubicBezTo>
                <a:cubicBezTo>
                  <a:pt x="6805" y="3810"/>
                  <a:pt x="6833" y="3693"/>
                  <a:pt x="6849" y="3565"/>
                </a:cubicBezTo>
                <a:cubicBezTo>
                  <a:pt x="6882" y="3293"/>
                  <a:pt x="6893" y="3017"/>
                  <a:pt x="6975" y="2752"/>
                </a:cubicBezTo>
                <a:cubicBezTo>
                  <a:pt x="7061" y="2477"/>
                  <a:pt x="7055" y="2197"/>
                  <a:pt x="7005" y="1915"/>
                </a:cubicBezTo>
                <a:cubicBezTo>
                  <a:pt x="6979" y="1769"/>
                  <a:pt x="6985" y="1617"/>
                  <a:pt x="6970" y="1469"/>
                </a:cubicBezTo>
                <a:cubicBezTo>
                  <a:pt x="6935" y="1129"/>
                  <a:pt x="6856" y="800"/>
                  <a:pt x="6689" y="498"/>
                </a:cubicBezTo>
                <a:cubicBezTo>
                  <a:pt x="6615" y="364"/>
                  <a:pt x="6529" y="236"/>
                  <a:pt x="6444" y="108"/>
                </a:cubicBezTo>
                <a:cubicBezTo>
                  <a:pt x="6409" y="55"/>
                  <a:pt x="6367" y="0"/>
                  <a:pt x="6288" y="29"/>
                </a:cubicBezTo>
                <a:cubicBezTo>
                  <a:pt x="6246" y="45"/>
                  <a:pt x="6190" y="151"/>
                  <a:pt x="6193" y="209"/>
                </a:cubicBezTo>
                <a:cubicBezTo>
                  <a:pt x="6194" y="226"/>
                  <a:pt x="6202" y="242"/>
                  <a:pt x="6201" y="258"/>
                </a:cubicBezTo>
                <a:cubicBezTo>
                  <a:pt x="6197" y="292"/>
                  <a:pt x="6189" y="324"/>
                  <a:pt x="6183" y="357"/>
                </a:cubicBezTo>
                <a:cubicBezTo>
                  <a:pt x="6173" y="407"/>
                  <a:pt x="6161" y="456"/>
                  <a:pt x="6155" y="506"/>
                </a:cubicBezTo>
                <a:cubicBezTo>
                  <a:pt x="6150" y="552"/>
                  <a:pt x="6151" y="599"/>
                  <a:pt x="6150" y="645"/>
                </a:cubicBezTo>
                <a:cubicBezTo>
                  <a:pt x="6149" y="700"/>
                  <a:pt x="6145" y="754"/>
                  <a:pt x="6148" y="808"/>
                </a:cubicBezTo>
                <a:cubicBezTo>
                  <a:pt x="6152" y="898"/>
                  <a:pt x="6158" y="984"/>
                  <a:pt x="6113" y="1071"/>
                </a:cubicBezTo>
                <a:cubicBezTo>
                  <a:pt x="6089" y="1118"/>
                  <a:pt x="6102" y="1183"/>
                  <a:pt x="6091" y="1238"/>
                </a:cubicBezTo>
                <a:cubicBezTo>
                  <a:pt x="6080" y="1297"/>
                  <a:pt x="6058" y="1353"/>
                  <a:pt x="6043" y="1411"/>
                </a:cubicBezTo>
                <a:cubicBezTo>
                  <a:pt x="6021" y="1498"/>
                  <a:pt x="5996" y="1585"/>
                  <a:pt x="5980" y="1673"/>
                </a:cubicBezTo>
                <a:cubicBezTo>
                  <a:pt x="5951" y="1826"/>
                  <a:pt x="5933" y="1981"/>
                  <a:pt x="5903" y="2134"/>
                </a:cubicBezTo>
                <a:cubicBezTo>
                  <a:pt x="5862" y="2333"/>
                  <a:pt x="5813" y="2531"/>
                  <a:pt x="5770" y="2730"/>
                </a:cubicBezTo>
                <a:cubicBezTo>
                  <a:pt x="5751" y="2815"/>
                  <a:pt x="5741" y="2902"/>
                  <a:pt x="5723" y="2987"/>
                </a:cubicBezTo>
                <a:cubicBezTo>
                  <a:pt x="5717" y="3017"/>
                  <a:pt x="5701" y="3044"/>
                  <a:pt x="5691" y="3073"/>
                </a:cubicBezTo>
                <a:cubicBezTo>
                  <a:pt x="5674" y="3122"/>
                  <a:pt x="5658" y="3172"/>
                  <a:pt x="5643" y="3222"/>
                </a:cubicBezTo>
                <a:cubicBezTo>
                  <a:pt x="5641" y="3231"/>
                  <a:pt x="5644" y="3243"/>
                  <a:pt x="5641" y="3251"/>
                </a:cubicBezTo>
                <a:cubicBezTo>
                  <a:pt x="5591" y="3355"/>
                  <a:pt x="5541" y="3459"/>
                  <a:pt x="5491" y="3563"/>
                </a:cubicBezTo>
                <a:cubicBezTo>
                  <a:pt x="5464" y="3619"/>
                  <a:pt x="5438" y="3676"/>
                  <a:pt x="5412" y="3733"/>
                </a:cubicBezTo>
                <a:cubicBezTo>
                  <a:pt x="5407" y="3744"/>
                  <a:pt x="5406" y="3756"/>
                  <a:pt x="5401" y="3767"/>
                </a:cubicBezTo>
                <a:cubicBezTo>
                  <a:pt x="5295" y="3988"/>
                  <a:pt x="5183" y="4207"/>
                  <a:pt x="5086" y="4432"/>
                </a:cubicBezTo>
                <a:cubicBezTo>
                  <a:pt x="4979" y="4680"/>
                  <a:pt x="4907" y="4939"/>
                  <a:pt x="4875" y="5210"/>
                </a:cubicBezTo>
                <a:cubicBezTo>
                  <a:pt x="4842" y="5487"/>
                  <a:pt x="4788" y="5762"/>
                  <a:pt x="4736" y="6036"/>
                </a:cubicBezTo>
                <a:cubicBezTo>
                  <a:pt x="4720" y="6120"/>
                  <a:pt x="4684" y="6201"/>
                  <a:pt x="4653" y="6282"/>
                </a:cubicBezTo>
                <a:cubicBezTo>
                  <a:pt x="4632" y="6334"/>
                  <a:pt x="4559" y="6362"/>
                  <a:pt x="4501" y="6348"/>
                </a:cubicBezTo>
                <a:cubicBezTo>
                  <a:pt x="4196" y="6277"/>
                  <a:pt x="3890" y="6200"/>
                  <a:pt x="3576" y="6206"/>
                </a:cubicBezTo>
                <a:cubicBezTo>
                  <a:pt x="3388" y="6209"/>
                  <a:pt x="3200" y="6256"/>
                  <a:pt x="3012" y="6279"/>
                </a:cubicBezTo>
                <a:cubicBezTo>
                  <a:pt x="2443" y="6350"/>
                  <a:pt x="1874" y="6422"/>
                  <a:pt x="1304" y="6488"/>
                </a:cubicBezTo>
                <a:cubicBezTo>
                  <a:pt x="902" y="6534"/>
                  <a:pt x="500" y="6543"/>
                  <a:pt x="98" y="6483"/>
                </a:cubicBezTo>
                <a:cubicBezTo>
                  <a:pt x="77" y="6479"/>
                  <a:pt x="56" y="6478"/>
                  <a:pt x="35" y="6478"/>
                </a:cubicBezTo>
                <a:cubicBezTo>
                  <a:pt x="28" y="6478"/>
                  <a:pt x="22" y="6483"/>
                  <a:pt x="0" y="6492"/>
                </a:cubicBezTo>
                <a:cubicBezTo>
                  <a:pt x="31" y="6513"/>
                  <a:pt x="50" y="6536"/>
                  <a:pt x="72" y="6541"/>
                </a:cubicBezTo>
                <a:cubicBezTo>
                  <a:pt x="173" y="6567"/>
                  <a:pt x="275" y="6589"/>
                  <a:pt x="377" y="6609"/>
                </a:cubicBezTo>
                <a:cubicBezTo>
                  <a:pt x="462" y="6626"/>
                  <a:pt x="550" y="6631"/>
                  <a:pt x="634" y="6654"/>
                </a:cubicBezTo>
                <a:cubicBezTo>
                  <a:pt x="827" y="6706"/>
                  <a:pt x="1018" y="6685"/>
                  <a:pt x="1211" y="6663"/>
                </a:cubicBezTo>
                <a:cubicBezTo>
                  <a:pt x="1373" y="6644"/>
                  <a:pt x="1535" y="6629"/>
                  <a:pt x="1697" y="6625"/>
                </a:cubicBezTo>
                <a:cubicBezTo>
                  <a:pt x="1759" y="6623"/>
                  <a:pt x="1820" y="6662"/>
                  <a:pt x="1883" y="6671"/>
                </a:cubicBezTo>
                <a:cubicBezTo>
                  <a:pt x="1952" y="6682"/>
                  <a:pt x="2023" y="6682"/>
                  <a:pt x="2092" y="6684"/>
                </a:cubicBezTo>
                <a:cubicBezTo>
                  <a:pt x="2172" y="6686"/>
                  <a:pt x="2251" y="6684"/>
                  <a:pt x="2331" y="6685"/>
                </a:cubicBezTo>
                <a:cubicBezTo>
                  <a:pt x="2416" y="6686"/>
                  <a:pt x="2503" y="6678"/>
                  <a:pt x="2586" y="6692"/>
                </a:cubicBezTo>
                <a:cubicBezTo>
                  <a:pt x="2720" y="6716"/>
                  <a:pt x="2852" y="6754"/>
                  <a:pt x="2985" y="6787"/>
                </a:cubicBezTo>
                <a:cubicBezTo>
                  <a:pt x="3117" y="6819"/>
                  <a:pt x="3249" y="6854"/>
                  <a:pt x="3381" y="6886"/>
                </a:cubicBezTo>
                <a:cubicBezTo>
                  <a:pt x="3474" y="6909"/>
                  <a:pt x="3568" y="6930"/>
                  <a:pt x="3662" y="6950"/>
                </a:cubicBezTo>
                <a:cubicBezTo>
                  <a:pt x="3676" y="6953"/>
                  <a:pt x="3693" y="6955"/>
                  <a:pt x="3704" y="6949"/>
                </a:cubicBezTo>
                <a:cubicBezTo>
                  <a:pt x="3755" y="6922"/>
                  <a:pt x="3784" y="6941"/>
                  <a:pt x="3795" y="7001"/>
                </a:cubicBezTo>
                <a:cubicBezTo>
                  <a:pt x="3855" y="6983"/>
                  <a:pt x="3908" y="6966"/>
                  <a:pt x="3962" y="6950"/>
                </a:cubicBezTo>
                <a:cubicBezTo>
                  <a:pt x="3966" y="6956"/>
                  <a:pt x="3971" y="6963"/>
                  <a:pt x="3975" y="6969"/>
                </a:cubicBezTo>
                <a:cubicBezTo>
                  <a:pt x="3747" y="7122"/>
                  <a:pt x="3523" y="7281"/>
                  <a:pt x="3290" y="7425"/>
                </a:cubicBezTo>
                <a:cubicBezTo>
                  <a:pt x="3056" y="7571"/>
                  <a:pt x="2788" y="7634"/>
                  <a:pt x="2517" y="7685"/>
                </a:cubicBezTo>
                <a:cubicBezTo>
                  <a:pt x="2518" y="7696"/>
                  <a:pt x="2519" y="7708"/>
                  <a:pt x="2521" y="7719"/>
                </a:cubicBezTo>
                <a:cubicBezTo>
                  <a:pt x="2581" y="7728"/>
                  <a:pt x="2644" y="7753"/>
                  <a:pt x="2701" y="7743"/>
                </a:cubicBezTo>
                <a:cubicBezTo>
                  <a:pt x="2842" y="7719"/>
                  <a:pt x="2979" y="7679"/>
                  <a:pt x="3118" y="7645"/>
                </a:cubicBezTo>
                <a:cubicBezTo>
                  <a:pt x="3145" y="7639"/>
                  <a:pt x="3169" y="7625"/>
                  <a:pt x="3197" y="7661"/>
                </a:cubicBezTo>
                <a:cubicBezTo>
                  <a:pt x="3212" y="7680"/>
                  <a:pt x="3263" y="7676"/>
                  <a:pt x="3297" y="7673"/>
                </a:cubicBezTo>
                <a:cubicBezTo>
                  <a:pt x="3382" y="7666"/>
                  <a:pt x="3466" y="7650"/>
                  <a:pt x="3551" y="7644"/>
                </a:cubicBezTo>
                <a:cubicBezTo>
                  <a:pt x="3605" y="7640"/>
                  <a:pt x="3659" y="7648"/>
                  <a:pt x="3713" y="7650"/>
                </a:cubicBezTo>
                <a:cubicBezTo>
                  <a:pt x="3734" y="7651"/>
                  <a:pt x="3760" y="7659"/>
                  <a:pt x="3775" y="7650"/>
                </a:cubicBezTo>
                <a:cubicBezTo>
                  <a:pt x="3901" y="7574"/>
                  <a:pt x="4042" y="7602"/>
                  <a:pt x="4176" y="7600"/>
                </a:cubicBezTo>
                <a:cubicBezTo>
                  <a:pt x="4391" y="7598"/>
                  <a:pt x="4607" y="7610"/>
                  <a:pt x="4822" y="7625"/>
                </a:cubicBezTo>
                <a:cubicBezTo>
                  <a:pt x="5032" y="7640"/>
                  <a:pt x="5229" y="7603"/>
                  <a:pt x="5421" y="7521"/>
                </a:cubicBezTo>
                <a:cubicBezTo>
                  <a:pt x="5676" y="7411"/>
                  <a:pt x="5936" y="7320"/>
                  <a:pt x="6208" y="7258"/>
                </a:cubicBezTo>
                <a:cubicBezTo>
                  <a:pt x="6360" y="7223"/>
                  <a:pt x="6513" y="7185"/>
                  <a:pt x="6645" y="7083"/>
                </a:cubicBezTo>
                <a:cubicBezTo>
                  <a:pt x="6763" y="6992"/>
                  <a:pt x="6904" y="6990"/>
                  <a:pt x="7044" y="7042"/>
                </a:cubicBezTo>
                <a:cubicBezTo>
                  <a:pt x="7114" y="7067"/>
                  <a:pt x="7186" y="7088"/>
                  <a:pt x="7272" y="7115"/>
                </a:cubicBezTo>
                <a:cubicBezTo>
                  <a:pt x="7249" y="6997"/>
                  <a:pt x="7193" y="6921"/>
                  <a:pt x="7105" y="6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412875"/>
            <a:ext cx="12192000" cy="5445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196" name="组合 8"/>
          <p:cNvGrpSpPr/>
          <p:nvPr/>
        </p:nvGrpSpPr>
        <p:grpSpPr>
          <a:xfrm>
            <a:off x="10317163" y="103188"/>
            <a:ext cx="1643062" cy="776287"/>
            <a:chOff x="16247" y="162"/>
            <a:chExt cx="2588" cy="1223"/>
          </a:xfrm>
        </p:grpSpPr>
        <p:sp>
          <p:nvSpPr>
            <p:cNvPr id="8197" name="gull-bird-flying-shape_47399"/>
            <p:cNvSpPr>
              <a:spLocks noChangeAspect="1"/>
            </p:cNvSpPr>
            <p:nvPr userDrawn="1">
              <p:custDataLst>
                <p:tags r:id="rId4"/>
              </p:custDataLst>
            </p:nvPr>
          </p:nvSpPr>
          <p:spPr>
            <a:xfrm>
              <a:off x="17933" y="162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8198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 rot="-1594878">
              <a:off x="16247" y="425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412875"/>
            <a:ext cx="12192000" cy="5445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44" name="组合 10"/>
          <p:cNvGrpSpPr/>
          <p:nvPr/>
        </p:nvGrpSpPr>
        <p:grpSpPr>
          <a:xfrm>
            <a:off x="-14287" y="0"/>
            <a:ext cx="1184275" cy="1052513"/>
            <a:chOff x="-23" y="0"/>
            <a:chExt cx="1866" cy="1658"/>
          </a:xfrm>
        </p:grpSpPr>
        <p:sp>
          <p:nvSpPr>
            <p:cNvPr id="10245" name="gull-bird-flying-shape_47399"/>
            <p:cNvSpPr>
              <a:spLocks noChangeAspect="1"/>
            </p:cNvSpPr>
            <p:nvPr userDrawn="1">
              <p:custDataLst>
                <p:tags r:id="rId4"/>
              </p:custDataLst>
            </p:nvPr>
          </p:nvSpPr>
          <p:spPr>
            <a:xfrm>
              <a:off x="1055" y="0"/>
              <a:ext cx="789" cy="840"/>
            </a:xfrm>
            <a:custGeom>
              <a:avLst/>
              <a:gdLst/>
              <a:ahLst/>
              <a:cxnLst>
                <a:cxn ang="0">
                  <a:pos x="758" y="737"/>
                </a:cxn>
                <a:cxn ang="0">
                  <a:pos x="715" y="697"/>
                </a:cxn>
                <a:cxn ang="0">
                  <a:pos x="662" y="623"/>
                </a:cxn>
                <a:cxn ang="0">
                  <a:pos x="663" y="595"/>
                </a:cxn>
                <a:cxn ang="0">
                  <a:pos x="730" y="424"/>
                </a:cxn>
                <a:cxn ang="0">
                  <a:pos x="756" y="298"/>
                </a:cxn>
                <a:cxn ang="0">
                  <a:pos x="756" y="159"/>
                </a:cxn>
                <a:cxn ang="0">
                  <a:pos x="699" y="11"/>
                </a:cxn>
                <a:cxn ang="0">
                  <a:pos x="671" y="22"/>
                </a:cxn>
                <a:cxn ang="0">
                  <a:pos x="670" y="38"/>
                </a:cxn>
                <a:cxn ang="0">
                  <a:pos x="667" y="69"/>
                </a:cxn>
                <a:cxn ang="0">
                  <a:pos x="663" y="116"/>
                </a:cxn>
                <a:cxn ang="0">
                  <a:pos x="655" y="152"/>
                </a:cxn>
                <a:cxn ang="0">
                  <a:pos x="640" y="231"/>
                </a:cxn>
                <a:cxn ang="0">
                  <a:pos x="620" y="323"/>
                </a:cxn>
                <a:cxn ang="0">
                  <a:pos x="612" y="349"/>
                </a:cxn>
                <a:cxn ang="0">
                  <a:pos x="595" y="386"/>
                </a:cxn>
                <a:cxn ang="0">
                  <a:pos x="585" y="408"/>
                </a:cxn>
                <a:cxn ang="0">
                  <a:pos x="528" y="564"/>
                </a:cxn>
                <a:cxn ang="0">
                  <a:pos x="504" y="680"/>
                </a:cxn>
                <a:cxn ang="0">
                  <a:pos x="387" y="672"/>
                </a:cxn>
                <a:cxn ang="0">
                  <a:pos x="141" y="702"/>
                </a:cxn>
                <a:cxn ang="0">
                  <a:pos x="3" y="701"/>
                </a:cxn>
                <a:cxn ang="0">
                  <a:pos x="7" y="708"/>
                </a:cxn>
                <a:cxn ang="0">
                  <a:pos x="68" y="720"/>
                </a:cxn>
                <a:cxn ang="0">
                  <a:pos x="184" y="717"/>
                </a:cxn>
                <a:cxn ang="0">
                  <a:pos x="226" y="724"/>
                </a:cxn>
                <a:cxn ang="0">
                  <a:pos x="280" y="725"/>
                </a:cxn>
                <a:cxn ang="0">
                  <a:pos x="366" y="746"/>
                </a:cxn>
                <a:cxn ang="0">
                  <a:pos x="401" y="752"/>
                </a:cxn>
                <a:cxn ang="0">
                  <a:pos x="429" y="752"/>
                </a:cxn>
                <a:cxn ang="0">
                  <a:pos x="356" y="804"/>
                </a:cxn>
                <a:cxn ang="0">
                  <a:pos x="273" y="836"/>
                </a:cxn>
                <a:cxn ang="0">
                  <a:pos x="338" y="828"/>
                </a:cxn>
                <a:cxn ang="0">
                  <a:pos x="357" y="831"/>
                </a:cxn>
                <a:cxn ang="0">
                  <a:pos x="402" y="828"/>
                </a:cxn>
                <a:cxn ang="0">
                  <a:pos x="453" y="823"/>
                </a:cxn>
                <a:cxn ang="0">
                  <a:pos x="588" y="814"/>
                </a:cxn>
                <a:cxn ang="0">
                  <a:pos x="720" y="767"/>
                </a:cxn>
                <a:cxn ang="0">
                  <a:pos x="789" y="770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246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 rot="-1594878">
              <a:off x="-23" y="698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/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412875"/>
            <a:ext cx="12192000" cy="5445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68" name="组合 9"/>
          <p:cNvGrpSpPr/>
          <p:nvPr/>
        </p:nvGrpSpPr>
        <p:grpSpPr>
          <a:xfrm>
            <a:off x="-14287" y="0"/>
            <a:ext cx="1184275" cy="1052513"/>
            <a:chOff x="-23" y="0"/>
            <a:chExt cx="1866" cy="1658"/>
          </a:xfrm>
        </p:grpSpPr>
        <p:sp>
          <p:nvSpPr>
            <p:cNvPr id="11269" name="gull-bird-flying-shape_47399"/>
            <p:cNvSpPr>
              <a:spLocks noChangeAspect="1"/>
            </p:cNvSpPr>
            <p:nvPr userDrawn="1">
              <p:custDataLst>
                <p:tags r:id="rId4"/>
              </p:custDataLst>
            </p:nvPr>
          </p:nvSpPr>
          <p:spPr>
            <a:xfrm>
              <a:off x="1055" y="0"/>
              <a:ext cx="789" cy="840"/>
            </a:xfrm>
            <a:custGeom>
              <a:avLst/>
              <a:gdLst/>
              <a:ahLst/>
              <a:cxnLst>
                <a:cxn ang="0">
                  <a:pos x="758" y="737"/>
                </a:cxn>
                <a:cxn ang="0">
                  <a:pos x="715" y="697"/>
                </a:cxn>
                <a:cxn ang="0">
                  <a:pos x="662" y="623"/>
                </a:cxn>
                <a:cxn ang="0">
                  <a:pos x="663" y="595"/>
                </a:cxn>
                <a:cxn ang="0">
                  <a:pos x="730" y="424"/>
                </a:cxn>
                <a:cxn ang="0">
                  <a:pos x="756" y="298"/>
                </a:cxn>
                <a:cxn ang="0">
                  <a:pos x="756" y="159"/>
                </a:cxn>
                <a:cxn ang="0">
                  <a:pos x="699" y="11"/>
                </a:cxn>
                <a:cxn ang="0">
                  <a:pos x="671" y="22"/>
                </a:cxn>
                <a:cxn ang="0">
                  <a:pos x="670" y="38"/>
                </a:cxn>
                <a:cxn ang="0">
                  <a:pos x="667" y="69"/>
                </a:cxn>
                <a:cxn ang="0">
                  <a:pos x="663" y="116"/>
                </a:cxn>
                <a:cxn ang="0">
                  <a:pos x="655" y="152"/>
                </a:cxn>
                <a:cxn ang="0">
                  <a:pos x="640" y="231"/>
                </a:cxn>
                <a:cxn ang="0">
                  <a:pos x="620" y="323"/>
                </a:cxn>
                <a:cxn ang="0">
                  <a:pos x="612" y="349"/>
                </a:cxn>
                <a:cxn ang="0">
                  <a:pos x="595" y="386"/>
                </a:cxn>
                <a:cxn ang="0">
                  <a:pos x="585" y="408"/>
                </a:cxn>
                <a:cxn ang="0">
                  <a:pos x="528" y="564"/>
                </a:cxn>
                <a:cxn ang="0">
                  <a:pos x="504" y="680"/>
                </a:cxn>
                <a:cxn ang="0">
                  <a:pos x="387" y="672"/>
                </a:cxn>
                <a:cxn ang="0">
                  <a:pos x="141" y="702"/>
                </a:cxn>
                <a:cxn ang="0">
                  <a:pos x="3" y="701"/>
                </a:cxn>
                <a:cxn ang="0">
                  <a:pos x="7" y="708"/>
                </a:cxn>
                <a:cxn ang="0">
                  <a:pos x="68" y="720"/>
                </a:cxn>
                <a:cxn ang="0">
                  <a:pos x="184" y="717"/>
                </a:cxn>
                <a:cxn ang="0">
                  <a:pos x="226" y="724"/>
                </a:cxn>
                <a:cxn ang="0">
                  <a:pos x="280" y="725"/>
                </a:cxn>
                <a:cxn ang="0">
                  <a:pos x="366" y="746"/>
                </a:cxn>
                <a:cxn ang="0">
                  <a:pos x="401" y="752"/>
                </a:cxn>
                <a:cxn ang="0">
                  <a:pos x="429" y="752"/>
                </a:cxn>
                <a:cxn ang="0">
                  <a:pos x="356" y="804"/>
                </a:cxn>
                <a:cxn ang="0">
                  <a:pos x="273" y="836"/>
                </a:cxn>
                <a:cxn ang="0">
                  <a:pos x="338" y="828"/>
                </a:cxn>
                <a:cxn ang="0">
                  <a:pos x="357" y="831"/>
                </a:cxn>
                <a:cxn ang="0">
                  <a:pos x="402" y="828"/>
                </a:cxn>
                <a:cxn ang="0">
                  <a:pos x="453" y="823"/>
                </a:cxn>
                <a:cxn ang="0">
                  <a:pos x="588" y="814"/>
                </a:cxn>
                <a:cxn ang="0">
                  <a:pos x="720" y="767"/>
                </a:cxn>
                <a:cxn ang="0">
                  <a:pos x="789" y="770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270" name="gull-bird-flying-shape_47399"/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 rot="-1594878">
              <a:off x="-23" y="698"/>
              <a:ext cx="902" cy="960"/>
            </a:xfrm>
            <a:custGeom>
              <a:avLst/>
              <a:gdLst/>
              <a:ahLst/>
              <a:cxnLst>
                <a:cxn ang="0">
                  <a:pos x="867" y="843"/>
                </a:cxn>
                <a:cxn ang="0">
                  <a:pos x="818" y="797"/>
                </a:cxn>
                <a:cxn ang="0">
                  <a:pos x="757" y="712"/>
                </a:cxn>
                <a:cxn ang="0">
                  <a:pos x="758" y="680"/>
                </a:cxn>
                <a:cxn ang="0">
                  <a:pos x="835" y="485"/>
                </a:cxn>
                <a:cxn ang="0">
                  <a:pos x="865" y="340"/>
                </a:cxn>
                <a:cxn ang="0">
                  <a:pos x="864" y="181"/>
                </a:cxn>
                <a:cxn ang="0">
                  <a:pos x="799" y="13"/>
                </a:cxn>
                <a:cxn ang="0">
                  <a:pos x="768" y="25"/>
                </a:cxn>
                <a:cxn ang="0">
                  <a:pos x="766" y="44"/>
                </a:cxn>
                <a:cxn ang="0">
                  <a:pos x="762" y="79"/>
                </a:cxn>
                <a:cxn ang="0">
                  <a:pos x="758" y="132"/>
                </a:cxn>
                <a:cxn ang="0">
                  <a:pos x="749" y="174"/>
                </a:cxn>
                <a:cxn ang="0">
                  <a:pos x="732" y="264"/>
                </a:cxn>
                <a:cxn ang="0">
                  <a:pos x="709" y="369"/>
                </a:cxn>
                <a:cxn ang="0">
                  <a:pos x="699" y="398"/>
                </a:cxn>
                <a:cxn ang="0">
                  <a:pos x="681" y="441"/>
                </a:cxn>
                <a:cxn ang="0">
                  <a:pos x="669" y="466"/>
                </a:cxn>
                <a:cxn ang="0">
                  <a:pos x="604" y="645"/>
                </a:cxn>
                <a:cxn ang="0">
                  <a:pos x="577" y="777"/>
                </a:cxn>
                <a:cxn ang="0">
                  <a:pos x="443" y="768"/>
                </a:cxn>
                <a:cxn ang="0">
                  <a:pos x="161" y="803"/>
                </a:cxn>
                <a:cxn ang="0">
                  <a:pos x="4" y="802"/>
                </a:cxn>
                <a:cxn ang="0">
                  <a:pos x="8" y="809"/>
                </a:cxn>
                <a:cxn ang="0">
                  <a:pos x="78" y="823"/>
                </a:cxn>
                <a:cxn ang="0">
                  <a:pos x="210" y="820"/>
                </a:cxn>
                <a:cxn ang="0">
                  <a:pos x="259" y="827"/>
                </a:cxn>
                <a:cxn ang="0">
                  <a:pos x="320" y="828"/>
                </a:cxn>
                <a:cxn ang="0">
                  <a:pos x="419" y="852"/>
                </a:cxn>
                <a:cxn ang="0">
                  <a:pos x="459" y="860"/>
                </a:cxn>
                <a:cxn ang="0">
                  <a:pos x="491" y="860"/>
                </a:cxn>
                <a:cxn ang="0">
                  <a:pos x="408" y="919"/>
                </a:cxn>
                <a:cxn ang="0">
                  <a:pos x="312" y="955"/>
                </a:cxn>
                <a:cxn ang="0">
                  <a:pos x="386" y="946"/>
                </a:cxn>
                <a:cxn ang="0">
                  <a:pos x="408" y="950"/>
                </a:cxn>
                <a:cxn ang="0">
                  <a:pos x="460" y="947"/>
                </a:cxn>
                <a:cxn ang="0">
                  <a:pos x="517" y="941"/>
                </a:cxn>
                <a:cxn ang="0">
                  <a:pos x="672" y="931"/>
                </a:cxn>
                <a:cxn ang="0">
                  <a:pos x="824" y="877"/>
                </a:cxn>
                <a:cxn ang="0">
                  <a:pos x="902" y="881"/>
                </a:cxn>
              </a:cxnLst>
              <a:pathLst>
                <a:path w="7272" h="7753">
                  <a:moveTo>
                    <a:pt x="7105" y="6867"/>
                  </a:moveTo>
                  <a:cubicBezTo>
                    <a:pt x="7069" y="6845"/>
                    <a:pt x="7030" y="6825"/>
                    <a:pt x="6991" y="6809"/>
                  </a:cubicBezTo>
                  <a:cubicBezTo>
                    <a:pt x="6907" y="6777"/>
                    <a:pt x="6849" y="6718"/>
                    <a:pt x="6828" y="6633"/>
                  </a:cubicBezTo>
                  <a:cubicBezTo>
                    <a:pt x="6797" y="6509"/>
                    <a:pt x="6701" y="6455"/>
                    <a:pt x="6597" y="6441"/>
                  </a:cubicBezTo>
                  <a:cubicBezTo>
                    <a:pt x="6397" y="6415"/>
                    <a:pt x="6272" y="6282"/>
                    <a:pt x="6165" y="6142"/>
                  </a:cubicBezTo>
                  <a:cubicBezTo>
                    <a:pt x="6086" y="6038"/>
                    <a:pt x="6056" y="5896"/>
                    <a:pt x="6105" y="5756"/>
                  </a:cubicBezTo>
                  <a:cubicBezTo>
                    <a:pt x="6116" y="5724"/>
                    <a:pt x="6117" y="5698"/>
                    <a:pt x="6104" y="5660"/>
                  </a:cubicBezTo>
                  <a:cubicBezTo>
                    <a:pt x="6088" y="5613"/>
                    <a:pt x="6106" y="5553"/>
                    <a:pt x="6112" y="5499"/>
                  </a:cubicBezTo>
                  <a:cubicBezTo>
                    <a:pt x="6171" y="4968"/>
                    <a:pt x="6380" y="4494"/>
                    <a:pt x="6658" y="4046"/>
                  </a:cubicBezTo>
                  <a:cubicBezTo>
                    <a:pt x="6684" y="4003"/>
                    <a:pt x="6710" y="3961"/>
                    <a:pt x="6736" y="3919"/>
                  </a:cubicBezTo>
                  <a:cubicBezTo>
                    <a:pt x="6805" y="3810"/>
                    <a:pt x="6833" y="3693"/>
                    <a:pt x="6849" y="3565"/>
                  </a:cubicBezTo>
                  <a:cubicBezTo>
                    <a:pt x="6882" y="3293"/>
                    <a:pt x="6893" y="3017"/>
                    <a:pt x="6975" y="2752"/>
                  </a:cubicBezTo>
                  <a:cubicBezTo>
                    <a:pt x="7061" y="2477"/>
                    <a:pt x="7055" y="2197"/>
                    <a:pt x="7005" y="1915"/>
                  </a:cubicBezTo>
                  <a:cubicBezTo>
                    <a:pt x="6979" y="1769"/>
                    <a:pt x="6985" y="1617"/>
                    <a:pt x="6970" y="1469"/>
                  </a:cubicBezTo>
                  <a:cubicBezTo>
                    <a:pt x="6935" y="1129"/>
                    <a:pt x="6856" y="800"/>
                    <a:pt x="6689" y="498"/>
                  </a:cubicBezTo>
                  <a:cubicBezTo>
                    <a:pt x="6615" y="364"/>
                    <a:pt x="6529" y="236"/>
                    <a:pt x="6444" y="108"/>
                  </a:cubicBezTo>
                  <a:cubicBezTo>
                    <a:pt x="6409" y="55"/>
                    <a:pt x="6367" y="0"/>
                    <a:pt x="6288" y="29"/>
                  </a:cubicBezTo>
                  <a:cubicBezTo>
                    <a:pt x="6246" y="45"/>
                    <a:pt x="6190" y="151"/>
                    <a:pt x="6193" y="209"/>
                  </a:cubicBezTo>
                  <a:cubicBezTo>
                    <a:pt x="6194" y="226"/>
                    <a:pt x="6202" y="242"/>
                    <a:pt x="6201" y="258"/>
                  </a:cubicBezTo>
                  <a:cubicBezTo>
                    <a:pt x="6197" y="292"/>
                    <a:pt x="6189" y="324"/>
                    <a:pt x="6183" y="357"/>
                  </a:cubicBezTo>
                  <a:cubicBezTo>
                    <a:pt x="6173" y="407"/>
                    <a:pt x="6161" y="456"/>
                    <a:pt x="6155" y="506"/>
                  </a:cubicBezTo>
                  <a:cubicBezTo>
                    <a:pt x="6150" y="552"/>
                    <a:pt x="6151" y="599"/>
                    <a:pt x="6150" y="645"/>
                  </a:cubicBezTo>
                  <a:cubicBezTo>
                    <a:pt x="6149" y="700"/>
                    <a:pt x="6145" y="754"/>
                    <a:pt x="6148" y="808"/>
                  </a:cubicBezTo>
                  <a:cubicBezTo>
                    <a:pt x="6152" y="898"/>
                    <a:pt x="6158" y="984"/>
                    <a:pt x="6113" y="1071"/>
                  </a:cubicBezTo>
                  <a:cubicBezTo>
                    <a:pt x="6089" y="1118"/>
                    <a:pt x="6102" y="1183"/>
                    <a:pt x="6091" y="1238"/>
                  </a:cubicBezTo>
                  <a:cubicBezTo>
                    <a:pt x="6080" y="1297"/>
                    <a:pt x="6058" y="1353"/>
                    <a:pt x="6043" y="1411"/>
                  </a:cubicBezTo>
                  <a:cubicBezTo>
                    <a:pt x="6021" y="1498"/>
                    <a:pt x="5996" y="1585"/>
                    <a:pt x="5980" y="1673"/>
                  </a:cubicBezTo>
                  <a:cubicBezTo>
                    <a:pt x="5951" y="1826"/>
                    <a:pt x="5933" y="1981"/>
                    <a:pt x="5903" y="2134"/>
                  </a:cubicBezTo>
                  <a:cubicBezTo>
                    <a:pt x="5862" y="2333"/>
                    <a:pt x="5813" y="2531"/>
                    <a:pt x="5770" y="2730"/>
                  </a:cubicBezTo>
                  <a:cubicBezTo>
                    <a:pt x="5751" y="2815"/>
                    <a:pt x="5741" y="2902"/>
                    <a:pt x="5723" y="2987"/>
                  </a:cubicBezTo>
                  <a:cubicBezTo>
                    <a:pt x="5717" y="3017"/>
                    <a:pt x="5701" y="3044"/>
                    <a:pt x="5691" y="3073"/>
                  </a:cubicBezTo>
                  <a:cubicBezTo>
                    <a:pt x="5674" y="3122"/>
                    <a:pt x="5658" y="3172"/>
                    <a:pt x="5643" y="3222"/>
                  </a:cubicBezTo>
                  <a:cubicBezTo>
                    <a:pt x="5641" y="3231"/>
                    <a:pt x="5644" y="3243"/>
                    <a:pt x="5641" y="3251"/>
                  </a:cubicBezTo>
                  <a:cubicBezTo>
                    <a:pt x="5591" y="3355"/>
                    <a:pt x="5541" y="3459"/>
                    <a:pt x="5491" y="3563"/>
                  </a:cubicBezTo>
                  <a:cubicBezTo>
                    <a:pt x="5464" y="3619"/>
                    <a:pt x="5438" y="3676"/>
                    <a:pt x="5412" y="3733"/>
                  </a:cubicBezTo>
                  <a:cubicBezTo>
                    <a:pt x="5407" y="3744"/>
                    <a:pt x="5406" y="3756"/>
                    <a:pt x="5401" y="3767"/>
                  </a:cubicBezTo>
                  <a:cubicBezTo>
                    <a:pt x="5295" y="3988"/>
                    <a:pt x="5183" y="4207"/>
                    <a:pt x="5086" y="4432"/>
                  </a:cubicBezTo>
                  <a:cubicBezTo>
                    <a:pt x="4979" y="4680"/>
                    <a:pt x="4907" y="4939"/>
                    <a:pt x="4875" y="5210"/>
                  </a:cubicBezTo>
                  <a:cubicBezTo>
                    <a:pt x="4842" y="5487"/>
                    <a:pt x="4788" y="5762"/>
                    <a:pt x="4736" y="6036"/>
                  </a:cubicBezTo>
                  <a:cubicBezTo>
                    <a:pt x="4720" y="6120"/>
                    <a:pt x="4684" y="6201"/>
                    <a:pt x="4653" y="6282"/>
                  </a:cubicBezTo>
                  <a:cubicBezTo>
                    <a:pt x="4632" y="6334"/>
                    <a:pt x="4559" y="6362"/>
                    <a:pt x="4501" y="6348"/>
                  </a:cubicBezTo>
                  <a:cubicBezTo>
                    <a:pt x="4196" y="6277"/>
                    <a:pt x="3890" y="6200"/>
                    <a:pt x="3576" y="6206"/>
                  </a:cubicBezTo>
                  <a:cubicBezTo>
                    <a:pt x="3388" y="6209"/>
                    <a:pt x="3200" y="6256"/>
                    <a:pt x="3012" y="6279"/>
                  </a:cubicBezTo>
                  <a:cubicBezTo>
                    <a:pt x="2443" y="6350"/>
                    <a:pt x="1874" y="6422"/>
                    <a:pt x="1304" y="6488"/>
                  </a:cubicBezTo>
                  <a:cubicBezTo>
                    <a:pt x="902" y="6534"/>
                    <a:pt x="500" y="6543"/>
                    <a:pt x="98" y="6483"/>
                  </a:cubicBezTo>
                  <a:cubicBezTo>
                    <a:pt x="77" y="6479"/>
                    <a:pt x="56" y="6478"/>
                    <a:pt x="35" y="6478"/>
                  </a:cubicBezTo>
                  <a:cubicBezTo>
                    <a:pt x="28" y="6478"/>
                    <a:pt x="22" y="6483"/>
                    <a:pt x="0" y="6492"/>
                  </a:cubicBezTo>
                  <a:cubicBezTo>
                    <a:pt x="31" y="6513"/>
                    <a:pt x="50" y="6536"/>
                    <a:pt x="72" y="6541"/>
                  </a:cubicBezTo>
                  <a:cubicBezTo>
                    <a:pt x="173" y="6567"/>
                    <a:pt x="275" y="6589"/>
                    <a:pt x="377" y="6609"/>
                  </a:cubicBezTo>
                  <a:cubicBezTo>
                    <a:pt x="462" y="6626"/>
                    <a:pt x="550" y="6631"/>
                    <a:pt x="634" y="6654"/>
                  </a:cubicBezTo>
                  <a:cubicBezTo>
                    <a:pt x="827" y="6706"/>
                    <a:pt x="1018" y="6685"/>
                    <a:pt x="1211" y="6663"/>
                  </a:cubicBezTo>
                  <a:cubicBezTo>
                    <a:pt x="1373" y="6644"/>
                    <a:pt x="1535" y="6629"/>
                    <a:pt x="1697" y="6625"/>
                  </a:cubicBezTo>
                  <a:cubicBezTo>
                    <a:pt x="1759" y="6623"/>
                    <a:pt x="1820" y="6662"/>
                    <a:pt x="1883" y="6671"/>
                  </a:cubicBezTo>
                  <a:cubicBezTo>
                    <a:pt x="1952" y="6682"/>
                    <a:pt x="2023" y="6682"/>
                    <a:pt x="2092" y="6684"/>
                  </a:cubicBezTo>
                  <a:cubicBezTo>
                    <a:pt x="2172" y="6686"/>
                    <a:pt x="2251" y="6684"/>
                    <a:pt x="2331" y="6685"/>
                  </a:cubicBezTo>
                  <a:cubicBezTo>
                    <a:pt x="2416" y="6686"/>
                    <a:pt x="2503" y="6678"/>
                    <a:pt x="2586" y="6692"/>
                  </a:cubicBezTo>
                  <a:cubicBezTo>
                    <a:pt x="2720" y="6716"/>
                    <a:pt x="2852" y="6754"/>
                    <a:pt x="2985" y="6787"/>
                  </a:cubicBezTo>
                  <a:cubicBezTo>
                    <a:pt x="3117" y="6819"/>
                    <a:pt x="3249" y="6854"/>
                    <a:pt x="3381" y="6886"/>
                  </a:cubicBezTo>
                  <a:cubicBezTo>
                    <a:pt x="3474" y="6909"/>
                    <a:pt x="3568" y="6930"/>
                    <a:pt x="3662" y="6950"/>
                  </a:cubicBezTo>
                  <a:cubicBezTo>
                    <a:pt x="3676" y="6953"/>
                    <a:pt x="3693" y="6955"/>
                    <a:pt x="3704" y="6949"/>
                  </a:cubicBezTo>
                  <a:cubicBezTo>
                    <a:pt x="3755" y="6922"/>
                    <a:pt x="3784" y="6941"/>
                    <a:pt x="3795" y="7001"/>
                  </a:cubicBezTo>
                  <a:cubicBezTo>
                    <a:pt x="3855" y="6983"/>
                    <a:pt x="3908" y="6966"/>
                    <a:pt x="3962" y="6950"/>
                  </a:cubicBezTo>
                  <a:cubicBezTo>
                    <a:pt x="3966" y="6956"/>
                    <a:pt x="3971" y="6963"/>
                    <a:pt x="3975" y="6969"/>
                  </a:cubicBezTo>
                  <a:cubicBezTo>
                    <a:pt x="3747" y="7122"/>
                    <a:pt x="3523" y="7281"/>
                    <a:pt x="3290" y="7425"/>
                  </a:cubicBezTo>
                  <a:cubicBezTo>
                    <a:pt x="3056" y="7571"/>
                    <a:pt x="2788" y="7634"/>
                    <a:pt x="2517" y="7685"/>
                  </a:cubicBezTo>
                  <a:cubicBezTo>
                    <a:pt x="2518" y="7696"/>
                    <a:pt x="2519" y="7708"/>
                    <a:pt x="2521" y="7719"/>
                  </a:cubicBezTo>
                  <a:cubicBezTo>
                    <a:pt x="2581" y="7728"/>
                    <a:pt x="2644" y="7753"/>
                    <a:pt x="2701" y="7743"/>
                  </a:cubicBezTo>
                  <a:cubicBezTo>
                    <a:pt x="2842" y="7719"/>
                    <a:pt x="2979" y="7679"/>
                    <a:pt x="3118" y="7645"/>
                  </a:cubicBezTo>
                  <a:cubicBezTo>
                    <a:pt x="3145" y="7639"/>
                    <a:pt x="3169" y="7625"/>
                    <a:pt x="3197" y="7661"/>
                  </a:cubicBezTo>
                  <a:cubicBezTo>
                    <a:pt x="3212" y="7680"/>
                    <a:pt x="3263" y="7676"/>
                    <a:pt x="3297" y="7673"/>
                  </a:cubicBezTo>
                  <a:cubicBezTo>
                    <a:pt x="3382" y="7666"/>
                    <a:pt x="3466" y="7650"/>
                    <a:pt x="3551" y="7644"/>
                  </a:cubicBezTo>
                  <a:cubicBezTo>
                    <a:pt x="3605" y="7640"/>
                    <a:pt x="3659" y="7648"/>
                    <a:pt x="3713" y="7650"/>
                  </a:cubicBezTo>
                  <a:cubicBezTo>
                    <a:pt x="3734" y="7651"/>
                    <a:pt x="3760" y="7659"/>
                    <a:pt x="3775" y="7650"/>
                  </a:cubicBezTo>
                  <a:cubicBezTo>
                    <a:pt x="3901" y="7574"/>
                    <a:pt x="4042" y="7602"/>
                    <a:pt x="4176" y="7600"/>
                  </a:cubicBezTo>
                  <a:cubicBezTo>
                    <a:pt x="4391" y="7598"/>
                    <a:pt x="4607" y="7610"/>
                    <a:pt x="4822" y="7625"/>
                  </a:cubicBezTo>
                  <a:cubicBezTo>
                    <a:pt x="5032" y="7640"/>
                    <a:pt x="5229" y="7603"/>
                    <a:pt x="5421" y="7521"/>
                  </a:cubicBezTo>
                  <a:cubicBezTo>
                    <a:pt x="5676" y="7411"/>
                    <a:pt x="5936" y="7320"/>
                    <a:pt x="6208" y="7258"/>
                  </a:cubicBezTo>
                  <a:cubicBezTo>
                    <a:pt x="6360" y="7223"/>
                    <a:pt x="6513" y="7185"/>
                    <a:pt x="6645" y="7083"/>
                  </a:cubicBezTo>
                  <a:cubicBezTo>
                    <a:pt x="6763" y="6992"/>
                    <a:pt x="6904" y="6990"/>
                    <a:pt x="7044" y="7042"/>
                  </a:cubicBezTo>
                  <a:cubicBezTo>
                    <a:pt x="7114" y="7067"/>
                    <a:pt x="7186" y="7088"/>
                    <a:pt x="7272" y="7115"/>
                  </a:cubicBezTo>
                  <a:cubicBezTo>
                    <a:pt x="7249" y="6997"/>
                    <a:pt x="7193" y="6921"/>
                    <a:pt x="7105" y="6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lnSpc>
                <a:spcPct val="120000"/>
              </a:lnSpc>
              <a:defRPr/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03.xml"/><Relationship Id="rId24" Type="http://schemas.openxmlformats.org/officeDocument/2006/relationships/tags" Target="../tags/tag102.xml"/><Relationship Id="rId23" Type="http://schemas.openxmlformats.org/officeDocument/2006/relationships/tags" Target="../tags/tag101.xml"/><Relationship Id="rId22" Type="http://schemas.openxmlformats.org/officeDocument/2006/relationships/tags" Target="../tags/tag100.xml"/><Relationship Id="rId21" Type="http://schemas.openxmlformats.org/officeDocument/2006/relationships/tags" Target="../tags/tag99.xml"/><Relationship Id="rId20" Type="http://schemas.openxmlformats.org/officeDocument/2006/relationships/tags" Target="../tags/tag98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6" Type="http://schemas.openxmlformats.org/officeDocument/2006/relationships/theme" Target="../theme/theme2.xml"/><Relationship Id="rId25" Type="http://schemas.openxmlformats.org/officeDocument/2006/relationships/tags" Target="../tags/tag206.xml"/><Relationship Id="rId24" Type="http://schemas.openxmlformats.org/officeDocument/2006/relationships/tags" Target="../tags/tag205.xml"/><Relationship Id="rId23" Type="http://schemas.openxmlformats.org/officeDocument/2006/relationships/tags" Target="../tags/tag204.xml"/><Relationship Id="rId22" Type="http://schemas.openxmlformats.org/officeDocument/2006/relationships/tags" Target="../tags/tag203.xml"/><Relationship Id="rId21" Type="http://schemas.openxmlformats.org/officeDocument/2006/relationships/tags" Target="../tags/tag202.xml"/><Relationship Id="rId20" Type="http://schemas.openxmlformats.org/officeDocument/2006/relationships/tags" Target="../tags/tag201.xml"/><Relationship Id="rId2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925" y="442913"/>
            <a:ext cx="10852150" cy="442912"/>
          </a:xfrm>
          <a:prstGeom prst="rect">
            <a:avLst/>
          </a:prstGeom>
          <a:noFill/>
          <a:ln w="9525">
            <a:noFill/>
          </a:ln>
        </p:spPr>
        <p:txBody>
          <a:bodyPr vert="horz" lIns="100800" tIns="39600" rIns="75600" bIns="39600" anchor="t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21"/>
            </p:custDataLst>
          </p:nvPr>
        </p:nvSpPr>
        <p:spPr>
          <a:xfrm>
            <a:off x="669925" y="952500"/>
            <a:ext cx="10852150" cy="5389563"/>
          </a:xfrm>
          <a:prstGeom prst="rect">
            <a:avLst/>
          </a:prstGeom>
          <a:noFill/>
          <a:ln w="9525">
            <a:noFill/>
          </a:ln>
        </p:spPr>
        <p:txBody>
          <a:bodyPr vert="horz" lIns="100800" tIns="0" rIns="82800" bIns="0"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l" defTabSz="914400" rtl="0" eaLnBrk="1" fontAlgn="auto" latinLnBrk="0" hangingPunct="1">
        <a:lnSpc>
          <a:spcPct val="12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925" y="442913"/>
            <a:ext cx="10852150" cy="442912"/>
          </a:xfrm>
          <a:prstGeom prst="rect">
            <a:avLst/>
          </a:prstGeom>
          <a:noFill/>
          <a:ln w="9525">
            <a:noFill/>
          </a:ln>
        </p:spPr>
        <p:txBody>
          <a:bodyPr vert="horz" lIns="100800" tIns="39600" rIns="75600" bIns="39600" anchor="t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  <p:custDataLst>
              <p:tags r:id="rId21"/>
            </p:custDataLst>
          </p:nvPr>
        </p:nvSpPr>
        <p:spPr>
          <a:xfrm>
            <a:off x="669925" y="952500"/>
            <a:ext cx="10852150" cy="5389563"/>
          </a:xfrm>
          <a:prstGeom prst="rect">
            <a:avLst/>
          </a:prstGeom>
          <a:noFill/>
          <a:ln w="9525">
            <a:noFill/>
          </a:ln>
        </p:spPr>
        <p:txBody>
          <a:bodyPr vert="horz" lIns="100800" tIns="0" rIns="82800" bIns="0"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</p:sldLayoutIdLst>
  <p:hf sldNum="0" hdr="0" ftr="0" dt="0"/>
  <p:txStyles>
    <p:titleStyle>
      <a:lvl1pPr algn="l" defTabSz="914400" rtl="0" eaLnBrk="1" fontAlgn="auto" latinLnBrk="0" hangingPunct="1">
        <a:lnSpc>
          <a:spcPct val="12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tags" Target="../tags/tag225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tags" Target="../tags/tag2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tags" Target="../tags/tag22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27.xml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28.xml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image" Target="../media/image38.png"/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9" Type="http://schemas.openxmlformats.org/officeDocument/2006/relationships/slideLayout" Target="../slideLayouts/slideLayout21.xml"/><Relationship Id="rId18" Type="http://schemas.openxmlformats.org/officeDocument/2006/relationships/tags" Target="../tags/tag245.xml"/><Relationship Id="rId17" Type="http://schemas.openxmlformats.org/officeDocument/2006/relationships/tags" Target="../tags/tag244.xml"/><Relationship Id="rId16" Type="http://schemas.openxmlformats.org/officeDocument/2006/relationships/tags" Target="../tags/tag243.xml"/><Relationship Id="rId15" Type="http://schemas.openxmlformats.org/officeDocument/2006/relationships/tags" Target="../tags/tag242.xml"/><Relationship Id="rId14" Type="http://schemas.openxmlformats.org/officeDocument/2006/relationships/tags" Target="../tags/tag241.xml"/><Relationship Id="rId13" Type="http://schemas.openxmlformats.org/officeDocument/2006/relationships/tags" Target="../tags/tag240.xml"/><Relationship Id="rId12" Type="http://schemas.openxmlformats.org/officeDocument/2006/relationships/tags" Target="../tags/tag239.xml"/><Relationship Id="rId11" Type="http://schemas.openxmlformats.org/officeDocument/2006/relationships/tags" Target="../tags/tag238.xml"/><Relationship Id="rId10" Type="http://schemas.openxmlformats.org/officeDocument/2006/relationships/tags" Target="../tags/tag237.xml"/><Relationship Id="rId1" Type="http://schemas.openxmlformats.org/officeDocument/2006/relationships/tags" Target="../tags/tag229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0.xml"/><Relationship Id="rId4" Type="http://schemas.openxmlformats.org/officeDocument/2006/relationships/image" Target="../media/image10.jpeg"/><Relationship Id="rId3" Type="http://schemas.openxmlformats.org/officeDocument/2006/relationships/tags" Target="../tags/tag209.xml"/><Relationship Id="rId2" Type="http://schemas.openxmlformats.org/officeDocument/2006/relationships/image" Target="../media/image9.jpeg"/><Relationship Id="rId1" Type="http://schemas.openxmlformats.org/officeDocument/2006/relationships/tags" Target="../tags/tag20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212.xml"/><Relationship Id="rId6" Type="http://schemas.openxmlformats.org/officeDocument/2006/relationships/image" Target="../media/image13.png"/><Relationship Id="rId5" Type="http://schemas.openxmlformats.org/officeDocument/2006/relationships/tags" Target="../tags/tag211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tags" Target="../tags/tag214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tags" Target="../tags/tag217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tags" Target="../tags/tag216.xml"/><Relationship Id="rId2" Type="http://schemas.openxmlformats.org/officeDocument/2006/relationships/image" Target="../media/image18.png"/><Relationship Id="rId1" Type="http://schemas.openxmlformats.org/officeDocument/2006/relationships/tags" Target="../tags/tag21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tags" Target="../tags/tag218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20.xml"/><Relationship Id="rId1" Type="http://schemas.openxmlformats.org/officeDocument/2006/relationships/tags" Target="../tags/tag21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3436619" y="2493010"/>
            <a:ext cx="5318740" cy="1025525"/>
          </a:xfrm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txBody>
          <a:bodyPr anchor="b">
            <a:normAutofit fontScale="90000"/>
            <a:scene3d>
              <a:camera prst="orthographicFront"/>
              <a:lightRig rig="threePt" dir="t"/>
            </a:scene3d>
          </a:bodyPr>
          <a:p>
            <a:pPr fontAlgn="auto"/>
            <a:r>
              <a:rPr lang="zh-CN" altLang="en-US" strike="noStrike" noProof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黑枸杞中的化学</a:t>
            </a:r>
            <a:endParaRPr lang="zh-CN" altLang="en-US" strike="noStrike" noProof="1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0962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7535863" y="3860800"/>
            <a:ext cx="3657600" cy="657225"/>
          </a:xfrm>
        </p:spPr>
        <p:txBody>
          <a:bodyPr lIns="100800" tIns="0" rIns="82800" bIns="0" anchor="ctr" anchorCtr="0"/>
          <a:p>
            <a:pPr defTabSz="914400">
              <a:buClrTx/>
              <a:buSzTx/>
            </a:pPr>
            <a:r>
              <a:rPr lang="zh-CN" altLang="en-US" sz="2300" b="1" kern="1200" normalizeH="0" baseline="0">
                <a:latin typeface="楷体" panose="02010609060101010101" charset="-122"/>
                <a:ea typeface="楷体" panose="02010609060101010101" charset="-122"/>
                <a:cs typeface="+mn-cs"/>
              </a:rPr>
              <a:t>新北区薛家中学</a:t>
            </a:r>
            <a:r>
              <a:rPr lang="en-US" altLang="zh-CN" sz="2300" b="1" kern="1200" normalizeH="0" baseline="0">
                <a:latin typeface="楷体" panose="02010609060101010101" charset="-122"/>
                <a:ea typeface="楷体" panose="02010609060101010101" charset="-122"/>
                <a:cs typeface="+mn-cs"/>
              </a:rPr>
              <a:t>  </a:t>
            </a:r>
            <a:r>
              <a:rPr lang="zh-CN" altLang="en-US" sz="2300" b="1" kern="1200" normalizeH="0" baseline="0">
                <a:latin typeface="楷体" panose="02010609060101010101" charset="-122"/>
                <a:ea typeface="楷体" panose="02010609060101010101" charset="-122"/>
                <a:cs typeface="+mn-cs"/>
              </a:rPr>
              <a:t>李超</a:t>
            </a:r>
            <a:endParaRPr lang="zh-CN" altLang="en-US" sz="2300" b="1" kern="1200" normalizeH="0" baseline="0"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5" name="文本框 1"/>
          <p:cNvSpPr txBox="1"/>
          <p:nvPr/>
        </p:nvSpPr>
        <p:spPr>
          <a:xfrm>
            <a:off x="1416050" y="333375"/>
            <a:ext cx="1931988" cy="5842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活动探究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7346" name="文本框 1"/>
          <p:cNvSpPr txBox="1"/>
          <p:nvPr/>
        </p:nvSpPr>
        <p:spPr>
          <a:xfrm>
            <a:off x="623888" y="1042988"/>
            <a:ext cx="12446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4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：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50875" y="1628775"/>
          <a:ext cx="10890885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7080"/>
                <a:gridCol w="3773805"/>
              </a:tblGrid>
              <a:tr h="3962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实验操作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结论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①分别取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一滴管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两种待测溶液于井穴板的两个小孔中，向其中滴加两滴紫色石蕊试液（或酚酞试液），观察现象。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p>
                      <a:pPr>
                        <a:buNone/>
                      </a:pPr>
                      <a:endParaRPr lang="zh-CN" altLang="en-US" sz="20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0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0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0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0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0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0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0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0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②取铁片分别放入井穴板的两个小孔中，分别向其中加入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一滴管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两种待测液，观察现象。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③向装有生锈铁钉的两支试管中分别加入两种待测溶液2mL，用试管夹夹持试管在酒精灯外焰上加热一段时间后观察现象。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④用镊子取一小块石灰石于井穴板的两个小孔中，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分别向其中加入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一滴管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两种待测液，观察现象。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⑤分别取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一滴管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两种待测溶液于井穴板的两个小孔中，向其中各滴加</a:t>
                      </a:r>
                      <a:r>
                        <a:rPr lang="zh-CN" altLang="en-US" sz="2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一滴管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CuSO</a:t>
                      </a:r>
                      <a:r>
                        <a:rPr lang="en-US" altLang="zh-CN" sz="2000" b="1" baseline="-2500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4</a:t>
                      </a: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溶液，观察现象。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7010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⑥分别取2mL两种待测溶液于两支试管中，用吸管向溶液中吹气（勿吸），观察现象。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2248" name="文本框 1"/>
          <p:cNvSpPr txBox="1"/>
          <p:nvPr/>
        </p:nvSpPr>
        <p:spPr>
          <a:xfrm>
            <a:off x="7753350" y="3576638"/>
            <a:ext cx="3787775" cy="7064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①号试剂瓶中液体是稀盐酸</a:t>
            </a:r>
            <a:endParaRPr lang="zh-CN" altLang="en-US" sz="20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②号试剂瓶中液体是澄清石灰水</a:t>
            </a:r>
            <a:endParaRPr lang="zh-CN" altLang="en-US" sz="20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8" grpId="0"/>
      <p:bldP spid="5224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9" name="文本框 6"/>
          <p:cNvSpPr txBox="1"/>
          <p:nvPr>
            <p:custDataLst>
              <p:tags r:id="rId1"/>
            </p:custDataLst>
          </p:nvPr>
        </p:nvSpPr>
        <p:spPr>
          <a:xfrm>
            <a:off x="984250" y="1195388"/>
            <a:ext cx="9864725" cy="11988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实验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5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：在装有少量黑枸杞的烧杯中加入一定量氢氧化钠溶液，在搅拌下向烧杯中滴入稀盐酸，用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pH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传感器记录反应过程中的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pH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变化，观察溶液颜色变化。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0178" name="文本框 1"/>
          <p:cNvSpPr txBox="1"/>
          <p:nvPr/>
        </p:nvSpPr>
        <p:spPr>
          <a:xfrm>
            <a:off x="1416050" y="333375"/>
            <a:ext cx="1931988" cy="5842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活动探究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9900" y="2679700"/>
            <a:ext cx="3240088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资料卡</a:t>
            </a:r>
            <a:r>
              <a:rPr lang="en-US" altLang="zh-CN" sz="2000" b="1"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2000" b="1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r>
              <a:rPr lang="zh-CN" sz="2000" b="1">
                <a:latin typeface="Arial" panose="020B0604020202020204" pitchFamily="34" charset="0"/>
                <a:ea typeface="宋体" panose="02010600030101010101" pitchFamily="2" charset="-122"/>
              </a:rPr>
              <a:t>数字化实验</a:t>
            </a:r>
            <a:endParaRPr lang="zh-CN" sz="20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 descr="pH值传感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3355975"/>
            <a:ext cx="2347912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C:/Users/Y7000/AppData/Local/Temp/picturecompress_20210515131109/output_1.jpgoutput_1"/>
          <p:cNvPicPr>
            <a:picLocks noChangeAspect="1"/>
          </p:cNvPicPr>
          <p:nvPr/>
        </p:nvPicPr>
        <p:blipFill>
          <a:blip r:embed="rId3"/>
          <a:srcRect l="12694" t="11749" r="17618" b="13231"/>
          <a:stretch>
            <a:fillRect/>
          </a:stretch>
        </p:blipFill>
        <p:spPr>
          <a:xfrm>
            <a:off x="3854450" y="3355975"/>
            <a:ext cx="161925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数据分析软件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938" y="3146425"/>
            <a:ext cx="2376487" cy="17430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8" name="直接箭头连接符 7"/>
          <p:cNvCxnSpPr>
            <a:stCxn id="5" idx="3"/>
          </p:cNvCxnSpPr>
          <p:nvPr/>
        </p:nvCxnSpPr>
        <p:spPr>
          <a:xfrm flipV="1">
            <a:off x="2971800" y="4010025"/>
            <a:ext cx="666750" cy="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5" idx="3"/>
          </p:cNvCxnSpPr>
          <p:nvPr/>
        </p:nvCxnSpPr>
        <p:spPr>
          <a:xfrm flipV="1">
            <a:off x="5654675" y="3937000"/>
            <a:ext cx="668338" cy="1588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265238" y="4586288"/>
            <a:ext cx="1065212" cy="3683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>
                <a:latin typeface="Arial" panose="020B0604020202020204" pitchFamily="34" charset="0"/>
                <a:ea typeface="宋体" panose="02010600030101010101" pitchFamily="2" charset="-122"/>
              </a:rPr>
              <a:t>pH</a:t>
            </a:r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探头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89388" y="4657725"/>
            <a:ext cx="1349375" cy="3683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latin typeface="Arial" panose="020B0604020202020204" pitchFamily="34" charset="0"/>
                <a:ea typeface="宋体" panose="02010600030101010101" pitchFamily="2" charset="-122"/>
              </a:rPr>
              <a:t>数据采集器</a:t>
            </a:r>
            <a:endParaRPr lang="zh-CN" altLang="zh-CN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18288" y="4802188"/>
            <a:ext cx="1601787" cy="3683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b="1">
                <a:latin typeface="Arial" panose="020B0604020202020204" pitchFamily="34" charset="0"/>
                <a:ea typeface="宋体" panose="02010600030101010101" pitchFamily="2" charset="-122"/>
              </a:rPr>
              <a:t>数据分析软件</a:t>
            </a:r>
            <a:endParaRPr lang="zh-CN" altLang="zh-CN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3" name="图片 12" descr="C:/Users/Y7000/AppData/Local/Temp/picturecompress_20210515155831/output_1.jpgoutput_1"/>
          <p:cNvPicPr>
            <a:picLocks noChangeAspect="1"/>
          </p:cNvPicPr>
          <p:nvPr/>
        </p:nvPicPr>
        <p:blipFill>
          <a:blip r:embed="rId5"/>
          <a:srcRect l="18531" r="18457"/>
          <a:stretch>
            <a:fillRect/>
          </a:stretch>
        </p:blipFill>
        <p:spPr>
          <a:xfrm>
            <a:off x="9048115" y="2276475"/>
            <a:ext cx="2115820" cy="4478020"/>
          </a:xfrm>
          <a:prstGeom prst="round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 bldLvl="0" animBg="1"/>
      <p:bldP spid="49159" grpId="1" animBg="1"/>
      <p:bldP spid="4" grpId="0"/>
      <p:bldP spid="10" grpId="0" animBg="1"/>
      <p:bldP spid="11" grpId="0" animBg="1"/>
      <p:bldP spid="12" grpId="0" animBg="1"/>
      <p:bldP spid="4" grpId="1"/>
      <p:bldP spid="10" grpId="1" animBg="1"/>
      <p:bldP spid="11" grpId="1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1" name="图片 1" descr="酸碱滴定曲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863" y="817563"/>
            <a:ext cx="9752012" cy="6040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2" name="文本框 1"/>
          <p:cNvSpPr txBox="1"/>
          <p:nvPr/>
        </p:nvSpPr>
        <p:spPr>
          <a:xfrm>
            <a:off x="1416050" y="333375"/>
            <a:ext cx="1931988" cy="5842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活动探究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 descr="C:/Users/Y7000/AppData/Local/Temp/picturecompress_20210511213119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1916113"/>
            <a:ext cx="1746250" cy="131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C:/Users/Y7000/AppData/Local/Temp/picturecompress_20210511213208/output_1.jpgoutput_1"/>
          <p:cNvPicPr>
            <a:picLocks noChangeAspect="1"/>
          </p:cNvPicPr>
          <p:nvPr/>
        </p:nvPicPr>
        <p:blipFill>
          <a:blip r:embed="rId3"/>
          <a:srcRect l="21362" t="17000" r="18280"/>
          <a:stretch>
            <a:fillRect/>
          </a:stretch>
        </p:blipFill>
        <p:spPr>
          <a:xfrm>
            <a:off x="6096000" y="1628775"/>
            <a:ext cx="1560513" cy="145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C:/Users/Y7000/AppData/Local/Temp/picturecompress_20210511213312/output_1.jpgoutput_1"/>
          <p:cNvPicPr>
            <a:picLocks noChangeAspect="1"/>
          </p:cNvPicPr>
          <p:nvPr/>
        </p:nvPicPr>
        <p:blipFill>
          <a:blip r:embed="rId4"/>
          <a:srcRect l="24069" t="17296" r="10973"/>
          <a:stretch>
            <a:fillRect/>
          </a:stretch>
        </p:blipFill>
        <p:spPr>
          <a:xfrm>
            <a:off x="4368800" y="3644900"/>
            <a:ext cx="1585913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C:/Users/Y7000/AppData/Local/Temp/picturecompress_20210511213359/output_1.jpgoutput_1"/>
          <p:cNvPicPr>
            <a:picLocks noChangeAspect="1"/>
          </p:cNvPicPr>
          <p:nvPr/>
        </p:nvPicPr>
        <p:blipFill>
          <a:blip r:embed="rId5"/>
          <a:srcRect l="20576" t="21352" r="15244"/>
          <a:stretch>
            <a:fillRect/>
          </a:stretch>
        </p:blipFill>
        <p:spPr>
          <a:xfrm>
            <a:off x="7751763" y="4005263"/>
            <a:ext cx="1608137" cy="1476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810" y="-317"/>
            <a:ext cx="6519863" cy="2600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7248525" y="2600008"/>
            <a:ext cx="3444875" cy="3683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b="1">
                <a:latin typeface="Arial" panose="020B0604020202020204" pitchFamily="34" charset="0"/>
                <a:ea typeface="宋体" panose="02010600030101010101" pitchFamily="2" charset="-122"/>
              </a:rPr>
              <a:t>《黑枸杞指示剂的制作和应用》</a:t>
            </a:r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09" name="文本框 2"/>
          <p:cNvSpPr txBox="1"/>
          <p:nvPr/>
        </p:nvSpPr>
        <p:spPr>
          <a:xfrm>
            <a:off x="1497013" y="2132013"/>
            <a:ext cx="493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①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10" name="文本框 3"/>
          <p:cNvSpPr txBox="1"/>
          <p:nvPr/>
        </p:nvSpPr>
        <p:spPr>
          <a:xfrm>
            <a:off x="5375275" y="1989138"/>
            <a:ext cx="4937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②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11" name="文本框 10"/>
          <p:cNvSpPr txBox="1"/>
          <p:nvPr/>
        </p:nvSpPr>
        <p:spPr>
          <a:xfrm>
            <a:off x="3790950" y="3689350"/>
            <a:ext cx="4937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③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12" name="文本框 11"/>
          <p:cNvSpPr txBox="1"/>
          <p:nvPr/>
        </p:nvSpPr>
        <p:spPr>
          <a:xfrm>
            <a:off x="7104063" y="4171950"/>
            <a:ext cx="4937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④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1209" grpId="0"/>
      <p:bldP spid="51210" grpId="0"/>
      <p:bldP spid="51211" grpId="0"/>
      <p:bldP spid="512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2226" name="文本框 1"/>
          <p:cNvSpPr txBox="1"/>
          <p:nvPr/>
        </p:nvSpPr>
        <p:spPr>
          <a:xfrm>
            <a:off x="1416050" y="333375"/>
            <a:ext cx="1931988" cy="5842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思考解决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2227" name="文本框 3"/>
          <p:cNvSpPr txBox="1"/>
          <p:nvPr/>
        </p:nvSpPr>
        <p:spPr>
          <a:xfrm>
            <a:off x="1416050" y="1196975"/>
            <a:ext cx="63404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书写化学方程式并在图中○内写出微粒符号。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1" name="肘形连接符 10"/>
          <p:cNvCxnSpPr/>
          <p:nvPr/>
        </p:nvCxnSpPr>
        <p:spPr>
          <a:xfrm rot="16200000">
            <a:off x="2486819" y="2788444"/>
            <a:ext cx="1817688" cy="647700"/>
          </a:xfrm>
          <a:prstGeom prst="bentConnector3">
            <a:avLst>
              <a:gd name="adj1" fmla="val 2990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肘形连接符 11"/>
          <p:cNvCxnSpPr/>
          <p:nvPr/>
        </p:nvCxnSpPr>
        <p:spPr>
          <a:xfrm rot="5400000" flipV="1">
            <a:off x="1442244" y="2753519"/>
            <a:ext cx="1889125" cy="646113"/>
          </a:xfrm>
          <a:prstGeom prst="bentConnector3">
            <a:avLst>
              <a:gd name="adj1" fmla="val 7153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右中括号 12"/>
          <p:cNvSpPr/>
          <p:nvPr/>
        </p:nvSpPr>
        <p:spPr>
          <a:xfrm rot="5400000">
            <a:off x="1887538" y="4395788"/>
            <a:ext cx="2160588" cy="1954213"/>
          </a:xfrm>
          <a:prstGeom prst="righ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4" name="椭圆 13"/>
          <p:cNvSpPr/>
          <p:nvPr/>
        </p:nvSpPr>
        <p:spPr>
          <a:xfrm>
            <a:off x="2216150" y="2139950"/>
            <a:ext cx="423863" cy="425450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5" name="椭圆 14"/>
          <p:cNvSpPr/>
          <p:nvPr/>
        </p:nvSpPr>
        <p:spPr>
          <a:xfrm>
            <a:off x="2855913" y="1844675"/>
            <a:ext cx="719138" cy="720725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7" name="椭圆 16"/>
          <p:cNvSpPr/>
          <p:nvPr/>
        </p:nvSpPr>
        <p:spPr>
          <a:xfrm>
            <a:off x="2351088" y="2514600"/>
            <a:ext cx="966788" cy="965200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2234" name="文本框 17"/>
          <p:cNvSpPr txBox="1"/>
          <p:nvPr/>
        </p:nvSpPr>
        <p:spPr>
          <a:xfrm>
            <a:off x="2495550" y="2752725"/>
            <a:ext cx="8223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H</a:t>
            </a:r>
            <a:r>
              <a:rPr lang="en-US" altLang="zh-CN" sz="2400" baseline="-2500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O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208213" y="4508500"/>
            <a:ext cx="522288" cy="523875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1" name="椭圆 20"/>
          <p:cNvSpPr/>
          <p:nvPr/>
        </p:nvSpPr>
        <p:spPr>
          <a:xfrm>
            <a:off x="2927350" y="4337050"/>
            <a:ext cx="768350" cy="768350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2" name="椭圆 21"/>
          <p:cNvSpPr/>
          <p:nvPr/>
        </p:nvSpPr>
        <p:spPr>
          <a:xfrm>
            <a:off x="2424113" y="5235575"/>
            <a:ext cx="1025525" cy="1027113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2238" name="文本框 22"/>
          <p:cNvSpPr txBox="1"/>
          <p:nvPr/>
        </p:nvSpPr>
        <p:spPr>
          <a:xfrm>
            <a:off x="2568575" y="5521325"/>
            <a:ext cx="8223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H</a:t>
            </a:r>
            <a:r>
              <a:rPr lang="en-US" altLang="zh-CN" sz="2400" baseline="-2500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O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4943475" y="5032375"/>
            <a:ext cx="2262188" cy="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40" name="文本框 24"/>
          <p:cNvSpPr txBox="1"/>
          <p:nvPr/>
        </p:nvSpPr>
        <p:spPr>
          <a:xfrm>
            <a:off x="5016500" y="4508500"/>
            <a:ext cx="2038350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恰好完全反应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右中括号 25"/>
          <p:cNvSpPr/>
          <p:nvPr/>
        </p:nvSpPr>
        <p:spPr>
          <a:xfrm rot="5400000">
            <a:off x="7833519" y="4260056"/>
            <a:ext cx="2160588" cy="2314575"/>
          </a:xfrm>
          <a:prstGeom prst="righ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7" name="椭圆 26"/>
          <p:cNvSpPr/>
          <p:nvPr/>
        </p:nvSpPr>
        <p:spPr>
          <a:xfrm>
            <a:off x="8093075" y="4221163"/>
            <a:ext cx="523875" cy="522288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8" name="椭圆 27"/>
          <p:cNvSpPr/>
          <p:nvPr/>
        </p:nvSpPr>
        <p:spPr>
          <a:xfrm>
            <a:off x="9048750" y="3860800"/>
            <a:ext cx="719138" cy="720725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29" name="椭圆 28"/>
          <p:cNvSpPr/>
          <p:nvPr/>
        </p:nvSpPr>
        <p:spPr>
          <a:xfrm>
            <a:off x="8543925" y="4581525"/>
            <a:ext cx="911225" cy="911225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30" name="椭圆 29"/>
          <p:cNvSpPr/>
          <p:nvPr/>
        </p:nvSpPr>
        <p:spPr>
          <a:xfrm>
            <a:off x="7947025" y="5351463"/>
            <a:ext cx="957263" cy="957263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2246" name="文本框 30"/>
          <p:cNvSpPr txBox="1"/>
          <p:nvPr/>
        </p:nvSpPr>
        <p:spPr>
          <a:xfrm>
            <a:off x="8013700" y="5589588"/>
            <a:ext cx="8239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H</a:t>
            </a:r>
            <a:r>
              <a:rPr lang="en-US" altLang="zh-CN" sz="2400" baseline="-2500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O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9048750" y="5492750"/>
            <a:ext cx="911225" cy="911225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2248" name="文本框 32"/>
          <p:cNvSpPr txBox="1"/>
          <p:nvPr/>
        </p:nvSpPr>
        <p:spPr>
          <a:xfrm>
            <a:off x="9093200" y="5661025"/>
            <a:ext cx="8223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H</a:t>
            </a:r>
            <a:r>
              <a:rPr lang="en-US" altLang="zh-CN" sz="2400" baseline="-2500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400">
                <a:latin typeface="Times New Roman" panose="02020603050405020304" charset="0"/>
                <a:ea typeface="宋体" panose="02010600030101010101" pitchFamily="2" charset="-122"/>
              </a:rPr>
              <a:t>O</a:t>
            </a:r>
            <a:endParaRPr lang="en-US" altLang="zh-CN" sz="24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2249" name="文本框 33"/>
          <p:cNvSpPr txBox="1"/>
          <p:nvPr/>
        </p:nvSpPr>
        <p:spPr>
          <a:xfrm>
            <a:off x="414338" y="2495550"/>
            <a:ext cx="1217612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稀盐酸：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2250" name="文本框 34"/>
          <p:cNvSpPr txBox="1"/>
          <p:nvPr/>
        </p:nvSpPr>
        <p:spPr>
          <a:xfrm>
            <a:off x="392113" y="4830763"/>
            <a:ext cx="1216025" cy="830262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氢氧化钠溶液：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172075" y="2363788"/>
            <a:ext cx="52451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酸碱中和反应的实质是</a:t>
            </a:r>
            <a:r>
              <a:rPr lang="zh-CN" altLang="en-US" sz="2400" b="1" u="sng"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en-US" altLang="zh-CN" sz="2400" b="1" u="sng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7" name="61704547-3176-4FA0-AAD0-7DF1A1D1964B-1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0" y="2324100"/>
            <a:ext cx="2343150" cy="5048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49" name="文本框 1"/>
          <p:cNvSpPr txBox="1"/>
          <p:nvPr/>
        </p:nvSpPr>
        <p:spPr>
          <a:xfrm>
            <a:off x="1416050" y="333375"/>
            <a:ext cx="1931988" cy="5842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分析理解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3250" name="图片 1" descr="温度变化曲线3"/>
          <p:cNvPicPr>
            <a:picLocks noChangeAspect="1"/>
          </p:cNvPicPr>
          <p:nvPr/>
        </p:nvPicPr>
        <p:blipFill>
          <a:blip r:embed="rId1"/>
          <a:srcRect r="24644"/>
          <a:stretch>
            <a:fillRect/>
          </a:stretch>
        </p:blipFill>
        <p:spPr>
          <a:xfrm>
            <a:off x="334963" y="1412875"/>
            <a:ext cx="7675562" cy="466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椭圆 2"/>
          <p:cNvSpPr/>
          <p:nvPr/>
        </p:nvSpPr>
        <p:spPr>
          <a:xfrm>
            <a:off x="3216275" y="1555750"/>
            <a:ext cx="131763" cy="133350"/>
          </a:xfrm>
          <a:prstGeom prst="ellipse">
            <a:avLst/>
          </a:prstGeom>
          <a:solidFill>
            <a:srgbClr val="F433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solidFill>
                <a:srgbClr val="FF0000"/>
              </a:solidFill>
            </a:endParaRPr>
          </a:p>
        </p:txBody>
      </p:sp>
      <p:sp>
        <p:nvSpPr>
          <p:cNvPr id="50180" name="文本框 3"/>
          <p:cNvSpPr txBox="1"/>
          <p:nvPr/>
        </p:nvSpPr>
        <p:spPr>
          <a:xfrm>
            <a:off x="3348038" y="1095375"/>
            <a:ext cx="2079625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恰好完全反应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0181" name="文本框 4"/>
          <p:cNvSpPr txBox="1"/>
          <p:nvPr/>
        </p:nvSpPr>
        <p:spPr>
          <a:xfrm>
            <a:off x="8328025" y="1689100"/>
            <a:ext cx="326390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问题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6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：曲线的最高点表示什么含义？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0182" name="文本框 5"/>
          <p:cNvSpPr txBox="1"/>
          <p:nvPr/>
        </p:nvSpPr>
        <p:spPr>
          <a:xfrm>
            <a:off x="911225" y="1095375"/>
            <a:ext cx="2195513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中和反应放热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808663" y="1844675"/>
            <a:ext cx="131763" cy="133350"/>
          </a:xfrm>
          <a:prstGeom prst="ellipse">
            <a:avLst/>
          </a:prstGeom>
          <a:solidFill>
            <a:srgbClr val="F433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solidFill>
                <a:srgbClr val="FF0000"/>
              </a:solidFill>
            </a:endParaRPr>
          </a:p>
        </p:txBody>
      </p:sp>
      <p:sp>
        <p:nvSpPr>
          <p:cNvPr id="50184" name="文本框 7"/>
          <p:cNvSpPr txBox="1"/>
          <p:nvPr/>
        </p:nvSpPr>
        <p:spPr>
          <a:xfrm>
            <a:off x="5668963" y="1989138"/>
            <a:ext cx="411162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0185" name="文本框 8"/>
          <p:cNvSpPr txBox="1"/>
          <p:nvPr/>
        </p:nvSpPr>
        <p:spPr>
          <a:xfrm>
            <a:off x="8328025" y="3327400"/>
            <a:ext cx="32639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问题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7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：</a:t>
            </a:r>
            <a:r>
              <a:rPr lang="zh-CN" altLang="zh-CN" sz="2400" b="1">
                <a:latin typeface="Times New Roman" panose="02020603050405020304" charset="0"/>
                <a:ea typeface="宋体" panose="02010600030101010101" pitchFamily="2" charset="-122"/>
              </a:rPr>
              <a:t>曲线上的点由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A→B→C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的过程中，溶质的组成在发生怎样的变化？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0186" name="文本框 10"/>
          <p:cNvSpPr txBox="1"/>
          <p:nvPr/>
        </p:nvSpPr>
        <p:spPr>
          <a:xfrm>
            <a:off x="5087938" y="2451100"/>
            <a:ext cx="1778000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NaCl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HCl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7"/>
          <p:cNvSpPr txBox="1"/>
          <p:nvPr/>
        </p:nvSpPr>
        <p:spPr>
          <a:xfrm>
            <a:off x="3106738" y="1733550"/>
            <a:ext cx="411162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7"/>
          <p:cNvSpPr txBox="1"/>
          <p:nvPr/>
        </p:nvSpPr>
        <p:spPr>
          <a:xfrm>
            <a:off x="1847850" y="2519363"/>
            <a:ext cx="411163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847850" y="2316163"/>
            <a:ext cx="131763" cy="133350"/>
          </a:xfrm>
          <a:prstGeom prst="ellipse">
            <a:avLst/>
          </a:prstGeom>
          <a:solidFill>
            <a:srgbClr val="F433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>
              <a:solidFill>
                <a:srgbClr val="FF0000"/>
              </a:solidFill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2855913" y="2238375"/>
            <a:ext cx="931862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NaCl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1098550" y="3048000"/>
            <a:ext cx="2117725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NaCl</a:t>
            </a:r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NaOH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15110" y="6092825"/>
            <a:ext cx="5314950" cy="39878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000" b="1"/>
              <a:t>往</a:t>
            </a:r>
            <a:r>
              <a:rPr lang="en-US" altLang="zh-CN" sz="2000" b="1"/>
              <a:t>NaOH</a:t>
            </a:r>
            <a:r>
              <a:rPr lang="zh-CN" altLang="en-US" sz="2000" b="1"/>
              <a:t>溶液中加入稀盐酸的时间</a:t>
            </a:r>
            <a:r>
              <a:rPr lang="en-US" altLang="zh-CN" sz="2000" b="1"/>
              <a:t>-</a:t>
            </a:r>
            <a:r>
              <a:rPr lang="zh-CN" altLang="en-US" sz="2000" b="1"/>
              <a:t>温度曲线图</a:t>
            </a:r>
            <a:endParaRPr lang="zh-CN" altLang="en-US" sz="2000" b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nimBg="1"/>
      <p:bldP spid="3" grpId="0" bldLvl="0" animBg="1"/>
      <p:bldP spid="50180" grpId="1" animBg="1"/>
      <p:bldP spid="3" grpId="1" animBg="1"/>
      <p:bldP spid="50182" grpId="0" animBg="1"/>
      <p:bldP spid="50182" grpId="1" animBg="1"/>
      <p:bldP spid="50185" grpId="0"/>
      <p:bldP spid="50185" grpId="1"/>
      <p:bldP spid="7" grpId="0" animBg="1"/>
      <p:bldP spid="50184" grpId="0" animBg="1"/>
      <p:bldP spid="7" grpId="1" animBg="1"/>
      <p:bldP spid="50184" grpId="1" animBg="1"/>
      <p:bldP spid="50181" grpId="0"/>
      <p:bldP spid="50181" grpId="1"/>
      <p:bldP spid="50186" grpId="0" bldLvl="0" animBg="1"/>
      <p:bldP spid="50186" grpId="1" animBg="1"/>
      <p:bldP spid="2" grpId="0" bldLvl="0" animBg="1"/>
      <p:bldP spid="2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8" grpId="0" bldLvl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69" name="文本框 1"/>
          <p:cNvSpPr txBox="1"/>
          <p:nvPr/>
        </p:nvSpPr>
        <p:spPr>
          <a:xfrm>
            <a:off x="1416050" y="333375"/>
            <a:ext cx="1931988" cy="5842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回顾总结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任意多边形 6"/>
          <p:cNvSpPr/>
          <p:nvPr>
            <p:custDataLst>
              <p:tags r:id="rId1"/>
            </p:custDataLst>
          </p:nvPr>
        </p:nvSpPr>
        <p:spPr>
          <a:xfrm rot="16200000">
            <a:off x="4543425" y="3006725"/>
            <a:ext cx="763588" cy="862013"/>
          </a:xfrm>
          <a:custGeom>
            <a:avLst/>
            <a:gdLst>
              <a:gd name="connsiteX0" fmla="*/ 333697 w 667195"/>
              <a:gd name="connsiteY0" fmla="*/ 0 h 752475"/>
              <a:gd name="connsiteX1" fmla="*/ 339850 w 667195"/>
              <a:gd name="connsiteY1" fmla="*/ 198 h 752475"/>
              <a:gd name="connsiteX2" fmla="*/ 345806 w 667195"/>
              <a:gd name="connsiteY2" fmla="*/ 793 h 752475"/>
              <a:gd name="connsiteX3" fmla="*/ 351761 w 667195"/>
              <a:gd name="connsiteY3" fmla="*/ 1388 h 752475"/>
              <a:gd name="connsiteX4" fmla="*/ 357518 w 667195"/>
              <a:gd name="connsiteY4" fmla="*/ 2577 h 752475"/>
              <a:gd name="connsiteX5" fmla="*/ 363473 w 667195"/>
              <a:gd name="connsiteY5" fmla="*/ 3965 h 752475"/>
              <a:gd name="connsiteX6" fmla="*/ 368833 w 667195"/>
              <a:gd name="connsiteY6" fmla="*/ 5551 h 752475"/>
              <a:gd name="connsiteX7" fmla="*/ 374391 w 667195"/>
              <a:gd name="connsiteY7" fmla="*/ 7335 h 752475"/>
              <a:gd name="connsiteX8" fmla="*/ 379751 w 667195"/>
              <a:gd name="connsiteY8" fmla="*/ 9317 h 752475"/>
              <a:gd name="connsiteX9" fmla="*/ 385111 w 667195"/>
              <a:gd name="connsiteY9" fmla="*/ 11894 h 752475"/>
              <a:gd name="connsiteX10" fmla="*/ 390074 w 667195"/>
              <a:gd name="connsiteY10" fmla="*/ 14471 h 752475"/>
              <a:gd name="connsiteX11" fmla="*/ 395235 w 667195"/>
              <a:gd name="connsiteY11" fmla="*/ 17246 h 752475"/>
              <a:gd name="connsiteX12" fmla="*/ 399999 w 667195"/>
              <a:gd name="connsiteY12" fmla="*/ 20418 h 752475"/>
              <a:gd name="connsiteX13" fmla="*/ 404764 w 667195"/>
              <a:gd name="connsiteY13" fmla="*/ 23589 h 752475"/>
              <a:gd name="connsiteX14" fmla="*/ 409131 w 667195"/>
              <a:gd name="connsiteY14" fmla="*/ 27157 h 752475"/>
              <a:gd name="connsiteX15" fmla="*/ 413498 w 667195"/>
              <a:gd name="connsiteY15" fmla="*/ 30924 h 752475"/>
              <a:gd name="connsiteX16" fmla="*/ 417468 w 667195"/>
              <a:gd name="connsiteY16" fmla="*/ 34690 h 752475"/>
              <a:gd name="connsiteX17" fmla="*/ 632455 w 667195"/>
              <a:gd name="connsiteY17" fmla="*/ 249570 h 752475"/>
              <a:gd name="connsiteX18" fmla="*/ 636823 w 667195"/>
              <a:gd name="connsiteY18" fmla="*/ 253931 h 752475"/>
              <a:gd name="connsiteX19" fmla="*/ 640594 w 667195"/>
              <a:gd name="connsiteY19" fmla="*/ 258490 h 752475"/>
              <a:gd name="connsiteX20" fmla="*/ 644366 w 667195"/>
              <a:gd name="connsiteY20" fmla="*/ 263247 h 752475"/>
              <a:gd name="connsiteX21" fmla="*/ 647741 w 667195"/>
              <a:gd name="connsiteY21" fmla="*/ 268005 h 752475"/>
              <a:gd name="connsiteX22" fmla="*/ 650718 w 667195"/>
              <a:gd name="connsiteY22" fmla="*/ 272961 h 752475"/>
              <a:gd name="connsiteX23" fmla="*/ 653696 w 667195"/>
              <a:gd name="connsiteY23" fmla="*/ 278115 h 752475"/>
              <a:gd name="connsiteX24" fmla="*/ 656277 w 667195"/>
              <a:gd name="connsiteY24" fmla="*/ 283269 h 752475"/>
              <a:gd name="connsiteX25" fmla="*/ 658460 w 667195"/>
              <a:gd name="connsiteY25" fmla="*/ 288621 h 752475"/>
              <a:gd name="connsiteX26" fmla="*/ 660644 w 667195"/>
              <a:gd name="connsiteY26" fmla="*/ 293973 h 752475"/>
              <a:gd name="connsiteX27" fmla="*/ 662431 w 667195"/>
              <a:gd name="connsiteY27" fmla="*/ 299523 h 752475"/>
              <a:gd name="connsiteX28" fmla="*/ 664019 w 667195"/>
              <a:gd name="connsiteY28" fmla="*/ 304875 h 752475"/>
              <a:gd name="connsiteX29" fmla="*/ 665210 w 667195"/>
              <a:gd name="connsiteY29" fmla="*/ 310624 h 752475"/>
              <a:gd name="connsiteX30" fmla="*/ 666004 w 667195"/>
              <a:gd name="connsiteY30" fmla="*/ 316174 h 752475"/>
              <a:gd name="connsiteX31" fmla="*/ 666798 w 667195"/>
              <a:gd name="connsiteY31" fmla="*/ 321923 h 752475"/>
              <a:gd name="connsiteX32" fmla="*/ 667195 w 667195"/>
              <a:gd name="connsiteY32" fmla="*/ 327473 h 752475"/>
              <a:gd name="connsiteX33" fmla="*/ 667195 w 667195"/>
              <a:gd name="connsiteY33" fmla="*/ 333222 h 752475"/>
              <a:gd name="connsiteX34" fmla="*/ 667195 w 667195"/>
              <a:gd name="connsiteY34" fmla="*/ 338971 h 752475"/>
              <a:gd name="connsiteX35" fmla="*/ 666798 w 667195"/>
              <a:gd name="connsiteY35" fmla="*/ 344719 h 752475"/>
              <a:gd name="connsiteX36" fmla="*/ 666004 w 667195"/>
              <a:gd name="connsiteY36" fmla="*/ 350071 h 752475"/>
              <a:gd name="connsiteX37" fmla="*/ 665210 w 667195"/>
              <a:gd name="connsiteY37" fmla="*/ 355820 h 752475"/>
              <a:gd name="connsiteX38" fmla="*/ 664019 w 667195"/>
              <a:gd name="connsiteY38" fmla="*/ 361371 h 752475"/>
              <a:gd name="connsiteX39" fmla="*/ 662431 w 667195"/>
              <a:gd name="connsiteY39" fmla="*/ 366921 h 752475"/>
              <a:gd name="connsiteX40" fmla="*/ 660644 w 667195"/>
              <a:gd name="connsiteY40" fmla="*/ 372471 h 752475"/>
              <a:gd name="connsiteX41" fmla="*/ 658460 w 667195"/>
              <a:gd name="connsiteY41" fmla="*/ 377625 h 752475"/>
              <a:gd name="connsiteX42" fmla="*/ 656277 w 667195"/>
              <a:gd name="connsiteY42" fmla="*/ 382977 h 752475"/>
              <a:gd name="connsiteX43" fmla="*/ 653696 w 667195"/>
              <a:gd name="connsiteY43" fmla="*/ 388131 h 752475"/>
              <a:gd name="connsiteX44" fmla="*/ 650718 w 667195"/>
              <a:gd name="connsiteY44" fmla="*/ 393484 h 752475"/>
              <a:gd name="connsiteX45" fmla="*/ 647741 w 667195"/>
              <a:gd name="connsiteY45" fmla="*/ 398241 h 752475"/>
              <a:gd name="connsiteX46" fmla="*/ 644366 w 667195"/>
              <a:gd name="connsiteY46" fmla="*/ 403197 h 752475"/>
              <a:gd name="connsiteX47" fmla="*/ 640594 w 667195"/>
              <a:gd name="connsiteY47" fmla="*/ 407756 h 752475"/>
              <a:gd name="connsiteX48" fmla="*/ 636823 w 667195"/>
              <a:gd name="connsiteY48" fmla="*/ 412513 h 752475"/>
              <a:gd name="connsiteX49" fmla="*/ 632455 w 667195"/>
              <a:gd name="connsiteY49" fmla="*/ 416874 h 752475"/>
              <a:gd name="connsiteX50" fmla="*/ 628088 w 667195"/>
              <a:gd name="connsiteY50" fmla="*/ 421037 h 752475"/>
              <a:gd name="connsiteX51" fmla="*/ 623522 w 667195"/>
              <a:gd name="connsiteY51" fmla="*/ 425200 h 752475"/>
              <a:gd name="connsiteX52" fmla="*/ 618758 w 667195"/>
              <a:gd name="connsiteY52" fmla="*/ 428768 h 752475"/>
              <a:gd name="connsiteX53" fmla="*/ 613994 w 667195"/>
              <a:gd name="connsiteY53" fmla="*/ 431940 h 752475"/>
              <a:gd name="connsiteX54" fmla="*/ 608833 w 667195"/>
              <a:gd name="connsiteY54" fmla="*/ 435111 h 752475"/>
              <a:gd name="connsiteX55" fmla="*/ 603870 w 667195"/>
              <a:gd name="connsiteY55" fmla="*/ 438085 h 752475"/>
              <a:gd name="connsiteX56" fmla="*/ 598709 w 667195"/>
              <a:gd name="connsiteY56" fmla="*/ 440662 h 752475"/>
              <a:gd name="connsiteX57" fmla="*/ 593349 w 667195"/>
              <a:gd name="connsiteY57" fmla="*/ 442842 h 752475"/>
              <a:gd name="connsiteX58" fmla="*/ 587989 w 667195"/>
              <a:gd name="connsiteY58" fmla="*/ 445023 h 752475"/>
              <a:gd name="connsiteX59" fmla="*/ 582431 w 667195"/>
              <a:gd name="connsiteY59" fmla="*/ 446807 h 752475"/>
              <a:gd name="connsiteX60" fmla="*/ 576872 w 667195"/>
              <a:gd name="connsiteY60" fmla="*/ 448195 h 752475"/>
              <a:gd name="connsiteX61" fmla="*/ 571314 w 667195"/>
              <a:gd name="connsiteY61" fmla="*/ 449582 h 752475"/>
              <a:gd name="connsiteX62" fmla="*/ 565756 w 667195"/>
              <a:gd name="connsiteY62" fmla="*/ 450375 h 752475"/>
              <a:gd name="connsiteX63" fmla="*/ 559999 w 667195"/>
              <a:gd name="connsiteY63" fmla="*/ 451168 h 752475"/>
              <a:gd name="connsiteX64" fmla="*/ 554242 w 667195"/>
              <a:gd name="connsiteY64" fmla="*/ 451366 h 752475"/>
              <a:gd name="connsiteX65" fmla="*/ 548684 w 667195"/>
              <a:gd name="connsiteY65" fmla="*/ 451564 h 752475"/>
              <a:gd name="connsiteX66" fmla="*/ 542927 w 667195"/>
              <a:gd name="connsiteY66" fmla="*/ 451366 h 752475"/>
              <a:gd name="connsiteX67" fmla="*/ 537170 w 667195"/>
              <a:gd name="connsiteY67" fmla="*/ 451168 h 752475"/>
              <a:gd name="connsiteX68" fmla="*/ 531810 w 667195"/>
              <a:gd name="connsiteY68" fmla="*/ 450375 h 752475"/>
              <a:gd name="connsiteX69" fmla="*/ 526054 w 667195"/>
              <a:gd name="connsiteY69" fmla="*/ 449582 h 752475"/>
              <a:gd name="connsiteX70" fmla="*/ 520495 w 667195"/>
              <a:gd name="connsiteY70" fmla="*/ 448195 h 752475"/>
              <a:gd name="connsiteX71" fmla="*/ 514739 w 667195"/>
              <a:gd name="connsiteY71" fmla="*/ 446807 h 752475"/>
              <a:gd name="connsiteX72" fmla="*/ 509379 w 667195"/>
              <a:gd name="connsiteY72" fmla="*/ 445023 h 752475"/>
              <a:gd name="connsiteX73" fmla="*/ 504019 w 667195"/>
              <a:gd name="connsiteY73" fmla="*/ 442842 h 752475"/>
              <a:gd name="connsiteX74" fmla="*/ 498858 w 667195"/>
              <a:gd name="connsiteY74" fmla="*/ 440662 h 752475"/>
              <a:gd name="connsiteX75" fmla="*/ 493498 w 667195"/>
              <a:gd name="connsiteY75" fmla="*/ 438085 h 752475"/>
              <a:gd name="connsiteX76" fmla="*/ 488337 w 667195"/>
              <a:gd name="connsiteY76" fmla="*/ 435111 h 752475"/>
              <a:gd name="connsiteX77" fmla="*/ 483374 w 667195"/>
              <a:gd name="connsiteY77" fmla="*/ 431940 h 752475"/>
              <a:gd name="connsiteX78" fmla="*/ 478610 w 667195"/>
              <a:gd name="connsiteY78" fmla="*/ 428768 h 752475"/>
              <a:gd name="connsiteX79" fmla="*/ 473647 w 667195"/>
              <a:gd name="connsiteY79" fmla="*/ 425200 h 752475"/>
              <a:gd name="connsiteX80" fmla="*/ 469081 w 667195"/>
              <a:gd name="connsiteY80" fmla="*/ 421037 h 752475"/>
              <a:gd name="connsiteX81" fmla="*/ 464714 w 667195"/>
              <a:gd name="connsiteY81" fmla="*/ 416874 h 752475"/>
              <a:gd name="connsiteX82" fmla="*/ 452208 w 667195"/>
              <a:gd name="connsiteY82" fmla="*/ 400223 h 752475"/>
              <a:gd name="connsiteX83" fmla="*/ 452208 w 667195"/>
              <a:gd name="connsiteY83" fmla="*/ 634133 h 752475"/>
              <a:gd name="connsiteX84" fmla="*/ 452009 w 667195"/>
              <a:gd name="connsiteY84" fmla="*/ 639881 h 752475"/>
              <a:gd name="connsiteX85" fmla="*/ 451612 w 667195"/>
              <a:gd name="connsiteY85" fmla="*/ 646225 h 752475"/>
              <a:gd name="connsiteX86" fmla="*/ 450818 w 667195"/>
              <a:gd name="connsiteY86" fmla="*/ 651973 h 752475"/>
              <a:gd name="connsiteX87" fmla="*/ 450024 w 667195"/>
              <a:gd name="connsiteY87" fmla="*/ 657722 h 752475"/>
              <a:gd name="connsiteX88" fmla="*/ 448634 w 667195"/>
              <a:gd name="connsiteY88" fmla="*/ 663471 h 752475"/>
              <a:gd name="connsiteX89" fmla="*/ 447046 w 667195"/>
              <a:gd name="connsiteY89" fmla="*/ 669219 h 752475"/>
              <a:gd name="connsiteX90" fmla="*/ 445260 w 667195"/>
              <a:gd name="connsiteY90" fmla="*/ 674571 h 752475"/>
              <a:gd name="connsiteX91" fmla="*/ 442878 w 667195"/>
              <a:gd name="connsiteY91" fmla="*/ 680122 h 752475"/>
              <a:gd name="connsiteX92" fmla="*/ 440694 w 667195"/>
              <a:gd name="connsiteY92" fmla="*/ 685276 h 752475"/>
              <a:gd name="connsiteX93" fmla="*/ 437915 w 667195"/>
              <a:gd name="connsiteY93" fmla="*/ 690430 h 752475"/>
              <a:gd name="connsiteX94" fmla="*/ 435136 w 667195"/>
              <a:gd name="connsiteY94" fmla="*/ 695385 h 752475"/>
              <a:gd name="connsiteX95" fmla="*/ 431959 w 667195"/>
              <a:gd name="connsiteY95" fmla="*/ 700143 h 752475"/>
              <a:gd name="connsiteX96" fmla="*/ 428783 w 667195"/>
              <a:gd name="connsiteY96" fmla="*/ 704702 h 752475"/>
              <a:gd name="connsiteX97" fmla="*/ 425012 w 667195"/>
              <a:gd name="connsiteY97" fmla="*/ 709261 h 752475"/>
              <a:gd name="connsiteX98" fmla="*/ 421438 w 667195"/>
              <a:gd name="connsiteY98" fmla="*/ 713622 h 752475"/>
              <a:gd name="connsiteX99" fmla="*/ 417468 w 667195"/>
              <a:gd name="connsiteY99" fmla="*/ 717785 h 752475"/>
              <a:gd name="connsiteX100" fmla="*/ 413498 w 667195"/>
              <a:gd name="connsiteY100" fmla="*/ 721551 h 752475"/>
              <a:gd name="connsiteX101" fmla="*/ 409131 w 667195"/>
              <a:gd name="connsiteY101" fmla="*/ 725318 h 752475"/>
              <a:gd name="connsiteX102" fmla="*/ 404764 w 667195"/>
              <a:gd name="connsiteY102" fmla="*/ 728886 h 752475"/>
              <a:gd name="connsiteX103" fmla="*/ 399999 w 667195"/>
              <a:gd name="connsiteY103" fmla="*/ 732058 h 752475"/>
              <a:gd name="connsiteX104" fmla="*/ 395235 w 667195"/>
              <a:gd name="connsiteY104" fmla="*/ 735229 h 752475"/>
              <a:gd name="connsiteX105" fmla="*/ 390074 w 667195"/>
              <a:gd name="connsiteY105" fmla="*/ 738004 h 752475"/>
              <a:gd name="connsiteX106" fmla="*/ 385111 w 667195"/>
              <a:gd name="connsiteY106" fmla="*/ 740780 h 752475"/>
              <a:gd name="connsiteX107" fmla="*/ 379751 w 667195"/>
              <a:gd name="connsiteY107" fmla="*/ 742960 h 752475"/>
              <a:gd name="connsiteX108" fmla="*/ 374391 w 667195"/>
              <a:gd name="connsiteY108" fmla="*/ 745141 h 752475"/>
              <a:gd name="connsiteX109" fmla="*/ 368833 w 667195"/>
              <a:gd name="connsiteY109" fmla="*/ 746925 h 752475"/>
              <a:gd name="connsiteX110" fmla="*/ 363473 w 667195"/>
              <a:gd name="connsiteY110" fmla="*/ 748511 h 752475"/>
              <a:gd name="connsiteX111" fmla="*/ 357518 w 667195"/>
              <a:gd name="connsiteY111" fmla="*/ 749898 h 752475"/>
              <a:gd name="connsiteX112" fmla="*/ 351761 w 667195"/>
              <a:gd name="connsiteY112" fmla="*/ 751088 h 752475"/>
              <a:gd name="connsiteX113" fmla="*/ 345806 w 667195"/>
              <a:gd name="connsiteY113" fmla="*/ 751682 h 752475"/>
              <a:gd name="connsiteX114" fmla="*/ 339850 w 667195"/>
              <a:gd name="connsiteY114" fmla="*/ 752079 h 752475"/>
              <a:gd name="connsiteX115" fmla="*/ 333697 w 667195"/>
              <a:gd name="connsiteY115" fmla="*/ 752475 h 752475"/>
              <a:gd name="connsiteX116" fmla="*/ 327543 w 667195"/>
              <a:gd name="connsiteY116" fmla="*/ 752079 h 752475"/>
              <a:gd name="connsiteX117" fmla="*/ 321587 w 667195"/>
              <a:gd name="connsiteY117" fmla="*/ 751682 h 752475"/>
              <a:gd name="connsiteX118" fmla="*/ 315632 w 667195"/>
              <a:gd name="connsiteY118" fmla="*/ 751088 h 752475"/>
              <a:gd name="connsiteX119" fmla="*/ 309677 w 667195"/>
              <a:gd name="connsiteY119" fmla="*/ 749898 h 752475"/>
              <a:gd name="connsiteX120" fmla="*/ 303920 w 667195"/>
              <a:gd name="connsiteY120" fmla="*/ 748511 h 752475"/>
              <a:gd name="connsiteX121" fmla="*/ 298362 w 667195"/>
              <a:gd name="connsiteY121" fmla="*/ 746925 h 752475"/>
              <a:gd name="connsiteX122" fmla="*/ 292803 w 667195"/>
              <a:gd name="connsiteY122" fmla="*/ 745141 h 752475"/>
              <a:gd name="connsiteX123" fmla="*/ 287642 w 667195"/>
              <a:gd name="connsiteY123" fmla="*/ 742960 h 752475"/>
              <a:gd name="connsiteX124" fmla="*/ 282282 w 667195"/>
              <a:gd name="connsiteY124" fmla="*/ 740780 h 752475"/>
              <a:gd name="connsiteX125" fmla="*/ 277121 w 667195"/>
              <a:gd name="connsiteY125" fmla="*/ 738004 h 752475"/>
              <a:gd name="connsiteX126" fmla="*/ 272357 w 667195"/>
              <a:gd name="connsiteY126" fmla="*/ 735229 h 752475"/>
              <a:gd name="connsiteX127" fmla="*/ 267394 w 667195"/>
              <a:gd name="connsiteY127" fmla="*/ 732058 h 752475"/>
              <a:gd name="connsiteX128" fmla="*/ 262630 w 667195"/>
              <a:gd name="connsiteY128" fmla="*/ 728886 h 752475"/>
              <a:gd name="connsiteX129" fmla="*/ 258262 w 667195"/>
              <a:gd name="connsiteY129" fmla="*/ 725318 h 752475"/>
              <a:gd name="connsiteX130" fmla="*/ 253895 w 667195"/>
              <a:gd name="connsiteY130" fmla="*/ 721551 h 752475"/>
              <a:gd name="connsiteX131" fmla="*/ 249925 w 667195"/>
              <a:gd name="connsiteY131" fmla="*/ 717785 h 752475"/>
              <a:gd name="connsiteX132" fmla="*/ 245955 w 667195"/>
              <a:gd name="connsiteY132" fmla="*/ 713622 h 752475"/>
              <a:gd name="connsiteX133" fmla="*/ 242183 w 667195"/>
              <a:gd name="connsiteY133" fmla="*/ 709261 h 752475"/>
              <a:gd name="connsiteX134" fmla="*/ 238610 w 667195"/>
              <a:gd name="connsiteY134" fmla="*/ 704702 h 752475"/>
              <a:gd name="connsiteX135" fmla="*/ 235235 w 667195"/>
              <a:gd name="connsiteY135" fmla="*/ 700143 h 752475"/>
              <a:gd name="connsiteX136" fmla="*/ 232258 w 667195"/>
              <a:gd name="connsiteY136" fmla="*/ 695385 h 752475"/>
              <a:gd name="connsiteX137" fmla="*/ 229280 w 667195"/>
              <a:gd name="connsiteY137" fmla="*/ 690430 h 752475"/>
              <a:gd name="connsiteX138" fmla="*/ 226898 w 667195"/>
              <a:gd name="connsiteY138" fmla="*/ 685276 h 752475"/>
              <a:gd name="connsiteX139" fmla="*/ 224317 w 667195"/>
              <a:gd name="connsiteY139" fmla="*/ 680122 h 752475"/>
              <a:gd name="connsiteX140" fmla="*/ 222332 w 667195"/>
              <a:gd name="connsiteY140" fmla="*/ 674571 h 752475"/>
              <a:gd name="connsiteX141" fmla="*/ 220347 w 667195"/>
              <a:gd name="connsiteY141" fmla="*/ 669219 h 752475"/>
              <a:gd name="connsiteX142" fmla="*/ 218759 w 667195"/>
              <a:gd name="connsiteY142" fmla="*/ 663471 h 752475"/>
              <a:gd name="connsiteX143" fmla="*/ 217369 w 667195"/>
              <a:gd name="connsiteY143" fmla="*/ 657722 h 752475"/>
              <a:gd name="connsiteX144" fmla="*/ 216575 w 667195"/>
              <a:gd name="connsiteY144" fmla="*/ 651973 h 752475"/>
              <a:gd name="connsiteX145" fmla="*/ 215583 w 667195"/>
              <a:gd name="connsiteY145" fmla="*/ 646225 h 752475"/>
              <a:gd name="connsiteX146" fmla="*/ 215186 w 667195"/>
              <a:gd name="connsiteY146" fmla="*/ 639881 h 752475"/>
              <a:gd name="connsiteX147" fmla="*/ 215186 w 667195"/>
              <a:gd name="connsiteY147" fmla="*/ 634133 h 752475"/>
              <a:gd name="connsiteX148" fmla="*/ 215186 w 667195"/>
              <a:gd name="connsiteY148" fmla="*/ 400223 h 752475"/>
              <a:gd name="connsiteX149" fmla="*/ 202679 w 667195"/>
              <a:gd name="connsiteY149" fmla="*/ 416874 h 752475"/>
              <a:gd name="connsiteX150" fmla="*/ 198114 w 667195"/>
              <a:gd name="connsiteY150" fmla="*/ 421037 h 752475"/>
              <a:gd name="connsiteX151" fmla="*/ 193548 w 667195"/>
              <a:gd name="connsiteY151" fmla="*/ 425200 h 752475"/>
              <a:gd name="connsiteX152" fmla="*/ 188982 w 667195"/>
              <a:gd name="connsiteY152" fmla="*/ 428768 h 752475"/>
              <a:gd name="connsiteX153" fmla="*/ 183821 w 667195"/>
              <a:gd name="connsiteY153" fmla="*/ 431940 h 752475"/>
              <a:gd name="connsiteX154" fmla="*/ 178858 w 667195"/>
              <a:gd name="connsiteY154" fmla="*/ 435111 h 752475"/>
              <a:gd name="connsiteX155" fmla="*/ 173895 w 667195"/>
              <a:gd name="connsiteY155" fmla="*/ 438085 h 752475"/>
              <a:gd name="connsiteX156" fmla="*/ 168536 w 667195"/>
              <a:gd name="connsiteY156" fmla="*/ 440662 h 752475"/>
              <a:gd name="connsiteX157" fmla="*/ 163374 w 667195"/>
              <a:gd name="connsiteY157" fmla="*/ 442842 h 752475"/>
              <a:gd name="connsiteX158" fmla="*/ 157816 w 667195"/>
              <a:gd name="connsiteY158" fmla="*/ 445023 h 752475"/>
              <a:gd name="connsiteX159" fmla="*/ 152258 w 667195"/>
              <a:gd name="connsiteY159" fmla="*/ 446807 h 752475"/>
              <a:gd name="connsiteX160" fmla="*/ 146898 w 667195"/>
              <a:gd name="connsiteY160" fmla="*/ 448195 h 752475"/>
              <a:gd name="connsiteX161" fmla="*/ 141340 w 667195"/>
              <a:gd name="connsiteY161" fmla="*/ 449582 h 752475"/>
              <a:gd name="connsiteX162" fmla="*/ 135583 w 667195"/>
              <a:gd name="connsiteY162" fmla="*/ 450375 h 752475"/>
              <a:gd name="connsiteX163" fmla="*/ 130024 w 667195"/>
              <a:gd name="connsiteY163" fmla="*/ 451168 h 752475"/>
              <a:gd name="connsiteX164" fmla="*/ 124268 w 667195"/>
              <a:gd name="connsiteY164" fmla="*/ 451366 h 752475"/>
              <a:gd name="connsiteX165" fmla="*/ 118709 w 667195"/>
              <a:gd name="connsiteY165" fmla="*/ 451564 h 752475"/>
              <a:gd name="connsiteX166" fmla="*/ 113151 w 667195"/>
              <a:gd name="connsiteY166" fmla="*/ 451366 h 752475"/>
              <a:gd name="connsiteX167" fmla="*/ 107394 w 667195"/>
              <a:gd name="connsiteY167" fmla="*/ 451168 h 752475"/>
              <a:gd name="connsiteX168" fmla="*/ 101637 w 667195"/>
              <a:gd name="connsiteY168" fmla="*/ 450375 h 752475"/>
              <a:gd name="connsiteX169" fmla="*/ 95881 w 667195"/>
              <a:gd name="connsiteY169" fmla="*/ 449582 h 752475"/>
              <a:gd name="connsiteX170" fmla="*/ 90521 w 667195"/>
              <a:gd name="connsiteY170" fmla="*/ 448195 h 752475"/>
              <a:gd name="connsiteX171" fmla="*/ 84963 w 667195"/>
              <a:gd name="connsiteY171" fmla="*/ 446807 h 752475"/>
              <a:gd name="connsiteX172" fmla="*/ 79404 w 667195"/>
              <a:gd name="connsiteY172" fmla="*/ 445023 h 752475"/>
              <a:gd name="connsiteX173" fmla="*/ 74044 w 667195"/>
              <a:gd name="connsiteY173" fmla="*/ 442842 h 752475"/>
              <a:gd name="connsiteX174" fmla="*/ 68685 w 667195"/>
              <a:gd name="connsiteY174" fmla="*/ 440662 h 752475"/>
              <a:gd name="connsiteX175" fmla="*/ 63523 w 667195"/>
              <a:gd name="connsiteY175" fmla="*/ 438085 h 752475"/>
              <a:gd name="connsiteX176" fmla="*/ 58561 w 667195"/>
              <a:gd name="connsiteY176" fmla="*/ 435111 h 752475"/>
              <a:gd name="connsiteX177" fmla="*/ 53399 w 667195"/>
              <a:gd name="connsiteY177" fmla="*/ 431940 h 752475"/>
              <a:gd name="connsiteX178" fmla="*/ 48635 w 667195"/>
              <a:gd name="connsiteY178" fmla="*/ 428768 h 752475"/>
              <a:gd name="connsiteX179" fmla="*/ 43871 w 667195"/>
              <a:gd name="connsiteY179" fmla="*/ 425200 h 752475"/>
              <a:gd name="connsiteX180" fmla="*/ 39305 w 667195"/>
              <a:gd name="connsiteY180" fmla="*/ 421037 h 752475"/>
              <a:gd name="connsiteX181" fmla="*/ 34739 w 667195"/>
              <a:gd name="connsiteY181" fmla="*/ 416874 h 752475"/>
              <a:gd name="connsiteX182" fmla="*/ 30571 w 667195"/>
              <a:gd name="connsiteY182" fmla="*/ 412513 h 752475"/>
              <a:gd name="connsiteX183" fmla="*/ 26799 w 667195"/>
              <a:gd name="connsiteY183" fmla="*/ 407756 h 752475"/>
              <a:gd name="connsiteX184" fmla="*/ 23027 w 667195"/>
              <a:gd name="connsiteY184" fmla="*/ 403197 h 752475"/>
              <a:gd name="connsiteX185" fmla="*/ 19652 w 667195"/>
              <a:gd name="connsiteY185" fmla="*/ 398241 h 752475"/>
              <a:gd name="connsiteX186" fmla="*/ 16476 w 667195"/>
              <a:gd name="connsiteY186" fmla="*/ 393484 h 752475"/>
              <a:gd name="connsiteX187" fmla="*/ 13697 w 667195"/>
              <a:gd name="connsiteY187" fmla="*/ 388131 h 752475"/>
              <a:gd name="connsiteX188" fmla="*/ 10918 w 667195"/>
              <a:gd name="connsiteY188" fmla="*/ 382977 h 752475"/>
              <a:gd name="connsiteX189" fmla="*/ 8734 w 667195"/>
              <a:gd name="connsiteY189" fmla="*/ 377625 h 752475"/>
              <a:gd name="connsiteX190" fmla="*/ 6551 w 667195"/>
              <a:gd name="connsiteY190" fmla="*/ 372471 h 752475"/>
              <a:gd name="connsiteX191" fmla="*/ 4963 w 667195"/>
              <a:gd name="connsiteY191" fmla="*/ 366921 h 752475"/>
              <a:gd name="connsiteX192" fmla="*/ 3375 w 667195"/>
              <a:gd name="connsiteY192" fmla="*/ 361371 h 752475"/>
              <a:gd name="connsiteX193" fmla="*/ 2382 w 667195"/>
              <a:gd name="connsiteY193" fmla="*/ 355820 h 752475"/>
              <a:gd name="connsiteX194" fmla="*/ 1389 w 667195"/>
              <a:gd name="connsiteY194" fmla="*/ 350071 h 752475"/>
              <a:gd name="connsiteX195" fmla="*/ 794 w 667195"/>
              <a:gd name="connsiteY195" fmla="*/ 344719 h 752475"/>
              <a:gd name="connsiteX196" fmla="*/ 198 w 667195"/>
              <a:gd name="connsiteY196" fmla="*/ 338971 h 752475"/>
              <a:gd name="connsiteX197" fmla="*/ 0 w 667195"/>
              <a:gd name="connsiteY197" fmla="*/ 333222 h 752475"/>
              <a:gd name="connsiteX198" fmla="*/ 198 w 667195"/>
              <a:gd name="connsiteY198" fmla="*/ 327473 h 752475"/>
              <a:gd name="connsiteX199" fmla="*/ 794 w 667195"/>
              <a:gd name="connsiteY199" fmla="*/ 321923 h 752475"/>
              <a:gd name="connsiteX200" fmla="*/ 1389 w 667195"/>
              <a:gd name="connsiteY200" fmla="*/ 316174 h 752475"/>
              <a:gd name="connsiteX201" fmla="*/ 2382 w 667195"/>
              <a:gd name="connsiteY201" fmla="*/ 310624 h 752475"/>
              <a:gd name="connsiteX202" fmla="*/ 3375 w 667195"/>
              <a:gd name="connsiteY202" fmla="*/ 304875 h 752475"/>
              <a:gd name="connsiteX203" fmla="*/ 4963 w 667195"/>
              <a:gd name="connsiteY203" fmla="*/ 299523 h 752475"/>
              <a:gd name="connsiteX204" fmla="*/ 6551 w 667195"/>
              <a:gd name="connsiteY204" fmla="*/ 293973 h 752475"/>
              <a:gd name="connsiteX205" fmla="*/ 8734 w 667195"/>
              <a:gd name="connsiteY205" fmla="*/ 288621 h 752475"/>
              <a:gd name="connsiteX206" fmla="*/ 10918 w 667195"/>
              <a:gd name="connsiteY206" fmla="*/ 283269 h 752475"/>
              <a:gd name="connsiteX207" fmla="*/ 13697 w 667195"/>
              <a:gd name="connsiteY207" fmla="*/ 278115 h 752475"/>
              <a:gd name="connsiteX208" fmla="*/ 16476 w 667195"/>
              <a:gd name="connsiteY208" fmla="*/ 272961 h 752475"/>
              <a:gd name="connsiteX209" fmla="*/ 19652 w 667195"/>
              <a:gd name="connsiteY209" fmla="*/ 268005 h 752475"/>
              <a:gd name="connsiteX210" fmla="*/ 23027 w 667195"/>
              <a:gd name="connsiteY210" fmla="*/ 263247 h 752475"/>
              <a:gd name="connsiteX211" fmla="*/ 26799 w 667195"/>
              <a:gd name="connsiteY211" fmla="*/ 258490 h 752475"/>
              <a:gd name="connsiteX212" fmla="*/ 30571 w 667195"/>
              <a:gd name="connsiteY212" fmla="*/ 253931 h 752475"/>
              <a:gd name="connsiteX213" fmla="*/ 34739 w 667195"/>
              <a:gd name="connsiteY213" fmla="*/ 249570 h 752475"/>
              <a:gd name="connsiteX214" fmla="*/ 249925 w 667195"/>
              <a:gd name="connsiteY214" fmla="*/ 34690 h 752475"/>
              <a:gd name="connsiteX215" fmla="*/ 253895 w 667195"/>
              <a:gd name="connsiteY215" fmla="*/ 30924 h 752475"/>
              <a:gd name="connsiteX216" fmla="*/ 258262 w 667195"/>
              <a:gd name="connsiteY216" fmla="*/ 27157 h 752475"/>
              <a:gd name="connsiteX217" fmla="*/ 262630 w 667195"/>
              <a:gd name="connsiteY217" fmla="*/ 23589 h 752475"/>
              <a:gd name="connsiteX218" fmla="*/ 267394 w 667195"/>
              <a:gd name="connsiteY218" fmla="*/ 20418 h 752475"/>
              <a:gd name="connsiteX219" fmla="*/ 272357 w 667195"/>
              <a:gd name="connsiteY219" fmla="*/ 17246 h 752475"/>
              <a:gd name="connsiteX220" fmla="*/ 277121 w 667195"/>
              <a:gd name="connsiteY220" fmla="*/ 14471 h 752475"/>
              <a:gd name="connsiteX221" fmla="*/ 282282 w 667195"/>
              <a:gd name="connsiteY221" fmla="*/ 11894 h 752475"/>
              <a:gd name="connsiteX222" fmla="*/ 287642 w 667195"/>
              <a:gd name="connsiteY222" fmla="*/ 9317 h 752475"/>
              <a:gd name="connsiteX223" fmla="*/ 292803 w 667195"/>
              <a:gd name="connsiteY223" fmla="*/ 7335 h 752475"/>
              <a:gd name="connsiteX224" fmla="*/ 298362 w 667195"/>
              <a:gd name="connsiteY224" fmla="*/ 5551 h 752475"/>
              <a:gd name="connsiteX225" fmla="*/ 303920 w 667195"/>
              <a:gd name="connsiteY225" fmla="*/ 3965 h 752475"/>
              <a:gd name="connsiteX226" fmla="*/ 309677 w 667195"/>
              <a:gd name="connsiteY226" fmla="*/ 2577 h 752475"/>
              <a:gd name="connsiteX227" fmla="*/ 315632 w 667195"/>
              <a:gd name="connsiteY227" fmla="*/ 1388 h 752475"/>
              <a:gd name="connsiteX228" fmla="*/ 321587 w 667195"/>
              <a:gd name="connsiteY228" fmla="*/ 793 h 752475"/>
              <a:gd name="connsiteX229" fmla="*/ 327543 w 667195"/>
              <a:gd name="connsiteY229" fmla="*/ 198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667195" h="752475">
                <a:moveTo>
                  <a:pt x="333697" y="0"/>
                </a:moveTo>
                <a:lnTo>
                  <a:pt x="339850" y="198"/>
                </a:lnTo>
                <a:lnTo>
                  <a:pt x="345806" y="793"/>
                </a:lnTo>
                <a:lnTo>
                  <a:pt x="351761" y="1388"/>
                </a:lnTo>
                <a:lnTo>
                  <a:pt x="357518" y="2577"/>
                </a:lnTo>
                <a:lnTo>
                  <a:pt x="363473" y="3965"/>
                </a:lnTo>
                <a:lnTo>
                  <a:pt x="368833" y="5551"/>
                </a:lnTo>
                <a:lnTo>
                  <a:pt x="374391" y="7335"/>
                </a:lnTo>
                <a:lnTo>
                  <a:pt x="379751" y="9317"/>
                </a:lnTo>
                <a:lnTo>
                  <a:pt x="385111" y="11894"/>
                </a:lnTo>
                <a:lnTo>
                  <a:pt x="390074" y="14471"/>
                </a:lnTo>
                <a:lnTo>
                  <a:pt x="395235" y="17246"/>
                </a:lnTo>
                <a:lnTo>
                  <a:pt x="399999" y="20418"/>
                </a:lnTo>
                <a:lnTo>
                  <a:pt x="404764" y="23589"/>
                </a:lnTo>
                <a:lnTo>
                  <a:pt x="409131" y="27157"/>
                </a:lnTo>
                <a:lnTo>
                  <a:pt x="413498" y="30924"/>
                </a:lnTo>
                <a:lnTo>
                  <a:pt x="417468" y="34690"/>
                </a:lnTo>
                <a:lnTo>
                  <a:pt x="632455" y="249570"/>
                </a:lnTo>
                <a:lnTo>
                  <a:pt x="636823" y="253931"/>
                </a:lnTo>
                <a:lnTo>
                  <a:pt x="640594" y="258490"/>
                </a:lnTo>
                <a:lnTo>
                  <a:pt x="644366" y="263247"/>
                </a:lnTo>
                <a:lnTo>
                  <a:pt x="647741" y="268005"/>
                </a:lnTo>
                <a:lnTo>
                  <a:pt x="650718" y="272961"/>
                </a:lnTo>
                <a:lnTo>
                  <a:pt x="653696" y="278115"/>
                </a:lnTo>
                <a:lnTo>
                  <a:pt x="656277" y="283269"/>
                </a:lnTo>
                <a:lnTo>
                  <a:pt x="658460" y="288621"/>
                </a:lnTo>
                <a:lnTo>
                  <a:pt x="660644" y="293973"/>
                </a:lnTo>
                <a:lnTo>
                  <a:pt x="662431" y="299523"/>
                </a:lnTo>
                <a:lnTo>
                  <a:pt x="664019" y="304875"/>
                </a:lnTo>
                <a:lnTo>
                  <a:pt x="665210" y="310624"/>
                </a:lnTo>
                <a:lnTo>
                  <a:pt x="666004" y="316174"/>
                </a:lnTo>
                <a:lnTo>
                  <a:pt x="666798" y="321923"/>
                </a:lnTo>
                <a:lnTo>
                  <a:pt x="667195" y="327473"/>
                </a:lnTo>
                <a:lnTo>
                  <a:pt x="667195" y="333222"/>
                </a:lnTo>
                <a:lnTo>
                  <a:pt x="667195" y="338971"/>
                </a:lnTo>
                <a:lnTo>
                  <a:pt x="666798" y="344719"/>
                </a:lnTo>
                <a:lnTo>
                  <a:pt x="666004" y="350071"/>
                </a:lnTo>
                <a:lnTo>
                  <a:pt x="665210" y="355820"/>
                </a:lnTo>
                <a:lnTo>
                  <a:pt x="664019" y="361371"/>
                </a:lnTo>
                <a:lnTo>
                  <a:pt x="662431" y="366921"/>
                </a:lnTo>
                <a:lnTo>
                  <a:pt x="660644" y="372471"/>
                </a:lnTo>
                <a:lnTo>
                  <a:pt x="658460" y="377625"/>
                </a:lnTo>
                <a:lnTo>
                  <a:pt x="656277" y="382977"/>
                </a:lnTo>
                <a:lnTo>
                  <a:pt x="653696" y="388131"/>
                </a:lnTo>
                <a:lnTo>
                  <a:pt x="650718" y="393484"/>
                </a:lnTo>
                <a:lnTo>
                  <a:pt x="647741" y="398241"/>
                </a:lnTo>
                <a:lnTo>
                  <a:pt x="644366" y="403197"/>
                </a:lnTo>
                <a:lnTo>
                  <a:pt x="640594" y="407756"/>
                </a:lnTo>
                <a:lnTo>
                  <a:pt x="636823" y="412513"/>
                </a:lnTo>
                <a:lnTo>
                  <a:pt x="632455" y="416874"/>
                </a:lnTo>
                <a:lnTo>
                  <a:pt x="628088" y="421037"/>
                </a:lnTo>
                <a:lnTo>
                  <a:pt x="623522" y="425200"/>
                </a:lnTo>
                <a:lnTo>
                  <a:pt x="618758" y="428768"/>
                </a:lnTo>
                <a:lnTo>
                  <a:pt x="613994" y="431940"/>
                </a:lnTo>
                <a:lnTo>
                  <a:pt x="608833" y="435111"/>
                </a:lnTo>
                <a:lnTo>
                  <a:pt x="603870" y="438085"/>
                </a:lnTo>
                <a:lnTo>
                  <a:pt x="598709" y="440662"/>
                </a:lnTo>
                <a:lnTo>
                  <a:pt x="593349" y="442842"/>
                </a:lnTo>
                <a:lnTo>
                  <a:pt x="587989" y="445023"/>
                </a:lnTo>
                <a:lnTo>
                  <a:pt x="582431" y="446807"/>
                </a:lnTo>
                <a:lnTo>
                  <a:pt x="576872" y="448195"/>
                </a:lnTo>
                <a:lnTo>
                  <a:pt x="571314" y="449582"/>
                </a:lnTo>
                <a:lnTo>
                  <a:pt x="565756" y="450375"/>
                </a:lnTo>
                <a:lnTo>
                  <a:pt x="559999" y="451168"/>
                </a:lnTo>
                <a:lnTo>
                  <a:pt x="554242" y="451366"/>
                </a:lnTo>
                <a:lnTo>
                  <a:pt x="548684" y="451564"/>
                </a:lnTo>
                <a:lnTo>
                  <a:pt x="542927" y="451366"/>
                </a:lnTo>
                <a:lnTo>
                  <a:pt x="537170" y="451168"/>
                </a:lnTo>
                <a:lnTo>
                  <a:pt x="531810" y="450375"/>
                </a:lnTo>
                <a:lnTo>
                  <a:pt x="526054" y="449582"/>
                </a:lnTo>
                <a:lnTo>
                  <a:pt x="520495" y="448195"/>
                </a:lnTo>
                <a:lnTo>
                  <a:pt x="514739" y="446807"/>
                </a:lnTo>
                <a:lnTo>
                  <a:pt x="509379" y="445023"/>
                </a:lnTo>
                <a:lnTo>
                  <a:pt x="504019" y="442842"/>
                </a:lnTo>
                <a:lnTo>
                  <a:pt x="498858" y="440662"/>
                </a:lnTo>
                <a:lnTo>
                  <a:pt x="493498" y="438085"/>
                </a:lnTo>
                <a:lnTo>
                  <a:pt x="488337" y="435111"/>
                </a:lnTo>
                <a:lnTo>
                  <a:pt x="483374" y="431940"/>
                </a:lnTo>
                <a:lnTo>
                  <a:pt x="478610" y="428768"/>
                </a:lnTo>
                <a:lnTo>
                  <a:pt x="473647" y="425200"/>
                </a:lnTo>
                <a:lnTo>
                  <a:pt x="469081" y="421037"/>
                </a:lnTo>
                <a:lnTo>
                  <a:pt x="464714" y="416874"/>
                </a:lnTo>
                <a:lnTo>
                  <a:pt x="452208" y="400223"/>
                </a:lnTo>
                <a:lnTo>
                  <a:pt x="452208" y="634133"/>
                </a:lnTo>
                <a:lnTo>
                  <a:pt x="452009" y="639881"/>
                </a:lnTo>
                <a:lnTo>
                  <a:pt x="451612" y="646225"/>
                </a:lnTo>
                <a:lnTo>
                  <a:pt x="450818" y="651973"/>
                </a:lnTo>
                <a:lnTo>
                  <a:pt x="450024" y="657722"/>
                </a:lnTo>
                <a:lnTo>
                  <a:pt x="448634" y="663471"/>
                </a:lnTo>
                <a:lnTo>
                  <a:pt x="447046" y="669219"/>
                </a:lnTo>
                <a:lnTo>
                  <a:pt x="445260" y="674571"/>
                </a:lnTo>
                <a:lnTo>
                  <a:pt x="442878" y="680122"/>
                </a:lnTo>
                <a:lnTo>
                  <a:pt x="440694" y="685276"/>
                </a:lnTo>
                <a:lnTo>
                  <a:pt x="437915" y="690430"/>
                </a:lnTo>
                <a:lnTo>
                  <a:pt x="435136" y="695385"/>
                </a:lnTo>
                <a:lnTo>
                  <a:pt x="431959" y="700143"/>
                </a:lnTo>
                <a:lnTo>
                  <a:pt x="428783" y="704702"/>
                </a:lnTo>
                <a:lnTo>
                  <a:pt x="425012" y="709261"/>
                </a:lnTo>
                <a:lnTo>
                  <a:pt x="421438" y="713622"/>
                </a:lnTo>
                <a:lnTo>
                  <a:pt x="417468" y="717785"/>
                </a:lnTo>
                <a:lnTo>
                  <a:pt x="413498" y="721551"/>
                </a:lnTo>
                <a:lnTo>
                  <a:pt x="409131" y="725318"/>
                </a:lnTo>
                <a:lnTo>
                  <a:pt x="404764" y="728886"/>
                </a:lnTo>
                <a:lnTo>
                  <a:pt x="399999" y="732058"/>
                </a:lnTo>
                <a:lnTo>
                  <a:pt x="395235" y="735229"/>
                </a:lnTo>
                <a:lnTo>
                  <a:pt x="390074" y="738004"/>
                </a:lnTo>
                <a:lnTo>
                  <a:pt x="385111" y="740780"/>
                </a:lnTo>
                <a:lnTo>
                  <a:pt x="379751" y="742960"/>
                </a:lnTo>
                <a:lnTo>
                  <a:pt x="374391" y="745141"/>
                </a:lnTo>
                <a:lnTo>
                  <a:pt x="368833" y="746925"/>
                </a:lnTo>
                <a:lnTo>
                  <a:pt x="363473" y="748511"/>
                </a:lnTo>
                <a:lnTo>
                  <a:pt x="357518" y="749898"/>
                </a:lnTo>
                <a:lnTo>
                  <a:pt x="351761" y="751088"/>
                </a:lnTo>
                <a:lnTo>
                  <a:pt x="345806" y="751682"/>
                </a:lnTo>
                <a:lnTo>
                  <a:pt x="339850" y="752079"/>
                </a:lnTo>
                <a:lnTo>
                  <a:pt x="333697" y="752475"/>
                </a:lnTo>
                <a:lnTo>
                  <a:pt x="327543" y="752079"/>
                </a:lnTo>
                <a:lnTo>
                  <a:pt x="321587" y="751682"/>
                </a:lnTo>
                <a:lnTo>
                  <a:pt x="315632" y="751088"/>
                </a:lnTo>
                <a:lnTo>
                  <a:pt x="309677" y="749898"/>
                </a:lnTo>
                <a:lnTo>
                  <a:pt x="303920" y="748511"/>
                </a:lnTo>
                <a:lnTo>
                  <a:pt x="298362" y="746925"/>
                </a:lnTo>
                <a:lnTo>
                  <a:pt x="292803" y="745141"/>
                </a:lnTo>
                <a:lnTo>
                  <a:pt x="287642" y="742960"/>
                </a:lnTo>
                <a:lnTo>
                  <a:pt x="282282" y="740780"/>
                </a:lnTo>
                <a:lnTo>
                  <a:pt x="277121" y="738004"/>
                </a:lnTo>
                <a:lnTo>
                  <a:pt x="272357" y="735229"/>
                </a:lnTo>
                <a:lnTo>
                  <a:pt x="267394" y="732058"/>
                </a:lnTo>
                <a:lnTo>
                  <a:pt x="262630" y="728886"/>
                </a:lnTo>
                <a:lnTo>
                  <a:pt x="258262" y="725318"/>
                </a:lnTo>
                <a:lnTo>
                  <a:pt x="253895" y="721551"/>
                </a:lnTo>
                <a:lnTo>
                  <a:pt x="249925" y="717785"/>
                </a:lnTo>
                <a:lnTo>
                  <a:pt x="245955" y="713622"/>
                </a:lnTo>
                <a:lnTo>
                  <a:pt x="242183" y="709261"/>
                </a:lnTo>
                <a:lnTo>
                  <a:pt x="238610" y="704702"/>
                </a:lnTo>
                <a:lnTo>
                  <a:pt x="235235" y="700143"/>
                </a:lnTo>
                <a:lnTo>
                  <a:pt x="232258" y="695385"/>
                </a:lnTo>
                <a:lnTo>
                  <a:pt x="229280" y="690430"/>
                </a:lnTo>
                <a:lnTo>
                  <a:pt x="226898" y="685276"/>
                </a:lnTo>
                <a:lnTo>
                  <a:pt x="224317" y="680122"/>
                </a:lnTo>
                <a:lnTo>
                  <a:pt x="222332" y="674571"/>
                </a:lnTo>
                <a:lnTo>
                  <a:pt x="220347" y="669219"/>
                </a:lnTo>
                <a:lnTo>
                  <a:pt x="218759" y="663471"/>
                </a:lnTo>
                <a:lnTo>
                  <a:pt x="217369" y="657722"/>
                </a:lnTo>
                <a:lnTo>
                  <a:pt x="216575" y="651973"/>
                </a:lnTo>
                <a:lnTo>
                  <a:pt x="215583" y="646225"/>
                </a:lnTo>
                <a:lnTo>
                  <a:pt x="215186" y="639881"/>
                </a:lnTo>
                <a:lnTo>
                  <a:pt x="215186" y="634133"/>
                </a:lnTo>
                <a:lnTo>
                  <a:pt x="215186" y="400223"/>
                </a:lnTo>
                <a:lnTo>
                  <a:pt x="202679" y="416874"/>
                </a:lnTo>
                <a:lnTo>
                  <a:pt x="198114" y="421037"/>
                </a:lnTo>
                <a:lnTo>
                  <a:pt x="193548" y="425200"/>
                </a:lnTo>
                <a:lnTo>
                  <a:pt x="188982" y="428768"/>
                </a:lnTo>
                <a:lnTo>
                  <a:pt x="183821" y="431940"/>
                </a:lnTo>
                <a:lnTo>
                  <a:pt x="178858" y="435111"/>
                </a:lnTo>
                <a:lnTo>
                  <a:pt x="173895" y="438085"/>
                </a:lnTo>
                <a:lnTo>
                  <a:pt x="168536" y="440662"/>
                </a:lnTo>
                <a:lnTo>
                  <a:pt x="163374" y="442842"/>
                </a:lnTo>
                <a:lnTo>
                  <a:pt x="157816" y="445023"/>
                </a:lnTo>
                <a:lnTo>
                  <a:pt x="152258" y="446807"/>
                </a:lnTo>
                <a:lnTo>
                  <a:pt x="146898" y="448195"/>
                </a:lnTo>
                <a:lnTo>
                  <a:pt x="141340" y="449582"/>
                </a:lnTo>
                <a:lnTo>
                  <a:pt x="135583" y="450375"/>
                </a:lnTo>
                <a:lnTo>
                  <a:pt x="130024" y="451168"/>
                </a:lnTo>
                <a:lnTo>
                  <a:pt x="124268" y="451366"/>
                </a:lnTo>
                <a:lnTo>
                  <a:pt x="118709" y="451564"/>
                </a:lnTo>
                <a:lnTo>
                  <a:pt x="113151" y="451366"/>
                </a:lnTo>
                <a:lnTo>
                  <a:pt x="107394" y="451168"/>
                </a:lnTo>
                <a:lnTo>
                  <a:pt x="101637" y="450375"/>
                </a:lnTo>
                <a:lnTo>
                  <a:pt x="95881" y="449582"/>
                </a:lnTo>
                <a:lnTo>
                  <a:pt x="90521" y="448195"/>
                </a:lnTo>
                <a:lnTo>
                  <a:pt x="84963" y="446807"/>
                </a:lnTo>
                <a:lnTo>
                  <a:pt x="79404" y="445023"/>
                </a:lnTo>
                <a:lnTo>
                  <a:pt x="74044" y="442842"/>
                </a:lnTo>
                <a:lnTo>
                  <a:pt x="68685" y="440662"/>
                </a:lnTo>
                <a:lnTo>
                  <a:pt x="63523" y="438085"/>
                </a:lnTo>
                <a:lnTo>
                  <a:pt x="58561" y="435111"/>
                </a:lnTo>
                <a:lnTo>
                  <a:pt x="53399" y="431940"/>
                </a:lnTo>
                <a:lnTo>
                  <a:pt x="48635" y="428768"/>
                </a:lnTo>
                <a:lnTo>
                  <a:pt x="43871" y="425200"/>
                </a:lnTo>
                <a:lnTo>
                  <a:pt x="39305" y="421037"/>
                </a:lnTo>
                <a:lnTo>
                  <a:pt x="34739" y="416874"/>
                </a:lnTo>
                <a:lnTo>
                  <a:pt x="30571" y="412513"/>
                </a:lnTo>
                <a:lnTo>
                  <a:pt x="26799" y="407756"/>
                </a:lnTo>
                <a:lnTo>
                  <a:pt x="23027" y="403197"/>
                </a:lnTo>
                <a:lnTo>
                  <a:pt x="19652" y="398241"/>
                </a:lnTo>
                <a:lnTo>
                  <a:pt x="16476" y="393484"/>
                </a:lnTo>
                <a:lnTo>
                  <a:pt x="13697" y="388131"/>
                </a:lnTo>
                <a:lnTo>
                  <a:pt x="10918" y="382977"/>
                </a:lnTo>
                <a:lnTo>
                  <a:pt x="8734" y="377625"/>
                </a:lnTo>
                <a:lnTo>
                  <a:pt x="6551" y="372471"/>
                </a:lnTo>
                <a:lnTo>
                  <a:pt x="4963" y="366921"/>
                </a:lnTo>
                <a:lnTo>
                  <a:pt x="3375" y="361371"/>
                </a:lnTo>
                <a:lnTo>
                  <a:pt x="2382" y="355820"/>
                </a:lnTo>
                <a:lnTo>
                  <a:pt x="1389" y="350071"/>
                </a:lnTo>
                <a:lnTo>
                  <a:pt x="794" y="344719"/>
                </a:lnTo>
                <a:lnTo>
                  <a:pt x="198" y="338971"/>
                </a:lnTo>
                <a:lnTo>
                  <a:pt x="0" y="333222"/>
                </a:lnTo>
                <a:lnTo>
                  <a:pt x="198" y="327473"/>
                </a:lnTo>
                <a:lnTo>
                  <a:pt x="794" y="321923"/>
                </a:lnTo>
                <a:lnTo>
                  <a:pt x="1389" y="316174"/>
                </a:lnTo>
                <a:lnTo>
                  <a:pt x="2382" y="310624"/>
                </a:lnTo>
                <a:lnTo>
                  <a:pt x="3375" y="304875"/>
                </a:lnTo>
                <a:lnTo>
                  <a:pt x="4963" y="299523"/>
                </a:lnTo>
                <a:lnTo>
                  <a:pt x="6551" y="293973"/>
                </a:lnTo>
                <a:lnTo>
                  <a:pt x="8734" y="288621"/>
                </a:lnTo>
                <a:lnTo>
                  <a:pt x="10918" y="283269"/>
                </a:lnTo>
                <a:lnTo>
                  <a:pt x="13697" y="278115"/>
                </a:lnTo>
                <a:lnTo>
                  <a:pt x="16476" y="272961"/>
                </a:lnTo>
                <a:lnTo>
                  <a:pt x="19652" y="268005"/>
                </a:lnTo>
                <a:lnTo>
                  <a:pt x="23027" y="263247"/>
                </a:lnTo>
                <a:lnTo>
                  <a:pt x="26799" y="258490"/>
                </a:lnTo>
                <a:lnTo>
                  <a:pt x="30571" y="253931"/>
                </a:lnTo>
                <a:lnTo>
                  <a:pt x="34739" y="249570"/>
                </a:lnTo>
                <a:lnTo>
                  <a:pt x="249925" y="34690"/>
                </a:lnTo>
                <a:lnTo>
                  <a:pt x="253895" y="30924"/>
                </a:lnTo>
                <a:lnTo>
                  <a:pt x="258262" y="27157"/>
                </a:lnTo>
                <a:lnTo>
                  <a:pt x="262630" y="23589"/>
                </a:lnTo>
                <a:lnTo>
                  <a:pt x="267394" y="20418"/>
                </a:lnTo>
                <a:lnTo>
                  <a:pt x="272357" y="17246"/>
                </a:lnTo>
                <a:lnTo>
                  <a:pt x="277121" y="14471"/>
                </a:lnTo>
                <a:lnTo>
                  <a:pt x="282282" y="11894"/>
                </a:lnTo>
                <a:lnTo>
                  <a:pt x="287642" y="9317"/>
                </a:lnTo>
                <a:lnTo>
                  <a:pt x="292803" y="7335"/>
                </a:lnTo>
                <a:lnTo>
                  <a:pt x="298362" y="5551"/>
                </a:lnTo>
                <a:lnTo>
                  <a:pt x="303920" y="3965"/>
                </a:lnTo>
                <a:lnTo>
                  <a:pt x="309677" y="2577"/>
                </a:lnTo>
                <a:lnTo>
                  <a:pt x="315632" y="1388"/>
                </a:lnTo>
                <a:lnTo>
                  <a:pt x="321587" y="793"/>
                </a:lnTo>
                <a:lnTo>
                  <a:pt x="327543" y="198"/>
                </a:lnTo>
                <a:close/>
              </a:path>
            </a:pathLst>
          </a:custGeom>
          <a:solidFill>
            <a:srgbClr val="99CB38"/>
          </a:solidFill>
          <a:ln>
            <a:noFill/>
          </a:ln>
        </p:spPr>
        <p:style>
          <a:lnRef idx="2">
            <a:srgbClr val="99CB38">
              <a:shade val="50000"/>
            </a:srgbClr>
          </a:lnRef>
          <a:fillRef idx="1">
            <a:srgbClr val="99CB38"/>
          </a:fillRef>
          <a:effectRef idx="0">
            <a:srgbClr val="99CB38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 fontAlgn="base"/>
            <a:endParaRPr lang="zh-CN" altLang="en-US" strike="noStrike" noProof="1">
              <a:solidFill>
                <a:sysClr val="windowText" lastClr="000000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任意多边形 10"/>
          <p:cNvSpPr/>
          <p:nvPr>
            <p:custDataLst>
              <p:tags r:id="rId2"/>
            </p:custDataLst>
          </p:nvPr>
        </p:nvSpPr>
        <p:spPr>
          <a:xfrm>
            <a:off x="5624513" y="1924050"/>
            <a:ext cx="765175" cy="862013"/>
          </a:xfrm>
          <a:custGeom>
            <a:avLst/>
            <a:gdLst>
              <a:gd name="connsiteX0" fmla="*/ 333697 w 667195"/>
              <a:gd name="connsiteY0" fmla="*/ 0 h 752475"/>
              <a:gd name="connsiteX1" fmla="*/ 339850 w 667195"/>
              <a:gd name="connsiteY1" fmla="*/ 198 h 752475"/>
              <a:gd name="connsiteX2" fmla="*/ 345806 w 667195"/>
              <a:gd name="connsiteY2" fmla="*/ 793 h 752475"/>
              <a:gd name="connsiteX3" fmla="*/ 351761 w 667195"/>
              <a:gd name="connsiteY3" fmla="*/ 1388 h 752475"/>
              <a:gd name="connsiteX4" fmla="*/ 357518 w 667195"/>
              <a:gd name="connsiteY4" fmla="*/ 2577 h 752475"/>
              <a:gd name="connsiteX5" fmla="*/ 363473 w 667195"/>
              <a:gd name="connsiteY5" fmla="*/ 3965 h 752475"/>
              <a:gd name="connsiteX6" fmla="*/ 368833 w 667195"/>
              <a:gd name="connsiteY6" fmla="*/ 5551 h 752475"/>
              <a:gd name="connsiteX7" fmla="*/ 374391 w 667195"/>
              <a:gd name="connsiteY7" fmla="*/ 7335 h 752475"/>
              <a:gd name="connsiteX8" fmla="*/ 379751 w 667195"/>
              <a:gd name="connsiteY8" fmla="*/ 9317 h 752475"/>
              <a:gd name="connsiteX9" fmla="*/ 385111 w 667195"/>
              <a:gd name="connsiteY9" fmla="*/ 11894 h 752475"/>
              <a:gd name="connsiteX10" fmla="*/ 390074 w 667195"/>
              <a:gd name="connsiteY10" fmla="*/ 14471 h 752475"/>
              <a:gd name="connsiteX11" fmla="*/ 395235 w 667195"/>
              <a:gd name="connsiteY11" fmla="*/ 17246 h 752475"/>
              <a:gd name="connsiteX12" fmla="*/ 399999 w 667195"/>
              <a:gd name="connsiteY12" fmla="*/ 20418 h 752475"/>
              <a:gd name="connsiteX13" fmla="*/ 404764 w 667195"/>
              <a:gd name="connsiteY13" fmla="*/ 23589 h 752475"/>
              <a:gd name="connsiteX14" fmla="*/ 409131 w 667195"/>
              <a:gd name="connsiteY14" fmla="*/ 27157 h 752475"/>
              <a:gd name="connsiteX15" fmla="*/ 413498 w 667195"/>
              <a:gd name="connsiteY15" fmla="*/ 30924 h 752475"/>
              <a:gd name="connsiteX16" fmla="*/ 417468 w 667195"/>
              <a:gd name="connsiteY16" fmla="*/ 34690 h 752475"/>
              <a:gd name="connsiteX17" fmla="*/ 632455 w 667195"/>
              <a:gd name="connsiteY17" fmla="*/ 249570 h 752475"/>
              <a:gd name="connsiteX18" fmla="*/ 636823 w 667195"/>
              <a:gd name="connsiteY18" fmla="*/ 253931 h 752475"/>
              <a:gd name="connsiteX19" fmla="*/ 640594 w 667195"/>
              <a:gd name="connsiteY19" fmla="*/ 258490 h 752475"/>
              <a:gd name="connsiteX20" fmla="*/ 644366 w 667195"/>
              <a:gd name="connsiteY20" fmla="*/ 263247 h 752475"/>
              <a:gd name="connsiteX21" fmla="*/ 647741 w 667195"/>
              <a:gd name="connsiteY21" fmla="*/ 268005 h 752475"/>
              <a:gd name="connsiteX22" fmla="*/ 650718 w 667195"/>
              <a:gd name="connsiteY22" fmla="*/ 272961 h 752475"/>
              <a:gd name="connsiteX23" fmla="*/ 653696 w 667195"/>
              <a:gd name="connsiteY23" fmla="*/ 278115 h 752475"/>
              <a:gd name="connsiteX24" fmla="*/ 656277 w 667195"/>
              <a:gd name="connsiteY24" fmla="*/ 283269 h 752475"/>
              <a:gd name="connsiteX25" fmla="*/ 658460 w 667195"/>
              <a:gd name="connsiteY25" fmla="*/ 288621 h 752475"/>
              <a:gd name="connsiteX26" fmla="*/ 660644 w 667195"/>
              <a:gd name="connsiteY26" fmla="*/ 293973 h 752475"/>
              <a:gd name="connsiteX27" fmla="*/ 662431 w 667195"/>
              <a:gd name="connsiteY27" fmla="*/ 299523 h 752475"/>
              <a:gd name="connsiteX28" fmla="*/ 664019 w 667195"/>
              <a:gd name="connsiteY28" fmla="*/ 304875 h 752475"/>
              <a:gd name="connsiteX29" fmla="*/ 665210 w 667195"/>
              <a:gd name="connsiteY29" fmla="*/ 310624 h 752475"/>
              <a:gd name="connsiteX30" fmla="*/ 666004 w 667195"/>
              <a:gd name="connsiteY30" fmla="*/ 316174 h 752475"/>
              <a:gd name="connsiteX31" fmla="*/ 666798 w 667195"/>
              <a:gd name="connsiteY31" fmla="*/ 321923 h 752475"/>
              <a:gd name="connsiteX32" fmla="*/ 667195 w 667195"/>
              <a:gd name="connsiteY32" fmla="*/ 327473 h 752475"/>
              <a:gd name="connsiteX33" fmla="*/ 667195 w 667195"/>
              <a:gd name="connsiteY33" fmla="*/ 333222 h 752475"/>
              <a:gd name="connsiteX34" fmla="*/ 667195 w 667195"/>
              <a:gd name="connsiteY34" fmla="*/ 338971 h 752475"/>
              <a:gd name="connsiteX35" fmla="*/ 666798 w 667195"/>
              <a:gd name="connsiteY35" fmla="*/ 344719 h 752475"/>
              <a:gd name="connsiteX36" fmla="*/ 666004 w 667195"/>
              <a:gd name="connsiteY36" fmla="*/ 350071 h 752475"/>
              <a:gd name="connsiteX37" fmla="*/ 665210 w 667195"/>
              <a:gd name="connsiteY37" fmla="*/ 355820 h 752475"/>
              <a:gd name="connsiteX38" fmla="*/ 664019 w 667195"/>
              <a:gd name="connsiteY38" fmla="*/ 361371 h 752475"/>
              <a:gd name="connsiteX39" fmla="*/ 662431 w 667195"/>
              <a:gd name="connsiteY39" fmla="*/ 366921 h 752475"/>
              <a:gd name="connsiteX40" fmla="*/ 660644 w 667195"/>
              <a:gd name="connsiteY40" fmla="*/ 372471 h 752475"/>
              <a:gd name="connsiteX41" fmla="*/ 658460 w 667195"/>
              <a:gd name="connsiteY41" fmla="*/ 377625 h 752475"/>
              <a:gd name="connsiteX42" fmla="*/ 656277 w 667195"/>
              <a:gd name="connsiteY42" fmla="*/ 382977 h 752475"/>
              <a:gd name="connsiteX43" fmla="*/ 653696 w 667195"/>
              <a:gd name="connsiteY43" fmla="*/ 388131 h 752475"/>
              <a:gd name="connsiteX44" fmla="*/ 650718 w 667195"/>
              <a:gd name="connsiteY44" fmla="*/ 393484 h 752475"/>
              <a:gd name="connsiteX45" fmla="*/ 647741 w 667195"/>
              <a:gd name="connsiteY45" fmla="*/ 398241 h 752475"/>
              <a:gd name="connsiteX46" fmla="*/ 644366 w 667195"/>
              <a:gd name="connsiteY46" fmla="*/ 403197 h 752475"/>
              <a:gd name="connsiteX47" fmla="*/ 640594 w 667195"/>
              <a:gd name="connsiteY47" fmla="*/ 407756 h 752475"/>
              <a:gd name="connsiteX48" fmla="*/ 636823 w 667195"/>
              <a:gd name="connsiteY48" fmla="*/ 412513 h 752475"/>
              <a:gd name="connsiteX49" fmla="*/ 632455 w 667195"/>
              <a:gd name="connsiteY49" fmla="*/ 416874 h 752475"/>
              <a:gd name="connsiteX50" fmla="*/ 628088 w 667195"/>
              <a:gd name="connsiteY50" fmla="*/ 421037 h 752475"/>
              <a:gd name="connsiteX51" fmla="*/ 623522 w 667195"/>
              <a:gd name="connsiteY51" fmla="*/ 425200 h 752475"/>
              <a:gd name="connsiteX52" fmla="*/ 618758 w 667195"/>
              <a:gd name="connsiteY52" fmla="*/ 428768 h 752475"/>
              <a:gd name="connsiteX53" fmla="*/ 613994 w 667195"/>
              <a:gd name="connsiteY53" fmla="*/ 431940 h 752475"/>
              <a:gd name="connsiteX54" fmla="*/ 608833 w 667195"/>
              <a:gd name="connsiteY54" fmla="*/ 435111 h 752475"/>
              <a:gd name="connsiteX55" fmla="*/ 603870 w 667195"/>
              <a:gd name="connsiteY55" fmla="*/ 438085 h 752475"/>
              <a:gd name="connsiteX56" fmla="*/ 598709 w 667195"/>
              <a:gd name="connsiteY56" fmla="*/ 440662 h 752475"/>
              <a:gd name="connsiteX57" fmla="*/ 593349 w 667195"/>
              <a:gd name="connsiteY57" fmla="*/ 442842 h 752475"/>
              <a:gd name="connsiteX58" fmla="*/ 587989 w 667195"/>
              <a:gd name="connsiteY58" fmla="*/ 445023 h 752475"/>
              <a:gd name="connsiteX59" fmla="*/ 582431 w 667195"/>
              <a:gd name="connsiteY59" fmla="*/ 446807 h 752475"/>
              <a:gd name="connsiteX60" fmla="*/ 576872 w 667195"/>
              <a:gd name="connsiteY60" fmla="*/ 448195 h 752475"/>
              <a:gd name="connsiteX61" fmla="*/ 571314 w 667195"/>
              <a:gd name="connsiteY61" fmla="*/ 449582 h 752475"/>
              <a:gd name="connsiteX62" fmla="*/ 565756 w 667195"/>
              <a:gd name="connsiteY62" fmla="*/ 450375 h 752475"/>
              <a:gd name="connsiteX63" fmla="*/ 559999 w 667195"/>
              <a:gd name="connsiteY63" fmla="*/ 451168 h 752475"/>
              <a:gd name="connsiteX64" fmla="*/ 554242 w 667195"/>
              <a:gd name="connsiteY64" fmla="*/ 451366 h 752475"/>
              <a:gd name="connsiteX65" fmla="*/ 548684 w 667195"/>
              <a:gd name="connsiteY65" fmla="*/ 451564 h 752475"/>
              <a:gd name="connsiteX66" fmla="*/ 542927 w 667195"/>
              <a:gd name="connsiteY66" fmla="*/ 451366 h 752475"/>
              <a:gd name="connsiteX67" fmla="*/ 537170 w 667195"/>
              <a:gd name="connsiteY67" fmla="*/ 451168 h 752475"/>
              <a:gd name="connsiteX68" fmla="*/ 531810 w 667195"/>
              <a:gd name="connsiteY68" fmla="*/ 450375 h 752475"/>
              <a:gd name="connsiteX69" fmla="*/ 526054 w 667195"/>
              <a:gd name="connsiteY69" fmla="*/ 449582 h 752475"/>
              <a:gd name="connsiteX70" fmla="*/ 520495 w 667195"/>
              <a:gd name="connsiteY70" fmla="*/ 448195 h 752475"/>
              <a:gd name="connsiteX71" fmla="*/ 514739 w 667195"/>
              <a:gd name="connsiteY71" fmla="*/ 446807 h 752475"/>
              <a:gd name="connsiteX72" fmla="*/ 509379 w 667195"/>
              <a:gd name="connsiteY72" fmla="*/ 445023 h 752475"/>
              <a:gd name="connsiteX73" fmla="*/ 504019 w 667195"/>
              <a:gd name="connsiteY73" fmla="*/ 442842 h 752475"/>
              <a:gd name="connsiteX74" fmla="*/ 498858 w 667195"/>
              <a:gd name="connsiteY74" fmla="*/ 440662 h 752475"/>
              <a:gd name="connsiteX75" fmla="*/ 493498 w 667195"/>
              <a:gd name="connsiteY75" fmla="*/ 438085 h 752475"/>
              <a:gd name="connsiteX76" fmla="*/ 488337 w 667195"/>
              <a:gd name="connsiteY76" fmla="*/ 435111 h 752475"/>
              <a:gd name="connsiteX77" fmla="*/ 483374 w 667195"/>
              <a:gd name="connsiteY77" fmla="*/ 431940 h 752475"/>
              <a:gd name="connsiteX78" fmla="*/ 478610 w 667195"/>
              <a:gd name="connsiteY78" fmla="*/ 428768 h 752475"/>
              <a:gd name="connsiteX79" fmla="*/ 473647 w 667195"/>
              <a:gd name="connsiteY79" fmla="*/ 425200 h 752475"/>
              <a:gd name="connsiteX80" fmla="*/ 469081 w 667195"/>
              <a:gd name="connsiteY80" fmla="*/ 421037 h 752475"/>
              <a:gd name="connsiteX81" fmla="*/ 464714 w 667195"/>
              <a:gd name="connsiteY81" fmla="*/ 416874 h 752475"/>
              <a:gd name="connsiteX82" fmla="*/ 452208 w 667195"/>
              <a:gd name="connsiteY82" fmla="*/ 400223 h 752475"/>
              <a:gd name="connsiteX83" fmla="*/ 452208 w 667195"/>
              <a:gd name="connsiteY83" fmla="*/ 634133 h 752475"/>
              <a:gd name="connsiteX84" fmla="*/ 452009 w 667195"/>
              <a:gd name="connsiteY84" fmla="*/ 639881 h 752475"/>
              <a:gd name="connsiteX85" fmla="*/ 451612 w 667195"/>
              <a:gd name="connsiteY85" fmla="*/ 646225 h 752475"/>
              <a:gd name="connsiteX86" fmla="*/ 450818 w 667195"/>
              <a:gd name="connsiteY86" fmla="*/ 651973 h 752475"/>
              <a:gd name="connsiteX87" fmla="*/ 450024 w 667195"/>
              <a:gd name="connsiteY87" fmla="*/ 657722 h 752475"/>
              <a:gd name="connsiteX88" fmla="*/ 448634 w 667195"/>
              <a:gd name="connsiteY88" fmla="*/ 663471 h 752475"/>
              <a:gd name="connsiteX89" fmla="*/ 447046 w 667195"/>
              <a:gd name="connsiteY89" fmla="*/ 669219 h 752475"/>
              <a:gd name="connsiteX90" fmla="*/ 445260 w 667195"/>
              <a:gd name="connsiteY90" fmla="*/ 674571 h 752475"/>
              <a:gd name="connsiteX91" fmla="*/ 442878 w 667195"/>
              <a:gd name="connsiteY91" fmla="*/ 680122 h 752475"/>
              <a:gd name="connsiteX92" fmla="*/ 440694 w 667195"/>
              <a:gd name="connsiteY92" fmla="*/ 685276 h 752475"/>
              <a:gd name="connsiteX93" fmla="*/ 437915 w 667195"/>
              <a:gd name="connsiteY93" fmla="*/ 690430 h 752475"/>
              <a:gd name="connsiteX94" fmla="*/ 435136 w 667195"/>
              <a:gd name="connsiteY94" fmla="*/ 695385 h 752475"/>
              <a:gd name="connsiteX95" fmla="*/ 431959 w 667195"/>
              <a:gd name="connsiteY95" fmla="*/ 700143 h 752475"/>
              <a:gd name="connsiteX96" fmla="*/ 428783 w 667195"/>
              <a:gd name="connsiteY96" fmla="*/ 704702 h 752475"/>
              <a:gd name="connsiteX97" fmla="*/ 425012 w 667195"/>
              <a:gd name="connsiteY97" fmla="*/ 709261 h 752475"/>
              <a:gd name="connsiteX98" fmla="*/ 421438 w 667195"/>
              <a:gd name="connsiteY98" fmla="*/ 713622 h 752475"/>
              <a:gd name="connsiteX99" fmla="*/ 417468 w 667195"/>
              <a:gd name="connsiteY99" fmla="*/ 717785 h 752475"/>
              <a:gd name="connsiteX100" fmla="*/ 413498 w 667195"/>
              <a:gd name="connsiteY100" fmla="*/ 721551 h 752475"/>
              <a:gd name="connsiteX101" fmla="*/ 409131 w 667195"/>
              <a:gd name="connsiteY101" fmla="*/ 725318 h 752475"/>
              <a:gd name="connsiteX102" fmla="*/ 404764 w 667195"/>
              <a:gd name="connsiteY102" fmla="*/ 728886 h 752475"/>
              <a:gd name="connsiteX103" fmla="*/ 399999 w 667195"/>
              <a:gd name="connsiteY103" fmla="*/ 732058 h 752475"/>
              <a:gd name="connsiteX104" fmla="*/ 395235 w 667195"/>
              <a:gd name="connsiteY104" fmla="*/ 735229 h 752475"/>
              <a:gd name="connsiteX105" fmla="*/ 390074 w 667195"/>
              <a:gd name="connsiteY105" fmla="*/ 738004 h 752475"/>
              <a:gd name="connsiteX106" fmla="*/ 385111 w 667195"/>
              <a:gd name="connsiteY106" fmla="*/ 740780 h 752475"/>
              <a:gd name="connsiteX107" fmla="*/ 379751 w 667195"/>
              <a:gd name="connsiteY107" fmla="*/ 742960 h 752475"/>
              <a:gd name="connsiteX108" fmla="*/ 374391 w 667195"/>
              <a:gd name="connsiteY108" fmla="*/ 745141 h 752475"/>
              <a:gd name="connsiteX109" fmla="*/ 368833 w 667195"/>
              <a:gd name="connsiteY109" fmla="*/ 746925 h 752475"/>
              <a:gd name="connsiteX110" fmla="*/ 363473 w 667195"/>
              <a:gd name="connsiteY110" fmla="*/ 748511 h 752475"/>
              <a:gd name="connsiteX111" fmla="*/ 357518 w 667195"/>
              <a:gd name="connsiteY111" fmla="*/ 749898 h 752475"/>
              <a:gd name="connsiteX112" fmla="*/ 351761 w 667195"/>
              <a:gd name="connsiteY112" fmla="*/ 751088 h 752475"/>
              <a:gd name="connsiteX113" fmla="*/ 345806 w 667195"/>
              <a:gd name="connsiteY113" fmla="*/ 751682 h 752475"/>
              <a:gd name="connsiteX114" fmla="*/ 339850 w 667195"/>
              <a:gd name="connsiteY114" fmla="*/ 752079 h 752475"/>
              <a:gd name="connsiteX115" fmla="*/ 333697 w 667195"/>
              <a:gd name="connsiteY115" fmla="*/ 752475 h 752475"/>
              <a:gd name="connsiteX116" fmla="*/ 327543 w 667195"/>
              <a:gd name="connsiteY116" fmla="*/ 752079 h 752475"/>
              <a:gd name="connsiteX117" fmla="*/ 321587 w 667195"/>
              <a:gd name="connsiteY117" fmla="*/ 751682 h 752475"/>
              <a:gd name="connsiteX118" fmla="*/ 315632 w 667195"/>
              <a:gd name="connsiteY118" fmla="*/ 751088 h 752475"/>
              <a:gd name="connsiteX119" fmla="*/ 309677 w 667195"/>
              <a:gd name="connsiteY119" fmla="*/ 749898 h 752475"/>
              <a:gd name="connsiteX120" fmla="*/ 303920 w 667195"/>
              <a:gd name="connsiteY120" fmla="*/ 748511 h 752475"/>
              <a:gd name="connsiteX121" fmla="*/ 298362 w 667195"/>
              <a:gd name="connsiteY121" fmla="*/ 746925 h 752475"/>
              <a:gd name="connsiteX122" fmla="*/ 292803 w 667195"/>
              <a:gd name="connsiteY122" fmla="*/ 745141 h 752475"/>
              <a:gd name="connsiteX123" fmla="*/ 287642 w 667195"/>
              <a:gd name="connsiteY123" fmla="*/ 742960 h 752475"/>
              <a:gd name="connsiteX124" fmla="*/ 282282 w 667195"/>
              <a:gd name="connsiteY124" fmla="*/ 740780 h 752475"/>
              <a:gd name="connsiteX125" fmla="*/ 277121 w 667195"/>
              <a:gd name="connsiteY125" fmla="*/ 738004 h 752475"/>
              <a:gd name="connsiteX126" fmla="*/ 272357 w 667195"/>
              <a:gd name="connsiteY126" fmla="*/ 735229 h 752475"/>
              <a:gd name="connsiteX127" fmla="*/ 267394 w 667195"/>
              <a:gd name="connsiteY127" fmla="*/ 732058 h 752475"/>
              <a:gd name="connsiteX128" fmla="*/ 262630 w 667195"/>
              <a:gd name="connsiteY128" fmla="*/ 728886 h 752475"/>
              <a:gd name="connsiteX129" fmla="*/ 258262 w 667195"/>
              <a:gd name="connsiteY129" fmla="*/ 725318 h 752475"/>
              <a:gd name="connsiteX130" fmla="*/ 253895 w 667195"/>
              <a:gd name="connsiteY130" fmla="*/ 721551 h 752475"/>
              <a:gd name="connsiteX131" fmla="*/ 249925 w 667195"/>
              <a:gd name="connsiteY131" fmla="*/ 717785 h 752475"/>
              <a:gd name="connsiteX132" fmla="*/ 245955 w 667195"/>
              <a:gd name="connsiteY132" fmla="*/ 713622 h 752475"/>
              <a:gd name="connsiteX133" fmla="*/ 242183 w 667195"/>
              <a:gd name="connsiteY133" fmla="*/ 709261 h 752475"/>
              <a:gd name="connsiteX134" fmla="*/ 238610 w 667195"/>
              <a:gd name="connsiteY134" fmla="*/ 704702 h 752475"/>
              <a:gd name="connsiteX135" fmla="*/ 235235 w 667195"/>
              <a:gd name="connsiteY135" fmla="*/ 700143 h 752475"/>
              <a:gd name="connsiteX136" fmla="*/ 232258 w 667195"/>
              <a:gd name="connsiteY136" fmla="*/ 695385 h 752475"/>
              <a:gd name="connsiteX137" fmla="*/ 229280 w 667195"/>
              <a:gd name="connsiteY137" fmla="*/ 690430 h 752475"/>
              <a:gd name="connsiteX138" fmla="*/ 226898 w 667195"/>
              <a:gd name="connsiteY138" fmla="*/ 685276 h 752475"/>
              <a:gd name="connsiteX139" fmla="*/ 224317 w 667195"/>
              <a:gd name="connsiteY139" fmla="*/ 680122 h 752475"/>
              <a:gd name="connsiteX140" fmla="*/ 222332 w 667195"/>
              <a:gd name="connsiteY140" fmla="*/ 674571 h 752475"/>
              <a:gd name="connsiteX141" fmla="*/ 220347 w 667195"/>
              <a:gd name="connsiteY141" fmla="*/ 669219 h 752475"/>
              <a:gd name="connsiteX142" fmla="*/ 218759 w 667195"/>
              <a:gd name="connsiteY142" fmla="*/ 663471 h 752475"/>
              <a:gd name="connsiteX143" fmla="*/ 217369 w 667195"/>
              <a:gd name="connsiteY143" fmla="*/ 657722 h 752475"/>
              <a:gd name="connsiteX144" fmla="*/ 216575 w 667195"/>
              <a:gd name="connsiteY144" fmla="*/ 651973 h 752475"/>
              <a:gd name="connsiteX145" fmla="*/ 215583 w 667195"/>
              <a:gd name="connsiteY145" fmla="*/ 646225 h 752475"/>
              <a:gd name="connsiteX146" fmla="*/ 215186 w 667195"/>
              <a:gd name="connsiteY146" fmla="*/ 639881 h 752475"/>
              <a:gd name="connsiteX147" fmla="*/ 215186 w 667195"/>
              <a:gd name="connsiteY147" fmla="*/ 634133 h 752475"/>
              <a:gd name="connsiteX148" fmla="*/ 215186 w 667195"/>
              <a:gd name="connsiteY148" fmla="*/ 400223 h 752475"/>
              <a:gd name="connsiteX149" fmla="*/ 202679 w 667195"/>
              <a:gd name="connsiteY149" fmla="*/ 416874 h 752475"/>
              <a:gd name="connsiteX150" fmla="*/ 198114 w 667195"/>
              <a:gd name="connsiteY150" fmla="*/ 421037 h 752475"/>
              <a:gd name="connsiteX151" fmla="*/ 193548 w 667195"/>
              <a:gd name="connsiteY151" fmla="*/ 425200 h 752475"/>
              <a:gd name="connsiteX152" fmla="*/ 188982 w 667195"/>
              <a:gd name="connsiteY152" fmla="*/ 428768 h 752475"/>
              <a:gd name="connsiteX153" fmla="*/ 183821 w 667195"/>
              <a:gd name="connsiteY153" fmla="*/ 431940 h 752475"/>
              <a:gd name="connsiteX154" fmla="*/ 178858 w 667195"/>
              <a:gd name="connsiteY154" fmla="*/ 435111 h 752475"/>
              <a:gd name="connsiteX155" fmla="*/ 173895 w 667195"/>
              <a:gd name="connsiteY155" fmla="*/ 438085 h 752475"/>
              <a:gd name="connsiteX156" fmla="*/ 168536 w 667195"/>
              <a:gd name="connsiteY156" fmla="*/ 440662 h 752475"/>
              <a:gd name="connsiteX157" fmla="*/ 163374 w 667195"/>
              <a:gd name="connsiteY157" fmla="*/ 442842 h 752475"/>
              <a:gd name="connsiteX158" fmla="*/ 157816 w 667195"/>
              <a:gd name="connsiteY158" fmla="*/ 445023 h 752475"/>
              <a:gd name="connsiteX159" fmla="*/ 152258 w 667195"/>
              <a:gd name="connsiteY159" fmla="*/ 446807 h 752475"/>
              <a:gd name="connsiteX160" fmla="*/ 146898 w 667195"/>
              <a:gd name="connsiteY160" fmla="*/ 448195 h 752475"/>
              <a:gd name="connsiteX161" fmla="*/ 141340 w 667195"/>
              <a:gd name="connsiteY161" fmla="*/ 449582 h 752475"/>
              <a:gd name="connsiteX162" fmla="*/ 135583 w 667195"/>
              <a:gd name="connsiteY162" fmla="*/ 450375 h 752475"/>
              <a:gd name="connsiteX163" fmla="*/ 130024 w 667195"/>
              <a:gd name="connsiteY163" fmla="*/ 451168 h 752475"/>
              <a:gd name="connsiteX164" fmla="*/ 124268 w 667195"/>
              <a:gd name="connsiteY164" fmla="*/ 451366 h 752475"/>
              <a:gd name="connsiteX165" fmla="*/ 118709 w 667195"/>
              <a:gd name="connsiteY165" fmla="*/ 451564 h 752475"/>
              <a:gd name="connsiteX166" fmla="*/ 113151 w 667195"/>
              <a:gd name="connsiteY166" fmla="*/ 451366 h 752475"/>
              <a:gd name="connsiteX167" fmla="*/ 107394 w 667195"/>
              <a:gd name="connsiteY167" fmla="*/ 451168 h 752475"/>
              <a:gd name="connsiteX168" fmla="*/ 101637 w 667195"/>
              <a:gd name="connsiteY168" fmla="*/ 450375 h 752475"/>
              <a:gd name="connsiteX169" fmla="*/ 95881 w 667195"/>
              <a:gd name="connsiteY169" fmla="*/ 449582 h 752475"/>
              <a:gd name="connsiteX170" fmla="*/ 90521 w 667195"/>
              <a:gd name="connsiteY170" fmla="*/ 448195 h 752475"/>
              <a:gd name="connsiteX171" fmla="*/ 84963 w 667195"/>
              <a:gd name="connsiteY171" fmla="*/ 446807 h 752475"/>
              <a:gd name="connsiteX172" fmla="*/ 79404 w 667195"/>
              <a:gd name="connsiteY172" fmla="*/ 445023 h 752475"/>
              <a:gd name="connsiteX173" fmla="*/ 74044 w 667195"/>
              <a:gd name="connsiteY173" fmla="*/ 442842 h 752475"/>
              <a:gd name="connsiteX174" fmla="*/ 68685 w 667195"/>
              <a:gd name="connsiteY174" fmla="*/ 440662 h 752475"/>
              <a:gd name="connsiteX175" fmla="*/ 63523 w 667195"/>
              <a:gd name="connsiteY175" fmla="*/ 438085 h 752475"/>
              <a:gd name="connsiteX176" fmla="*/ 58561 w 667195"/>
              <a:gd name="connsiteY176" fmla="*/ 435111 h 752475"/>
              <a:gd name="connsiteX177" fmla="*/ 53399 w 667195"/>
              <a:gd name="connsiteY177" fmla="*/ 431940 h 752475"/>
              <a:gd name="connsiteX178" fmla="*/ 48635 w 667195"/>
              <a:gd name="connsiteY178" fmla="*/ 428768 h 752475"/>
              <a:gd name="connsiteX179" fmla="*/ 43871 w 667195"/>
              <a:gd name="connsiteY179" fmla="*/ 425200 h 752475"/>
              <a:gd name="connsiteX180" fmla="*/ 39305 w 667195"/>
              <a:gd name="connsiteY180" fmla="*/ 421037 h 752475"/>
              <a:gd name="connsiteX181" fmla="*/ 34739 w 667195"/>
              <a:gd name="connsiteY181" fmla="*/ 416874 h 752475"/>
              <a:gd name="connsiteX182" fmla="*/ 30571 w 667195"/>
              <a:gd name="connsiteY182" fmla="*/ 412513 h 752475"/>
              <a:gd name="connsiteX183" fmla="*/ 26799 w 667195"/>
              <a:gd name="connsiteY183" fmla="*/ 407756 h 752475"/>
              <a:gd name="connsiteX184" fmla="*/ 23027 w 667195"/>
              <a:gd name="connsiteY184" fmla="*/ 403197 h 752475"/>
              <a:gd name="connsiteX185" fmla="*/ 19652 w 667195"/>
              <a:gd name="connsiteY185" fmla="*/ 398241 h 752475"/>
              <a:gd name="connsiteX186" fmla="*/ 16476 w 667195"/>
              <a:gd name="connsiteY186" fmla="*/ 393484 h 752475"/>
              <a:gd name="connsiteX187" fmla="*/ 13697 w 667195"/>
              <a:gd name="connsiteY187" fmla="*/ 388131 h 752475"/>
              <a:gd name="connsiteX188" fmla="*/ 10918 w 667195"/>
              <a:gd name="connsiteY188" fmla="*/ 382977 h 752475"/>
              <a:gd name="connsiteX189" fmla="*/ 8734 w 667195"/>
              <a:gd name="connsiteY189" fmla="*/ 377625 h 752475"/>
              <a:gd name="connsiteX190" fmla="*/ 6551 w 667195"/>
              <a:gd name="connsiteY190" fmla="*/ 372471 h 752475"/>
              <a:gd name="connsiteX191" fmla="*/ 4963 w 667195"/>
              <a:gd name="connsiteY191" fmla="*/ 366921 h 752475"/>
              <a:gd name="connsiteX192" fmla="*/ 3375 w 667195"/>
              <a:gd name="connsiteY192" fmla="*/ 361371 h 752475"/>
              <a:gd name="connsiteX193" fmla="*/ 2382 w 667195"/>
              <a:gd name="connsiteY193" fmla="*/ 355820 h 752475"/>
              <a:gd name="connsiteX194" fmla="*/ 1389 w 667195"/>
              <a:gd name="connsiteY194" fmla="*/ 350071 h 752475"/>
              <a:gd name="connsiteX195" fmla="*/ 794 w 667195"/>
              <a:gd name="connsiteY195" fmla="*/ 344719 h 752475"/>
              <a:gd name="connsiteX196" fmla="*/ 198 w 667195"/>
              <a:gd name="connsiteY196" fmla="*/ 338971 h 752475"/>
              <a:gd name="connsiteX197" fmla="*/ 0 w 667195"/>
              <a:gd name="connsiteY197" fmla="*/ 333222 h 752475"/>
              <a:gd name="connsiteX198" fmla="*/ 198 w 667195"/>
              <a:gd name="connsiteY198" fmla="*/ 327473 h 752475"/>
              <a:gd name="connsiteX199" fmla="*/ 794 w 667195"/>
              <a:gd name="connsiteY199" fmla="*/ 321923 h 752475"/>
              <a:gd name="connsiteX200" fmla="*/ 1389 w 667195"/>
              <a:gd name="connsiteY200" fmla="*/ 316174 h 752475"/>
              <a:gd name="connsiteX201" fmla="*/ 2382 w 667195"/>
              <a:gd name="connsiteY201" fmla="*/ 310624 h 752475"/>
              <a:gd name="connsiteX202" fmla="*/ 3375 w 667195"/>
              <a:gd name="connsiteY202" fmla="*/ 304875 h 752475"/>
              <a:gd name="connsiteX203" fmla="*/ 4963 w 667195"/>
              <a:gd name="connsiteY203" fmla="*/ 299523 h 752475"/>
              <a:gd name="connsiteX204" fmla="*/ 6551 w 667195"/>
              <a:gd name="connsiteY204" fmla="*/ 293973 h 752475"/>
              <a:gd name="connsiteX205" fmla="*/ 8734 w 667195"/>
              <a:gd name="connsiteY205" fmla="*/ 288621 h 752475"/>
              <a:gd name="connsiteX206" fmla="*/ 10918 w 667195"/>
              <a:gd name="connsiteY206" fmla="*/ 283269 h 752475"/>
              <a:gd name="connsiteX207" fmla="*/ 13697 w 667195"/>
              <a:gd name="connsiteY207" fmla="*/ 278115 h 752475"/>
              <a:gd name="connsiteX208" fmla="*/ 16476 w 667195"/>
              <a:gd name="connsiteY208" fmla="*/ 272961 h 752475"/>
              <a:gd name="connsiteX209" fmla="*/ 19652 w 667195"/>
              <a:gd name="connsiteY209" fmla="*/ 268005 h 752475"/>
              <a:gd name="connsiteX210" fmla="*/ 23027 w 667195"/>
              <a:gd name="connsiteY210" fmla="*/ 263247 h 752475"/>
              <a:gd name="connsiteX211" fmla="*/ 26799 w 667195"/>
              <a:gd name="connsiteY211" fmla="*/ 258490 h 752475"/>
              <a:gd name="connsiteX212" fmla="*/ 30571 w 667195"/>
              <a:gd name="connsiteY212" fmla="*/ 253931 h 752475"/>
              <a:gd name="connsiteX213" fmla="*/ 34739 w 667195"/>
              <a:gd name="connsiteY213" fmla="*/ 249570 h 752475"/>
              <a:gd name="connsiteX214" fmla="*/ 249925 w 667195"/>
              <a:gd name="connsiteY214" fmla="*/ 34690 h 752475"/>
              <a:gd name="connsiteX215" fmla="*/ 253895 w 667195"/>
              <a:gd name="connsiteY215" fmla="*/ 30924 h 752475"/>
              <a:gd name="connsiteX216" fmla="*/ 258262 w 667195"/>
              <a:gd name="connsiteY216" fmla="*/ 27157 h 752475"/>
              <a:gd name="connsiteX217" fmla="*/ 262630 w 667195"/>
              <a:gd name="connsiteY217" fmla="*/ 23589 h 752475"/>
              <a:gd name="connsiteX218" fmla="*/ 267394 w 667195"/>
              <a:gd name="connsiteY218" fmla="*/ 20418 h 752475"/>
              <a:gd name="connsiteX219" fmla="*/ 272357 w 667195"/>
              <a:gd name="connsiteY219" fmla="*/ 17246 h 752475"/>
              <a:gd name="connsiteX220" fmla="*/ 277121 w 667195"/>
              <a:gd name="connsiteY220" fmla="*/ 14471 h 752475"/>
              <a:gd name="connsiteX221" fmla="*/ 282282 w 667195"/>
              <a:gd name="connsiteY221" fmla="*/ 11894 h 752475"/>
              <a:gd name="connsiteX222" fmla="*/ 287642 w 667195"/>
              <a:gd name="connsiteY222" fmla="*/ 9317 h 752475"/>
              <a:gd name="connsiteX223" fmla="*/ 292803 w 667195"/>
              <a:gd name="connsiteY223" fmla="*/ 7335 h 752475"/>
              <a:gd name="connsiteX224" fmla="*/ 298362 w 667195"/>
              <a:gd name="connsiteY224" fmla="*/ 5551 h 752475"/>
              <a:gd name="connsiteX225" fmla="*/ 303920 w 667195"/>
              <a:gd name="connsiteY225" fmla="*/ 3965 h 752475"/>
              <a:gd name="connsiteX226" fmla="*/ 309677 w 667195"/>
              <a:gd name="connsiteY226" fmla="*/ 2577 h 752475"/>
              <a:gd name="connsiteX227" fmla="*/ 315632 w 667195"/>
              <a:gd name="connsiteY227" fmla="*/ 1388 h 752475"/>
              <a:gd name="connsiteX228" fmla="*/ 321587 w 667195"/>
              <a:gd name="connsiteY228" fmla="*/ 793 h 752475"/>
              <a:gd name="connsiteX229" fmla="*/ 327543 w 667195"/>
              <a:gd name="connsiteY229" fmla="*/ 198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667195" h="752475">
                <a:moveTo>
                  <a:pt x="333697" y="0"/>
                </a:moveTo>
                <a:lnTo>
                  <a:pt x="339850" y="198"/>
                </a:lnTo>
                <a:lnTo>
                  <a:pt x="345806" y="793"/>
                </a:lnTo>
                <a:lnTo>
                  <a:pt x="351761" y="1388"/>
                </a:lnTo>
                <a:lnTo>
                  <a:pt x="357518" y="2577"/>
                </a:lnTo>
                <a:lnTo>
                  <a:pt x="363473" y="3965"/>
                </a:lnTo>
                <a:lnTo>
                  <a:pt x="368833" y="5551"/>
                </a:lnTo>
                <a:lnTo>
                  <a:pt x="374391" y="7335"/>
                </a:lnTo>
                <a:lnTo>
                  <a:pt x="379751" y="9317"/>
                </a:lnTo>
                <a:lnTo>
                  <a:pt x="385111" y="11894"/>
                </a:lnTo>
                <a:lnTo>
                  <a:pt x="390074" y="14471"/>
                </a:lnTo>
                <a:lnTo>
                  <a:pt x="395235" y="17246"/>
                </a:lnTo>
                <a:lnTo>
                  <a:pt x="399999" y="20418"/>
                </a:lnTo>
                <a:lnTo>
                  <a:pt x="404764" y="23589"/>
                </a:lnTo>
                <a:lnTo>
                  <a:pt x="409131" y="27157"/>
                </a:lnTo>
                <a:lnTo>
                  <a:pt x="413498" y="30924"/>
                </a:lnTo>
                <a:lnTo>
                  <a:pt x="417468" y="34690"/>
                </a:lnTo>
                <a:lnTo>
                  <a:pt x="632455" y="249570"/>
                </a:lnTo>
                <a:lnTo>
                  <a:pt x="636823" y="253931"/>
                </a:lnTo>
                <a:lnTo>
                  <a:pt x="640594" y="258490"/>
                </a:lnTo>
                <a:lnTo>
                  <a:pt x="644366" y="263247"/>
                </a:lnTo>
                <a:lnTo>
                  <a:pt x="647741" y="268005"/>
                </a:lnTo>
                <a:lnTo>
                  <a:pt x="650718" y="272961"/>
                </a:lnTo>
                <a:lnTo>
                  <a:pt x="653696" y="278115"/>
                </a:lnTo>
                <a:lnTo>
                  <a:pt x="656277" y="283269"/>
                </a:lnTo>
                <a:lnTo>
                  <a:pt x="658460" y="288621"/>
                </a:lnTo>
                <a:lnTo>
                  <a:pt x="660644" y="293973"/>
                </a:lnTo>
                <a:lnTo>
                  <a:pt x="662431" y="299523"/>
                </a:lnTo>
                <a:lnTo>
                  <a:pt x="664019" y="304875"/>
                </a:lnTo>
                <a:lnTo>
                  <a:pt x="665210" y="310624"/>
                </a:lnTo>
                <a:lnTo>
                  <a:pt x="666004" y="316174"/>
                </a:lnTo>
                <a:lnTo>
                  <a:pt x="666798" y="321923"/>
                </a:lnTo>
                <a:lnTo>
                  <a:pt x="667195" y="327473"/>
                </a:lnTo>
                <a:lnTo>
                  <a:pt x="667195" y="333222"/>
                </a:lnTo>
                <a:lnTo>
                  <a:pt x="667195" y="338971"/>
                </a:lnTo>
                <a:lnTo>
                  <a:pt x="666798" y="344719"/>
                </a:lnTo>
                <a:lnTo>
                  <a:pt x="666004" y="350071"/>
                </a:lnTo>
                <a:lnTo>
                  <a:pt x="665210" y="355820"/>
                </a:lnTo>
                <a:lnTo>
                  <a:pt x="664019" y="361371"/>
                </a:lnTo>
                <a:lnTo>
                  <a:pt x="662431" y="366921"/>
                </a:lnTo>
                <a:lnTo>
                  <a:pt x="660644" y="372471"/>
                </a:lnTo>
                <a:lnTo>
                  <a:pt x="658460" y="377625"/>
                </a:lnTo>
                <a:lnTo>
                  <a:pt x="656277" y="382977"/>
                </a:lnTo>
                <a:lnTo>
                  <a:pt x="653696" y="388131"/>
                </a:lnTo>
                <a:lnTo>
                  <a:pt x="650718" y="393484"/>
                </a:lnTo>
                <a:lnTo>
                  <a:pt x="647741" y="398241"/>
                </a:lnTo>
                <a:lnTo>
                  <a:pt x="644366" y="403197"/>
                </a:lnTo>
                <a:lnTo>
                  <a:pt x="640594" y="407756"/>
                </a:lnTo>
                <a:lnTo>
                  <a:pt x="636823" y="412513"/>
                </a:lnTo>
                <a:lnTo>
                  <a:pt x="632455" y="416874"/>
                </a:lnTo>
                <a:lnTo>
                  <a:pt x="628088" y="421037"/>
                </a:lnTo>
                <a:lnTo>
                  <a:pt x="623522" y="425200"/>
                </a:lnTo>
                <a:lnTo>
                  <a:pt x="618758" y="428768"/>
                </a:lnTo>
                <a:lnTo>
                  <a:pt x="613994" y="431940"/>
                </a:lnTo>
                <a:lnTo>
                  <a:pt x="608833" y="435111"/>
                </a:lnTo>
                <a:lnTo>
                  <a:pt x="603870" y="438085"/>
                </a:lnTo>
                <a:lnTo>
                  <a:pt x="598709" y="440662"/>
                </a:lnTo>
                <a:lnTo>
                  <a:pt x="593349" y="442842"/>
                </a:lnTo>
                <a:lnTo>
                  <a:pt x="587989" y="445023"/>
                </a:lnTo>
                <a:lnTo>
                  <a:pt x="582431" y="446807"/>
                </a:lnTo>
                <a:lnTo>
                  <a:pt x="576872" y="448195"/>
                </a:lnTo>
                <a:lnTo>
                  <a:pt x="571314" y="449582"/>
                </a:lnTo>
                <a:lnTo>
                  <a:pt x="565756" y="450375"/>
                </a:lnTo>
                <a:lnTo>
                  <a:pt x="559999" y="451168"/>
                </a:lnTo>
                <a:lnTo>
                  <a:pt x="554242" y="451366"/>
                </a:lnTo>
                <a:lnTo>
                  <a:pt x="548684" y="451564"/>
                </a:lnTo>
                <a:lnTo>
                  <a:pt x="542927" y="451366"/>
                </a:lnTo>
                <a:lnTo>
                  <a:pt x="537170" y="451168"/>
                </a:lnTo>
                <a:lnTo>
                  <a:pt x="531810" y="450375"/>
                </a:lnTo>
                <a:lnTo>
                  <a:pt x="526054" y="449582"/>
                </a:lnTo>
                <a:lnTo>
                  <a:pt x="520495" y="448195"/>
                </a:lnTo>
                <a:lnTo>
                  <a:pt x="514739" y="446807"/>
                </a:lnTo>
                <a:lnTo>
                  <a:pt x="509379" y="445023"/>
                </a:lnTo>
                <a:lnTo>
                  <a:pt x="504019" y="442842"/>
                </a:lnTo>
                <a:lnTo>
                  <a:pt x="498858" y="440662"/>
                </a:lnTo>
                <a:lnTo>
                  <a:pt x="493498" y="438085"/>
                </a:lnTo>
                <a:lnTo>
                  <a:pt x="488337" y="435111"/>
                </a:lnTo>
                <a:lnTo>
                  <a:pt x="483374" y="431940"/>
                </a:lnTo>
                <a:lnTo>
                  <a:pt x="478610" y="428768"/>
                </a:lnTo>
                <a:lnTo>
                  <a:pt x="473647" y="425200"/>
                </a:lnTo>
                <a:lnTo>
                  <a:pt x="469081" y="421037"/>
                </a:lnTo>
                <a:lnTo>
                  <a:pt x="464714" y="416874"/>
                </a:lnTo>
                <a:lnTo>
                  <a:pt x="452208" y="400223"/>
                </a:lnTo>
                <a:lnTo>
                  <a:pt x="452208" y="634133"/>
                </a:lnTo>
                <a:lnTo>
                  <a:pt x="452009" y="639881"/>
                </a:lnTo>
                <a:lnTo>
                  <a:pt x="451612" y="646225"/>
                </a:lnTo>
                <a:lnTo>
                  <a:pt x="450818" y="651973"/>
                </a:lnTo>
                <a:lnTo>
                  <a:pt x="450024" y="657722"/>
                </a:lnTo>
                <a:lnTo>
                  <a:pt x="448634" y="663471"/>
                </a:lnTo>
                <a:lnTo>
                  <a:pt x="447046" y="669219"/>
                </a:lnTo>
                <a:lnTo>
                  <a:pt x="445260" y="674571"/>
                </a:lnTo>
                <a:lnTo>
                  <a:pt x="442878" y="680122"/>
                </a:lnTo>
                <a:lnTo>
                  <a:pt x="440694" y="685276"/>
                </a:lnTo>
                <a:lnTo>
                  <a:pt x="437915" y="690430"/>
                </a:lnTo>
                <a:lnTo>
                  <a:pt x="435136" y="695385"/>
                </a:lnTo>
                <a:lnTo>
                  <a:pt x="431959" y="700143"/>
                </a:lnTo>
                <a:lnTo>
                  <a:pt x="428783" y="704702"/>
                </a:lnTo>
                <a:lnTo>
                  <a:pt x="425012" y="709261"/>
                </a:lnTo>
                <a:lnTo>
                  <a:pt x="421438" y="713622"/>
                </a:lnTo>
                <a:lnTo>
                  <a:pt x="417468" y="717785"/>
                </a:lnTo>
                <a:lnTo>
                  <a:pt x="413498" y="721551"/>
                </a:lnTo>
                <a:lnTo>
                  <a:pt x="409131" y="725318"/>
                </a:lnTo>
                <a:lnTo>
                  <a:pt x="404764" y="728886"/>
                </a:lnTo>
                <a:lnTo>
                  <a:pt x="399999" y="732058"/>
                </a:lnTo>
                <a:lnTo>
                  <a:pt x="395235" y="735229"/>
                </a:lnTo>
                <a:lnTo>
                  <a:pt x="390074" y="738004"/>
                </a:lnTo>
                <a:lnTo>
                  <a:pt x="385111" y="740780"/>
                </a:lnTo>
                <a:lnTo>
                  <a:pt x="379751" y="742960"/>
                </a:lnTo>
                <a:lnTo>
                  <a:pt x="374391" y="745141"/>
                </a:lnTo>
                <a:lnTo>
                  <a:pt x="368833" y="746925"/>
                </a:lnTo>
                <a:lnTo>
                  <a:pt x="363473" y="748511"/>
                </a:lnTo>
                <a:lnTo>
                  <a:pt x="357518" y="749898"/>
                </a:lnTo>
                <a:lnTo>
                  <a:pt x="351761" y="751088"/>
                </a:lnTo>
                <a:lnTo>
                  <a:pt x="345806" y="751682"/>
                </a:lnTo>
                <a:lnTo>
                  <a:pt x="339850" y="752079"/>
                </a:lnTo>
                <a:lnTo>
                  <a:pt x="333697" y="752475"/>
                </a:lnTo>
                <a:lnTo>
                  <a:pt x="327543" y="752079"/>
                </a:lnTo>
                <a:lnTo>
                  <a:pt x="321587" y="751682"/>
                </a:lnTo>
                <a:lnTo>
                  <a:pt x="315632" y="751088"/>
                </a:lnTo>
                <a:lnTo>
                  <a:pt x="309677" y="749898"/>
                </a:lnTo>
                <a:lnTo>
                  <a:pt x="303920" y="748511"/>
                </a:lnTo>
                <a:lnTo>
                  <a:pt x="298362" y="746925"/>
                </a:lnTo>
                <a:lnTo>
                  <a:pt x="292803" y="745141"/>
                </a:lnTo>
                <a:lnTo>
                  <a:pt x="287642" y="742960"/>
                </a:lnTo>
                <a:lnTo>
                  <a:pt x="282282" y="740780"/>
                </a:lnTo>
                <a:lnTo>
                  <a:pt x="277121" y="738004"/>
                </a:lnTo>
                <a:lnTo>
                  <a:pt x="272357" y="735229"/>
                </a:lnTo>
                <a:lnTo>
                  <a:pt x="267394" y="732058"/>
                </a:lnTo>
                <a:lnTo>
                  <a:pt x="262630" y="728886"/>
                </a:lnTo>
                <a:lnTo>
                  <a:pt x="258262" y="725318"/>
                </a:lnTo>
                <a:lnTo>
                  <a:pt x="253895" y="721551"/>
                </a:lnTo>
                <a:lnTo>
                  <a:pt x="249925" y="717785"/>
                </a:lnTo>
                <a:lnTo>
                  <a:pt x="245955" y="713622"/>
                </a:lnTo>
                <a:lnTo>
                  <a:pt x="242183" y="709261"/>
                </a:lnTo>
                <a:lnTo>
                  <a:pt x="238610" y="704702"/>
                </a:lnTo>
                <a:lnTo>
                  <a:pt x="235235" y="700143"/>
                </a:lnTo>
                <a:lnTo>
                  <a:pt x="232258" y="695385"/>
                </a:lnTo>
                <a:lnTo>
                  <a:pt x="229280" y="690430"/>
                </a:lnTo>
                <a:lnTo>
                  <a:pt x="226898" y="685276"/>
                </a:lnTo>
                <a:lnTo>
                  <a:pt x="224317" y="680122"/>
                </a:lnTo>
                <a:lnTo>
                  <a:pt x="222332" y="674571"/>
                </a:lnTo>
                <a:lnTo>
                  <a:pt x="220347" y="669219"/>
                </a:lnTo>
                <a:lnTo>
                  <a:pt x="218759" y="663471"/>
                </a:lnTo>
                <a:lnTo>
                  <a:pt x="217369" y="657722"/>
                </a:lnTo>
                <a:lnTo>
                  <a:pt x="216575" y="651973"/>
                </a:lnTo>
                <a:lnTo>
                  <a:pt x="215583" y="646225"/>
                </a:lnTo>
                <a:lnTo>
                  <a:pt x="215186" y="639881"/>
                </a:lnTo>
                <a:lnTo>
                  <a:pt x="215186" y="634133"/>
                </a:lnTo>
                <a:lnTo>
                  <a:pt x="215186" y="400223"/>
                </a:lnTo>
                <a:lnTo>
                  <a:pt x="202679" y="416874"/>
                </a:lnTo>
                <a:lnTo>
                  <a:pt x="198114" y="421037"/>
                </a:lnTo>
                <a:lnTo>
                  <a:pt x="193548" y="425200"/>
                </a:lnTo>
                <a:lnTo>
                  <a:pt x="188982" y="428768"/>
                </a:lnTo>
                <a:lnTo>
                  <a:pt x="183821" y="431940"/>
                </a:lnTo>
                <a:lnTo>
                  <a:pt x="178858" y="435111"/>
                </a:lnTo>
                <a:lnTo>
                  <a:pt x="173895" y="438085"/>
                </a:lnTo>
                <a:lnTo>
                  <a:pt x="168536" y="440662"/>
                </a:lnTo>
                <a:lnTo>
                  <a:pt x="163374" y="442842"/>
                </a:lnTo>
                <a:lnTo>
                  <a:pt x="157816" y="445023"/>
                </a:lnTo>
                <a:lnTo>
                  <a:pt x="152258" y="446807"/>
                </a:lnTo>
                <a:lnTo>
                  <a:pt x="146898" y="448195"/>
                </a:lnTo>
                <a:lnTo>
                  <a:pt x="141340" y="449582"/>
                </a:lnTo>
                <a:lnTo>
                  <a:pt x="135583" y="450375"/>
                </a:lnTo>
                <a:lnTo>
                  <a:pt x="130024" y="451168"/>
                </a:lnTo>
                <a:lnTo>
                  <a:pt x="124268" y="451366"/>
                </a:lnTo>
                <a:lnTo>
                  <a:pt x="118709" y="451564"/>
                </a:lnTo>
                <a:lnTo>
                  <a:pt x="113151" y="451366"/>
                </a:lnTo>
                <a:lnTo>
                  <a:pt x="107394" y="451168"/>
                </a:lnTo>
                <a:lnTo>
                  <a:pt x="101637" y="450375"/>
                </a:lnTo>
                <a:lnTo>
                  <a:pt x="95881" y="449582"/>
                </a:lnTo>
                <a:lnTo>
                  <a:pt x="90521" y="448195"/>
                </a:lnTo>
                <a:lnTo>
                  <a:pt x="84963" y="446807"/>
                </a:lnTo>
                <a:lnTo>
                  <a:pt x="79404" y="445023"/>
                </a:lnTo>
                <a:lnTo>
                  <a:pt x="74044" y="442842"/>
                </a:lnTo>
                <a:lnTo>
                  <a:pt x="68685" y="440662"/>
                </a:lnTo>
                <a:lnTo>
                  <a:pt x="63523" y="438085"/>
                </a:lnTo>
                <a:lnTo>
                  <a:pt x="58561" y="435111"/>
                </a:lnTo>
                <a:lnTo>
                  <a:pt x="53399" y="431940"/>
                </a:lnTo>
                <a:lnTo>
                  <a:pt x="48635" y="428768"/>
                </a:lnTo>
                <a:lnTo>
                  <a:pt x="43871" y="425200"/>
                </a:lnTo>
                <a:lnTo>
                  <a:pt x="39305" y="421037"/>
                </a:lnTo>
                <a:lnTo>
                  <a:pt x="34739" y="416874"/>
                </a:lnTo>
                <a:lnTo>
                  <a:pt x="30571" y="412513"/>
                </a:lnTo>
                <a:lnTo>
                  <a:pt x="26799" y="407756"/>
                </a:lnTo>
                <a:lnTo>
                  <a:pt x="23027" y="403197"/>
                </a:lnTo>
                <a:lnTo>
                  <a:pt x="19652" y="398241"/>
                </a:lnTo>
                <a:lnTo>
                  <a:pt x="16476" y="393484"/>
                </a:lnTo>
                <a:lnTo>
                  <a:pt x="13697" y="388131"/>
                </a:lnTo>
                <a:lnTo>
                  <a:pt x="10918" y="382977"/>
                </a:lnTo>
                <a:lnTo>
                  <a:pt x="8734" y="377625"/>
                </a:lnTo>
                <a:lnTo>
                  <a:pt x="6551" y="372471"/>
                </a:lnTo>
                <a:lnTo>
                  <a:pt x="4963" y="366921"/>
                </a:lnTo>
                <a:lnTo>
                  <a:pt x="3375" y="361371"/>
                </a:lnTo>
                <a:lnTo>
                  <a:pt x="2382" y="355820"/>
                </a:lnTo>
                <a:lnTo>
                  <a:pt x="1389" y="350071"/>
                </a:lnTo>
                <a:lnTo>
                  <a:pt x="794" y="344719"/>
                </a:lnTo>
                <a:lnTo>
                  <a:pt x="198" y="338971"/>
                </a:lnTo>
                <a:lnTo>
                  <a:pt x="0" y="333222"/>
                </a:lnTo>
                <a:lnTo>
                  <a:pt x="198" y="327473"/>
                </a:lnTo>
                <a:lnTo>
                  <a:pt x="794" y="321923"/>
                </a:lnTo>
                <a:lnTo>
                  <a:pt x="1389" y="316174"/>
                </a:lnTo>
                <a:lnTo>
                  <a:pt x="2382" y="310624"/>
                </a:lnTo>
                <a:lnTo>
                  <a:pt x="3375" y="304875"/>
                </a:lnTo>
                <a:lnTo>
                  <a:pt x="4963" y="299523"/>
                </a:lnTo>
                <a:lnTo>
                  <a:pt x="6551" y="293973"/>
                </a:lnTo>
                <a:lnTo>
                  <a:pt x="8734" y="288621"/>
                </a:lnTo>
                <a:lnTo>
                  <a:pt x="10918" y="283269"/>
                </a:lnTo>
                <a:lnTo>
                  <a:pt x="13697" y="278115"/>
                </a:lnTo>
                <a:lnTo>
                  <a:pt x="16476" y="272961"/>
                </a:lnTo>
                <a:lnTo>
                  <a:pt x="19652" y="268005"/>
                </a:lnTo>
                <a:lnTo>
                  <a:pt x="23027" y="263247"/>
                </a:lnTo>
                <a:lnTo>
                  <a:pt x="26799" y="258490"/>
                </a:lnTo>
                <a:lnTo>
                  <a:pt x="30571" y="253931"/>
                </a:lnTo>
                <a:lnTo>
                  <a:pt x="34739" y="249570"/>
                </a:lnTo>
                <a:lnTo>
                  <a:pt x="249925" y="34690"/>
                </a:lnTo>
                <a:lnTo>
                  <a:pt x="253895" y="30924"/>
                </a:lnTo>
                <a:lnTo>
                  <a:pt x="258262" y="27157"/>
                </a:lnTo>
                <a:lnTo>
                  <a:pt x="262630" y="23589"/>
                </a:lnTo>
                <a:lnTo>
                  <a:pt x="267394" y="20418"/>
                </a:lnTo>
                <a:lnTo>
                  <a:pt x="272357" y="17246"/>
                </a:lnTo>
                <a:lnTo>
                  <a:pt x="277121" y="14471"/>
                </a:lnTo>
                <a:lnTo>
                  <a:pt x="282282" y="11894"/>
                </a:lnTo>
                <a:lnTo>
                  <a:pt x="287642" y="9317"/>
                </a:lnTo>
                <a:lnTo>
                  <a:pt x="292803" y="7335"/>
                </a:lnTo>
                <a:lnTo>
                  <a:pt x="298362" y="5551"/>
                </a:lnTo>
                <a:lnTo>
                  <a:pt x="303920" y="3965"/>
                </a:lnTo>
                <a:lnTo>
                  <a:pt x="309677" y="2577"/>
                </a:lnTo>
                <a:lnTo>
                  <a:pt x="315632" y="1388"/>
                </a:lnTo>
                <a:lnTo>
                  <a:pt x="321587" y="793"/>
                </a:lnTo>
                <a:lnTo>
                  <a:pt x="327543" y="198"/>
                </a:lnTo>
                <a:close/>
              </a:path>
            </a:pathLst>
          </a:custGeom>
          <a:solidFill>
            <a:srgbClr val="99CB38"/>
          </a:solidFill>
          <a:ln>
            <a:noFill/>
          </a:ln>
        </p:spPr>
        <p:style>
          <a:lnRef idx="2">
            <a:srgbClr val="99CB38">
              <a:shade val="50000"/>
            </a:srgbClr>
          </a:lnRef>
          <a:fillRef idx="1">
            <a:srgbClr val="99CB38"/>
          </a:fillRef>
          <a:effectRef idx="0">
            <a:srgbClr val="99CB38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 fontAlgn="base"/>
            <a:endParaRPr lang="zh-CN" altLang="en-US" strike="noStrike" noProof="1" dirty="0">
              <a:solidFill>
                <a:sysClr val="windowText" lastClr="000000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任意多边形 12"/>
          <p:cNvSpPr/>
          <p:nvPr>
            <p:custDataLst>
              <p:tags r:id="rId3"/>
            </p:custDataLst>
          </p:nvPr>
        </p:nvSpPr>
        <p:spPr>
          <a:xfrm rot="5400000">
            <a:off x="6707188" y="3006725"/>
            <a:ext cx="763588" cy="862013"/>
          </a:xfrm>
          <a:custGeom>
            <a:avLst/>
            <a:gdLst>
              <a:gd name="connsiteX0" fmla="*/ 333697 w 667195"/>
              <a:gd name="connsiteY0" fmla="*/ 0 h 752475"/>
              <a:gd name="connsiteX1" fmla="*/ 339850 w 667195"/>
              <a:gd name="connsiteY1" fmla="*/ 198 h 752475"/>
              <a:gd name="connsiteX2" fmla="*/ 345806 w 667195"/>
              <a:gd name="connsiteY2" fmla="*/ 793 h 752475"/>
              <a:gd name="connsiteX3" fmla="*/ 351761 w 667195"/>
              <a:gd name="connsiteY3" fmla="*/ 1388 h 752475"/>
              <a:gd name="connsiteX4" fmla="*/ 357518 w 667195"/>
              <a:gd name="connsiteY4" fmla="*/ 2577 h 752475"/>
              <a:gd name="connsiteX5" fmla="*/ 363473 w 667195"/>
              <a:gd name="connsiteY5" fmla="*/ 3965 h 752475"/>
              <a:gd name="connsiteX6" fmla="*/ 368833 w 667195"/>
              <a:gd name="connsiteY6" fmla="*/ 5551 h 752475"/>
              <a:gd name="connsiteX7" fmla="*/ 374391 w 667195"/>
              <a:gd name="connsiteY7" fmla="*/ 7335 h 752475"/>
              <a:gd name="connsiteX8" fmla="*/ 379751 w 667195"/>
              <a:gd name="connsiteY8" fmla="*/ 9317 h 752475"/>
              <a:gd name="connsiteX9" fmla="*/ 385111 w 667195"/>
              <a:gd name="connsiteY9" fmla="*/ 11894 h 752475"/>
              <a:gd name="connsiteX10" fmla="*/ 390074 w 667195"/>
              <a:gd name="connsiteY10" fmla="*/ 14471 h 752475"/>
              <a:gd name="connsiteX11" fmla="*/ 395235 w 667195"/>
              <a:gd name="connsiteY11" fmla="*/ 17246 h 752475"/>
              <a:gd name="connsiteX12" fmla="*/ 399999 w 667195"/>
              <a:gd name="connsiteY12" fmla="*/ 20418 h 752475"/>
              <a:gd name="connsiteX13" fmla="*/ 404764 w 667195"/>
              <a:gd name="connsiteY13" fmla="*/ 23589 h 752475"/>
              <a:gd name="connsiteX14" fmla="*/ 409131 w 667195"/>
              <a:gd name="connsiteY14" fmla="*/ 27157 h 752475"/>
              <a:gd name="connsiteX15" fmla="*/ 413498 w 667195"/>
              <a:gd name="connsiteY15" fmla="*/ 30924 h 752475"/>
              <a:gd name="connsiteX16" fmla="*/ 417468 w 667195"/>
              <a:gd name="connsiteY16" fmla="*/ 34690 h 752475"/>
              <a:gd name="connsiteX17" fmla="*/ 632455 w 667195"/>
              <a:gd name="connsiteY17" fmla="*/ 249570 h 752475"/>
              <a:gd name="connsiteX18" fmla="*/ 636823 w 667195"/>
              <a:gd name="connsiteY18" fmla="*/ 253931 h 752475"/>
              <a:gd name="connsiteX19" fmla="*/ 640594 w 667195"/>
              <a:gd name="connsiteY19" fmla="*/ 258490 h 752475"/>
              <a:gd name="connsiteX20" fmla="*/ 644366 w 667195"/>
              <a:gd name="connsiteY20" fmla="*/ 263247 h 752475"/>
              <a:gd name="connsiteX21" fmla="*/ 647741 w 667195"/>
              <a:gd name="connsiteY21" fmla="*/ 268005 h 752475"/>
              <a:gd name="connsiteX22" fmla="*/ 650718 w 667195"/>
              <a:gd name="connsiteY22" fmla="*/ 272961 h 752475"/>
              <a:gd name="connsiteX23" fmla="*/ 653696 w 667195"/>
              <a:gd name="connsiteY23" fmla="*/ 278115 h 752475"/>
              <a:gd name="connsiteX24" fmla="*/ 656277 w 667195"/>
              <a:gd name="connsiteY24" fmla="*/ 283269 h 752475"/>
              <a:gd name="connsiteX25" fmla="*/ 658460 w 667195"/>
              <a:gd name="connsiteY25" fmla="*/ 288621 h 752475"/>
              <a:gd name="connsiteX26" fmla="*/ 660644 w 667195"/>
              <a:gd name="connsiteY26" fmla="*/ 293973 h 752475"/>
              <a:gd name="connsiteX27" fmla="*/ 662431 w 667195"/>
              <a:gd name="connsiteY27" fmla="*/ 299523 h 752475"/>
              <a:gd name="connsiteX28" fmla="*/ 664019 w 667195"/>
              <a:gd name="connsiteY28" fmla="*/ 304875 h 752475"/>
              <a:gd name="connsiteX29" fmla="*/ 665210 w 667195"/>
              <a:gd name="connsiteY29" fmla="*/ 310624 h 752475"/>
              <a:gd name="connsiteX30" fmla="*/ 666004 w 667195"/>
              <a:gd name="connsiteY30" fmla="*/ 316174 h 752475"/>
              <a:gd name="connsiteX31" fmla="*/ 666798 w 667195"/>
              <a:gd name="connsiteY31" fmla="*/ 321923 h 752475"/>
              <a:gd name="connsiteX32" fmla="*/ 667195 w 667195"/>
              <a:gd name="connsiteY32" fmla="*/ 327473 h 752475"/>
              <a:gd name="connsiteX33" fmla="*/ 667195 w 667195"/>
              <a:gd name="connsiteY33" fmla="*/ 333222 h 752475"/>
              <a:gd name="connsiteX34" fmla="*/ 667195 w 667195"/>
              <a:gd name="connsiteY34" fmla="*/ 338971 h 752475"/>
              <a:gd name="connsiteX35" fmla="*/ 666798 w 667195"/>
              <a:gd name="connsiteY35" fmla="*/ 344719 h 752475"/>
              <a:gd name="connsiteX36" fmla="*/ 666004 w 667195"/>
              <a:gd name="connsiteY36" fmla="*/ 350071 h 752475"/>
              <a:gd name="connsiteX37" fmla="*/ 665210 w 667195"/>
              <a:gd name="connsiteY37" fmla="*/ 355820 h 752475"/>
              <a:gd name="connsiteX38" fmla="*/ 664019 w 667195"/>
              <a:gd name="connsiteY38" fmla="*/ 361371 h 752475"/>
              <a:gd name="connsiteX39" fmla="*/ 662431 w 667195"/>
              <a:gd name="connsiteY39" fmla="*/ 366921 h 752475"/>
              <a:gd name="connsiteX40" fmla="*/ 660644 w 667195"/>
              <a:gd name="connsiteY40" fmla="*/ 372471 h 752475"/>
              <a:gd name="connsiteX41" fmla="*/ 658460 w 667195"/>
              <a:gd name="connsiteY41" fmla="*/ 377625 h 752475"/>
              <a:gd name="connsiteX42" fmla="*/ 656277 w 667195"/>
              <a:gd name="connsiteY42" fmla="*/ 382977 h 752475"/>
              <a:gd name="connsiteX43" fmla="*/ 653696 w 667195"/>
              <a:gd name="connsiteY43" fmla="*/ 388131 h 752475"/>
              <a:gd name="connsiteX44" fmla="*/ 650718 w 667195"/>
              <a:gd name="connsiteY44" fmla="*/ 393484 h 752475"/>
              <a:gd name="connsiteX45" fmla="*/ 647741 w 667195"/>
              <a:gd name="connsiteY45" fmla="*/ 398241 h 752475"/>
              <a:gd name="connsiteX46" fmla="*/ 644366 w 667195"/>
              <a:gd name="connsiteY46" fmla="*/ 403197 h 752475"/>
              <a:gd name="connsiteX47" fmla="*/ 640594 w 667195"/>
              <a:gd name="connsiteY47" fmla="*/ 407756 h 752475"/>
              <a:gd name="connsiteX48" fmla="*/ 636823 w 667195"/>
              <a:gd name="connsiteY48" fmla="*/ 412513 h 752475"/>
              <a:gd name="connsiteX49" fmla="*/ 632455 w 667195"/>
              <a:gd name="connsiteY49" fmla="*/ 416874 h 752475"/>
              <a:gd name="connsiteX50" fmla="*/ 628088 w 667195"/>
              <a:gd name="connsiteY50" fmla="*/ 421037 h 752475"/>
              <a:gd name="connsiteX51" fmla="*/ 623522 w 667195"/>
              <a:gd name="connsiteY51" fmla="*/ 425200 h 752475"/>
              <a:gd name="connsiteX52" fmla="*/ 618758 w 667195"/>
              <a:gd name="connsiteY52" fmla="*/ 428768 h 752475"/>
              <a:gd name="connsiteX53" fmla="*/ 613994 w 667195"/>
              <a:gd name="connsiteY53" fmla="*/ 431940 h 752475"/>
              <a:gd name="connsiteX54" fmla="*/ 608833 w 667195"/>
              <a:gd name="connsiteY54" fmla="*/ 435111 h 752475"/>
              <a:gd name="connsiteX55" fmla="*/ 603870 w 667195"/>
              <a:gd name="connsiteY55" fmla="*/ 438085 h 752475"/>
              <a:gd name="connsiteX56" fmla="*/ 598709 w 667195"/>
              <a:gd name="connsiteY56" fmla="*/ 440662 h 752475"/>
              <a:gd name="connsiteX57" fmla="*/ 593349 w 667195"/>
              <a:gd name="connsiteY57" fmla="*/ 442842 h 752475"/>
              <a:gd name="connsiteX58" fmla="*/ 587989 w 667195"/>
              <a:gd name="connsiteY58" fmla="*/ 445023 h 752475"/>
              <a:gd name="connsiteX59" fmla="*/ 582431 w 667195"/>
              <a:gd name="connsiteY59" fmla="*/ 446807 h 752475"/>
              <a:gd name="connsiteX60" fmla="*/ 576872 w 667195"/>
              <a:gd name="connsiteY60" fmla="*/ 448195 h 752475"/>
              <a:gd name="connsiteX61" fmla="*/ 571314 w 667195"/>
              <a:gd name="connsiteY61" fmla="*/ 449582 h 752475"/>
              <a:gd name="connsiteX62" fmla="*/ 565756 w 667195"/>
              <a:gd name="connsiteY62" fmla="*/ 450375 h 752475"/>
              <a:gd name="connsiteX63" fmla="*/ 559999 w 667195"/>
              <a:gd name="connsiteY63" fmla="*/ 451168 h 752475"/>
              <a:gd name="connsiteX64" fmla="*/ 554242 w 667195"/>
              <a:gd name="connsiteY64" fmla="*/ 451366 h 752475"/>
              <a:gd name="connsiteX65" fmla="*/ 548684 w 667195"/>
              <a:gd name="connsiteY65" fmla="*/ 451564 h 752475"/>
              <a:gd name="connsiteX66" fmla="*/ 542927 w 667195"/>
              <a:gd name="connsiteY66" fmla="*/ 451366 h 752475"/>
              <a:gd name="connsiteX67" fmla="*/ 537170 w 667195"/>
              <a:gd name="connsiteY67" fmla="*/ 451168 h 752475"/>
              <a:gd name="connsiteX68" fmla="*/ 531810 w 667195"/>
              <a:gd name="connsiteY68" fmla="*/ 450375 h 752475"/>
              <a:gd name="connsiteX69" fmla="*/ 526054 w 667195"/>
              <a:gd name="connsiteY69" fmla="*/ 449582 h 752475"/>
              <a:gd name="connsiteX70" fmla="*/ 520495 w 667195"/>
              <a:gd name="connsiteY70" fmla="*/ 448195 h 752475"/>
              <a:gd name="connsiteX71" fmla="*/ 514739 w 667195"/>
              <a:gd name="connsiteY71" fmla="*/ 446807 h 752475"/>
              <a:gd name="connsiteX72" fmla="*/ 509379 w 667195"/>
              <a:gd name="connsiteY72" fmla="*/ 445023 h 752475"/>
              <a:gd name="connsiteX73" fmla="*/ 504019 w 667195"/>
              <a:gd name="connsiteY73" fmla="*/ 442842 h 752475"/>
              <a:gd name="connsiteX74" fmla="*/ 498858 w 667195"/>
              <a:gd name="connsiteY74" fmla="*/ 440662 h 752475"/>
              <a:gd name="connsiteX75" fmla="*/ 493498 w 667195"/>
              <a:gd name="connsiteY75" fmla="*/ 438085 h 752475"/>
              <a:gd name="connsiteX76" fmla="*/ 488337 w 667195"/>
              <a:gd name="connsiteY76" fmla="*/ 435111 h 752475"/>
              <a:gd name="connsiteX77" fmla="*/ 483374 w 667195"/>
              <a:gd name="connsiteY77" fmla="*/ 431940 h 752475"/>
              <a:gd name="connsiteX78" fmla="*/ 478610 w 667195"/>
              <a:gd name="connsiteY78" fmla="*/ 428768 h 752475"/>
              <a:gd name="connsiteX79" fmla="*/ 473647 w 667195"/>
              <a:gd name="connsiteY79" fmla="*/ 425200 h 752475"/>
              <a:gd name="connsiteX80" fmla="*/ 469081 w 667195"/>
              <a:gd name="connsiteY80" fmla="*/ 421037 h 752475"/>
              <a:gd name="connsiteX81" fmla="*/ 464714 w 667195"/>
              <a:gd name="connsiteY81" fmla="*/ 416874 h 752475"/>
              <a:gd name="connsiteX82" fmla="*/ 452208 w 667195"/>
              <a:gd name="connsiteY82" fmla="*/ 400223 h 752475"/>
              <a:gd name="connsiteX83" fmla="*/ 452208 w 667195"/>
              <a:gd name="connsiteY83" fmla="*/ 634133 h 752475"/>
              <a:gd name="connsiteX84" fmla="*/ 452009 w 667195"/>
              <a:gd name="connsiteY84" fmla="*/ 639881 h 752475"/>
              <a:gd name="connsiteX85" fmla="*/ 451612 w 667195"/>
              <a:gd name="connsiteY85" fmla="*/ 646225 h 752475"/>
              <a:gd name="connsiteX86" fmla="*/ 450818 w 667195"/>
              <a:gd name="connsiteY86" fmla="*/ 651973 h 752475"/>
              <a:gd name="connsiteX87" fmla="*/ 450024 w 667195"/>
              <a:gd name="connsiteY87" fmla="*/ 657722 h 752475"/>
              <a:gd name="connsiteX88" fmla="*/ 448634 w 667195"/>
              <a:gd name="connsiteY88" fmla="*/ 663471 h 752475"/>
              <a:gd name="connsiteX89" fmla="*/ 447046 w 667195"/>
              <a:gd name="connsiteY89" fmla="*/ 669219 h 752475"/>
              <a:gd name="connsiteX90" fmla="*/ 445260 w 667195"/>
              <a:gd name="connsiteY90" fmla="*/ 674571 h 752475"/>
              <a:gd name="connsiteX91" fmla="*/ 442878 w 667195"/>
              <a:gd name="connsiteY91" fmla="*/ 680122 h 752475"/>
              <a:gd name="connsiteX92" fmla="*/ 440694 w 667195"/>
              <a:gd name="connsiteY92" fmla="*/ 685276 h 752475"/>
              <a:gd name="connsiteX93" fmla="*/ 437915 w 667195"/>
              <a:gd name="connsiteY93" fmla="*/ 690430 h 752475"/>
              <a:gd name="connsiteX94" fmla="*/ 435136 w 667195"/>
              <a:gd name="connsiteY94" fmla="*/ 695385 h 752475"/>
              <a:gd name="connsiteX95" fmla="*/ 431959 w 667195"/>
              <a:gd name="connsiteY95" fmla="*/ 700143 h 752475"/>
              <a:gd name="connsiteX96" fmla="*/ 428783 w 667195"/>
              <a:gd name="connsiteY96" fmla="*/ 704702 h 752475"/>
              <a:gd name="connsiteX97" fmla="*/ 425012 w 667195"/>
              <a:gd name="connsiteY97" fmla="*/ 709261 h 752475"/>
              <a:gd name="connsiteX98" fmla="*/ 421438 w 667195"/>
              <a:gd name="connsiteY98" fmla="*/ 713622 h 752475"/>
              <a:gd name="connsiteX99" fmla="*/ 417468 w 667195"/>
              <a:gd name="connsiteY99" fmla="*/ 717785 h 752475"/>
              <a:gd name="connsiteX100" fmla="*/ 413498 w 667195"/>
              <a:gd name="connsiteY100" fmla="*/ 721551 h 752475"/>
              <a:gd name="connsiteX101" fmla="*/ 409131 w 667195"/>
              <a:gd name="connsiteY101" fmla="*/ 725318 h 752475"/>
              <a:gd name="connsiteX102" fmla="*/ 404764 w 667195"/>
              <a:gd name="connsiteY102" fmla="*/ 728886 h 752475"/>
              <a:gd name="connsiteX103" fmla="*/ 399999 w 667195"/>
              <a:gd name="connsiteY103" fmla="*/ 732058 h 752475"/>
              <a:gd name="connsiteX104" fmla="*/ 395235 w 667195"/>
              <a:gd name="connsiteY104" fmla="*/ 735229 h 752475"/>
              <a:gd name="connsiteX105" fmla="*/ 390074 w 667195"/>
              <a:gd name="connsiteY105" fmla="*/ 738004 h 752475"/>
              <a:gd name="connsiteX106" fmla="*/ 385111 w 667195"/>
              <a:gd name="connsiteY106" fmla="*/ 740780 h 752475"/>
              <a:gd name="connsiteX107" fmla="*/ 379751 w 667195"/>
              <a:gd name="connsiteY107" fmla="*/ 742960 h 752475"/>
              <a:gd name="connsiteX108" fmla="*/ 374391 w 667195"/>
              <a:gd name="connsiteY108" fmla="*/ 745141 h 752475"/>
              <a:gd name="connsiteX109" fmla="*/ 368833 w 667195"/>
              <a:gd name="connsiteY109" fmla="*/ 746925 h 752475"/>
              <a:gd name="connsiteX110" fmla="*/ 363473 w 667195"/>
              <a:gd name="connsiteY110" fmla="*/ 748511 h 752475"/>
              <a:gd name="connsiteX111" fmla="*/ 357518 w 667195"/>
              <a:gd name="connsiteY111" fmla="*/ 749898 h 752475"/>
              <a:gd name="connsiteX112" fmla="*/ 351761 w 667195"/>
              <a:gd name="connsiteY112" fmla="*/ 751088 h 752475"/>
              <a:gd name="connsiteX113" fmla="*/ 345806 w 667195"/>
              <a:gd name="connsiteY113" fmla="*/ 751682 h 752475"/>
              <a:gd name="connsiteX114" fmla="*/ 339850 w 667195"/>
              <a:gd name="connsiteY114" fmla="*/ 752079 h 752475"/>
              <a:gd name="connsiteX115" fmla="*/ 333697 w 667195"/>
              <a:gd name="connsiteY115" fmla="*/ 752475 h 752475"/>
              <a:gd name="connsiteX116" fmla="*/ 327543 w 667195"/>
              <a:gd name="connsiteY116" fmla="*/ 752079 h 752475"/>
              <a:gd name="connsiteX117" fmla="*/ 321587 w 667195"/>
              <a:gd name="connsiteY117" fmla="*/ 751682 h 752475"/>
              <a:gd name="connsiteX118" fmla="*/ 315632 w 667195"/>
              <a:gd name="connsiteY118" fmla="*/ 751088 h 752475"/>
              <a:gd name="connsiteX119" fmla="*/ 309677 w 667195"/>
              <a:gd name="connsiteY119" fmla="*/ 749898 h 752475"/>
              <a:gd name="connsiteX120" fmla="*/ 303920 w 667195"/>
              <a:gd name="connsiteY120" fmla="*/ 748511 h 752475"/>
              <a:gd name="connsiteX121" fmla="*/ 298362 w 667195"/>
              <a:gd name="connsiteY121" fmla="*/ 746925 h 752475"/>
              <a:gd name="connsiteX122" fmla="*/ 292803 w 667195"/>
              <a:gd name="connsiteY122" fmla="*/ 745141 h 752475"/>
              <a:gd name="connsiteX123" fmla="*/ 287642 w 667195"/>
              <a:gd name="connsiteY123" fmla="*/ 742960 h 752475"/>
              <a:gd name="connsiteX124" fmla="*/ 282282 w 667195"/>
              <a:gd name="connsiteY124" fmla="*/ 740780 h 752475"/>
              <a:gd name="connsiteX125" fmla="*/ 277121 w 667195"/>
              <a:gd name="connsiteY125" fmla="*/ 738004 h 752475"/>
              <a:gd name="connsiteX126" fmla="*/ 272357 w 667195"/>
              <a:gd name="connsiteY126" fmla="*/ 735229 h 752475"/>
              <a:gd name="connsiteX127" fmla="*/ 267394 w 667195"/>
              <a:gd name="connsiteY127" fmla="*/ 732058 h 752475"/>
              <a:gd name="connsiteX128" fmla="*/ 262630 w 667195"/>
              <a:gd name="connsiteY128" fmla="*/ 728886 h 752475"/>
              <a:gd name="connsiteX129" fmla="*/ 258262 w 667195"/>
              <a:gd name="connsiteY129" fmla="*/ 725318 h 752475"/>
              <a:gd name="connsiteX130" fmla="*/ 253895 w 667195"/>
              <a:gd name="connsiteY130" fmla="*/ 721551 h 752475"/>
              <a:gd name="connsiteX131" fmla="*/ 249925 w 667195"/>
              <a:gd name="connsiteY131" fmla="*/ 717785 h 752475"/>
              <a:gd name="connsiteX132" fmla="*/ 245955 w 667195"/>
              <a:gd name="connsiteY132" fmla="*/ 713622 h 752475"/>
              <a:gd name="connsiteX133" fmla="*/ 242183 w 667195"/>
              <a:gd name="connsiteY133" fmla="*/ 709261 h 752475"/>
              <a:gd name="connsiteX134" fmla="*/ 238610 w 667195"/>
              <a:gd name="connsiteY134" fmla="*/ 704702 h 752475"/>
              <a:gd name="connsiteX135" fmla="*/ 235235 w 667195"/>
              <a:gd name="connsiteY135" fmla="*/ 700143 h 752475"/>
              <a:gd name="connsiteX136" fmla="*/ 232258 w 667195"/>
              <a:gd name="connsiteY136" fmla="*/ 695385 h 752475"/>
              <a:gd name="connsiteX137" fmla="*/ 229280 w 667195"/>
              <a:gd name="connsiteY137" fmla="*/ 690430 h 752475"/>
              <a:gd name="connsiteX138" fmla="*/ 226898 w 667195"/>
              <a:gd name="connsiteY138" fmla="*/ 685276 h 752475"/>
              <a:gd name="connsiteX139" fmla="*/ 224317 w 667195"/>
              <a:gd name="connsiteY139" fmla="*/ 680122 h 752475"/>
              <a:gd name="connsiteX140" fmla="*/ 222332 w 667195"/>
              <a:gd name="connsiteY140" fmla="*/ 674571 h 752475"/>
              <a:gd name="connsiteX141" fmla="*/ 220347 w 667195"/>
              <a:gd name="connsiteY141" fmla="*/ 669219 h 752475"/>
              <a:gd name="connsiteX142" fmla="*/ 218759 w 667195"/>
              <a:gd name="connsiteY142" fmla="*/ 663471 h 752475"/>
              <a:gd name="connsiteX143" fmla="*/ 217369 w 667195"/>
              <a:gd name="connsiteY143" fmla="*/ 657722 h 752475"/>
              <a:gd name="connsiteX144" fmla="*/ 216575 w 667195"/>
              <a:gd name="connsiteY144" fmla="*/ 651973 h 752475"/>
              <a:gd name="connsiteX145" fmla="*/ 215583 w 667195"/>
              <a:gd name="connsiteY145" fmla="*/ 646225 h 752475"/>
              <a:gd name="connsiteX146" fmla="*/ 215186 w 667195"/>
              <a:gd name="connsiteY146" fmla="*/ 639881 h 752475"/>
              <a:gd name="connsiteX147" fmla="*/ 215186 w 667195"/>
              <a:gd name="connsiteY147" fmla="*/ 634133 h 752475"/>
              <a:gd name="connsiteX148" fmla="*/ 215186 w 667195"/>
              <a:gd name="connsiteY148" fmla="*/ 400223 h 752475"/>
              <a:gd name="connsiteX149" fmla="*/ 202679 w 667195"/>
              <a:gd name="connsiteY149" fmla="*/ 416874 h 752475"/>
              <a:gd name="connsiteX150" fmla="*/ 198114 w 667195"/>
              <a:gd name="connsiteY150" fmla="*/ 421037 h 752475"/>
              <a:gd name="connsiteX151" fmla="*/ 193548 w 667195"/>
              <a:gd name="connsiteY151" fmla="*/ 425200 h 752475"/>
              <a:gd name="connsiteX152" fmla="*/ 188982 w 667195"/>
              <a:gd name="connsiteY152" fmla="*/ 428768 h 752475"/>
              <a:gd name="connsiteX153" fmla="*/ 183821 w 667195"/>
              <a:gd name="connsiteY153" fmla="*/ 431940 h 752475"/>
              <a:gd name="connsiteX154" fmla="*/ 178858 w 667195"/>
              <a:gd name="connsiteY154" fmla="*/ 435111 h 752475"/>
              <a:gd name="connsiteX155" fmla="*/ 173895 w 667195"/>
              <a:gd name="connsiteY155" fmla="*/ 438085 h 752475"/>
              <a:gd name="connsiteX156" fmla="*/ 168536 w 667195"/>
              <a:gd name="connsiteY156" fmla="*/ 440662 h 752475"/>
              <a:gd name="connsiteX157" fmla="*/ 163374 w 667195"/>
              <a:gd name="connsiteY157" fmla="*/ 442842 h 752475"/>
              <a:gd name="connsiteX158" fmla="*/ 157816 w 667195"/>
              <a:gd name="connsiteY158" fmla="*/ 445023 h 752475"/>
              <a:gd name="connsiteX159" fmla="*/ 152258 w 667195"/>
              <a:gd name="connsiteY159" fmla="*/ 446807 h 752475"/>
              <a:gd name="connsiteX160" fmla="*/ 146898 w 667195"/>
              <a:gd name="connsiteY160" fmla="*/ 448195 h 752475"/>
              <a:gd name="connsiteX161" fmla="*/ 141340 w 667195"/>
              <a:gd name="connsiteY161" fmla="*/ 449582 h 752475"/>
              <a:gd name="connsiteX162" fmla="*/ 135583 w 667195"/>
              <a:gd name="connsiteY162" fmla="*/ 450375 h 752475"/>
              <a:gd name="connsiteX163" fmla="*/ 130024 w 667195"/>
              <a:gd name="connsiteY163" fmla="*/ 451168 h 752475"/>
              <a:gd name="connsiteX164" fmla="*/ 124268 w 667195"/>
              <a:gd name="connsiteY164" fmla="*/ 451366 h 752475"/>
              <a:gd name="connsiteX165" fmla="*/ 118709 w 667195"/>
              <a:gd name="connsiteY165" fmla="*/ 451564 h 752475"/>
              <a:gd name="connsiteX166" fmla="*/ 113151 w 667195"/>
              <a:gd name="connsiteY166" fmla="*/ 451366 h 752475"/>
              <a:gd name="connsiteX167" fmla="*/ 107394 w 667195"/>
              <a:gd name="connsiteY167" fmla="*/ 451168 h 752475"/>
              <a:gd name="connsiteX168" fmla="*/ 101637 w 667195"/>
              <a:gd name="connsiteY168" fmla="*/ 450375 h 752475"/>
              <a:gd name="connsiteX169" fmla="*/ 95881 w 667195"/>
              <a:gd name="connsiteY169" fmla="*/ 449582 h 752475"/>
              <a:gd name="connsiteX170" fmla="*/ 90521 w 667195"/>
              <a:gd name="connsiteY170" fmla="*/ 448195 h 752475"/>
              <a:gd name="connsiteX171" fmla="*/ 84963 w 667195"/>
              <a:gd name="connsiteY171" fmla="*/ 446807 h 752475"/>
              <a:gd name="connsiteX172" fmla="*/ 79404 w 667195"/>
              <a:gd name="connsiteY172" fmla="*/ 445023 h 752475"/>
              <a:gd name="connsiteX173" fmla="*/ 74044 w 667195"/>
              <a:gd name="connsiteY173" fmla="*/ 442842 h 752475"/>
              <a:gd name="connsiteX174" fmla="*/ 68685 w 667195"/>
              <a:gd name="connsiteY174" fmla="*/ 440662 h 752475"/>
              <a:gd name="connsiteX175" fmla="*/ 63523 w 667195"/>
              <a:gd name="connsiteY175" fmla="*/ 438085 h 752475"/>
              <a:gd name="connsiteX176" fmla="*/ 58561 w 667195"/>
              <a:gd name="connsiteY176" fmla="*/ 435111 h 752475"/>
              <a:gd name="connsiteX177" fmla="*/ 53399 w 667195"/>
              <a:gd name="connsiteY177" fmla="*/ 431940 h 752475"/>
              <a:gd name="connsiteX178" fmla="*/ 48635 w 667195"/>
              <a:gd name="connsiteY178" fmla="*/ 428768 h 752475"/>
              <a:gd name="connsiteX179" fmla="*/ 43871 w 667195"/>
              <a:gd name="connsiteY179" fmla="*/ 425200 h 752475"/>
              <a:gd name="connsiteX180" fmla="*/ 39305 w 667195"/>
              <a:gd name="connsiteY180" fmla="*/ 421037 h 752475"/>
              <a:gd name="connsiteX181" fmla="*/ 34739 w 667195"/>
              <a:gd name="connsiteY181" fmla="*/ 416874 h 752475"/>
              <a:gd name="connsiteX182" fmla="*/ 30571 w 667195"/>
              <a:gd name="connsiteY182" fmla="*/ 412513 h 752475"/>
              <a:gd name="connsiteX183" fmla="*/ 26799 w 667195"/>
              <a:gd name="connsiteY183" fmla="*/ 407756 h 752475"/>
              <a:gd name="connsiteX184" fmla="*/ 23027 w 667195"/>
              <a:gd name="connsiteY184" fmla="*/ 403197 h 752475"/>
              <a:gd name="connsiteX185" fmla="*/ 19652 w 667195"/>
              <a:gd name="connsiteY185" fmla="*/ 398241 h 752475"/>
              <a:gd name="connsiteX186" fmla="*/ 16476 w 667195"/>
              <a:gd name="connsiteY186" fmla="*/ 393484 h 752475"/>
              <a:gd name="connsiteX187" fmla="*/ 13697 w 667195"/>
              <a:gd name="connsiteY187" fmla="*/ 388131 h 752475"/>
              <a:gd name="connsiteX188" fmla="*/ 10918 w 667195"/>
              <a:gd name="connsiteY188" fmla="*/ 382977 h 752475"/>
              <a:gd name="connsiteX189" fmla="*/ 8734 w 667195"/>
              <a:gd name="connsiteY189" fmla="*/ 377625 h 752475"/>
              <a:gd name="connsiteX190" fmla="*/ 6551 w 667195"/>
              <a:gd name="connsiteY190" fmla="*/ 372471 h 752475"/>
              <a:gd name="connsiteX191" fmla="*/ 4963 w 667195"/>
              <a:gd name="connsiteY191" fmla="*/ 366921 h 752475"/>
              <a:gd name="connsiteX192" fmla="*/ 3375 w 667195"/>
              <a:gd name="connsiteY192" fmla="*/ 361371 h 752475"/>
              <a:gd name="connsiteX193" fmla="*/ 2382 w 667195"/>
              <a:gd name="connsiteY193" fmla="*/ 355820 h 752475"/>
              <a:gd name="connsiteX194" fmla="*/ 1389 w 667195"/>
              <a:gd name="connsiteY194" fmla="*/ 350071 h 752475"/>
              <a:gd name="connsiteX195" fmla="*/ 794 w 667195"/>
              <a:gd name="connsiteY195" fmla="*/ 344719 h 752475"/>
              <a:gd name="connsiteX196" fmla="*/ 198 w 667195"/>
              <a:gd name="connsiteY196" fmla="*/ 338971 h 752475"/>
              <a:gd name="connsiteX197" fmla="*/ 0 w 667195"/>
              <a:gd name="connsiteY197" fmla="*/ 333222 h 752475"/>
              <a:gd name="connsiteX198" fmla="*/ 198 w 667195"/>
              <a:gd name="connsiteY198" fmla="*/ 327473 h 752475"/>
              <a:gd name="connsiteX199" fmla="*/ 794 w 667195"/>
              <a:gd name="connsiteY199" fmla="*/ 321923 h 752475"/>
              <a:gd name="connsiteX200" fmla="*/ 1389 w 667195"/>
              <a:gd name="connsiteY200" fmla="*/ 316174 h 752475"/>
              <a:gd name="connsiteX201" fmla="*/ 2382 w 667195"/>
              <a:gd name="connsiteY201" fmla="*/ 310624 h 752475"/>
              <a:gd name="connsiteX202" fmla="*/ 3375 w 667195"/>
              <a:gd name="connsiteY202" fmla="*/ 304875 h 752475"/>
              <a:gd name="connsiteX203" fmla="*/ 4963 w 667195"/>
              <a:gd name="connsiteY203" fmla="*/ 299523 h 752475"/>
              <a:gd name="connsiteX204" fmla="*/ 6551 w 667195"/>
              <a:gd name="connsiteY204" fmla="*/ 293973 h 752475"/>
              <a:gd name="connsiteX205" fmla="*/ 8734 w 667195"/>
              <a:gd name="connsiteY205" fmla="*/ 288621 h 752475"/>
              <a:gd name="connsiteX206" fmla="*/ 10918 w 667195"/>
              <a:gd name="connsiteY206" fmla="*/ 283269 h 752475"/>
              <a:gd name="connsiteX207" fmla="*/ 13697 w 667195"/>
              <a:gd name="connsiteY207" fmla="*/ 278115 h 752475"/>
              <a:gd name="connsiteX208" fmla="*/ 16476 w 667195"/>
              <a:gd name="connsiteY208" fmla="*/ 272961 h 752475"/>
              <a:gd name="connsiteX209" fmla="*/ 19652 w 667195"/>
              <a:gd name="connsiteY209" fmla="*/ 268005 h 752475"/>
              <a:gd name="connsiteX210" fmla="*/ 23027 w 667195"/>
              <a:gd name="connsiteY210" fmla="*/ 263247 h 752475"/>
              <a:gd name="connsiteX211" fmla="*/ 26799 w 667195"/>
              <a:gd name="connsiteY211" fmla="*/ 258490 h 752475"/>
              <a:gd name="connsiteX212" fmla="*/ 30571 w 667195"/>
              <a:gd name="connsiteY212" fmla="*/ 253931 h 752475"/>
              <a:gd name="connsiteX213" fmla="*/ 34739 w 667195"/>
              <a:gd name="connsiteY213" fmla="*/ 249570 h 752475"/>
              <a:gd name="connsiteX214" fmla="*/ 249925 w 667195"/>
              <a:gd name="connsiteY214" fmla="*/ 34690 h 752475"/>
              <a:gd name="connsiteX215" fmla="*/ 253895 w 667195"/>
              <a:gd name="connsiteY215" fmla="*/ 30924 h 752475"/>
              <a:gd name="connsiteX216" fmla="*/ 258262 w 667195"/>
              <a:gd name="connsiteY216" fmla="*/ 27157 h 752475"/>
              <a:gd name="connsiteX217" fmla="*/ 262630 w 667195"/>
              <a:gd name="connsiteY217" fmla="*/ 23589 h 752475"/>
              <a:gd name="connsiteX218" fmla="*/ 267394 w 667195"/>
              <a:gd name="connsiteY218" fmla="*/ 20418 h 752475"/>
              <a:gd name="connsiteX219" fmla="*/ 272357 w 667195"/>
              <a:gd name="connsiteY219" fmla="*/ 17246 h 752475"/>
              <a:gd name="connsiteX220" fmla="*/ 277121 w 667195"/>
              <a:gd name="connsiteY220" fmla="*/ 14471 h 752475"/>
              <a:gd name="connsiteX221" fmla="*/ 282282 w 667195"/>
              <a:gd name="connsiteY221" fmla="*/ 11894 h 752475"/>
              <a:gd name="connsiteX222" fmla="*/ 287642 w 667195"/>
              <a:gd name="connsiteY222" fmla="*/ 9317 h 752475"/>
              <a:gd name="connsiteX223" fmla="*/ 292803 w 667195"/>
              <a:gd name="connsiteY223" fmla="*/ 7335 h 752475"/>
              <a:gd name="connsiteX224" fmla="*/ 298362 w 667195"/>
              <a:gd name="connsiteY224" fmla="*/ 5551 h 752475"/>
              <a:gd name="connsiteX225" fmla="*/ 303920 w 667195"/>
              <a:gd name="connsiteY225" fmla="*/ 3965 h 752475"/>
              <a:gd name="connsiteX226" fmla="*/ 309677 w 667195"/>
              <a:gd name="connsiteY226" fmla="*/ 2577 h 752475"/>
              <a:gd name="connsiteX227" fmla="*/ 315632 w 667195"/>
              <a:gd name="connsiteY227" fmla="*/ 1388 h 752475"/>
              <a:gd name="connsiteX228" fmla="*/ 321587 w 667195"/>
              <a:gd name="connsiteY228" fmla="*/ 793 h 752475"/>
              <a:gd name="connsiteX229" fmla="*/ 327543 w 667195"/>
              <a:gd name="connsiteY229" fmla="*/ 198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667195" h="752475">
                <a:moveTo>
                  <a:pt x="333697" y="0"/>
                </a:moveTo>
                <a:lnTo>
                  <a:pt x="339850" y="198"/>
                </a:lnTo>
                <a:lnTo>
                  <a:pt x="345806" y="793"/>
                </a:lnTo>
                <a:lnTo>
                  <a:pt x="351761" y="1388"/>
                </a:lnTo>
                <a:lnTo>
                  <a:pt x="357518" y="2577"/>
                </a:lnTo>
                <a:lnTo>
                  <a:pt x="363473" y="3965"/>
                </a:lnTo>
                <a:lnTo>
                  <a:pt x="368833" y="5551"/>
                </a:lnTo>
                <a:lnTo>
                  <a:pt x="374391" y="7335"/>
                </a:lnTo>
                <a:lnTo>
                  <a:pt x="379751" y="9317"/>
                </a:lnTo>
                <a:lnTo>
                  <a:pt x="385111" y="11894"/>
                </a:lnTo>
                <a:lnTo>
                  <a:pt x="390074" y="14471"/>
                </a:lnTo>
                <a:lnTo>
                  <a:pt x="395235" y="17246"/>
                </a:lnTo>
                <a:lnTo>
                  <a:pt x="399999" y="20418"/>
                </a:lnTo>
                <a:lnTo>
                  <a:pt x="404764" y="23589"/>
                </a:lnTo>
                <a:lnTo>
                  <a:pt x="409131" y="27157"/>
                </a:lnTo>
                <a:lnTo>
                  <a:pt x="413498" y="30924"/>
                </a:lnTo>
                <a:lnTo>
                  <a:pt x="417468" y="34690"/>
                </a:lnTo>
                <a:lnTo>
                  <a:pt x="632455" y="249570"/>
                </a:lnTo>
                <a:lnTo>
                  <a:pt x="636823" y="253931"/>
                </a:lnTo>
                <a:lnTo>
                  <a:pt x="640594" y="258490"/>
                </a:lnTo>
                <a:lnTo>
                  <a:pt x="644366" y="263247"/>
                </a:lnTo>
                <a:lnTo>
                  <a:pt x="647741" y="268005"/>
                </a:lnTo>
                <a:lnTo>
                  <a:pt x="650718" y="272961"/>
                </a:lnTo>
                <a:lnTo>
                  <a:pt x="653696" y="278115"/>
                </a:lnTo>
                <a:lnTo>
                  <a:pt x="656277" y="283269"/>
                </a:lnTo>
                <a:lnTo>
                  <a:pt x="658460" y="288621"/>
                </a:lnTo>
                <a:lnTo>
                  <a:pt x="660644" y="293973"/>
                </a:lnTo>
                <a:lnTo>
                  <a:pt x="662431" y="299523"/>
                </a:lnTo>
                <a:lnTo>
                  <a:pt x="664019" y="304875"/>
                </a:lnTo>
                <a:lnTo>
                  <a:pt x="665210" y="310624"/>
                </a:lnTo>
                <a:lnTo>
                  <a:pt x="666004" y="316174"/>
                </a:lnTo>
                <a:lnTo>
                  <a:pt x="666798" y="321923"/>
                </a:lnTo>
                <a:lnTo>
                  <a:pt x="667195" y="327473"/>
                </a:lnTo>
                <a:lnTo>
                  <a:pt x="667195" y="333222"/>
                </a:lnTo>
                <a:lnTo>
                  <a:pt x="667195" y="338971"/>
                </a:lnTo>
                <a:lnTo>
                  <a:pt x="666798" y="344719"/>
                </a:lnTo>
                <a:lnTo>
                  <a:pt x="666004" y="350071"/>
                </a:lnTo>
                <a:lnTo>
                  <a:pt x="665210" y="355820"/>
                </a:lnTo>
                <a:lnTo>
                  <a:pt x="664019" y="361371"/>
                </a:lnTo>
                <a:lnTo>
                  <a:pt x="662431" y="366921"/>
                </a:lnTo>
                <a:lnTo>
                  <a:pt x="660644" y="372471"/>
                </a:lnTo>
                <a:lnTo>
                  <a:pt x="658460" y="377625"/>
                </a:lnTo>
                <a:lnTo>
                  <a:pt x="656277" y="382977"/>
                </a:lnTo>
                <a:lnTo>
                  <a:pt x="653696" y="388131"/>
                </a:lnTo>
                <a:lnTo>
                  <a:pt x="650718" y="393484"/>
                </a:lnTo>
                <a:lnTo>
                  <a:pt x="647741" y="398241"/>
                </a:lnTo>
                <a:lnTo>
                  <a:pt x="644366" y="403197"/>
                </a:lnTo>
                <a:lnTo>
                  <a:pt x="640594" y="407756"/>
                </a:lnTo>
                <a:lnTo>
                  <a:pt x="636823" y="412513"/>
                </a:lnTo>
                <a:lnTo>
                  <a:pt x="632455" y="416874"/>
                </a:lnTo>
                <a:lnTo>
                  <a:pt x="628088" y="421037"/>
                </a:lnTo>
                <a:lnTo>
                  <a:pt x="623522" y="425200"/>
                </a:lnTo>
                <a:lnTo>
                  <a:pt x="618758" y="428768"/>
                </a:lnTo>
                <a:lnTo>
                  <a:pt x="613994" y="431940"/>
                </a:lnTo>
                <a:lnTo>
                  <a:pt x="608833" y="435111"/>
                </a:lnTo>
                <a:lnTo>
                  <a:pt x="603870" y="438085"/>
                </a:lnTo>
                <a:lnTo>
                  <a:pt x="598709" y="440662"/>
                </a:lnTo>
                <a:lnTo>
                  <a:pt x="593349" y="442842"/>
                </a:lnTo>
                <a:lnTo>
                  <a:pt x="587989" y="445023"/>
                </a:lnTo>
                <a:lnTo>
                  <a:pt x="582431" y="446807"/>
                </a:lnTo>
                <a:lnTo>
                  <a:pt x="576872" y="448195"/>
                </a:lnTo>
                <a:lnTo>
                  <a:pt x="571314" y="449582"/>
                </a:lnTo>
                <a:lnTo>
                  <a:pt x="565756" y="450375"/>
                </a:lnTo>
                <a:lnTo>
                  <a:pt x="559999" y="451168"/>
                </a:lnTo>
                <a:lnTo>
                  <a:pt x="554242" y="451366"/>
                </a:lnTo>
                <a:lnTo>
                  <a:pt x="548684" y="451564"/>
                </a:lnTo>
                <a:lnTo>
                  <a:pt x="542927" y="451366"/>
                </a:lnTo>
                <a:lnTo>
                  <a:pt x="537170" y="451168"/>
                </a:lnTo>
                <a:lnTo>
                  <a:pt x="531810" y="450375"/>
                </a:lnTo>
                <a:lnTo>
                  <a:pt x="526054" y="449582"/>
                </a:lnTo>
                <a:lnTo>
                  <a:pt x="520495" y="448195"/>
                </a:lnTo>
                <a:lnTo>
                  <a:pt x="514739" y="446807"/>
                </a:lnTo>
                <a:lnTo>
                  <a:pt x="509379" y="445023"/>
                </a:lnTo>
                <a:lnTo>
                  <a:pt x="504019" y="442842"/>
                </a:lnTo>
                <a:lnTo>
                  <a:pt x="498858" y="440662"/>
                </a:lnTo>
                <a:lnTo>
                  <a:pt x="493498" y="438085"/>
                </a:lnTo>
                <a:lnTo>
                  <a:pt x="488337" y="435111"/>
                </a:lnTo>
                <a:lnTo>
                  <a:pt x="483374" y="431940"/>
                </a:lnTo>
                <a:lnTo>
                  <a:pt x="478610" y="428768"/>
                </a:lnTo>
                <a:lnTo>
                  <a:pt x="473647" y="425200"/>
                </a:lnTo>
                <a:lnTo>
                  <a:pt x="469081" y="421037"/>
                </a:lnTo>
                <a:lnTo>
                  <a:pt x="464714" y="416874"/>
                </a:lnTo>
                <a:lnTo>
                  <a:pt x="452208" y="400223"/>
                </a:lnTo>
                <a:lnTo>
                  <a:pt x="452208" y="634133"/>
                </a:lnTo>
                <a:lnTo>
                  <a:pt x="452009" y="639881"/>
                </a:lnTo>
                <a:lnTo>
                  <a:pt x="451612" y="646225"/>
                </a:lnTo>
                <a:lnTo>
                  <a:pt x="450818" y="651973"/>
                </a:lnTo>
                <a:lnTo>
                  <a:pt x="450024" y="657722"/>
                </a:lnTo>
                <a:lnTo>
                  <a:pt x="448634" y="663471"/>
                </a:lnTo>
                <a:lnTo>
                  <a:pt x="447046" y="669219"/>
                </a:lnTo>
                <a:lnTo>
                  <a:pt x="445260" y="674571"/>
                </a:lnTo>
                <a:lnTo>
                  <a:pt x="442878" y="680122"/>
                </a:lnTo>
                <a:lnTo>
                  <a:pt x="440694" y="685276"/>
                </a:lnTo>
                <a:lnTo>
                  <a:pt x="437915" y="690430"/>
                </a:lnTo>
                <a:lnTo>
                  <a:pt x="435136" y="695385"/>
                </a:lnTo>
                <a:lnTo>
                  <a:pt x="431959" y="700143"/>
                </a:lnTo>
                <a:lnTo>
                  <a:pt x="428783" y="704702"/>
                </a:lnTo>
                <a:lnTo>
                  <a:pt x="425012" y="709261"/>
                </a:lnTo>
                <a:lnTo>
                  <a:pt x="421438" y="713622"/>
                </a:lnTo>
                <a:lnTo>
                  <a:pt x="417468" y="717785"/>
                </a:lnTo>
                <a:lnTo>
                  <a:pt x="413498" y="721551"/>
                </a:lnTo>
                <a:lnTo>
                  <a:pt x="409131" y="725318"/>
                </a:lnTo>
                <a:lnTo>
                  <a:pt x="404764" y="728886"/>
                </a:lnTo>
                <a:lnTo>
                  <a:pt x="399999" y="732058"/>
                </a:lnTo>
                <a:lnTo>
                  <a:pt x="395235" y="735229"/>
                </a:lnTo>
                <a:lnTo>
                  <a:pt x="390074" y="738004"/>
                </a:lnTo>
                <a:lnTo>
                  <a:pt x="385111" y="740780"/>
                </a:lnTo>
                <a:lnTo>
                  <a:pt x="379751" y="742960"/>
                </a:lnTo>
                <a:lnTo>
                  <a:pt x="374391" y="745141"/>
                </a:lnTo>
                <a:lnTo>
                  <a:pt x="368833" y="746925"/>
                </a:lnTo>
                <a:lnTo>
                  <a:pt x="363473" y="748511"/>
                </a:lnTo>
                <a:lnTo>
                  <a:pt x="357518" y="749898"/>
                </a:lnTo>
                <a:lnTo>
                  <a:pt x="351761" y="751088"/>
                </a:lnTo>
                <a:lnTo>
                  <a:pt x="345806" y="751682"/>
                </a:lnTo>
                <a:lnTo>
                  <a:pt x="339850" y="752079"/>
                </a:lnTo>
                <a:lnTo>
                  <a:pt x="333697" y="752475"/>
                </a:lnTo>
                <a:lnTo>
                  <a:pt x="327543" y="752079"/>
                </a:lnTo>
                <a:lnTo>
                  <a:pt x="321587" y="751682"/>
                </a:lnTo>
                <a:lnTo>
                  <a:pt x="315632" y="751088"/>
                </a:lnTo>
                <a:lnTo>
                  <a:pt x="309677" y="749898"/>
                </a:lnTo>
                <a:lnTo>
                  <a:pt x="303920" y="748511"/>
                </a:lnTo>
                <a:lnTo>
                  <a:pt x="298362" y="746925"/>
                </a:lnTo>
                <a:lnTo>
                  <a:pt x="292803" y="745141"/>
                </a:lnTo>
                <a:lnTo>
                  <a:pt x="287642" y="742960"/>
                </a:lnTo>
                <a:lnTo>
                  <a:pt x="282282" y="740780"/>
                </a:lnTo>
                <a:lnTo>
                  <a:pt x="277121" y="738004"/>
                </a:lnTo>
                <a:lnTo>
                  <a:pt x="272357" y="735229"/>
                </a:lnTo>
                <a:lnTo>
                  <a:pt x="267394" y="732058"/>
                </a:lnTo>
                <a:lnTo>
                  <a:pt x="262630" y="728886"/>
                </a:lnTo>
                <a:lnTo>
                  <a:pt x="258262" y="725318"/>
                </a:lnTo>
                <a:lnTo>
                  <a:pt x="253895" y="721551"/>
                </a:lnTo>
                <a:lnTo>
                  <a:pt x="249925" y="717785"/>
                </a:lnTo>
                <a:lnTo>
                  <a:pt x="245955" y="713622"/>
                </a:lnTo>
                <a:lnTo>
                  <a:pt x="242183" y="709261"/>
                </a:lnTo>
                <a:lnTo>
                  <a:pt x="238610" y="704702"/>
                </a:lnTo>
                <a:lnTo>
                  <a:pt x="235235" y="700143"/>
                </a:lnTo>
                <a:lnTo>
                  <a:pt x="232258" y="695385"/>
                </a:lnTo>
                <a:lnTo>
                  <a:pt x="229280" y="690430"/>
                </a:lnTo>
                <a:lnTo>
                  <a:pt x="226898" y="685276"/>
                </a:lnTo>
                <a:lnTo>
                  <a:pt x="224317" y="680122"/>
                </a:lnTo>
                <a:lnTo>
                  <a:pt x="222332" y="674571"/>
                </a:lnTo>
                <a:lnTo>
                  <a:pt x="220347" y="669219"/>
                </a:lnTo>
                <a:lnTo>
                  <a:pt x="218759" y="663471"/>
                </a:lnTo>
                <a:lnTo>
                  <a:pt x="217369" y="657722"/>
                </a:lnTo>
                <a:lnTo>
                  <a:pt x="216575" y="651973"/>
                </a:lnTo>
                <a:lnTo>
                  <a:pt x="215583" y="646225"/>
                </a:lnTo>
                <a:lnTo>
                  <a:pt x="215186" y="639881"/>
                </a:lnTo>
                <a:lnTo>
                  <a:pt x="215186" y="634133"/>
                </a:lnTo>
                <a:lnTo>
                  <a:pt x="215186" y="400223"/>
                </a:lnTo>
                <a:lnTo>
                  <a:pt x="202679" y="416874"/>
                </a:lnTo>
                <a:lnTo>
                  <a:pt x="198114" y="421037"/>
                </a:lnTo>
                <a:lnTo>
                  <a:pt x="193548" y="425200"/>
                </a:lnTo>
                <a:lnTo>
                  <a:pt x="188982" y="428768"/>
                </a:lnTo>
                <a:lnTo>
                  <a:pt x="183821" y="431940"/>
                </a:lnTo>
                <a:lnTo>
                  <a:pt x="178858" y="435111"/>
                </a:lnTo>
                <a:lnTo>
                  <a:pt x="173895" y="438085"/>
                </a:lnTo>
                <a:lnTo>
                  <a:pt x="168536" y="440662"/>
                </a:lnTo>
                <a:lnTo>
                  <a:pt x="163374" y="442842"/>
                </a:lnTo>
                <a:lnTo>
                  <a:pt x="157816" y="445023"/>
                </a:lnTo>
                <a:lnTo>
                  <a:pt x="152258" y="446807"/>
                </a:lnTo>
                <a:lnTo>
                  <a:pt x="146898" y="448195"/>
                </a:lnTo>
                <a:lnTo>
                  <a:pt x="141340" y="449582"/>
                </a:lnTo>
                <a:lnTo>
                  <a:pt x="135583" y="450375"/>
                </a:lnTo>
                <a:lnTo>
                  <a:pt x="130024" y="451168"/>
                </a:lnTo>
                <a:lnTo>
                  <a:pt x="124268" y="451366"/>
                </a:lnTo>
                <a:lnTo>
                  <a:pt x="118709" y="451564"/>
                </a:lnTo>
                <a:lnTo>
                  <a:pt x="113151" y="451366"/>
                </a:lnTo>
                <a:lnTo>
                  <a:pt x="107394" y="451168"/>
                </a:lnTo>
                <a:lnTo>
                  <a:pt x="101637" y="450375"/>
                </a:lnTo>
                <a:lnTo>
                  <a:pt x="95881" y="449582"/>
                </a:lnTo>
                <a:lnTo>
                  <a:pt x="90521" y="448195"/>
                </a:lnTo>
                <a:lnTo>
                  <a:pt x="84963" y="446807"/>
                </a:lnTo>
                <a:lnTo>
                  <a:pt x="79404" y="445023"/>
                </a:lnTo>
                <a:lnTo>
                  <a:pt x="74044" y="442842"/>
                </a:lnTo>
                <a:lnTo>
                  <a:pt x="68685" y="440662"/>
                </a:lnTo>
                <a:lnTo>
                  <a:pt x="63523" y="438085"/>
                </a:lnTo>
                <a:lnTo>
                  <a:pt x="58561" y="435111"/>
                </a:lnTo>
                <a:lnTo>
                  <a:pt x="53399" y="431940"/>
                </a:lnTo>
                <a:lnTo>
                  <a:pt x="48635" y="428768"/>
                </a:lnTo>
                <a:lnTo>
                  <a:pt x="43871" y="425200"/>
                </a:lnTo>
                <a:lnTo>
                  <a:pt x="39305" y="421037"/>
                </a:lnTo>
                <a:lnTo>
                  <a:pt x="34739" y="416874"/>
                </a:lnTo>
                <a:lnTo>
                  <a:pt x="30571" y="412513"/>
                </a:lnTo>
                <a:lnTo>
                  <a:pt x="26799" y="407756"/>
                </a:lnTo>
                <a:lnTo>
                  <a:pt x="23027" y="403197"/>
                </a:lnTo>
                <a:lnTo>
                  <a:pt x="19652" y="398241"/>
                </a:lnTo>
                <a:lnTo>
                  <a:pt x="16476" y="393484"/>
                </a:lnTo>
                <a:lnTo>
                  <a:pt x="13697" y="388131"/>
                </a:lnTo>
                <a:lnTo>
                  <a:pt x="10918" y="382977"/>
                </a:lnTo>
                <a:lnTo>
                  <a:pt x="8734" y="377625"/>
                </a:lnTo>
                <a:lnTo>
                  <a:pt x="6551" y="372471"/>
                </a:lnTo>
                <a:lnTo>
                  <a:pt x="4963" y="366921"/>
                </a:lnTo>
                <a:lnTo>
                  <a:pt x="3375" y="361371"/>
                </a:lnTo>
                <a:lnTo>
                  <a:pt x="2382" y="355820"/>
                </a:lnTo>
                <a:lnTo>
                  <a:pt x="1389" y="350071"/>
                </a:lnTo>
                <a:lnTo>
                  <a:pt x="794" y="344719"/>
                </a:lnTo>
                <a:lnTo>
                  <a:pt x="198" y="338971"/>
                </a:lnTo>
                <a:lnTo>
                  <a:pt x="0" y="333222"/>
                </a:lnTo>
                <a:lnTo>
                  <a:pt x="198" y="327473"/>
                </a:lnTo>
                <a:lnTo>
                  <a:pt x="794" y="321923"/>
                </a:lnTo>
                <a:lnTo>
                  <a:pt x="1389" y="316174"/>
                </a:lnTo>
                <a:lnTo>
                  <a:pt x="2382" y="310624"/>
                </a:lnTo>
                <a:lnTo>
                  <a:pt x="3375" y="304875"/>
                </a:lnTo>
                <a:lnTo>
                  <a:pt x="4963" y="299523"/>
                </a:lnTo>
                <a:lnTo>
                  <a:pt x="6551" y="293973"/>
                </a:lnTo>
                <a:lnTo>
                  <a:pt x="8734" y="288621"/>
                </a:lnTo>
                <a:lnTo>
                  <a:pt x="10918" y="283269"/>
                </a:lnTo>
                <a:lnTo>
                  <a:pt x="13697" y="278115"/>
                </a:lnTo>
                <a:lnTo>
                  <a:pt x="16476" y="272961"/>
                </a:lnTo>
                <a:lnTo>
                  <a:pt x="19652" y="268005"/>
                </a:lnTo>
                <a:lnTo>
                  <a:pt x="23027" y="263247"/>
                </a:lnTo>
                <a:lnTo>
                  <a:pt x="26799" y="258490"/>
                </a:lnTo>
                <a:lnTo>
                  <a:pt x="30571" y="253931"/>
                </a:lnTo>
                <a:lnTo>
                  <a:pt x="34739" y="249570"/>
                </a:lnTo>
                <a:lnTo>
                  <a:pt x="249925" y="34690"/>
                </a:lnTo>
                <a:lnTo>
                  <a:pt x="253895" y="30924"/>
                </a:lnTo>
                <a:lnTo>
                  <a:pt x="258262" y="27157"/>
                </a:lnTo>
                <a:lnTo>
                  <a:pt x="262630" y="23589"/>
                </a:lnTo>
                <a:lnTo>
                  <a:pt x="267394" y="20418"/>
                </a:lnTo>
                <a:lnTo>
                  <a:pt x="272357" y="17246"/>
                </a:lnTo>
                <a:lnTo>
                  <a:pt x="277121" y="14471"/>
                </a:lnTo>
                <a:lnTo>
                  <a:pt x="282282" y="11894"/>
                </a:lnTo>
                <a:lnTo>
                  <a:pt x="287642" y="9317"/>
                </a:lnTo>
                <a:lnTo>
                  <a:pt x="292803" y="7335"/>
                </a:lnTo>
                <a:lnTo>
                  <a:pt x="298362" y="5551"/>
                </a:lnTo>
                <a:lnTo>
                  <a:pt x="303920" y="3965"/>
                </a:lnTo>
                <a:lnTo>
                  <a:pt x="309677" y="2577"/>
                </a:lnTo>
                <a:lnTo>
                  <a:pt x="315632" y="1388"/>
                </a:lnTo>
                <a:lnTo>
                  <a:pt x="321587" y="793"/>
                </a:lnTo>
                <a:lnTo>
                  <a:pt x="327543" y="198"/>
                </a:lnTo>
                <a:close/>
              </a:path>
            </a:pathLst>
          </a:custGeom>
          <a:solidFill>
            <a:srgbClr val="99CB38"/>
          </a:solidFill>
          <a:ln>
            <a:noFill/>
          </a:ln>
        </p:spPr>
        <p:style>
          <a:lnRef idx="2">
            <a:srgbClr val="99CB38">
              <a:shade val="50000"/>
            </a:srgbClr>
          </a:lnRef>
          <a:fillRef idx="1">
            <a:srgbClr val="99CB38"/>
          </a:fillRef>
          <a:effectRef idx="0">
            <a:srgbClr val="99CB38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 fontAlgn="base"/>
            <a:endParaRPr lang="zh-CN" altLang="en-US" strike="noStrike" noProof="1">
              <a:solidFill>
                <a:sysClr val="windowText" lastClr="000000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>
            <p:custDataLst>
              <p:tags r:id="rId4"/>
            </p:custDataLst>
          </p:nvPr>
        </p:nvSpPr>
        <p:spPr>
          <a:xfrm rot="10800000">
            <a:off x="5624513" y="4089400"/>
            <a:ext cx="765175" cy="862013"/>
          </a:xfrm>
          <a:custGeom>
            <a:avLst/>
            <a:gdLst>
              <a:gd name="connsiteX0" fmla="*/ 333697 w 667195"/>
              <a:gd name="connsiteY0" fmla="*/ 0 h 752475"/>
              <a:gd name="connsiteX1" fmla="*/ 339850 w 667195"/>
              <a:gd name="connsiteY1" fmla="*/ 198 h 752475"/>
              <a:gd name="connsiteX2" fmla="*/ 345806 w 667195"/>
              <a:gd name="connsiteY2" fmla="*/ 793 h 752475"/>
              <a:gd name="connsiteX3" fmla="*/ 351761 w 667195"/>
              <a:gd name="connsiteY3" fmla="*/ 1388 h 752475"/>
              <a:gd name="connsiteX4" fmla="*/ 357518 w 667195"/>
              <a:gd name="connsiteY4" fmla="*/ 2577 h 752475"/>
              <a:gd name="connsiteX5" fmla="*/ 363473 w 667195"/>
              <a:gd name="connsiteY5" fmla="*/ 3965 h 752475"/>
              <a:gd name="connsiteX6" fmla="*/ 368833 w 667195"/>
              <a:gd name="connsiteY6" fmla="*/ 5551 h 752475"/>
              <a:gd name="connsiteX7" fmla="*/ 374391 w 667195"/>
              <a:gd name="connsiteY7" fmla="*/ 7335 h 752475"/>
              <a:gd name="connsiteX8" fmla="*/ 379751 w 667195"/>
              <a:gd name="connsiteY8" fmla="*/ 9317 h 752475"/>
              <a:gd name="connsiteX9" fmla="*/ 385111 w 667195"/>
              <a:gd name="connsiteY9" fmla="*/ 11894 h 752475"/>
              <a:gd name="connsiteX10" fmla="*/ 390074 w 667195"/>
              <a:gd name="connsiteY10" fmla="*/ 14471 h 752475"/>
              <a:gd name="connsiteX11" fmla="*/ 395235 w 667195"/>
              <a:gd name="connsiteY11" fmla="*/ 17246 h 752475"/>
              <a:gd name="connsiteX12" fmla="*/ 399999 w 667195"/>
              <a:gd name="connsiteY12" fmla="*/ 20418 h 752475"/>
              <a:gd name="connsiteX13" fmla="*/ 404764 w 667195"/>
              <a:gd name="connsiteY13" fmla="*/ 23589 h 752475"/>
              <a:gd name="connsiteX14" fmla="*/ 409131 w 667195"/>
              <a:gd name="connsiteY14" fmla="*/ 27157 h 752475"/>
              <a:gd name="connsiteX15" fmla="*/ 413498 w 667195"/>
              <a:gd name="connsiteY15" fmla="*/ 30924 h 752475"/>
              <a:gd name="connsiteX16" fmla="*/ 417468 w 667195"/>
              <a:gd name="connsiteY16" fmla="*/ 34690 h 752475"/>
              <a:gd name="connsiteX17" fmla="*/ 632455 w 667195"/>
              <a:gd name="connsiteY17" fmla="*/ 249570 h 752475"/>
              <a:gd name="connsiteX18" fmla="*/ 636823 w 667195"/>
              <a:gd name="connsiteY18" fmla="*/ 253931 h 752475"/>
              <a:gd name="connsiteX19" fmla="*/ 640594 w 667195"/>
              <a:gd name="connsiteY19" fmla="*/ 258490 h 752475"/>
              <a:gd name="connsiteX20" fmla="*/ 644366 w 667195"/>
              <a:gd name="connsiteY20" fmla="*/ 263247 h 752475"/>
              <a:gd name="connsiteX21" fmla="*/ 647741 w 667195"/>
              <a:gd name="connsiteY21" fmla="*/ 268005 h 752475"/>
              <a:gd name="connsiteX22" fmla="*/ 650718 w 667195"/>
              <a:gd name="connsiteY22" fmla="*/ 272961 h 752475"/>
              <a:gd name="connsiteX23" fmla="*/ 653696 w 667195"/>
              <a:gd name="connsiteY23" fmla="*/ 278115 h 752475"/>
              <a:gd name="connsiteX24" fmla="*/ 656277 w 667195"/>
              <a:gd name="connsiteY24" fmla="*/ 283269 h 752475"/>
              <a:gd name="connsiteX25" fmla="*/ 658460 w 667195"/>
              <a:gd name="connsiteY25" fmla="*/ 288621 h 752475"/>
              <a:gd name="connsiteX26" fmla="*/ 660644 w 667195"/>
              <a:gd name="connsiteY26" fmla="*/ 293973 h 752475"/>
              <a:gd name="connsiteX27" fmla="*/ 662431 w 667195"/>
              <a:gd name="connsiteY27" fmla="*/ 299523 h 752475"/>
              <a:gd name="connsiteX28" fmla="*/ 664019 w 667195"/>
              <a:gd name="connsiteY28" fmla="*/ 304875 h 752475"/>
              <a:gd name="connsiteX29" fmla="*/ 665210 w 667195"/>
              <a:gd name="connsiteY29" fmla="*/ 310624 h 752475"/>
              <a:gd name="connsiteX30" fmla="*/ 666004 w 667195"/>
              <a:gd name="connsiteY30" fmla="*/ 316174 h 752475"/>
              <a:gd name="connsiteX31" fmla="*/ 666798 w 667195"/>
              <a:gd name="connsiteY31" fmla="*/ 321923 h 752475"/>
              <a:gd name="connsiteX32" fmla="*/ 667195 w 667195"/>
              <a:gd name="connsiteY32" fmla="*/ 327473 h 752475"/>
              <a:gd name="connsiteX33" fmla="*/ 667195 w 667195"/>
              <a:gd name="connsiteY33" fmla="*/ 333222 h 752475"/>
              <a:gd name="connsiteX34" fmla="*/ 667195 w 667195"/>
              <a:gd name="connsiteY34" fmla="*/ 338971 h 752475"/>
              <a:gd name="connsiteX35" fmla="*/ 666798 w 667195"/>
              <a:gd name="connsiteY35" fmla="*/ 344719 h 752475"/>
              <a:gd name="connsiteX36" fmla="*/ 666004 w 667195"/>
              <a:gd name="connsiteY36" fmla="*/ 350071 h 752475"/>
              <a:gd name="connsiteX37" fmla="*/ 665210 w 667195"/>
              <a:gd name="connsiteY37" fmla="*/ 355820 h 752475"/>
              <a:gd name="connsiteX38" fmla="*/ 664019 w 667195"/>
              <a:gd name="connsiteY38" fmla="*/ 361371 h 752475"/>
              <a:gd name="connsiteX39" fmla="*/ 662431 w 667195"/>
              <a:gd name="connsiteY39" fmla="*/ 366921 h 752475"/>
              <a:gd name="connsiteX40" fmla="*/ 660644 w 667195"/>
              <a:gd name="connsiteY40" fmla="*/ 372471 h 752475"/>
              <a:gd name="connsiteX41" fmla="*/ 658460 w 667195"/>
              <a:gd name="connsiteY41" fmla="*/ 377625 h 752475"/>
              <a:gd name="connsiteX42" fmla="*/ 656277 w 667195"/>
              <a:gd name="connsiteY42" fmla="*/ 382977 h 752475"/>
              <a:gd name="connsiteX43" fmla="*/ 653696 w 667195"/>
              <a:gd name="connsiteY43" fmla="*/ 388131 h 752475"/>
              <a:gd name="connsiteX44" fmla="*/ 650718 w 667195"/>
              <a:gd name="connsiteY44" fmla="*/ 393484 h 752475"/>
              <a:gd name="connsiteX45" fmla="*/ 647741 w 667195"/>
              <a:gd name="connsiteY45" fmla="*/ 398241 h 752475"/>
              <a:gd name="connsiteX46" fmla="*/ 644366 w 667195"/>
              <a:gd name="connsiteY46" fmla="*/ 403197 h 752475"/>
              <a:gd name="connsiteX47" fmla="*/ 640594 w 667195"/>
              <a:gd name="connsiteY47" fmla="*/ 407756 h 752475"/>
              <a:gd name="connsiteX48" fmla="*/ 636823 w 667195"/>
              <a:gd name="connsiteY48" fmla="*/ 412513 h 752475"/>
              <a:gd name="connsiteX49" fmla="*/ 632455 w 667195"/>
              <a:gd name="connsiteY49" fmla="*/ 416874 h 752475"/>
              <a:gd name="connsiteX50" fmla="*/ 628088 w 667195"/>
              <a:gd name="connsiteY50" fmla="*/ 421037 h 752475"/>
              <a:gd name="connsiteX51" fmla="*/ 623522 w 667195"/>
              <a:gd name="connsiteY51" fmla="*/ 425200 h 752475"/>
              <a:gd name="connsiteX52" fmla="*/ 618758 w 667195"/>
              <a:gd name="connsiteY52" fmla="*/ 428768 h 752475"/>
              <a:gd name="connsiteX53" fmla="*/ 613994 w 667195"/>
              <a:gd name="connsiteY53" fmla="*/ 431940 h 752475"/>
              <a:gd name="connsiteX54" fmla="*/ 608833 w 667195"/>
              <a:gd name="connsiteY54" fmla="*/ 435111 h 752475"/>
              <a:gd name="connsiteX55" fmla="*/ 603870 w 667195"/>
              <a:gd name="connsiteY55" fmla="*/ 438085 h 752475"/>
              <a:gd name="connsiteX56" fmla="*/ 598709 w 667195"/>
              <a:gd name="connsiteY56" fmla="*/ 440662 h 752475"/>
              <a:gd name="connsiteX57" fmla="*/ 593349 w 667195"/>
              <a:gd name="connsiteY57" fmla="*/ 442842 h 752475"/>
              <a:gd name="connsiteX58" fmla="*/ 587989 w 667195"/>
              <a:gd name="connsiteY58" fmla="*/ 445023 h 752475"/>
              <a:gd name="connsiteX59" fmla="*/ 582431 w 667195"/>
              <a:gd name="connsiteY59" fmla="*/ 446807 h 752475"/>
              <a:gd name="connsiteX60" fmla="*/ 576872 w 667195"/>
              <a:gd name="connsiteY60" fmla="*/ 448195 h 752475"/>
              <a:gd name="connsiteX61" fmla="*/ 571314 w 667195"/>
              <a:gd name="connsiteY61" fmla="*/ 449582 h 752475"/>
              <a:gd name="connsiteX62" fmla="*/ 565756 w 667195"/>
              <a:gd name="connsiteY62" fmla="*/ 450375 h 752475"/>
              <a:gd name="connsiteX63" fmla="*/ 559999 w 667195"/>
              <a:gd name="connsiteY63" fmla="*/ 451168 h 752475"/>
              <a:gd name="connsiteX64" fmla="*/ 554242 w 667195"/>
              <a:gd name="connsiteY64" fmla="*/ 451366 h 752475"/>
              <a:gd name="connsiteX65" fmla="*/ 548684 w 667195"/>
              <a:gd name="connsiteY65" fmla="*/ 451564 h 752475"/>
              <a:gd name="connsiteX66" fmla="*/ 542927 w 667195"/>
              <a:gd name="connsiteY66" fmla="*/ 451366 h 752475"/>
              <a:gd name="connsiteX67" fmla="*/ 537170 w 667195"/>
              <a:gd name="connsiteY67" fmla="*/ 451168 h 752475"/>
              <a:gd name="connsiteX68" fmla="*/ 531810 w 667195"/>
              <a:gd name="connsiteY68" fmla="*/ 450375 h 752475"/>
              <a:gd name="connsiteX69" fmla="*/ 526054 w 667195"/>
              <a:gd name="connsiteY69" fmla="*/ 449582 h 752475"/>
              <a:gd name="connsiteX70" fmla="*/ 520495 w 667195"/>
              <a:gd name="connsiteY70" fmla="*/ 448195 h 752475"/>
              <a:gd name="connsiteX71" fmla="*/ 514739 w 667195"/>
              <a:gd name="connsiteY71" fmla="*/ 446807 h 752475"/>
              <a:gd name="connsiteX72" fmla="*/ 509379 w 667195"/>
              <a:gd name="connsiteY72" fmla="*/ 445023 h 752475"/>
              <a:gd name="connsiteX73" fmla="*/ 504019 w 667195"/>
              <a:gd name="connsiteY73" fmla="*/ 442842 h 752475"/>
              <a:gd name="connsiteX74" fmla="*/ 498858 w 667195"/>
              <a:gd name="connsiteY74" fmla="*/ 440662 h 752475"/>
              <a:gd name="connsiteX75" fmla="*/ 493498 w 667195"/>
              <a:gd name="connsiteY75" fmla="*/ 438085 h 752475"/>
              <a:gd name="connsiteX76" fmla="*/ 488337 w 667195"/>
              <a:gd name="connsiteY76" fmla="*/ 435111 h 752475"/>
              <a:gd name="connsiteX77" fmla="*/ 483374 w 667195"/>
              <a:gd name="connsiteY77" fmla="*/ 431940 h 752475"/>
              <a:gd name="connsiteX78" fmla="*/ 478610 w 667195"/>
              <a:gd name="connsiteY78" fmla="*/ 428768 h 752475"/>
              <a:gd name="connsiteX79" fmla="*/ 473647 w 667195"/>
              <a:gd name="connsiteY79" fmla="*/ 425200 h 752475"/>
              <a:gd name="connsiteX80" fmla="*/ 469081 w 667195"/>
              <a:gd name="connsiteY80" fmla="*/ 421037 h 752475"/>
              <a:gd name="connsiteX81" fmla="*/ 464714 w 667195"/>
              <a:gd name="connsiteY81" fmla="*/ 416874 h 752475"/>
              <a:gd name="connsiteX82" fmla="*/ 452208 w 667195"/>
              <a:gd name="connsiteY82" fmla="*/ 400223 h 752475"/>
              <a:gd name="connsiteX83" fmla="*/ 452208 w 667195"/>
              <a:gd name="connsiteY83" fmla="*/ 634133 h 752475"/>
              <a:gd name="connsiteX84" fmla="*/ 452009 w 667195"/>
              <a:gd name="connsiteY84" fmla="*/ 639881 h 752475"/>
              <a:gd name="connsiteX85" fmla="*/ 451612 w 667195"/>
              <a:gd name="connsiteY85" fmla="*/ 646225 h 752475"/>
              <a:gd name="connsiteX86" fmla="*/ 450818 w 667195"/>
              <a:gd name="connsiteY86" fmla="*/ 651973 h 752475"/>
              <a:gd name="connsiteX87" fmla="*/ 450024 w 667195"/>
              <a:gd name="connsiteY87" fmla="*/ 657722 h 752475"/>
              <a:gd name="connsiteX88" fmla="*/ 448634 w 667195"/>
              <a:gd name="connsiteY88" fmla="*/ 663471 h 752475"/>
              <a:gd name="connsiteX89" fmla="*/ 447046 w 667195"/>
              <a:gd name="connsiteY89" fmla="*/ 669219 h 752475"/>
              <a:gd name="connsiteX90" fmla="*/ 445260 w 667195"/>
              <a:gd name="connsiteY90" fmla="*/ 674571 h 752475"/>
              <a:gd name="connsiteX91" fmla="*/ 442878 w 667195"/>
              <a:gd name="connsiteY91" fmla="*/ 680122 h 752475"/>
              <a:gd name="connsiteX92" fmla="*/ 440694 w 667195"/>
              <a:gd name="connsiteY92" fmla="*/ 685276 h 752475"/>
              <a:gd name="connsiteX93" fmla="*/ 437915 w 667195"/>
              <a:gd name="connsiteY93" fmla="*/ 690430 h 752475"/>
              <a:gd name="connsiteX94" fmla="*/ 435136 w 667195"/>
              <a:gd name="connsiteY94" fmla="*/ 695385 h 752475"/>
              <a:gd name="connsiteX95" fmla="*/ 431959 w 667195"/>
              <a:gd name="connsiteY95" fmla="*/ 700143 h 752475"/>
              <a:gd name="connsiteX96" fmla="*/ 428783 w 667195"/>
              <a:gd name="connsiteY96" fmla="*/ 704702 h 752475"/>
              <a:gd name="connsiteX97" fmla="*/ 425012 w 667195"/>
              <a:gd name="connsiteY97" fmla="*/ 709261 h 752475"/>
              <a:gd name="connsiteX98" fmla="*/ 421438 w 667195"/>
              <a:gd name="connsiteY98" fmla="*/ 713622 h 752475"/>
              <a:gd name="connsiteX99" fmla="*/ 417468 w 667195"/>
              <a:gd name="connsiteY99" fmla="*/ 717785 h 752475"/>
              <a:gd name="connsiteX100" fmla="*/ 413498 w 667195"/>
              <a:gd name="connsiteY100" fmla="*/ 721551 h 752475"/>
              <a:gd name="connsiteX101" fmla="*/ 409131 w 667195"/>
              <a:gd name="connsiteY101" fmla="*/ 725318 h 752475"/>
              <a:gd name="connsiteX102" fmla="*/ 404764 w 667195"/>
              <a:gd name="connsiteY102" fmla="*/ 728886 h 752475"/>
              <a:gd name="connsiteX103" fmla="*/ 399999 w 667195"/>
              <a:gd name="connsiteY103" fmla="*/ 732058 h 752475"/>
              <a:gd name="connsiteX104" fmla="*/ 395235 w 667195"/>
              <a:gd name="connsiteY104" fmla="*/ 735229 h 752475"/>
              <a:gd name="connsiteX105" fmla="*/ 390074 w 667195"/>
              <a:gd name="connsiteY105" fmla="*/ 738004 h 752475"/>
              <a:gd name="connsiteX106" fmla="*/ 385111 w 667195"/>
              <a:gd name="connsiteY106" fmla="*/ 740780 h 752475"/>
              <a:gd name="connsiteX107" fmla="*/ 379751 w 667195"/>
              <a:gd name="connsiteY107" fmla="*/ 742960 h 752475"/>
              <a:gd name="connsiteX108" fmla="*/ 374391 w 667195"/>
              <a:gd name="connsiteY108" fmla="*/ 745141 h 752475"/>
              <a:gd name="connsiteX109" fmla="*/ 368833 w 667195"/>
              <a:gd name="connsiteY109" fmla="*/ 746925 h 752475"/>
              <a:gd name="connsiteX110" fmla="*/ 363473 w 667195"/>
              <a:gd name="connsiteY110" fmla="*/ 748511 h 752475"/>
              <a:gd name="connsiteX111" fmla="*/ 357518 w 667195"/>
              <a:gd name="connsiteY111" fmla="*/ 749898 h 752475"/>
              <a:gd name="connsiteX112" fmla="*/ 351761 w 667195"/>
              <a:gd name="connsiteY112" fmla="*/ 751088 h 752475"/>
              <a:gd name="connsiteX113" fmla="*/ 345806 w 667195"/>
              <a:gd name="connsiteY113" fmla="*/ 751682 h 752475"/>
              <a:gd name="connsiteX114" fmla="*/ 339850 w 667195"/>
              <a:gd name="connsiteY114" fmla="*/ 752079 h 752475"/>
              <a:gd name="connsiteX115" fmla="*/ 333697 w 667195"/>
              <a:gd name="connsiteY115" fmla="*/ 752475 h 752475"/>
              <a:gd name="connsiteX116" fmla="*/ 327543 w 667195"/>
              <a:gd name="connsiteY116" fmla="*/ 752079 h 752475"/>
              <a:gd name="connsiteX117" fmla="*/ 321587 w 667195"/>
              <a:gd name="connsiteY117" fmla="*/ 751682 h 752475"/>
              <a:gd name="connsiteX118" fmla="*/ 315632 w 667195"/>
              <a:gd name="connsiteY118" fmla="*/ 751088 h 752475"/>
              <a:gd name="connsiteX119" fmla="*/ 309677 w 667195"/>
              <a:gd name="connsiteY119" fmla="*/ 749898 h 752475"/>
              <a:gd name="connsiteX120" fmla="*/ 303920 w 667195"/>
              <a:gd name="connsiteY120" fmla="*/ 748511 h 752475"/>
              <a:gd name="connsiteX121" fmla="*/ 298362 w 667195"/>
              <a:gd name="connsiteY121" fmla="*/ 746925 h 752475"/>
              <a:gd name="connsiteX122" fmla="*/ 292803 w 667195"/>
              <a:gd name="connsiteY122" fmla="*/ 745141 h 752475"/>
              <a:gd name="connsiteX123" fmla="*/ 287642 w 667195"/>
              <a:gd name="connsiteY123" fmla="*/ 742960 h 752475"/>
              <a:gd name="connsiteX124" fmla="*/ 282282 w 667195"/>
              <a:gd name="connsiteY124" fmla="*/ 740780 h 752475"/>
              <a:gd name="connsiteX125" fmla="*/ 277121 w 667195"/>
              <a:gd name="connsiteY125" fmla="*/ 738004 h 752475"/>
              <a:gd name="connsiteX126" fmla="*/ 272357 w 667195"/>
              <a:gd name="connsiteY126" fmla="*/ 735229 h 752475"/>
              <a:gd name="connsiteX127" fmla="*/ 267394 w 667195"/>
              <a:gd name="connsiteY127" fmla="*/ 732058 h 752475"/>
              <a:gd name="connsiteX128" fmla="*/ 262630 w 667195"/>
              <a:gd name="connsiteY128" fmla="*/ 728886 h 752475"/>
              <a:gd name="connsiteX129" fmla="*/ 258262 w 667195"/>
              <a:gd name="connsiteY129" fmla="*/ 725318 h 752475"/>
              <a:gd name="connsiteX130" fmla="*/ 253895 w 667195"/>
              <a:gd name="connsiteY130" fmla="*/ 721551 h 752475"/>
              <a:gd name="connsiteX131" fmla="*/ 249925 w 667195"/>
              <a:gd name="connsiteY131" fmla="*/ 717785 h 752475"/>
              <a:gd name="connsiteX132" fmla="*/ 245955 w 667195"/>
              <a:gd name="connsiteY132" fmla="*/ 713622 h 752475"/>
              <a:gd name="connsiteX133" fmla="*/ 242183 w 667195"/>
              <a:gd name="connsiteY133" fmla="*/ 709261 h 752475"/>
              <a:gd name="connsiteX134" fmla="*/ 238610 w 667195"/>
              <a:gd name="connsiteY134" fmla="*/ 704702 h 752475"/>
              <a:gd name="connsiteX135" fmla="*/ 235235 w 667195"/>
              <a:gd name="connsiteY135" fmla="*/ 700143 h 752475"/>
              <a:gd name="connsiteX136" fmla="*/ 232258 w 667195"/>
              <a:gd name="connsiteY136" fmla="*/ 695385 h 752475"/>
              <a:gd name="connsiteX137" fmla="*/ 229280 w 667195"/>
              <a:gd name="connsiteY137" fmla="*/ 690430 h 752475"/>
              <a:gd name="connsiteX138" fmla="*/ 226898 w 667195"/>
              <a:gd name="connsiteY138" fmla="*/ 685276 h 752475"/>
              <a:gd name="connsiteX139" fmla="*/ 224317 w 667195"/>
              <a:gd name="connsiteY139" fmla="*/ 680122 h 752475"/>
              <a:gd name="connsiteX140" fmla="*/ 222332 w 667195"/>
              <a:gd name="connsiteY140" fmla="*/ 674571 h 752475"/>
              <a:gd name="connsiteX141" fmla="*/ 220347 w 667195"/>
              <a:gd name="connsiteY141" fmla="*/ 669219 h 752475"/>
              <a:gd name="connsiteX142" fmla="*/ 218759 w 667195"/>
              <a:gd name="connsiteY142" fmla="*/ 663471 h 752475"/>
              <a:gd name="connsiteX143" fmla="*/ 217369 w 667195"/>
              <a:gd name="connsiteY143" fmla="*/ 657722 h 752475"/>
              <a:gd name="connsiteX144" fmla="*/ 216575 w 667195"/>
              <a:gd name="connsiteY144" fmla="*/ 651973 h 752475"/>
              <a:gd name="connsiteX145" fmla="*/ 215583 w 667195"/>
              <a:gd name="connsiteY145" fmla="*/ 646225 h 752475"/>
              <a:gd name="connsiteX146" fmla="*/ 215186 w 667195"/>
              <a:gd name="connsiteY146" fmla="*/ 639881 h 752475"/>
              <a:gd name="connsiteX147" fmla="*/ 215186 w 667195"/>
              <a:gd name="connsiteY147" fmla="*/ 634133 h 752475"/>
              <a:gd name="connsiteX148" fmla="*/ 215186 w 667195"/>
              <a:gd name="connsiteY148" fmla="*/ 400223 h 752475"/>
              <a:gd name="connsiteX149" fmla="*/ 202679 w 667195"/>
              <a:gd name="connsiteY149" fmla="*/ 416874 h 752475"/>
              <a:gd name="connsiteX150" fmla="*/ 198114 w 667195"/>
              <a:gd name="connsiteY150" fmla="*/ 421037 h 752475"/>
              <a:gd name="connsiteX151" fmla="*/ 193548 w 667195"/>
              <a:gd name="connsiteY151" fmla="*/ 425200 h 752475"/>
              <a:gd name="connsiteX152" fmla="*/ 188982 w 667195"/>
              <a:gd name="connsiteY152" fmla="*/ 428768 h 752475"/>
              <a:gd name="connsiteX153" fmla="*/ 183821 w 667195"/>
              <a:gd name="connsiteY153" fmla="*/ 431940 h 752475"/>
              <a:gd name="connsiteX154" fmla="*/ 178858 w 667195"/>
              <a:gd name="connsiteY154" fmla="*/ 435111 h 752475"/>
              <a:gd name="connsiteX155" fmla="*/ 173895 w 667195"/>
              <a:gd name="connsiteY155" fmla="*/ 438085 h 752475"/>
              <a:gd name="connsiteX156" fmla="*/ 168536 w 667195"/>
              <a:gd name="connsiteY156" fmla="*/ 440662 h 752475"/>
              <a:gd name="connsiteX157" fmla="*/ 163374 w 667195"/>
              <a:gd name="connsiteY157" fmla="*/ 442842 h 752475"/>
              <a:gd name="connsiteX158" fmla="*/ 157816 w 667195"/>
              <a:gd name="connsiteY158" fmla="*/ 445023 h 752475"/>
              <a:gd name="connsiteX159" fmla="*/ 152258 w 667195"/>
              <a:gd name="connsiteY159" fmla="*/ 446807 h 752475"/>
              <a:gd name="connsiteX160" fmla="*/ 146898 w 667195"/>
              <a:gd name="connsiteY160" fmla="*/ 448195 h 752475"/>
              <a:gd name="connsiteX161" fmla="*/ 141340 w 667195"/>
              <a:gd name="connsiteY161" fmla="*/ 449582 h 752475"/>
              <a:gd name="connsiteX162" fmla="*/ 135583 w 667195"/>
              <a:gd name="connsiteY162" fmla="*/ 450375 h 752475"/>
              <a:gd name="connsiteX163" fmla="*/ 130024 w 667195"/>
              <a:gd name="connsiteY163" fmla="*/ 451168 h 752475"/>
              <a:gd name="connsiteX164" fmla="*/ 124268 w 667195"/>
              <a:gd name="connsiteY164" fmla="*/ 451366 h 752475"/>
              <a:gd name="connsiteX165" fmla="*/ 118709 w 667195"/>
              <a:gd name="connsiteY165" fmla="*/ 451564 h 752475"/>
              <a:gd name="connsiteX166" fmla="*/ 113151 w 667195"/>
              <a:gd name="connsiteY166" fmla="*/ 451366 h 752475"/>
              <a:gd name="connsiteX167" fmla="*/ 107394 w 667195"/>
              <a:gd name="connsiteY167" fmla="*/ 451168 h 752475"/>
              <a:gd name="connsiteX168" fmla="*/ 101637 w 667195"/>
              <a:gd name="connsiteY168" fmla="*/ 450375 h 752475"/>
              <a:gd name="connsiteX169" fmla="*/ 95881 w 667195"/>
              <a:gd name="connsiteY169" fmla="*/ 449582 h 752475"/>
              <a:gd name="connsiteX170" fmla="*/ 90521 w 667195"/>
              <a:gd name="connsiteY170" fmla="*/ 448195 h 752475"/>
              <a:gd name="connsiteX171" fmla="*/ 84963 w 667195"/>
              <a:gd name="connsiteY171" fmla="*/ 446807 h 752475"/>
              <a:gd name="connsiteX172" fmla="*/ 79404 w 667195"/>
              <a:gd name="connsiteY172" fmla="*/ 445023 h 752475"/>
              <a:gd name="connsiteX173" fmla="*/ 74044 w 667195"/>
              <a:gd name="connsiteY173" fmla="*/ 442842 h 752475"/>
              <a:gd name="connsiteX174" fmla="*/ 68685 w 667195"/>
              <a:gd name="connsiteY174" fmla="*/ 440662 h 752475"/>
              <a:gd name="connsiteX175" fmla="*/ 63523 w 667195"/>
              <a:gd name="connsiteY175" fmla="*/ 438085 h 752475"/>
              <a:gd name="connsiteX176" fmla="*/ 58561 w 667195"/>
              <a:gd name="connsiteY176" fmla="*/ 435111 h 752475"/>
              <a:gd name="connsiteX177" fmla="*/ 53399 w 667195"/>
              <a:gd name="connsiteY177" fmla="*/ 431940 h 752475"/>
              <a:gd name="connsiteX178" fmla="*/ 48635 w 667195"/>
              <a:gd name="connsiteY178" fmla="*/ 428768 h 752475"/>
              <a:gd name="connsiteX179" fmla="*/ 43871 w 667195"/>
              <a:gd name="connsiteY179" fmla="*/ 425200 h 752475"/>
              <a:gd name="connsiteX180" fmla="*/ 39305 w 667195"/>
              <a:gd name="connsiteY180" fmla="*/ 421037 h 752475"/>
              <a:gd name="connsiteX181" fmla="*/ 34739 w 667195"/>
              <a:gd name="connsiteY181" fmla="*/ 416874 h 752475"/>
              <a:gd name="connsiteX182" fmla="*/ 30571 w 667195"/>
              <a:gd name="connsiteY182" fmla="*/ 412513 h 752475"/>
              <a:gd name="connsiteX183" fmla="*/ 26799 w 667195"/>
              <a:gd name="connsiteY183" fmla="*/ 407756 h 752475"/>
              <a:gd name="connsiteX184" fmla="*/ 23027 w 667195"/>
              <a:gd name="connsiteY184" fmla="*/ 403197 h 752475"/>
              <a:gd name="connsiteX185" fmla="*/ 19652 w 667195"/>
              <a:gd name="connsiteY185" fmla="*/ 398241 h 752475"/>
              <a:gd name="connsiteX186" fmla="*/ 16476 w 667195"/>
              <a:gd name="connsiteY186" fmla="*/ 393484 h 752475"/>
              <a:gd name="connsiteX187" fmla="*/ 13697 w 667195"/>
              <a:gd name="connsiteY187" fmla="*/ 388131 h 752475"/>
              <a:gd name="connsiteX188" fmla="*/ 10918 w 667195"/>
              <a:gd name="connsiteY188" fmla="*/ 382977 h 752475"/>
              <a:gd name="connsiteX189" fmla="*/ 8734 w 667195"/>
              <a:gd name="connsiteY189" fmla="*/ 377625 h 752475"/>
              <a:gd name="connsiteX190" fmla="*/ 6551 w 667195"/>
              <a:gd name="connsiteY190" fmla="*/ 372471 h 752475"/>
              <a:gd name="connsiteX191" fmla="*/ 4963 w 667195"/>
              <a:gd name="connsiteY191" fmla="*/ 366921 h 752475"/>
              <a:gd name="connsiteX192" fmla="*/ 3375 w 667195"/>
              <a:gd name="connsiteY192" fmla="*/ 361371 h 752475"/>
              <a:gd name="connsiteX193" fmla="*/ 2382 w 667195"/>
              <a:gd name="connsiteY193" fmla="*/ 355820 h 752475"/>
              <a:gd name="connsiteX194" fmla="*/ 1389 w 667195"/>
              <a:gd name="connsiteY194" fmla="*/ 350071 h 752475"/>
              <a:gd name="connsiteX195" fmla="*/ 794 w 667195"/>
              <a:gd name="connsiteY195" fmla="*/ 344719 h 752475"/>
              <a:gd name="connsiteX196" fmla="*/ 198 w 667195"/>
              <a:gd name="connsiteY196" fmla="*/ 338971 h 752475"/>
              <a:gd name="connsiteX197" fmla="*/ 0 w 667195"/>
              <a:gd name="connsiteY197" fmla="*/ 333222 h 752475"/>
              <a:gd name="connsiteX198" fmla="*/ 198 w 667195"/>
              <a:gd name="connsiteY198" fmla="*/ 327473 h 752475"/>
              <a:gd name="connsiteX199" fmla="*/ 794 w 667195"/>
              <a:gd name="connsiteY199" fmla="*/ 321923 h 752475"/>
              <a:gd name="connsiteX200" fmla="*/ 1389 w 667195"/>
              <a:gd name="connsiteY200" fmla="*/ 316174 h 752475"/>
              <a:gd name="connsiteX201" fmla="*/ 2382 w 667195"/>
              <a:gd name="connsiteY201" fmla="*/ 310624 h 752475"/>
              <a:gd name="connsiteX202" fmla="*/ 3375 w 667195"/>
              <a:gd name="connsiteY202" fmla="*/ 304875 h 752475"/>
              <a:gd name="connsiteX203" fmla="*/ 4963 w 667195"/>
              <a:gd name="connsiteY203" fmla="*/ 299523 h 752475"/>
              <a:gd name="connsiteX204" fmla="*/ 6551 w 667195"/>
              <a:gd name="connsiteY204" fmla="*/ 293973 h 752475"/>
              <a:gd name="connsiteX205" fmla="*/ 8734 w 667195"/>
              <a:gd name="connsiteY205" fmla="*/ 288621 h 752475"/>
              <a:gd name="connsiteX206" fmla="*/ 10918 w 667195"/>
              <a:gd name="connsiteY206" fmla="*/ 283269 h 752475"/>
              <a:gd name="connsiteX207" fmla="*/ 13697 w 667195"/>
              <a:gd name="connsiteY207" fmla="*/ 278115 h 752475"/>
              <a:gd name="connsiteX208" fmla="*/ 16476 w 667195"/>
              <a:gd name="connsiteY208" fmla="*/ 272961 h 752475"/>
              <a:gd name="connsiteX209" fmla="*/ 19652 w 667195"/>
              <a:gd name="connsiteY209" fmla="*/ 268005 h 752475"/>
              <a:gd name="connsiteX210" fmla="*/ 23027 w 667195"/>
              <a:gd name="connsiteY210" fmla="*/ 263247 h 752475"/>
              <a:gd name="connsiteX211" fmla="*/ 26799 w 667195"/>
              <a:gd name="connsiteY211" fmla="*/ 258490 h 752475"/>
              <a:gd name="connsiteX212" fmla="*/ 30571 w 667195"/>
              <a:gd name="connsiteY212" fmla="*/ 253931 h 752475"/>
              <a:gd name="connsiteX213" fmla="*/ 34739 w 667195"/>
              <a:gd name="connsiteY213" fmla="*/ 249570 h 752475"/>
              <a:gd name="connsiteX214" fmla="*/ 249925 w 667195"/>
              <a:gd name="connsiteY214" fmla="*/ 34690 h 752475"/>
              <a:gd name="connsiteX215" fmla="*/ 253895 w 667195"/>
              <a:gd name="connsiteY215" fmla="*/ 30924 h 752475"/>
              <a:gd name="connsiteX216" fmla="*/ 258262 w 667195"/>
              <a:gd name="connsiteY216" fmla="*/ 27157 h 752475"/>
              <a:gd name="connsiteX217" fmla="*/ 262630 w 667195"/>
              <a:gd name="connsiteY217" fmla="*/ 23589 h 752475"/>
              <a:gd name="connsiteX218" fmla="*/ 267394 w 667195"/>
              <a:gd name="connsiteY218" fmla="*/ 20418 h 752475"/>
              <a:gd name="connsiteX219" fmla="*/ 272357 w 667195"/>
              <a:gd name="connsiteY219" fmla="*/ 17246 h 752475"/>
              <a:gd name="connsiteX220" fmla="*/ 277121 w 667195"/>
              <a:gd name="connsiteY220" fmla="*/ 14471 h 752475"/>
              <a:gd name="connsiteX221" fmla="*/ 282282 w 667195"/>
              <a:gd name="connsiteY221" fmla="*/ 11894 h 752475"/>
              <a:gd name="connsiteX222" fmla="*/ 287642 w 667195"/>
              <a:gd name="connsiteY222" fmla="*/ 9317 h 752475"/>
              <a:gd name="connsiteX223" fmla="*/ 292803 w 667195"/>
              <a:gd name="connsiteY223" fmla="*/ 7335 h 752475"/>
              <a:gd name="connsiteX224" fmla="*/ 298362 w 667195"/>
              <a:gd name="connsiteY224" fmla="*/ 5551 h 752475"/>
              <a:gd name="connsiteX225" fmla="*/ 303920 w 667195"/>
              <a:gd name="connsiteY225" fmla="*/ 3965 h 752475"/>
              <a:gd name="connsiteX226" fmla="*/ 309677 w 667195"/>
              <a:gd name="connsiteY226" fmla="*/ 2577 h 752475"/>
              <a:gd name="connsiteX227" fmla="*/ 315632 w 667195"/>
              <a:gd name="connsiteY227" fmla="*/ 1388 h 752475"/>
              <a:gd name="connsiteX228" fmla="*/ 321587 w 667195"/>
              <a:gd name="connsiteY228" fmla="*/ 793 h 752475"/>
              <a:gd name="connsiteX229" fmla="*/ 327543 w 667195"/>
              <a:gd name="connsiteY229" fmla="*/ 198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667195" h="752475">
                <a:moveTo>
                  <a:pt x="333697" y="0"/>
                </a:moveTo>
                <a:lnTo>
                  <a:pt x="339850" y="198"/>
                </a:lnTo>
                <a:lnTo>
                  <a:pt x="345806" y="793"/>
                </a:lnTo>
                <a:lnTo>
                  <a:pt x="351761" y="1388"/>
                </a:lnTo>
                <a:lnTo>
                  <a:pt x="357518" y="2577"/>
                </a:lnTo>
                <a:lnTo>
                  <a:pt x="363473" y="3965"/>
                </a:lnTo>
                <a:lnTo>
                  <a:pt x="368833" y="5551"/>
                </a:lnTo>
                <a:lnTo>
                  <a:pt x="374391" y="7335"/>
                </a:lnTo>
                <a:lnTo>
                  <a:pt x="379751" y="9317"/>
                </a:lnTo>
                <a:lnTo>
                  <a:pt x="385111" y="11894"/>
                </a:lnTo>
                <a:lnTo>
                  <a:pt x="390074" y="14471"/>
                </a:lnTo>
                <a:lnTo>
                  <a:pt x="395235" y="17246"/>
                </a:lnTo>
                <a:lnTo>
                  <a:pt x="399999" y="20418"/>
                </a:lnTo>
                <a:lnTo>
                  <a:pt x="404764" y="23589"/>
                </a:lnTo>
                <a:lnTo>
                  <a:pt x="409131" y="27157"/>
                </a:lnTo>
                <a:lnTo>
                  <a:pt x="413498" y="30924"/>
                </a:lnTo>
                <a:lnTo>
                  <a:pt x="417468" y="34690"/>
                </a:lnTo>
                <a:lnTo>
                  <a:pt x="632455" y="249570"/>
                </a:lnTo>
                <a:lnTo>
                  <a:pt x="636823" y="253931"/>
                </a:lnTo>
                <a:lnTo>
                  <a:pt x="640594" y="258490"/>
                </a:lnTo>
                <a:lnTo>
                  <a:pt x="644366" y="263247"/>
                </a:lnTo>
                <a:lnTo>
                  <a:pt x="647741" y="268005"/>
                </a:lnTo>
                <a:lnTo>
                  <a:pt x="650718" y="272961"/>
                </a:lnTo>
                <a:lnTo>
                  <a:pt x="653696" y="278115"/>
                </a:lnTo>
                <a:lnTo>
                  <a:pt x="656277" y="283269"/>
                </a:lnTo>
                <a:lnTo>
                  <a:pt x="658460" y="288621"/>
                </a:lnTo>
                <a:lnTo>
                  <a:pt x="660644" y="293973"/>
                </a:lnTo>
                <a:lnTo>
                  <a:pt x="662431" y="299523"/>
                </a:lnTo>
                <a:lnTo>
                  <a:pt x="664019" y="304875"/>
                </a:lnTo>
                <a:lnTo>
                  <a:pt x="665210" y="310624"/>
                </a:lnTo>
                <a:lnTo>
                  <a:pt x="666004" y="316174"/>
                </a:lnTo>
                <a:lnTo>
                  <a:pt x="666798" y="321923"/>
                </a:lnTo>
                <a:lnTo>
                  <a:pt x="667195" y="327473"/>
                </a:lnTo>
                <a:lnTo>
                  <a:pt x="667195" y="333222"/>
                </a:lnTo>
                <a:lnTo>
                  <a:pt x="667195" y="338971"/>
                </a:lnTo>
                <a:lnTo>
                  <a:pt x="666798" y="344719"/>
                </a:lnTo>
                <a:lnTo>
                  <a:pt x="666004" y="350071"/>
                </a:lnTo>
                <a:lnTo>
                  <a:pt x="665210" y="355820"/>
                </a:lnTo>
                <a:lnTo>
                  <a:pt x="664019" y="361371"/>
                </a:lnTo>
                <a:lnTo>
                  <a:pt x="662431" y="366921"/>
                </a:lnTo>
                <a:lnTo>
                  <a:pt x="660644" y="372471"/>
                </a:lnTo>
                <a:lnTo>
                  <a:pt x="658460" y="377625"/>
                </a:lnTo>
                <a:lnTo>
                  <a:pt x="656277" y="382977"/>
                </a:lnTo>
                <a:lnTo>
                  <a:pt x="653696" y="388131"/>
                </a:lnTo>
                <a:lnTo>
                  <a:pt x="650718" y="393484"/>
                </a:lnTo>
                <a:lnTo>
                  <a:pt x="647741" y="398241"/>
                </a:lnTo>
                <a:lnTo>
                  <a:pt x="644366" y="403197"/>
                </a:lnTo>
                <a:lnTo>
                  <a:pt x="640594" y="407756"/>
                </a:lnTo>
                <a:lnTo>
                  <a:pt x="636823" y="412513"/>
                </a:lnTo>
                <a:lnTo>
                  <a:pt x="632455" y="416874"/>
                </a:lnTo>
                <a:lnTo>
                  <a:pt x="628088" y="421037"/>
                </a:lnTo>
                <a:lnTo>
                  <a:pt x="623522" y="425200"/>
                </a:lnTo>
                <a:lnTo>
                  <a:pt x="618758" y="428768"/>
                </a:lnTo>
                <a:lnTo>
                  <a:pt x="613994" y="431940"/>
                </a:lnTo>
                <a:lnTo>
                  <a:pt x="608833" y="435111"/>
                </a:lnTo>
                <a:lnTo>
                  <a:pt x="603870" y="438085"/>
                </a:lnTo>
                <a:lnTo>
                  <a:pt x="598709" y="440662"/>
                </a:lnTo>
                <a:lnTo>
                  <a:pt x="593349" y="442842"/>
                </a:lnTo>
                <a:lnTo>
                  <a:pt x="587989" y="445023"/>
                </a:lnTo>
                <a:lnTo>
                  <a:pt x="582431" y="446807"/>
                </a:lnTo>
                <a:lnTo>
                  <a:pt x="576872" y="448195"/>
                </a:lnTo>
                <a:lnTo>
                  <a:pt x="571314" y="449582"/>
                </a:lnTo>
                <a:lnTo>
                  <a:pt x="565756" y="450375"/>
                </a:lnTo>
                <a:lnTo>
                  <a:pt x="559999" y="451168"/>
                </a:lnTo>
                <a:lnTo>
                  <a:pt x="554242" y="451366"/>
                </a:lnTo>
                <a:lnTo>
                  <a:pt x="548684" y="451564"/>
                </a:lnTo>
                <a:lnTo>
                  <a:pt x="542927" y="451366"/>
                </a:lnTo>
                <a:lnTo>
                  <a:pt x="537170" y="451168"/>
                </a:lnTo>
                <a:lnTo>
                  <a:pt x="531810" y="450375"/>
                </a:lnTo>
                <a:lnTo>
                  <a:pt x="526054" y="449582"/>
                </a:lnTo>
                <a:lnTo>
                  <a:pt x="520495" y="448195"/>
                </a:lnTo>
                <a:lnTo>
                  <a:pt x="514739" y="446807"/>
                </a:lnTo>
                <a:lnTo>
                  <a:pt x="509379" y="445023"/>
                </a:lnTo>
                <a:lnTo>
                  <a:pt x="504019" y="442842"/>
                </a:lnTo>
                <a:lnTo>
                  <a:pt x="498858" y="440662"/>
                </a:lnTo>
                <a:lnTo>
                  <a:pt x="493498" y="438085"/>
                </a:lnTo>
                <a:lnTo>
                  <a:pt x="488337" y="435111"/>
                </a:lnTo>
                <a:lnTo>
                  <a:pt x="483374" y="431940"/>
                </a:lnTo>
                <a:lnTo>
                  <a:pt x="478610" y="428768"/>
                </a:lnTo>
                <a:lnTo>
                  <a:pt x="473647" y="425200"/>
                </a:lnTo>
                <a:lnTo>
                  <a:pt x="469081" y="421037"/>
                </a:lnTo>
                <a:lnTo>
                  <a:pt x="464714" y="416874"/>
                </a:lnTo>
                <a:lnTo>
                  <a:pt x="452208" y="400223"/>
                </a:lnTo>
                <a:lnTo>
                  <a:pt x="452208" y="634133"/>
                </a:lnTo>
                <a:lnTo>
                  <a:pt x="452009" y="639881"/>
                </a:lnTo>
                <a:lnTo>
                  <a:pt x="451612" y="646225"/>
                </a:lnTo>
                <a:lnTo>
                  <a:pt x="450818" y="651973"/>
                </a:lnTo>
                <a:lnTo>
                  <a:pt x="450024" y="657722"/>
                </a:lnTo>
                <a:lnTo>
                  <a:pt x="448634" y="663471"/>
                </a:lnTo>
                <a:lnTo>
                  <a:pt x="447046" y="669219"/>
                </a:lnTo>
                <a:lnTo>
                  <a:pt x="445260" y="674571"/>
                </a:lnTo>
                <a:lnTo>
                  <a:pt x="442878" y="680122"/>
                </a:lnTo>
                <a:lnTo>
                  <a:pt x="440694" y="685276"/>
                </a:lnTo>
                <a:lnTo>
                  <a:pt x="437915" y="690430"/>
                </a:lnTo>
                <a:lnTo>
                  <a:pt x="435136" y="695385"/>
                </a:lnTo>
                <a:lnTo>
                  <a:pt x="431959" y="700143"/>
                </a:lnTo>
                <a:lnTo>
                  <a:pt x="428783" y="704702"/>
                </a:lnTo>
                <a:lnTo>
                  <a:pt x="425012" y="709261"/>
                </a:lnTo>
                <a:lnTo>
                  <a:pt x="421438" y="713622"/>
                </a:lnTo>
                <a:lnTo>
                  <a:pt x="417468" y="717785"/>
                </a:lnTo>
                <a:lnTo>
                  <a:pt x="413498" y="721551"/>
                </a:lnTo>
                <a:lnTo>
                  <a:pt x="409131" y="725318"/>
                </a:lnTo>
                <a:lnTo>
                  <a:pt x="404764" y="728886"/>
                </a:lnTo>
                <a:lnTo>
                  <a:pt x="399999" y="732058"/>
                </a:lnTo>
                <a:lnTo>
                  <a:pt x="395235" y="735229"/>
                </a:lnTo>
                <a:lnTo>
                  <a:pt x="390074" y="738004"/>
                </a:lnTo>
                <a:lnTo>
                  <a:pt x="385111" y="740780"/>
                </a:lnTo>
                <a:lnTo>
                  <a:pt x="379751" y="742960"/>
                </a:lnTo>
                <a:lnTo>
                  <a:pt x="374391" y="745141"/>
                </a:lnTo>
                <a:lnTo>
                  <a:pt x="368833" y="746925"/>
                </a:lnTo>
                <a:lnTo>
                  <a:pt x="363473" y="748511"/>
                </a:lnTo>
                <a:lnTo>
                  <a:pt x="357518" y="749898"/>
                </a:lnTo>
                <a:lnTo>
                  <a:pt x="351761" y="751088"/>
                </a:lnTo>
                <a:lnTo>
                  <a:pt x="345806" y="751682"/>
                </a:lnTo>
                <a:lnTo>
                  <a:pt x="339850" y="752079"/>
                </a:lnTo>
                <a:lnTo>
                  <a:pt x="333697" y="752475"/>
                </a:lnTo>
                <a:lnTo>
                  <a:pt x="327543" y="752079"/>
                </a:lnTo>
                <a:lnTo>
                  <a:pt x="321587" y="751682"/>
                </a:lnTo>
                <a:lnTo>
                  <a:pt x="315632" y="751088"/>
                </a:lnTo>
                <a:lnTo>
                  <a:pt x="309677" y="749898"/>
                </a:lnTo>
                <a:lnTo>
                  <a:pt x="303920" y="748511"/>
                </a:lnTo>
                <a:lnTo>
                  <a:pt x="298362" y="746925"/>
                </a:lnTo>
                <a:lnTo>
                  <a:pt x="292803" y="745141"/>
                </a:lnTo>
                <a:lnTo>
                  <a:pt x="287642" y="742960"/>
                </a:lnTo>
                <a:lnTo>
                  <a:pt x="282282" y="740780"/>
                </a:lnTo>
                <a:lnTo>
                  <a:pt x="277121" y="738004"/>
                </a:lnTo>
                <a:lnTo>
                  <a:pt x="272357" y="735229"/>
                </a:lnTo>
                <a:lnTo>
                  <a:pt x="267394" y="732058"/>
                </a:lnTo>
                <a:lnTo>
                  <a:pt x="262630" y="728886"/>
                </a:lnTo>
                <a:lnTo>
                  <a:pt x="258262" y="725318"/>
                </a:lnTo>
                <a:lnTo>
                  <a:pt x="253895" y="721551"/>
                </a:lnTo>
                <a:lnTo>
                  <a:pt x="249925" y="717785"/>
                </a:lnTo>
                <a:lnTo>
                  <a:pt x="245955" y="713622"/>
                </a:lnTo>
                <a:lnTo>
                  <a:pt x="242183" y="709261"/>
                </a:lnTo>
                <a:lnTo>
                  <a:pt x="238610" y="704702"/>
                </a:lnTo>
                <a:lnTo>
                  <a:pt x="235235" y="700143"/>
                </a:lnTo>
                <a:lnTo>
                  <a:pt x="232258" y="695385"/>
                </a:lnTo>
                <a:lnTo>
                  <a:pt x="229280" y="690430"/>
                </a:lnTo>
                <a:lnTo>
                  <a:pt x="226898" y="685276"/>
                </a:lnTo>
                <a:lnTo>
                  <a:pt x="224317" y="680122"/>
                </a:lnTo>
                <a:lnTo>
                  <a:pt x="222332" y="674571"/>
                </a:lnTo>
                <a:lnTo>
                  <a:pt x="220347" y="669219"/>
                </a:lnTo>
                <a:lnTo>
                  <a:pt x="218759" y="663471"/>
                </a:lnTo>
                <a:lnTo>
                  <a:pt x="217369" y="657722"/>
                </a:lnTo>
                <a:lnTo>
                  <a:pt x="216575" y="651973"/>
                </a:lnTo>
                <a:lnTo>
                  <a:pt x="215583" y="646225"/>
                </a:lnTo>
                <a:lnTo>
                  <a:pt x="215186" y="639881"/>
                </a:lnTo>
                <a:lnTo>
                  <a:pt x="215186" y="634133"/>
                </a:lnTo>
                <a:lnTo>
                  <a:pt x="215186" y="400223"/>
                </a:lnTo>
                <a:lnTo>
                  <a:pt x="202679" y="416874"/>
                </a:lnTo>
                <a:lnTo>
                  <a:pt x="198114" y="421037"/>
                </a:lnTo>
                <a:lnTo>
                  <a:pt x="193548" y="425200"/>
                </a:lnTo>
                <a:lnTo>
                  <a:pt x="188982" y="428768"/>
                </a:lnTo>
                <a:lnTo>
                  <a:pt x="183821" y="431940"/>
                </a:lnTo>
                <a:lnTo>
                  <a:pt x="178858" y="435111"/>
                </a:lnTo>
                <a:lnTo>
                  <a:pt x="173895" y="438085"/>
                </a:lnTo>
                <a:lnTo>
                  <a:pt x="168536" y="440662"/>
                </a:lnTo>
                <a:lnTo>
                  <a:pt x="163374" y="442842"/>
                </a:lnTo>
                <a:lnTo>
                  <a:pt x="157816" y="445023"/>
                </a:lnTo>
                <a:lnTo>
                  <a:pt x="152258" y="446807"/>
                </a:lnTo>
                <a:lnTo>
                  <a:pt x="146898" y="448195"/>
                </a:lnTo>
                <a:lnTo>
                  <a:pt x="141340" y="449582"/>
                </a:lnTo>
                <a:lnTo>
                  <a:pt x="135583" y="450375"/>
                </a:lnTo>
                <a:lnTo>
                  <a:pt x="130024" y="451168"/>
                </a:lnTo>
                <a:lnTo>
                  <a:pt x="124268" y="451366"/>
                </a:lnTo>
                <a:lnTo>
                  <a:pt x="118709" y="451564"/>
                </a:lnTo>
                <a:lnTo>
                  <a:pt x="113151" y="451366"/>
                </a:lnTo>
                <a:lnTo>
                  <a:pt x="107394" y="451168"/>
                </a:lnTo>
                <a:lnTo>
                  <a:pt x="101637" y="450375"/>
                </a:lnTo>
                <a:lnTo>
                  <a:pt x="95881" y="449582"/>
                </a:lnTo>
                <a:lnTo>
                  <a:pt x="90521" y="448195"/>
                </a:lnTo>
                <a:lnTo>
                  <a:pt x="84963" y="446807"/>
                </a:lnTo>
                <a:lnTo>
                  <a:pt x="79404" y="445023"/>
                </a:lnTo>
                <a:lnTo>
                  <a:pt x="74044" y="442842"/>
                </a:lnTo>
                <a:lnTo>
                  <a:pt x="68685" y="440662"/>
                </a:lnTo>
                <a:lnTo>
                  <a:pt x="63523" y="438085"/>
                </a:lnTo>
                <a:lnTo>
                  <a:pt x="58561" y="435111"/>
                </a:lnTo>
                <a:lnTo>
                  <a:pt x="53399" y="431940"/>
                </a:lnTo>
                <a:lnTo>
                  <a:pt x="48635" y="428768"/>
                </a:lnTo>
                <a:lnTo>
                  <a:pt x="43871" y="425200"/>
                </a:lnTo>
                <a:lnTo>
                  <a:pt x="39305" y="421037"/>
                </a:lnTo>
                <a:lnTo>
                  <a:pt x="34739" y="416874"/>
                </a:lnTo>
                <a:lnTo>
                  <a:pt x="30571" y="412513"/>
                </a:lnTo>
                <a:lnTo>
                  <a:pt x="26799" y="407756"/>
                </a:lnTo>
                <a:lnTo>
                  <a:pt x="23027" y="403197"/>
                </a:lnTo>
                <a:lnTo>
                  <a:pt x="19652" y="398241"/>
                </a:lnTo>
                <a:lnTo>
                  <a:pt x="16476" y="393484"/>
                </a:lnTo>
                <a:lnTo>
                  <a:pt x="13697" y="388131"/>
                </a:lnTo>
                <a:lnTo>
                  <a:pt x="10918" y="382977"/>
                </a:lnTo>
                <a:lnTo>
                  <a:pt x="8734" y="377625"/>
                </a:lnTo>
                <a:lnTo>
                  <a:pt x="6551" y="372471"/>
                </a:lnTo>
                <a:lnTo>
                  <a:pt x="4963" y="366921"/>
                </a:lnTo>
                <a:lnTo>
                  <a:pt x="3375" y="361371"/>
                </a:lnTo>
                <a:lnTo>
                  <a:pt x="2382" y="355820"/>
                </a:lnTo>
                <a:lnTo>
                  <a:pt x="1389" y="350071"/>
                </a:lnTo>
                <a:lnTo>
                  <a:pt x="794" y="344719"/>
                </a:lnTo>
                <a:lnTo>
                  <a:pt x="198" y="338971"/>
                </a:lnTo>
                <a:lnTo>
                  <a:pt x="0" y="333222"/>
                </a:lnTo>
                <a:lnTo>
                  <a:pt x="198" y="327473"/>
                </a:lnTo>
                <a:lnTo>
                  <a:pt x="794" y="321923"/>
                </a:lnTo>
                <a:lnTo>
                  <a:pt x="1389" y="316174"/>
                </a:lnTo>
                <a:lnTo>
                  <a:pt x="2382" y="310624"/>
                </a:lnTo>
                <a:lnTo>
                  <a:pt x="3375" y="304875"/>
                </a:lnTo>
                <a:lnTo>
                  <a:pt x="4963" y="299523"/>
                </a:lnTo>
                <a:lnTo>
                  <a:pt x="6551" y="293973"/>
                </a:lnTo>
                <a:lnTo>
                  <a:pt x="8734" y="288621"/>
                </a:lnTo>
                <a:lnTo>
                  <a:pt x="10918" y="283269"/>
                </a:lnTo>
                <a:lnTo>
                  <a:pt x="13697" y="278115"/>
                </a:lnTo>
                <a:lnTo>
                  <a:pt x="16476" y="272961"/>
                </a:lnTo>
                <a:lnTo>
                  <a:pt x="19652" y="268005"/>
                </a:lnTo>
                <a:lnTo>
                  <a:pt x="23027" y="263247"/>
                </a:lnTo>
                <a:lnTo>
                  <a:pt x="26799" y="258490"/>
                </a:lnTo>
                <a:lnTo>
                  <a:pt x="30571" y="253931"/>
                </a:lnTo>
                <a:lnTo>
                  <a:pt x="34739" y="249570"/>
                </a:lnTo>
                <a:lnTo>
                  <a:pt x="249925" y="34690"/>
                </a:lnTo>
                <a:lnTo>
                  <a:pt x="253895" y="30924"/>
                </a:lnTo>
                <a:lnTo>
                  <a:pt x="258262" y="27157"/>
                </a:lnTo>
                <a:lnTo>
                  <a:pt x="262630" y="23589"/>
                </a:lnTo>
                <a:lnTo>
                  <a:pt x="267394" y="20418"/>
                </a:lnTo>
                <a:lnTo>
                  <a:pt x="272357" y="17246"/>
                </a:lnTo>
                <a:lnTo>
                  <a:pt x="277121" y="14471"/>
                </a:lnTo>
                <a:lnTo>
                  <a:pt x="282282" y="11894"/>
                </a:lnTo>
                <a:lnTo>
                  <a:pt x="287642" y="9317"/>
                </a:lnTo>
                <a:lnTo>
                  <a:pt x="292803" y="7335"/>
                </a:lnTo>
                <a:lnTo>
                  <a:pt x="298362" y="5551"/>
                </a:lnTo>
                <a:lnTo>
                  <a:pt x="303920" y="3965"/>
                </a:lnTo>
                <a:lnTo>
                  <a:pt x="309677" y="2577"/>
                </a:lnTo>
                <a:lnTo>
                  <a:pt x="315632" y="1388"/>
                </a:lnTo>
                <a:lnTo>
                  <a:pt x="321587" y="793"/>
                </a:lnTo>
                <a:lnTo>
                  <a:pt x="327543" y="198"/>
                </a:lnTo>
                <a:close/>
              </a:path>
            </a:pathLst>
          </a:custGeom>
          <a:solidFill>
            <a:srgbClr val="99CB38"/>
          </a:solidFill>
          <a:ln>
            <a:noFill/>
          </a:ln>
        </p:spPr>
        <p:style>
          <a:lnRef idx="2">
            <a:srgbClr val="99CB38">
              <a:shade val="50000"/>
            </a:srgbClr>
          </a:lnRef>
          <a:fillRef idx="1">
            <a:srgbClr val="99CB38"/>
          </a:fillRef>
          <a:effectRef idx="0">
            <a:srgbClr val="99CB38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 fontAlgn="base"/>
            <a:endParaRPr lang="zh-CN" altLang="en-US" strike="noStrike" noProof="1">
              <a:solidFill>
                <a:sysClr val="windowText" lastClr="000000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5"/>
            </p:custDataLst>
          </p:nvPr>
        </p:nvSpPr>
        <p:spPr>
          <a:xfrm>
            <a:off x="5260752" y="2685604"/>
            <a:ext cx="1510605" cy="1511637"/>
          </a:xfrm>
          <a:prstGeom prst="ellipse">
            <a:avLst/>
          </a:prstGeom>
          <a:gradFill flip="none" rotWithShape="1">
            <a:gsLst>
              <a:gs pos="0">
                <a:srgbClr val="99CB38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lIns="0" tIns="0" rIns="0" bIns="0" anchor="ctr" anchorCtr="0">
            <a:normAutofit/>
          </a:bodyPr>
          <a:p>
            <a:pPr algn="ctr" fontAlgn="base"/>
            <a:endParaRPr lang="en-US" altLang="zh-CN" strike="noStrike" noProof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矩形 28"/>
          <p:cNvSpPr/>
          <p:nvPr>
            <p:custDataLst>
              <p:tags r:id="rId6"/>
            </p:custDataLst>
          </p:nvPr>
        </p:nvSpPr>
        <p:spPr>
          <a:xfrm>
            <a:off x="5462588" y="2963863"/>
            <a:ext cx="1108075" cy="954088"/>
          </a:xfrm>
          <a:prstGeom prst="rect">
            <a:avLst/>
          </a:prstGeom>
        </p:spPr>
        <p:txBody>
          <a:bodyPr wrap="square" lIns="91440" tIns="45720" rIns="91440" bIns="45720" anchor="ctr">
            <a:normAutofit/>
          </a:bodyPr>
          <a:p>
            <a:pPr algn="ctr" fontAlgn="base"/>
            <a:r>
              <a:rPr lang="zh-CN" altLang="en-US" sz="2400" b="1" strike="noStrike" spc="300" noProof="1"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添加标题</a:t>
            </a:r>
            <a:endParaRPr lang="zh-CN" altLang="en-US" sz="2400" b="1" strike="noStrike" spc="300" noProof="1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58376" name="组合 47"/>
          <p:cNvGrpSpPr/>
          <p:nvPr/>
        </p:nvGrpSpPr>
        <p:grpSpPr>
          <a:xfrm>
            <a:off x="5110163" y="2625725"/>
            <a:ext cx="1666875" cy="1587500"/>
            <a:chOff x="6054" y="451"/>
            <a:chExt cx="6000" cy="5718"/>
          </a:xfrm>
        </p:grpSpPr>
        <p:pic>
          <p:nvPicPr>
            <p:cNvPr id="16" name="PA-替换占位" descr="C:\Users\Y7000\AppData\Roaming\Kingsoft\office6\wpsassist\onlinetemplates\thumb\_partial_zoom_ori.png_partial_zoom_ori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41500" t="20593" r="47188" b="59296"/>
            <a:stretch>
              <a:fillRect/>
            </a:stretch>
          </p:blipFill>
          <p:spPr>
            <a:xfrm>
              <a:off x="7007" y="1269"/>
              <a:ext cx="4367" cy="4367"/>
            </a:xfrm>
            <a:prstGeom prst="ellipse">
              <a:avLst/>
            </a:prstGeom>
            <a:ln>
              <a:noFill/>
            </a:ln>
          </p:spPr>
        </p:pic>
        <p:grpSp>
          <p:nvGrpSpPr>
            <p:cNvPr id="58378" name="PA-组合 7"/>
            <p:cNvGrpSpPr/>
            <p:nvPr/>
          </p:nvGrpSpPr>
          <p:grpSpPr>
            <a:xfrm>
              <a:off x="6962" y="1223"/>
              <a:ext cx="4452" cy="4452"/>
              <a:chOff x="3711575" y="895985"/>
              <a:chExt cx="5401310" cy="5401310"/>
            </a:xfrm>
          </p:grpSpPr>
          <p:grpSp>
            <p:nvGrpSpPr>
              <p:cNvPr id="58379" name="镜片组件"/>
              <p:cNvGrpSpPr>
                <a:grpSpLocks noChangeAspect="1"/>
              </p:cNvGrpSpPr>
              <p:nvPr/>
            </p:nvGrpSpPr>
            <p:grpSpPr>
              <a:xfrm>
                <a:off x="3876675" y="1061085"/>
                <a:ext cx="5071110" cy="5071110"/>
                <a:chOff x="5606" y="1406"/>
                <a:chExt cx="7986" cy="7986"/>
              </a:xfrm>
            </p:grpSpPr>
            <p:sp>
              <p:nvSpPr>
                <p:cNvPr id="19" name="PA-镜片光晕"/>
                <p:cNvSpPr>
                  <a:spLocks noChangeAspect="1"/>
                </p:cNvSpPr>
                <p:nvPr>
                  <p:custDataLst>
                    <p:tags r:id="rId9"/>
                  </p:custDataLst>
                </p:nvPr>
              </p:nvSpPr>
              <p:spPr>
                <a:xfrm>
                  <a:off x="5606" y="1406"/>
                  <a:ext cx="7987" cy="7987"/>
                </a:xfrm>
                <a:prstGeom prst="ellipse">
                  <a:avLst/>
                </a:prstGeom>
                <a:gradFill flip="none" rotWithShape="1">
                  <a:gsLst>
                    <a:gs pos="76000">
                      <a:schemeClr val="tx2">
                        <a:lumMod val="40000"/>
                        <a:lumOff val="60000"/>
                        <a:alpha val="0"/>
                      </a:schemeClr>
                    </a:gs>
                    <a:gs pos="94000">
                      <a:schemeClr val="tx2">
                        <a:lumMod val="60000"/>
                        <a:lumOff val="40000"/>
                        <a:alpha val="37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20" name="PA-镜片反光"/>
                <p:cNvSpPr>
                  <a:spLocks noChangeAspect="1"/>
                </p:cNvSpPr>
                <p:nvPr>
                  <p:custDataLst>
                    <p:tags r:id="rId10"/>
                  </p:custDataLst>
                </p:nvPr>
              </p:nvSpPr>
              <p:spPr>
                <a:xfrm rot="18900000">
                  <a:off x="5606" y="1406"/>
                  <a:ext cx="7987" cy="7987"/>
                </a:xfrm>
                <a:prstGeom prst="ellipse">
                  <a:avLst/>
                </a:prstGeom>
                <a:gradFill flip="none" rotWithShape="1">
                  <a:gsLst>
                    <a:gs pos="66000">
                      <a:schemeClr val="bg1">
                        <a:lumMod val="65000"/>
                        <a:alpha val="0"/>
                      </a:schemeClr>
                    </a:gs>
                    <a:gs pos="100000">
                      <a:schemeClr val="bg1">
                        <a:lumMod val="75000"/>
                        <a:alpha val="7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21" name="PA-镜片折光"/>
                <p:cNvSpPr>
                  <a:spLocks noChangeAspect="1"/>
                </p:cNvSpPr>
                <p:nvPr>
                  <p:custDataLst>
                    <p:tags r:id="rId11"/>
                  </p:custDataLst>
                </p:nvPr>
              </p:nvSpPr>
              <p:spPr>
                <a:xfrm>
                  <a:off x="5606" y="1406"/>
                  <a:ext cx="7987" cy="7987"/>
                </a:xfrm>
                <a:prstGeom prst="donut">
                  <a:avLst>
                    <a:gd name="adj" fmla="val 3142"/>
                  </a:avLst>
                </a:prstGeom>
                <a:solidFill>
                  <a:schemeClr val="bg1">
                    <a:lumMod val="65000"/>
                    <a:alpha val="20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22" name="PA-镜片边"/>
                <p:cNvSpPr>
                  <a:spLocks noChangeAspect="1"/>
                </p:cNvSpPr>
                <p:nvPr>
                  <p:custDataLst>
                    <p:tags r:id="rId12"/>
                  </p:custDataLst>
                </p:nvPr>
              </p:nvSpPr>
              <p:spPr>
                <a:xfrm>
                  <a:off x="5606" y="1406"/>
                  <a:ext cx="7987" cy="7987"/>
                </a:xfrm>
                <a:prstGeom prst="donut">
                  <a:avLst>
                    <a:gd name="adj" fmla="val 758"/>
                  </a:avLst>
                </a:prstGeom>
                <a:solidFill>
                  <a:schemeClr val="bg1"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 fontAlgn="base"/>
                  <a:endParaRPr lang="zh-CN" altLang="en-US" strike="noStrike" noProof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PA-高光"/>
                <p:cNvSpPr>
                  <a:spLocks noChangeAspect="1"/>
                </p:cNvSpPr>
                <p:nvPr>
                  <p:custDataLst>
                    <p:tags r:id="rId13"/>
                  </p:custDataLst>
                </p:nvPr>
              </p:nvSpPr>
              <p:spPr>
                <a:xfrm>
                  <a:off x="7639" y="1557"/>
                  <a:ext cx="3922" cy="2642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95000"/>
                        <a:alpha val="100000"/>
                      </a:schemeClr>
                    </a:gs>
                    <a:gs pos="66000">
                      <a:srgbClr val="F2F2F2">
                        <a:alpha val="10000"/>
                      </a:srgbClr>
                    </a:gs>
                    <a:gs pos="40000">
                      <a:schemeClr val="bg1">
                        <a:lumMod val="95000"/>
                        <a:alpha val="40000"/>
                      </a:schemeClr>
                    </a:gs>
                    <a:gs pos="100000">
                      <a:schemeClr val="bg1">
                        <a:lumMod val="95000"/>
                        <a:alpha val="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p>
                  <a:pPr algn="ctr" fontAlgn="base"/>
                  <a:endParaRPr lang="zh-CN" altLang="en-US" strike="noStrike" noProof="1"/>
                </a:p>
              </p:txBody>
            </p:sp>
          </p:grpSp>
          <p:grpSp>
            <p:nvGrpSpPr>
              <p:cNvPr id="26" name="镜框组件"/>
              <p:cNvGrpSpPr>
                <a:grpSpLocks noChangeAspect="1"/>
              </p:cNvGrpSpPr>
              <p:nvPr/>
            </p:nvGrpSpPr>
            <p:grpSpPr>
              <a:xfrm>
                <a:off x="3711575" y="895985"/>
                <a:ext cx="5401310" cy="5401310"/>
                <a:chOff x="5347" y="1147"/>
                <a:chExt cx="8506" cy="8506"/>
              </a:xfrm>
              <a:effectLst>
                <a:outerShdw blurRad="177800" sx="92000" sy="92000" algn="ct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7" name="PA-镜框内"/>
                <p:cNvSpPr>
                  <a:spLocks noChangeAspect="1"/>
                </p:cNvSpPr>
                <p:nvPr/>
              </p:nvSpPr>
              <p:spPr>
                <a:xfrm>
                  <a:off x="5347" y="1147"/>
                  <a:ext cx="8506" cy="8506"/>
                </a:xfrm>
                <a:prstGeom prst="donut">
                  <a:avLst>
                    <a:gd name="adj" fmla="val 3463"/>
                  </a:avLst>
                </a:prstGeom>
                <a:gradFill flip="none" rotWithShape="1">
                  <a:gsLst>
                    <a:gs pos="0">
                      <a:schemeClr val="tx2"/>
                    </a:gs>
                    <a:gs pos="24000">
                      <a:schemeClr val="tx2">
                        <a:lumMod val="60000"/>
                        <a:lumOff val="40000"/>
                      </a:schemeClr>
                    </a:gs>
                    <a:gs pos="84000">
                      <a:schemeClr val="tx2">
                        <a:lumMod val="50000"/>
                      </a:schemeClr>
                    </a:gs>
                  </a:gsLst>
                  <a:lin ang="132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PA-镜框外"/>
                <p:cNvSpPr>
                  <a:spLocks noChangeAspect="1"/>
                </p:cNvSpPr>
                <p:nvPr/>
              </p:nvSpPr>
              <p:spPr>
                <a:xfrm>
                  <a:off x="5347" y="1147"/>
                  <a:ext cx="8506" cy="8506"/>
                </a:xfrm>
                <a:prstGeom prst="donut">
                  <a:avLst>
                    <a:gd name="adj" fmla="val 1696"/>
                  </a:avLst>
                </a:prstGeom>
                <a:gradFill flip="none" rotWithShape="1">
                  <a:gsLst>
                    <a:gs pos="0">
                      <a:schemeClr val="tx2"/>
                    </a:gs>
                    <a:gs pos="51000">
                      <a:schemeClr val="tx2">
                        <a:lumMod val="75000"/>
                      </a:schemeClr>
                    </a:gs>
                    <a:gs pos="75000">
                      <a:schemeClr val="tx2">
                        <a:lumMod val="50000"/>
                      </a:schemeClr>
                    </a:gs>
                  </a:gsLst>
                  <a:lin ang="36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PA-镜框顶"/>
                <p:cNvSpPr>
                  <a:spLocks noChangeAspect="1"/>
                </p:cNvSpPr>
                <p:nvPr/>
              </p:nvSpPr>
              <p:spPr>
                <a:xfrm>
                  <a:off x="5436" y="1236"/>
                  <a:ext cx="8329" cy="8329"/>
                </a:xfrm>
                <a:prstGeom prst="donut">
                  <a:avLst>
                    <a:gd name="adj" fmla="val 1405"/>
                  </a:avLst>
                </a:prstGeom>
                <a:gradFill flip="none"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51000">
                      <a:schemeClr val="tx2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8386" name="PA-组合 8"/>
            <p:cNvGrpSpPr/>
            <p:nvPr/>
          </p:nvGrpSpPr>
          <p:grpSpPr>
            <a:xfrm>
              <a:off x="6054" y="450"/>
              <a:ext cx="6000" cy="5717"/>
              <a:chOff x="6833" y="2803"/>
              <a:chExt cx="4144" cy="4145"/>
            </a:xfrm>
          </p:grpSpPr>
          <p:grpSp>
            <p:nvGrpSpPr>
              <p:cNvPr id="58387" name="组合 41"/>
              <p:cNvGrpSpPr/>
              <p:nvPr/>
            </p:nvGrpSpPr>
            <p:grpSpPr>
              <a:xfrm>
                <a:off x="6833" y="2803"/>
                <a:ext cx="4144" cy="4144"/>
                <a:chOff x="4209837" y="128588"/>
                <a:chExt cx="3980576" cy="3980576"/>
              </a:xfrm>
            </p:grpSpPr>
            <p:sp>
              <p:nvSpPr>
                <p:cNvPr id="43" name="PA-弧形 23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4209837" y="128588"/>
                  <a:ext cx="3980576" cy="3980576"/>
                </a:xfrm>
                <a:prstGeom prst="arc">
                  <a:avLst>
                    <a:gd name="adj1" fmla="val 18521281"/>
                    <a:gd name="adj2" fmla="val 19451945"/>
                  </a:avLst>
                </a:prstGeom>
                <a:ln w="63500" cap="rnd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44" name="PA-弧形 11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4409862" y="328613"/>
                  <a:ext cx="3580526" cy="3580526"/>
                </a:xfrm>
                <a:prstGeom prst="arc">
                  <a:avLst>
                    <a:gd name="adj1" fmla="val 18254249"/>
                    <a:gd name="adj2" fmla="val 19717971"/>
                  </a:avLst>
                </a:prstGeom>
                <a:ln w="63500" cap="rnd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</p:grpSp>
          <p:grpSp>
            <p:nvGrpSpPr>
              <p:cNvPr id="58390" name="组合 44"/>
              <p:cNvGrpSpPr/>
              <p:nvPr/>
            </p:nvGrpSpPr>
            <p:grpSpPr>
              <a:xfrm rot="10800000">
                <a:off x="6833" y="2804"/>
                <a:ext cx="4144" cy="4144"/>
                <a:chOff x="4209837" y="127130"/>
                <a:chExt cx="3980576" cy="3980576"/>
              </a:xfrm>
            </p:grpSpPr>
            <p:sp>
              <p:nvSpPr>
                <p:cNvPr id="46" name="PA-弧形 13"/>
                <p:cNvSpPr/>
                <p:nvPr>
                  <p:custDataLst>
                    <p:tags r:id="rId16"/>
                  </p:custDataLst>
                </p:nvPr>
              </p:nvSpPr>
              <p:spPr>
                <a:xfrm rot="10800000">
                  <a:off x="4209837" y="127130"/>
                  <a:ext cx="3980576" cy="3980576"/>
                </a:xfrm>
                <a:prstGeom prst="arc">
                  <a:avLst>
                    <a:gd name="adj1" fmla="val 7722652"/>
                    <a:gd name="adj2" fmla="val 8678271"/>
                  </a:avLst>
                </a:prstGeom>
                <a:ln w="63500" cap="rnd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  <p:sp>
              <p:nvSpPr>
                <p:cNvPr id="47" name="PA-弧形 28"/>
                <p:cNvSpPr/>
                <p:nvPr>
                  <p:custDataLst>
                    <p:tags r:id="rId17"/>
                  </p:custDataLst>
                </p:nvPr>
              </p:nvSpPr>
              <p:spPr>
                <a:xfrm rot="10800000">
                  <a:off x="4409862" y="328613"/>
                  <a:ext cx="3580526" cy="3580526"/>
                </a:xfrm>
                <a:prstGeom prst="arc">
                  <a:avLst>
                    <a:gd name="adj1" fmla="val 7490211"/>
                    <a:gd name="adj2" fmla="val 8860645"/>
                  </a:avLst>
                </a:prstGeom>
                <a:ln w="63500" cap="rnd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/>
                </a:p>
              </p:txBody>
            </p:sp>
          </p:grpSp>
        </p:grpSp>
      </p:grpSp>
      <p:sp>
        <p:nvSpPr>
          <p:cNvPr id="55321" name="文本框 30"/>
          <p:cNvSpPr txBox="1"/>
          <p:nvPr/>
        </p:nvSpPr>
        <p:spPr>
          <a:xfrm>
            <a:off x="1787525" y="3228975"/>
            <a:ext cx="2393950" cy="460375"/>
          </a:xfrm>
          <a:prstGeom prst="rect">
            <a:avLst/>
          </a:prstGeom>
          <a:noFill/>
          <a:ln w="38100"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  <p:txBody>
          <a:bodyPr wrap="square" anchor="t" anchorCtr="0">
            <a:spAutoFit/>
          </a:bodyPr>
          <a:p>
            <a:r>
              <a:rPr lang="zh-CN" altLang="en-US" sz="24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食品中的有机物</a:t>
            </a:r>
            <a:endParaRPr lang="zh-CN" altLang="en-US" sz="2400" b="1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5322" name="文本框 31"/>
          <p:cNvSpPr txBox="1"/>
          <p:nvPr/>
        </p:nvSpPr>
        <p:spPr>
          <a:xfrm>
            <a:off x="5293360" y="1259195"/>
            <a:ext cx="1447800" cy="460375"/>
          </a:xfrm>
          <a:prstGeom prst="rect">
            <a:avLst/>
          </a:prstGeom>
          <a:noFill/>
          <a:ln w="38100"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</a:gradFill>
          </a:ln>
        </p:spPr>
        <p:txBody>
          <a:bodyPr wrap="square" anchor="t" anchorCtr="0">
            <a:spAutoFit/>
          </a:bodyPr>
          <a:p>
            <a:r>
              <a:rPr lang="zh-CN" altLang="en-US" sz="24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溶解现象</a:t>
            </a:r>
            <a:endParaRPr lang="zh-CN" altLang="en-US" sz="2400" b="1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5323" name="文本框 32"/>
          <p:cNvSpPr txBox="1"/>
          <p:nvPr/>
        </p:nvSpPr>
        <p:spPr>
          <a:xfrm>
            <a:off x="7780338" y="3228975"/>
            <a:ext cx="1449387" cy="460375"/>
          </a:xfrm>
          <a:prstGeom prst="rect">
            <a:avLst/>
          </a:prstGeom>
          <a:noFill/>
          <a:ln w="38100"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  <p:txBody>
          <a:bodyPr wrap="square" anchor="t" anchorCtr="0">
            <a:spAutoFit/>
          </a:bodyPr>
          <a:p>
            <a:r>
              <a:rPr lang="zh-CN" altLang="en-US" sz="24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中和反应</a:t>
            </a:r>
            <a:endParaRPr lang="zh-CN" altLang="en-US" sz="2400" b="1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5324" name="文本框 33"/>
          <p:cNvSpPr txBox="1"/>
          <p:nvPr/>
        </p:nvSpPr>
        <p:spPr>
          <a:xfrm>
            <a:off x="5051425" y="5156200"/>
            <a:ext cx="2089150" cy="460375"/>
          </a:xfrm>
          <a:prstGeom prst="rect">
            <a:avLst/>
          </a:prstGeom>
          <a:noFill/>
          <a:ln w="38100"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  <p:txBody>
          <a:bodyPr wrap="square" anchor="t" anchorCtr="0">
            <a:spAutoFit/>
          </a:bodyPr>
          <a:p>
            <a:r>
              <a:rPr lang="zh-CN" altLang="en-US" sz="24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酸、碱的性质</a:t>
            </a:r>
            <a:endParaRPr lang="zh-CN" altLang="en-US" sz="2400" b="1" noProof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639694" y="2042160"/>
            <a:ext cx="2054225" cy="583565"/>
          </a:xfrm>
          <a:prstGeom prst="rect">
            <a:avLst/>
          </a:prstGeom>
          <a:gradFill>
            <a:gsLst>
              <a:gs pos="0">
                <a:srgbClr val="FFF2CC">
                  <a:alpha val="21000"/>
                </a:srgbClr>
              </a:gs>
              <a:gs pos="100000">
                <a:srgbClr val="F9B330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txBody>
          <a:bodyPr wrap="square" rtlCol="0" anchor="t">
            <a:spAutoFit/>
          </a:bodyPr>
          <a:p>
            <a:pPr algn="ctr" fontAlgn="base"/>
            <a:r>
              <a:rPr lang="zh-CN" altLang="en-US" sz="3200" b="1" strike="noStrike" noProof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控制变量</a:t>
            </a:r>
            <a:endParaRPr lang="zh-CN" altLang="en-US" sz="3200" b="1" strike="noStrike" noProof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392035" y="2121535"/>
            <a:ext cx="2054225" cy="583565"/>
          </a:xfrm>
          <a:prstGeom prst="rect">
            <a:avLst/>
          </a:prstGeom>
          <a:gradFill>
            <a:gsLst>
              <a:gs pos="0">
                <a:srgbClr val="FFF2CC">
                  <a:alpha val="21000"/>
                </a:srgbClr>
              </a:gs>
              <a:gs pos="100000">
                <a:srgbClr val="F9B330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txBody>
          <a:bodyPr wrap="square" rtlCol="0" anchor="t">
            <a:spAutoFit/>
          </a:bodyPr>
          <a:p>
            <a:pPr algn="ctr" fontAlgn="base"/>
            <a:r>
              <a:rPr lang="zh-CN" altLang="en-US" sz="3200" b="1" strike="noStrike" noProof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科学探究</a:t>
            </a:r>
            <a:endParaRPr lang="zh-CN" altLang="en-US" sz="3200" b="1" strike="noStrike" noProof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711450" y="4250055"/>
            <a:ext cx="2054225" cy="583565"/>
          </a:xfrm>
          <a:prstGeom prst="rect">
            <a:avLst/>
          </a:prstGeom>
          <a:gradFill>
            <a:gsLst>
              <a:gs pos="0">
                <a:srgbClr val="FFF2CC">
                  <a:alpha val="21000"/>
                </a:srgbClr>
              </a:gs>
              <a:gs pos="100000">
                <a:srgbClr val="F9B330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txBody>
          <a:bodyPr wrap="square" rtlCol="0" anchor="t">
            <a:spAutoFit/>
          </a:bodyPr>
          <a:p>
            <a:pPr algn="ctr" fontAlgn="base"/>
            <a:r>
              <a:rPr lang="zh-CN" altLang="en-US" sz="3200" b="1" strike="noStrike" noProof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变化观念</a:t>
            </a:r>
            <a:endParaRPr lang="zh-CN" altLang="en-US" sz="3200" b="1" strike="noStrike" noProof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392035" y="4234815"/>
            <a:ext cx="2054225" cy="583565"/>
          </a:xfrm>
          <a:prstGeom prst="rect">
            <a:avLst/>
          </a:prstGeom>
          <a:gradFill>
            <a:gsLst>
              <a:gs pos="0">
                <a:srgbClr val="FFF2CC">
                  <a:alpha val="21000"/>
                </a:srgbClr>
              </a:gs>
              <a:gs pos="100000">
                <a:srgbClr val="F9B330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txBody>
          <a:bodyPr wrap="square" rtlCol="0" anchor="t">
            <a:spAutoFit/>
          </a:bodyPr>
          <a:p>
            <a:pPr algn="ctr" fontAlgn="base"/>
            <a:r>
              <a:rPr lang="zh-CN" altLang="en-US" sz="3200" b="1" strike="noStrike" noProof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宏微结合</a:t>
            </a:r>
            <a:endParaRPr lang="zh-CN" altLang="en-US" sz="3200" b="1" strike="noStrike" noProof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22" grpId="0" animBg="1"/>
      <p:bldP spid="55321" grpId="0" animBg="1"/>
      <p:bldP spid="55323" grpId="0" animBg="1"/>
      <p:bldP spid="55324" grpId="0" animBg="1"/>
      <p:bldP spid="35" grpId="0" animBg="1"/>
      <p:bldP spid="36" grpId="0" animBg="1"/>
      <p:bldP spid="37" grpId="0" animBg="1"/>
      <p:bldP spid="38" grpId="0" animBg="1"/>
      <p:bldP spid="35" grpId="1" animBg="1"/>
      <p:bldP spid="36" grpId="1" animBg="1"/>
      <p:bldP spid="37" grpId="1" animBg="1"/>
      <p:bldP spid="3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文本框 1"/>
          <p:cNvSpPr txBox="1"/>
          <p:nvPr/>
        </p:nvSpPr>
        <p:spPr>
          <a:xfrm>
            <a:off x="1416050" y="333375"/>
            <a:ext cx="1931988" cy="5842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阅读思考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 descr="黑枸杞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9425" y="1272540"/>
            <a:ext cx="1924050" cy="1924050"/>
          </a:xfrm>
          <a:prstGeom prst="roundRect">
            <a:avLst/>
          </a:prstGeom>
        </p:spPr>
      </p:pic>
      <p:sp>
        <p:nvSpPr>
          <p:cNvPr id="41987" name="文本框 3"/>
          <p:cNvSpPr txBox="1"/>
          <p:nvPr/>
        </p:nvSpPr>
        <p:spPr>
          <a:xfrm>
            <a:off x="5399088" y="1989138"/>
            <a:ext cx="65786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黑果枸杞味甘、性平，含有丰富的花青素，花青素是自然界中一类广泛存在于植物中的水溶性天然色素，食用富含花青素的物质能起到缓解疲劳、改善视力、延缓衰老等作用。</a:t>
            </a:r>
            <a:endParaRPr lang="zh-CN" altLang="en-US" sz="24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40964" name="图片 1" descr="花青素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23794" y="1331594"/>
            <a:ext cx="2985770" cy="1805306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41989" name="文本框 3"/>
          <p:cNvSpPr txBox="1"/>
          <p:nvPr/>
        </p:nvSpPr>
        <p:spPr>
          <a:xfrm>
            <a:off x="839788" y="3197225"/>
            <a:ext cx="1177925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黑枸杞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990" name="文本框 4"/>
          <p:cNvSpPr txBox="1"/>
          <p:nvPr/>
        </p:nvSpPr>
        <p:spPr>
          <a:xfrm>
            <a:off x="3048000" y="3140075"/>
            <a:ext cx="1738313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花青素结构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991" name="文本框 1"/>
          <p:cNvSpPr txBox="1"/>
          <p:nvPr/>
        </p:nvSpPr>
        <p:spPr>
          <a:xfrm>
            <a:off x="5399088" y="1484313"/>
            <a:ext cx="140176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资料卡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992" name="文本框 3"/>
          <p:cNvSpPr txBox="1"/>
          <p:nvPr/>
        </p:nvSpPr>
        <p:spPr>
          <a:xfrm>
            <a:off x="479425" y="3932238"/>
            <a:ext cx="14017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资料卡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2017713" y="4076700"/>
          <a:ext cx="8531225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765"/>
                <a:gridCol w="1421765"/>
                <a:gridCol w="1421765"/>
                <a:gridCol w="1421765"/>
                <a:gridCol w="1421765"/>
                <a:gridCol w="1421765"/>
              </a:tblGrid>
              <a:tr h="396240">
                <a:tc gridSpan="6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黑枸杞中常规营养成分浓度</a:t>
                      </a:r>
                      <a:endParaRPr lang="zh-CN" altLang="en-US" sz="2000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指标</a:t>
                      </a:r>
                      <a:endParaRPr lang="zh-CN" altLang="en-US" sz="2000" b="1">
                        <a:solidFill>
                          <a:srgbClr val="0070C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蛋白质</a:t>
                      </a:r>
                      <a:endParaRPr lang="zh-CN" altLang="en-US" sz="2000" b="1">
                        <a:solidFill>
                          <a:srgbClr val="0070C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脂肪</a:t>
                      </a:r>
                      <a:endParaRPr lang="zh-CN" altLang="en-US" sz="2000" b="1">
                        <a:solidFill>
                          <a:srgbClr val="0070C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灰分</a:t>
                      </a:r>
                      <a:endParaRPr lang="zh-CN" altLang="en-US" sz="2000" b="1">
                        <a:solidFill>
                          <a:srgbClr val="0070C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粗纤维</a:t>
                      </a:r>
                      <a:endParaRPr lang="zh-CN" altLang="en-US" sz="2000" b="1">
                        <a:solidFill>
                          <a:srgbClr val="0070C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总糖</a:t>
                      </a:r>
                      <a:endParaRPr lang="zh-CN" altLang="en-US" sz="2000" b="1">
                        <a:solidFill>
                          <a:srgbClr val="0070C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浓度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/%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14.7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1.7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7.0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22.5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40.2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指标</a:t>
                      </a:r>
                      <a:endParaRPr lang="zh-CN" altLang="en-US" sz="2000" b="1">
                        <a:solidFill>
                          <a:srgbClr val="0070C0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Mg</a:t>
                      </a:r>
                      <a:endParaRPr lang="en-US" altLang="zh-CN" sz="2000" b="1">
                        <a:solidFill>
                          <a:srgbClr val="0070C0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Ca</a:t>
                      </a:r>
                      <a:endParaRPr lang="en-US" altLang="zh-CN" sz="2000" b="1">
                        <a:solidFill>
                          <a:srgbClr val="0070C0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Fe</a:t>
                      </a:r>
                      <a:endParaRPr lang="en-US" altLang="zh-CN" sz="2000" b="1">
                        <a:solidFill>
                          <a:srgbClr val="0070C0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Zn</a:t>
                      </a:r>
                      <a:endParaRPr lang="en-US" altLang="zh-CN" sz="2000" b="1">
                        <a:solidFill>
                          <a:srgbClr val="0070C0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维生素</a:t>
                      </a:r>
                      <a:r>
                        <a:rPr lang="en-US" altLang="zh-CN" sz="2000" b="1">
                          <a:solidFill>
                            <a:srgbClr val="0070C0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B1</a:t>
                      </a:r>
                      <a:endParaRPr lang="en-US" altLang="zh-CN" sz="2000" b="1">
                        <a:solidFill>
                          <a:srgbClr val="0070C0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浓度</a:t>
                      </a: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mg/kg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205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136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128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17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楷体" panose="02010609060101010101" charset="-122"/>
                          <a:cs typeface="Times New Roman" panose="02020603050405020304" charset="0"/>
                        </a:rPr>
                        <a:t>25.8</a:t>
                      </a:r>
                      <a:endParaRPr lang="en-US" altLang="zh-CN" sz="20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楷体" panose="02010609060101010101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584E61"/>
                      </a:solidFill>
                      <a:prstDash val="sysDash"/>
                    </a:lnL>
                    <a:lnR w="9525">
                      <a:solidFill>
                        <a:srgbClr val="584E61"/>
                      </a:solidFill>
                      <a:prstDash val="sysDash"/>
                    </a:lnR>
                    <a:lnT w="9525">
                      <a:solidFill>
                        <a:srgbClr val="584E61"/>
                      </a:solidFill>
                      <a:prstDash val="sysDash"/>
                    </a:lnT>
                    <a:lnB w="9525">
                      <a:solidFill>
                        <a:srgbClr val="584E61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2032" name="文本框 5"/>
          <p:cNvSpPr txBox="1"/>
          <p:nvPr/>
        </p:nvSpPr>
        <p:spPr>
          <a:xfrm>
            <a:off x="551180" y="6237605"/>
            <a:ext cx="5915025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问题</a:t>
            </a:r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：食用黑枸杞能摄入哪些营养素？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432175" y="4437063"/>
            <a:ext cx="1079500" cy="431800"/>
          </a:xfrm>
          <a:prstGeom prst="ellipse">
            <a:avLst/>
          </a:prstGeom>
          <a:noFill/>
          <a:ln w="38100">
            <a:solidFill>
              <a:srgbClr val="F433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9" name="椭圆 8"/>
          <p:cNvSpPr/>
          <p:nvPr/>
        </p:nvSpPr>
        <p:spPr>
          <a:xfrm>
            <a:off x="4727575" y="4441825"/>
            <a:ext cx="1081088" cy="431800"/>
          </a:xfrm>
          <a:prstGeom prst="ellipse">
            <a:avLst/>
          </a:prstGeom>
          <a:noFill/>
          <a:ln w="38100">
            <a:solidFill>
              <a:srgbClr val="F433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0" name="椭圆 9"/>
          <p:cNvSpPr/>
          <p:nvPr/>
        </p:nvSpPr>
        <p:spPr>
          <a:xfrm>
            <a:off x="8975725" y="4437063"/>
            <a:ext cx="1081088" cy="431800"/>
          </a:xfrm>
          <a:prstGeom prst="ellipse">
            <a:avLst/>
          </a:prstGeom>
          <a:noFill/>
          <a:ln w="38100">
            <a:solidFill>
              <a:srgbClr val="F433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1" name="椭圆 10"/>
          <p:cNvSpPr/>
          <p:nvPr/>
        </p:nvSpPr>
        <p:spPr>
          <a:xfrm>
            <a:off x="3432175" y="5229225"/>
            <a:ext cx="5040313" cy="485775"/>
          </a:xfrm>
          <a:prstGeom prst="ellipse">
            <a:avLst/>
          </a:prstGeom>
          <a:noFill/>
          <a:ln w="38100">
            <a:solidFill>
              <a:srgbClr val="F433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2" name="椭圆 11"/>
          <p:cNvSpPr/>
          <p:nvPr/>
        </p:nvSpPr>
        <p:spPr>
          <a:xfrm>
            <a:off x="9191625" y="5254625"/>
            <a:ext cx="1081088" cy="433388"/>
          </a:xfrm>
          <a:prstGeom prst="ellipse">
            <a:avLst/>
          </a:prstGeom>
          <a:noFill/>
          <a:ln w="38100">
            <a:solidFill>
              <a:srgbClr val="F433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3" name="文本框 12"/>
          <p:cNvSpPr txBox="1"/>
          <p:nvPr/>
        </p:nvSpPr>
        <p:spPr>
          <a:xfrm>
            <a:off x="7473950" y="5805488"/>
            <a:ext cx="990600" cy="398462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矿物质</a:t>
            </a:r>
            <a:endParaRPr lang="zh-CN" altLang="en-US" sz="2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bldLvl="0" animBg="1"/>
      <p:bldP spid="41990" grpId="0" bldLvl="0" animBg="1"/>
      <p:bldP spid="41991" grpId="0"/>
      <p:bldP spid="41987" grpId="0"/>
      <p:bldP spid="41989" grpId="1" animBg="1"/>
      <p:bldP spid="41990" grpId="1" animBg="1"/>
      <p:bldP spid="41991" grpId="1"/>
      <p:bldP spid="41987" grpId="1"/>
      <p:bldP spid="41992" grpId="0"/>
      <p:bldP spid="41992" grpId="1"/>
      <p:bldP spid="42032" grpId="0" bldLvl="0" animBg="1"/>
      <p:bldP spid="42032" grpId="1" animBg="1"/>
      <p:bldP spid="8" grpId="0" bldLvl="0" animBg="1"/>
      <p:bldP spid="9" grpId="0" bldLvl="0" animBg="1"/>
      <p:bldP spid="10" grpId="0" bldLvl="0" animBg="1"/>
      <p:bldP spid="12" grpId="0" bldLvl="0" animBg="1"/>
      <p:bldP spid="13" grpId="0" bldLvl="0" animBg="1"/>
      <p:bldP spid="11" grpId="0" bldLvl="0" animBg="1"/>
      <p:bldP spid="8" grpId="1" animBg="1"/>
      <p:bldP spid="9" grpId="1" animBg="1"/>
      <p:bldP spid="10" grpId="1" animBg="1"/>
      <p:bldP spid="12" grpId="1" animBg="1"/>
      <p:bldP spid="13" grpId="1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文本框 1"/>
          <p:cNvSpPr txBox="1"/>
          <p:nvPr/>
        </p:nvSpPr>
        <p:spPr>
          <a:xfrm>
            <a:off x="1416050" y="333375"/>
            <a:ext cx="1931988" cy="5842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观察分析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034" name="文本框 1"/>
          <p:cNvSpPr txBox="1"/>
          <p:nvPr/>
        </p:nvSpPr>
        <p:spPr>
          <a:xfrm>
            <a:off x="1198880" y="6093460"/>
            <a:ext cx="5805805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问题</a:t>
            </a:r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：影响物质溶解性的因素有哪些？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035" name="文本框 2"/>
          <p:cNvSpPr txBox="1"/>
          <p:nvPr/>
        </p:nvSpPr>
        <p:spPr>
          <a:xfrm>
            <a:off x="1127125" y="4437063"/>
            <a:ext cx="9820275" cy="8286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实验</a:t>
            </a:r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：在三个塑料杯中放入等量的黑枸杞，分别向其中加入等体积的冷水、温水和白酒，观察现象。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泡水"/>
          <p:cNvPicPr>
            <a:picLocks noChangeAspect="1"/>
          </p:cNvPicPr>
          <p:nvPr/>
        </p:nvPicPr>
        <p:blipFill>
          <a:blip r:embed="rId1"/>
          <a:srcRect l="24760"/>
          <a:stretch>
            <a:fillRect/>
          </a:stretch>
        </p:blipFill>
        <p:spPr>
          <a:xfrm>
            <a:off x="2135504" y="1556384"/>
            <a:ext cx="2687955" cy="2501266"/>
          </a:xfrm>
          <a:prstGeom prst="roundRect">
            <a:avLst/>
          </a:prstGeom>
        </p:spPr>
      </p:pic>
      <p:pic>
        <p:nvPicPr>
          <p:cNvPr id="3" name="图片 2" descr="泡酒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345" y="1556385"/>
            <a:ext cx="2514600" cy="2514600"/>
          </a:xfrm>
          <a:prstGeom prst="roundRect">
            <a:avLst/>
          </a:prstGeom>
        </p:spPr>
      </p:pic>
      <p:pic>
        <p:nvPicPr>
          <p:cNvPr id="5" name="泡酒泡茶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99515" y="965835"/>
            <a:ext cx="9190990" cy="492696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ldLvl="0" animBg="1"/>
      <p:bldP spid="44035" grpId="1" animBg="1"/>
      <p:bldP spid="44034" grpId="0" bldLvl="0" animBg="1"/>
      <p:bldP spid="4403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文本框 1"/>
          <p:cNvSpPr txBox="1"/>
          <p:nvPr/>
        </p:nvSpPr>
        <p:spPr>
          <a:xfrm>
            <a:off x="1416050" y="333375"/>
            <a:ext cx="1931988" cy="5842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观察分析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 descr="多次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4813" y="1196975"/>
            <a:ext cx="6302375" cy="2660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095500" y="3932238"/>
            <a:ext cx="8002588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问题</a:t>
            </a:r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：为什么不能一次性将黑枸杞中的花青素全部溶解？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6082" name="文本框 2"/>
          <p:cNvSpPr txBox="1"/>
          <p:nvPr/>
        </p:nvSpPr>
        <p:spPr>
          <a:xfrm>
            <a:off x="2208213" y="5011738"/>
            <a:ext cx="1947862" cy="58420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饱和溶液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6084" name="文本框 5"/>
          <p:cNvSpPr txBox="1"/>
          <p:nvPr/>
        </p:nvSpPr>
        <p:spPr>
          <a:xfrm>
            <a:off x="7535863" y="5011738"/>
            <a:ext cx="2266950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不饱和溶液</a:t>
            </a:r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4584700" y="5229225"/>
            <a:ext cx="2576513" cy="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4568825" y="5368925"/>
            <a:ext cx="2606675" cy="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6" name="文本框 7"/>
          <p:cNvSpPr txBox="1"/>
          <p:nvPr/>
        </p:nvSpPr>
        <p:spPr>
          <a:xfrm>
            <a:off x="5088255" y="4725035"/>
            <a:ext cx="775970" cy="39878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升温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、</a:t>
            </a:r>
            <a:endParaRPr lang="zh-CN" altLang="en-US" sz="2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6087" name="文本框 8"/>
          <p:cNvSpPr txBox="1"/>
          <p:nvPr/>
        </p:nvSpPr>
        <p:spPr>
          <a:xfrm>
            <a:off x="4368800" y="5445125"/>
            <a:ext cx="3135313" cy="39846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降温、蒸发溶剂、加溶质</a:t>
            </a:r>
            <a:endParaRPr lang="zh-CN" altLang="en-US" sz="20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51855" y="4725035"/>
            <a:ext cx="9486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加溶剂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5280" y="5012055"/>
            <a:ext cx="1969135" cy="5835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3200" b="1"/>
              <a:t>一般而言：</a:t>
            </a:r>
            <a:endParaRPr lang="zh-CN" altLang="en-US" sz="3200" b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bldLvl="0" animBg="1"/>
      <p:bldP spid="46082" grpId="1" animBg="1"/>
      <p:bldP spid="46084" grpId="0"/>
      <p:bldP spid="46084" grpId="1"/>
      <p:bldP spid="46086" grpId="0" bldLvl="0" animBg="1"/>
      <p:bldP spid="46086" grpId="1"/>
      <p:bldP spid="46087" grpId="0" bldLvl="0" animBg="1"/>
      <p:bldP spid="46087" grpId="1"/>
      <p:bldP spid="6" grpId="0" animBg="1"/>
      <p:bldP spid="6" grpId="1" animBg="1"/>
      <p:bldP spid="2" grpId="0"/>
      <p:bldP spid="2" grpId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文本框 1"/>
          <p:cNvSpPr txBox="1"/>
          <p:nvPr/>
        </p:nvSpPr>
        <p:spPr>
          <a:xfrm>
            <a:off x="1416050" y="333375"/>
            <a:ext cx="1931988" cy="583565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活动探究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7106" name="文本框 3"/>
          <p:cNvSpPr txBox="1"/>
          <p:nvPr/>
        </p:nvSpPr>
        <p:spPr>
          <a:xfrm>
            <a:off x="2640013" y="4868863"/>
            <a:ext cx="7832725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问题</a:t>
            </a:r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：为什么不同品牌的矿泉水冲泡后呈现不同的颜色？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7107" name="文本框 4"/>
          <p:cNvSpPr txBox="1"/>
          <p:nvPr/>
        </p:nvSpPr>
        <p:spPr>
          <a:xfrm>
            <a:off x="3719513" y="5329238"/>
            <a:ext cx="4497387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如何测这两瓶矿泉水的酸碱性？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7111" name="图片 4" descr="pH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0" y="3932238"/>
            <a:ext cx="1333500" cy="2881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12" name="文本框 5"/>
          <p:cNvSpPr txBox="1"/>
          <p:nvPr/>
        </p:nvSpPr>
        <p:spPr>
          <a:xfrm>
            <a:off x="2279650" y="6021388"/>
            <a:ext cx="5278438" cy="46037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ea typeface="楷体" panose="02010609060101010101" charset="-122"/>
              </a:rPr>
              <a:t>pH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计：更精确的测定溶液的酸碱度值。</a:t>
            </a:r>
            <a:endParaRPr lang="zh-CN" altLang="en-US" sz="2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51405" y="1412240"/>
            <a:ext cx="81927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实验</a:t>
            </a:r>
            <a:r>
              <a:rPr lang="en-US" altLang="zh-CN" sz="2400" b="1"/>
              <a:t>2</a:t>
            </a:r>
            <a:r>
              <a:rPr lang="zh-CN" altLang="en-US" sz="2400" b="1"/>
              <a:t>：在两只塑料杯中各加入两粒黑枸杞，分别倒入半杯</a:t>
            </a:r>
            <a:r>
              <a:rPr lang="en-US" altLang="zh-CN" sz="2400" b="1"/>
              <a:t>“</a:t>
            </a:r>
            <a:r>
              <a:rPr lang="zh-CN" altLang="en-US" sz="2400" b="1"/>
              <a:t>娃哈哈</a:t>
            </a:r>
            <a:r>
              <a:rPr lang="en-US" altLang="zh-CN" sz="2400" b="1"/>
              <a:t>”</a:t>
            </a:r>
            <a:r>
              <a:rPr lang="zh-CN" altLang="en-US" sz="2400" b="1"/>
              <a:t>矿泉水和</a:t>
            </a:r>
            <a:r>
              <a:rPr lang="en-US" altLang="zh-CN" sz="2400" b="1"/>
              <a:t>“</a:t>
            </a:r>
            <a:r>
              <a:rPr lang="zh-CN" altLang="en-US" sz="2400" b="1"/>
              <a:t>恒大冰泉</a:t>
            </a:r>
            <a:r>
              <a:rPr lang="en-US" altLang="zh-CN" sz="2400" b="1"/>
              <a:t>” </a:t>
            </a:r>
            <a:r>
              <a:rPr lang="zh-CN" altLang="en-US" sz="2400" b="1"/>
              <a:t>矿泉水，用吸管搅拌，观察颜色变化。</a:t>
            </a:r>
            <a:endParaRPr lang="zh-CN" altLang="en-US" sz="2400" b="1"/>
          </a:p>
        </p:txBody>
      </p:sp>
      <p:pic>
        <p:nvPicPr>
          <p:cNvPr id="2" name="图片 1" descr="C:/Users/Y7000/AppData/Local/Temp/picturecompress_20210520220449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83330" y="2428875"/>
            <a:ext cx="2560320" cy="2111375"/>
          </a:xfrm>
          <a:prstGeom prst="roundRect">
            <a:avLst/>
          </a:prstGeom>
        </p:spPr>
      </p:pic>
      <p:pic>
        <p:nvPicPr>
          <p:cNvPr id="3" name="图片 2" descr="C:/Users/Y7000/AppData/Local/Temp/picturecompress_20210520235018/output_1.jp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90" y="2187575"/>
            <a:ext cx="3458845" cy="2594610"/>
          </a:xfrm>
          <a:prstGeom prst="round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bldLvl="0" animBg="1"/>
      <p:bldP spid="47106" grpId="1" animBg="1"/>
      <p:bldP spid="47107" grpId="0" bldLvl="0" animBg="1"/>
      <p:bldP spid="47107" grpId="1" animBg="1"/>
      <p:bldP spid="47112" grpId="0" bldLvl="0" animBg="1"/>
      <p:bldP spid="47112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29" name="文本框 1"/>
          <p:cNvSpPr txBox="1"/>
          <p:nvPr/>
        </p:nvSpPr>
        <p:spPr>
          <a:xfrm>
            <a:off x="1416050" y="333375"/>
            <a:ext cx="1931988" cy="5842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聆听感悟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8130" name="文本框 2"/>
          <p:cNvSpPr txBox="1"/>
          <p:nvPr/>
        </p:nvSpPr>
        <p:spPr>
          <a:xfrm>
            <a:off x="3719513" y="1844675"/>
            <a:ext cx="6891337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黑枸杞中富含有大量的花青素，对酸碱性特别敏感，花青素类物质的颜色会随</a:t>
            </a:r>
            <a:r>
              <a:rPr lang="zh-CN" altLang="en-US" sz="2400" b="1">
                <a:latin typeface="Times New Roman" panose="02020603050405020304" charset="0"/>
                <a:ea typeface="宋体" panose="02010600030101010101" pitchFamily="2" charset="-122"/>
              </a:rPr>
              <a:t>pH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的变化而变化。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9475" y="3860800"/>
            <a:ext cx="1911985" cy="2384425"/>
          </a:xfrm>
          <a:prstGeom prst="roundRect">
            <a:avLst/>
          </a:prstGeom>
        </p:spPr>
      </p:pic>
      <p:sp>
        <p:nvSpPr>
          <p:cNvPr id="48132" name="文本框 4"/>
          <p:cNvSpPr txBox="1"/>
          <p:nvPr/>
        </p:nvSpPr>
        <p:spPr>
          <a:xfrm>
            <a:off x="1631950" y="6350000"/>
            <a:ext cx="29479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英国化学家 波义尔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25226"/>
          <a:stretch>
            <a:fillRect/>
          </a:stretch>
        </p:blipFill>
        <p:spPr>
          <a:xfrm>
            <a:off x="5231760" y="3860800"/>
            <a:ext cx="2376810" cy="2454275"/>
          </a:xfrm>
          <a:prstGeom prst="roundRect">
            <a:avLst/>
          </a:prstGeom>
        </p:spPr>
      </p:pic>
      <p:sp>
        <p:nvSpPr>
          <p:cNvPr id="48134" name="文本框 6"/>
          <p:cNvSpPr txBox="1"/>
          <p:nvPr/>
        </p:nvSpPr>
        <p:spPr>
          <a:xfrm>
            <a:off x="5880100" y="6350000"/>
            <a:ext cx="12477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紫罗兰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蓝紫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759" y="1124579"/>
            <a:ext cx="2124075" cy="2127885"/>
          </a:xfrm>
          <a:prstGeom prst="roundRect">
            <a:avLst/>
          </a:prstGeom>
        </p:spPr>
      </p:pic>
      <p:pic>
        <p:nvPicPr>
          <p:cNvPr id="48136" name="图片 2" descr="紫色石蕊试液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288" y="3890963"/>
            <a:ext cx="1228725" cy="2393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7" name="文本框 6"/>
          <p:cNvSpPr txBox="1"/>
          <p:nvPr/>
        </p:nvSpPr>
        <p:spPr>
          <a:xfrm>
            <a:off x="8616950" y="6350000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紫色石蕊试液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8138" name="文本框 1"/>
          <p:cNvSpPr txBox="1"/>
          <p:nvPr/>
        </p:nvSpPr>
        <p:spPr>
          <a:xfrm>
            <a:off x="3648075" y="1268413"/>
            <a:ext cx="14017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资料卡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：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4" grpId="0"/>
      <p:bldP spid="48137" grpId="0"/>
      <p:bldP spid="48132" grpId="1"/>
      <p:bldP spid="48134" grpId="1"/>
      <p:bldP spid="481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文本框 1"/>
          <p:cNvSpPr txBox="1"/>
          <p:nvPr/>
        </p:nvSpPr>
        <p:spPr>
          <a:xfrm>
            <a:off x="1416050" y="333375"/>
            <a:ext cx="1931988" cy="5842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活动探究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9154" name="文本框 3"/>
          <p:cNvSpPr txBox="1"/>
          <p:nvPr/>
        </p:nvSpPr>
        <p:spPr>
          <a:xfrm>
            <a:off x="1416050" y="1411288"/>
            <a:ext cx="55435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问题</a:t>
            </a:r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：黑枸杞能否制成酸碱指示剂？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9155" name="文本框 3"/>
          <p:cNvSpPr txBox="1"/>
          <p:nvPr/>
        </p:nvSpPr>
        <p:spPr>
          <a:xfrm>
            <a:off x="2495550" y="1879600"/>
            <a:ext cx="64373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黑枸杞指示剂遇酸、碱分别会呈现什么颜色？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9156" name="文本框 2"/>
          <p:cNvSpPr txBox="1"/>
          <p:nvPr/>
        </p:nvSpPr>
        <p:spPr>
          <a:xfrm>
            <a:off x="2495550" y="2420303"/>
            <a:ext cx="36734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酸</a:t>
            </a:r>
            <a:r>
              <a:rPr lang="en-US" altLang="zh-CN" sz="2400" b="1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——</a:t>
            </a:r>
            <a:r>
              <a:rPr lang="zh-CN" altLang="en-US" sz="2400" b="1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紫</a:t>
            </a:r>
            <a:r>
              <a:rPr lang="en-US" altLang="zh-CN" sz="2400" b="1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       </a:t>
            </a:r>
            <a:r>
              <a:rPr lang="zh-CN" altLang="en-US" sz="2400" b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碱</a:t>
            </a:r>
            <a:r>
              <a:rPr lang="en-US" altLang="zh-CN" sz="2400" b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——</a:t>
            </a:r>
            <a:r>
              <a:rPr lang="zh-CN" altLang="en-US" sz="2400" b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蓝</a:t>
            </a:r>
            <a:endParaRPr lang="zh-CN" altLang="en-US" sz="2400" b="1">
              <a:solidFill>
                <a:srgbClr val="0070C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9158" name="图片 4" descr="问号"/>
          <p:cNvPicPr>
            <a:picLocks noChangeAspect="1"/>
          </p:cNvPicPr>
          <p:nvPr/>
        </p:nvPicPr>
        <p:blipFill>
          <a:blip r:embed="rId1"/>
          <a:srcRect l="16843" r="11330"/>
          <a:stretch>
            <a:fillRect/>
          </a:stretch>
        </p:blipFill>
        <p:spPr>
          <a:xfrm>
            <a:off x="6169025" y="4076383"/>
            <a:ext cx="1646238" cy="1719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4" name="文本框 6"/>
          <p:cNvSpPr txBox="1"/>
          <p:nvPr/>
        </p:nvSpPr>
        <p:spPr>
          <a:xfrm>
            <a:off x="1415098" y="3068955"/>
            <a:ext cx="98647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实验</a:t>
            </a:r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：在两只试管中各加入一粒黑枸杞，分别取两滴管①号甁和②号甁中的无色溶液于试管中，振荡</a:t>
            </a:r>
            <a:r>
              <a:rPr lang="en-US" altLang="zh-CN" sz="2400" b="1">
                <a:latin typeface="Arial" panose="020B0604020202020204" pitchFamily="34" charset="0"/>
                <a:ea typeface="宋体" panose="02010600030101010101" pitchFamily="2" charset="-122"/>
              </a:rPr>
              <a:t>30</a:t>
            </a:r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秒，观察现象。</a:t>
            </a:r>
            <a:endParaRPr lang="zh-CN" altLang="en-US"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C:/Users/Y7000/AppData/Local/Temp/picturecompress_20210520160241/output_1.jp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70" y="3572510"/>
            <a:ext cx="3107690" cy="2331085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56270" y="6021070"/>
            <a:ext cx="3190240" cy="4603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/>
              <a:t>稀盐酸？澄清石灰水？</a:t>
            </a:r>
            <a:endParaRPr lang="zh-CN" altLang="en-US" sz="2400" b="1"/>
          </a:p>
        </p:txBody>
      </p:sp>
      <p:sp>
        <p:nvSpPr>
          <p:cNvPr id="5" name="文本框 4"/>
          <p:cNvSpPr txBox="1"/>
          <p:nvPr/>
        </p:nvSpPr>
        <p:spPr>
          <a:xfrm>
            <a:off x="1487805" y="4507865"/>
            <a:ext cx="3322320" cy="4603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r>
              <a:rPr lang="zh-CN" altLang="en-US" sz="2400" b="1"/>
              <a:t>还能用什么方法鉴别？</a:t>
            </a:r>
            <a:endParaRPr lang="zh-CN" altLang="en-US" sz="2400" b="1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54" grpId="1"/>
      <p:bldP spid="49155" grpId="0"/>
      <p:bldP spid="49155" grpId="1"/>
      <p:bldP spid="49156" grpId="0"/>
      <p:bldP spid="49156" grpId="1"/>
      <p:bldP spid="54274" grpId="0"/>
      <p:bldP spid="54274" grpId="1"/>
      <p:bldP spid="4" grpId="0" animBg="1"/>
      <p:bldP spid="4" grpId="1" animBg="1"/>
      <p:bldP spid="5" grpId="0" bldLvl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316990" y="2060575"/>
          <a:ext cx="9557385" cy="2903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210"/>
                <a:gridCol w="2162810"/>
                <a:gridCol w="3411220"/>
                <a:gridCol w="2811145"/>
              </a:tblGrid>
              <a:tr h="61785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选用药品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/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试剂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实验原理（化学方程式）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酸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rPr>
                        <a:t>碱的性质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方案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1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：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方案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2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：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方案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3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：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方案</a:t>
                      </a: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4</a:t>
                      </a: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：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……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9525">
                      <a:solidFill>
                        <a:srgbClr val="76889C"/>
                      </a:solidFill>
                      <a:prstDash val="sysDash"/>
                    </a:lnL>
                    <a:lnR w="9525">
                      <a:solidFill>
                        <a:srgbClr val="76889C"/>
                      </a:solidFill>
                      <a:prstDash val="sysDash"/>
                    </a:lnR>
                    <a:lnT w="9525">
                      <a:solidFill>
                        <a:srgbClr val="76889C"/>
                      </a:solidFill>
                      <a:prstDash val="sysDash"/>
                    </a:lnT>
                    <a:lnB w="9525">
                      <a:solidFill>
                        <a:srgbClr val="76889C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4273" name="文本框 1"/>
          <p:cNvSpPr txBox="1"/>
          <p:nvPr/>
        </p:nvSpPr>
        <p:spPr>
          <a:xfrm>
            <a:off x="1415415" y="332740"/>
            <a:ext cx="1931988" cy="583565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交流讨论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文本框 1"/>
          <p:cNvSpPr txBox="1"/>
          <p:nvPr/>
        </p:nvSpPr>
        <p:spPr>
          <a:xfrm>
            <a:off x="1416050" y="333375"/>
            <a:ext cx="1931988" cy="58420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归纳小结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3251" name="图片 4" descr="酸的性质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" y="1052195"/>
            <a:ext cx="8426450" cy="328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2" name="图片 5" descr="碱的性质"/>
          <p:cNvPicPr>
            <a:picLocks noChangeAspect="1"/>
          </p:cNvPicPr>
          <p:nvPr/>
        </p:nvPicPr>
        <p:blipFill>
          <a:blip r:embed="rId2"/>
          <a:srcRect t="11787" b="11765"/>
          <a:stretch>
            <a:fillRect/>
          </a:stretch>
        </p:blipFill>
        <p:spPr>
          <a:xfrm>
            <a:off x="547370" y="4220845"/>
            <a:ext cx="8578850" cy="25034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 descr="7b0a202020202274657874626f78223a20227b5c2263617465676f72795f69645c223a31303234352c5c2269645c223a32303334313936337d220a7d0a"/>
          <p:cNvGrpSpPr/>
          <p:nvPr/>
        </p:nvGrpSpPr>
        <p:grpSpPr>
          <a:xfrm>
            <a:off x="5447030" y="260985"/>
            <a:ext cx="6626225" cy="1213485"/>
            <a:chOff x="5483" y="3771"/>
            <a:chExt cx="8229" cy="3261"/>
          </a:xfrm>
        </p:grpSpPr>
        <p:grpSp>
          <p:nvGrpSpPr>
            <p:cNvPr id="11" name="组合 10"/>
            <p:cNvGrpSpPr/>
            <p:nvPr/>
          </p:nvGrpSpPr>
          <p:grpSpPr>
            <a:xfrm>
              <a:off x="5483" y="3771"/>
              <a:ext cx="8229" cy="3261"/>
              <a:chOff x="3481539" y="2394669"/>
              <a:chExt cx="5225419" cy="2070893"/>
            </a:xfrm>
          </p:grpSpPr>
          <p:sp>
            <p:nvSpPr>
              <p:cNvPr id="31" name="矩形 30"/>
              <p:cNvSpPr/>
              <p:nvPr/>
            </p:nvSpPr>
            <p:spPr>
              <a:xfrm rot="21375823">
                <a:off x="3481539" y="2396902"/>
                <a:ext cx="5225287" cy="206866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3481671" y="2394669"/>
                <a:ext cx="5225287" cy="20686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6109" y="3967"/>
              <a:ext cx="6765" cy="12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物质鉴别一般思路：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951024" y="674427"/>
            <a:ext cx="5447473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①抓物质的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个性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endParaRPr lang="en-US" altLang="zh-CN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②先简单后复杂，先物理后化学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14" name="组合 13" descr="7b0a202020202274657874626f78223a20227b5c2263617465676f72795f69645c223a31303234352c5c2269645c223a32303334313936337d220a7d0a"/>
          <p:cNvGrpSpPr/>
          <p:nvPr/>
        </p:nvGrpSpPr>
        <p:grpSpPr>
          <a:xfrm>
            <a:off x="5447665" y="260350"/>
            <a:ext cx="6626225" cy="1213485"/>
            <a:chOff x="5483" y="3771"/>
            <a:chExt cx="8229" cy="3261"/>
          </a:xfrm>
        </p:grpSpPr>
        <p:grpSp>
          <p:nvGrpSpPr>
            <p:cNvPr id="15" name="组合 14"/>
            <p:cNvGrpSpPr/>
            <p:nvPr/>
          </p:nvGrpSpPr>
          <p:grpSpPr>
            <a:xfrm>
              <a:off x="5483" y="3771"/>
              <a:ext cx="8229" cy="3261"/>
              <a:chOff x="3481539" y="2394669"/>
              <a:chExt cx="5225419" cy="2070893"/>
            </a:xfrm>
          </p:grpSpPr>
          <p:sp>
            <p:nvSpPr>
              <p:cNvPr id="16" name="矩形 15"/>
              <p:cNvSpPr/>
              <p:nvPr/>
            </p:nvSpPr>
            <p:spPr>
              <a:xfrm rot="21375823">
                <a:off x="3481539" y="2396902"/>
                <a:ext cx="5225287" cy="206866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3481671" y="2394669"/>
                <a:ext cx="5225287" cy="206866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6109" y="3967"/>
              <a:ext cx="6765" cy="12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物质鉴别一般思路：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951659" y="673792"/>
            <a:ext cx="5447473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①抓物质的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个性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endParaRPr lang="en-US" altLang="zh-CN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②先简单后复杂，先物理后化学</a:t>
            </a:r>
            <a:endParaRPr lang="zh-CN" altLang="en-US" sz="2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13" grpId="1"/>
      <p:bldP spid="19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TEMPLATE_THUMBS_INDEX" val="1、5、7、8、9、10、11、12、13、14、15"/>
  <p:tag name="KSO_WM_TEMPLATE_SUBCATEGORY" val="0"/>
  <p:tag name="KSO_WM_TAG_VERSION" val="1.0"/>
  <p:tag name="KSO_WM_BEAUTIFY_FLAG" val="#wm#"/>
  <p:tag name="KSO_WM_TEMPLATE_CATEGORY" val="custom"/>
  <p:tag name="KSO_WM_TEMPLATE_INDEX" val="20194045"/>
  <p:tag name="KSO_WM_TEMPLATE_MASTER_TYPE" val="1"/>
  <p:tag name="KSO_WM_TEMPLATE_COLOR_TYPE" val="1"/>
  <p:tag name="KSO_WM_TEMPLATE_MASTER_THUMB_INDEX" val="12"/>
  <p:tag name="KSO_WM_UNIT_SHOW_EDIT_AREA_INDICATION" val="0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UNIT_BK_DARK_LIGHT" val="2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frame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frame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frame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leftRight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leftRight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UNIT_BK_DARK_LIGHT" val="2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topBottom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UNIT_BK_DARK_LIGHT" val="2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bottomTop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bottomTop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UNIT_BK_DARK_LIGHT" val="2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UNIT_BK_DARK_LIGHT" val="2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navigation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navigation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navigation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belt"/>
  <p:tag name="KSO_WM_SLIDE_BK_DARK_LIGHT" val="2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belt"/>
  <p:tag name="KSO_WM_SLIDE_BK_DARK_LIGHT" val="2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belt"/>
  <p:tag name="KSO_WM_SLIDE_BK_DARK_LIGHT" val="2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UNIT_BK_DARK_LIGHT" val="2"/>
  <p:tag name="KSO_WM_SLIDE_BK_DARK_LIGHT" val="2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4045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4045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TEMPLATE_THUMBS_INDEX" val="1、5、7、8、9、10、11、12、13、14、15"/>
  <p:tag name="KSO_WM_TEMPLATE_SUBCATEGORY" val="0"/>
  <p:tag name="KSO_WM_TAG_VERSION" val="1.0"/>
  <p:tag name="KSO_WM_BEAUTIFY_FLAG" val="#wm#"/>
  <p:tag name="KSO_WM_TEMPLATE_CATEGORY" val="custom"/>
  <p:tag name="KSO_WM_TEMPLATE_INDEX" val="20194045"/>
  <p:tag name="KSO_WM_TEMPLATE_MASTER_TYPE" val="1"/>
  <p:tag name="KSO_WM_TEMPLATE_COLOR_TYPE" val="1"/>
  <p:tag name="KSO_WM_TEMPLATE_MASTER_THUMB_INDEX" val="12"/>
  <p:tag name="KSO_WM_UNIT_SHOW_EDIT_AREA_INDICATION" val="0"/>
</p:tagLst>
</file>

<file path=ppt/tags/tag207.xml><?xml version="1.0" encoding="utf-8"?>
<p:tagLst xmlns:p="http://schemas.openxmlformats.org/presentationml/2006/main">
  <p:tag name="KSO_WM_TEMPLATE_CATEGORY" val="custom"/>
  <p:tag name="KSO_WM_TEMPLATE_INDEX" val="20194045"/>
</p:tagLst>
</file>

<file path=ppt/tags/tag208.xml><?xml version="1.0" encoding="utf-8"?>
<p:tagLst xmlns:p="http://schemas.openxmlformats.org/presentationml/2006/main">
  <p:tag name="KSO_WM_UNIT_PLACING_PICTURE_USER_VIEWPORT" val="{&quot;height&quot;:5190,&quot;width&quot;:5190}"/>
</p:tagLst>
</file>

<file path=ppt/tags/tag209.xml><?xml version="1.0" encoding="utf-8"?>
<p:tagLst xmlns:p="http://schemas.openxmlformats.org/presentationml/2006/main">
  <p:tag name="KSO_WM_UNIT_PLACING_PICTURE_USER_VIEWPORT" val="{&quot;height&quot;:10800,&quot;width&quot;:17875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10.xml><?xml version="1.0" encoding="utf-8"?>
<p:tagLst xmlns:p="http://schemas.openxmlformats.org/presentationml/2006/main">
  <p:tag name="KSO_WM_TEMPLATE_CATEGORY" val="custom"/>
  <p:tag name="KSO_WM_TEMPLATE_INDEX" val="20194045"/>
</p:tagLst>
</file>

<file path=ppt/tags/tag21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869*3512*734*73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12.xml><?xml version="1.0" encoding="utf-8"?>
<p:tagLst xmlns:p="http://schemas.openxmlformats.org/presentationml/2006/main">
  <p:tag name="KSO_WM_TEMPLATE_CATEGORY" val="custom"/>
  <p:tag name="KSO_WM_TEMPLATE_INDEX" val="20194045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215.xml><?xml version="1.0" encoding="utf-8"?>
<p:tagLst xmlns:p="http://schemas.openxmlformats.org/presentationml/2006/main">
  <p:tag name="KSO_WM_UNIT_PLACING_PICTURE_USER_VIEWPORT" val="{&quot;height&quot;:4738,&quot;width&quot;:3800}"/>
</p:tagLst>
</file>

<file path=ppt/tags/tag216.xml><?xml version="1.0" encoding="utf-8"?>
<p:tagLst xmlns:p="http://schemas.openxmlformats.org/presentationml/2006/main">
  <p:tag name="KSO_WM_UNIT_PLACING_PICTURE_USER_VIEWPORT" val="{&quot;height&quot;:9228,&quot;width&quot;:11952}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219.xml><?xml version="1.0" encoding="utf-8"?>
<p:tagLst xmlns:p="http://schemas.openxmlformats.org/presentationml/2006/main">
  <p:tag name="KSO_WM_UNIT_TABLE_BEAUTIFY" val="smartTable{813932e0-8a64-49d1-a65a-ae57e947337f}"/>
  <p:tag name="TABLE_ENDDRAG_ORIGIN_RECT" val="752*203"/>
  <p:tag name="TABLE_ENDDRAG_RECT" val="103*196*752*203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222.xml><?xml version="1.0" encoding="utf-8"?>
<p:tagLst xmlns:p="http://schemas.openxmlformats.org/presentationml/2006/main">
  <p:tag name="KSO_WM_UNIT_TABLE_BEAUTIFY" val="smartTable{61e2d6f4-a4cd-4a92-b81e-7ed9399833a8}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224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740893032_1_1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226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227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228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160252_3*n_h_h_i*1_2_4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160252_3*n_h_h_i*1_2_1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160252_3*n_h_h_i*1_2_2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160252_3*n_h_h_i*1_2_3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160252_3*n_h_i*1_1_1"/>
  <p:tag name="KSO_WM_TEMPLATE_CATEGORY" val="diagram"/>
  <p:tag name="KSO_WM_TEMPLATE_INDEX" val="16025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160252_3*n_h_a*1_1_1"/>
  <p:tag name="KSO_WM_TEMPLATE_CATEGORY" val="diagram"/>
  <p:tag name="KSO_WM_TEMPLATE_INDEX" val="16025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235.xml><?xml version="1.0" encoding="utf-8"?>
<p:tagLst xmlns:p="http://schemas.openxmlformats.org/presentationml/2006/main">
  <p:tag name="PA" val="v5.2.8"/>
  <p:tag name="KSO_WM_UNIT_DIAGRAM_MODELTYPE" val="partialZoom"/>
  <p:tag name="KSO_WM_UNIT_VALUE" val="1470*1470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9178_1_1"/>
  <p:tag name="KSO_WM_UNIT_ID" val="mixed20197106_1*ζ_h_d*1_1_1"/>
  <p:tag name="KSO_WM_TEMPLATE_CATEGORY" val="mixed"/>
  <p:tag name="KSO_WM_TEMPLATE_INDEX" val="20197106"/>
  <p:tag name="KSO_WM_UNIT_SUPPORT_UNIT_TYPE" val="[&quot;all&quot;]"/>
  <p:tag name="KSO_WM_UNIT_LAYERLEVEL" val="1_1_1"/>
  <p:tag name="KSO_WM_TAG_VERSION" val="1.0"/>
  <p:tag name="KSO_WM_BEAUTIFY_FLAG" val="#wm#"/>
  <p:tag name="KSO_WM_UNIT_PARTIAL_ZOOM_TEMPLATE_ID" val="3110879"/>
  <p:tag name="KSO_WM_UNIT_PARTIAL_ZOOM_EFFECT_TID" val="0"/>
  <p:tag name="KSO_WM_UNIT_PARTIAL_ZOOM_ORG_WIDTH" val="19200"/>
  <p:tag name="KSO_WM_UNIT_PARTIAL_ZOOM_ORG_HEIGHT" val="10800"/>
  <p:tag name="KSO_WM_UNIT_PARTIAL_ZOOM_CONFIRM_ZOOM_AREA" val="1"/>
  <p:tag name="KSO_WM_UNIT_PARTIAL_ZOOM_RATIO" val="2.01059"/>
  <p:tag name="KSO_WM_UNIT_PARTIAL_ZOOM_HDIMAGE" val="0"/>
</p:tagLst>
</file>

<file path=ppt/tags/tag236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9178_1_11"/>
  <p:tag name="KSO_WM_UNIT_ID" val="mixed20197106_1*ζ_h_i*1_1_11"/>
  <p:tag name="KSO_WM_TEMPLATE_CATEGORY" val="mixed"/>
  <p:tag name="KSO_WM_TEMPLATE_INDEX" val="20197106"/>
  <p:tag name="KSO_WM_UNIT_LAYERLEVEL" val="1_1_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9178_1_9"/>
  <p:tag name="KSO_WM_UNIT_ID" val="mixed20197106_1*ζ_h_i*1_1_9"/>
  <p:tag name="KSO_WM_TEMPLATE_CATEGORY" val="mixed"/>
  <p:tag name="KSO_WM_TEMPLATE_INDEX" val="20197106"/>
  <p:tag name="KSO_WM_UNIT_LAYERLEVEL" val="1_1_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9178_1_6"/>
  <p:tag name="KSO_WM_UNIT_ID" val="mixed20197106_1*ζ_h_i*1_1_6"/>
  <p:tag name="KSO_WM_TEMPLATE_CATEGORY" val="mixed"/>
  <p:tag name="KSO_WM_TEMPLATE_INDEX" val="20197106"/>
  <p:tag name="KSO_WM_UNIT_LAYERLEVEL" val="1_1_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9178_1_4"/>
  <p:tag name="KSO_WM_UNIT_ID" val="mixed20197106_1*ζ_h_i*1_1_4"/>
  <p:tag name="KSO_WM_TEMPLATE_CATEGORY" val="mixed"/>
  <p:tag name="KSO_WM_TEMPLATE_INDEX" val="20197106"/>
  <p:tag name="KSO_WM_UNIT_LAYERLEVEL" val="1_1_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9178_1_3"/>
  <p:tag name="KSO_WM_UNIT_ID" val="mixed20197106_1*ζ_h_i*1_1_3"/>
  <p:tag name="KSO_WM_TEMPLATE_CATEGORY" val="mixed"/>
  <p:tag name="KSO_WM_TEMPLATE_INDEX" val="20197106"/>
  <p:tag name="KSO_WM_UNIT_LAYERLEVEL" val="1_1_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9178_1_13"/>
  <p:tag name="KSO_WM_UNIT_ID" val="mixed20197106_1*ζ_h_i*1_1_13"/>
  <p:tag name="KSO_WM_TEMPLATE_CATEGORY" val="mixed"/>
  <p:tag name="KSO_WM_TEMPLATE_INDEX" val="20197106"/>
  <p:tag name="KSO_WM_UNIT_LAYERLEVEL" val="1_1_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9178_1_12"/>
  <p:tag name="KSO_WM_UNIT_ID" val="mixed20197106_1*ζ_h_i*1_1_12"/>
  <p:tag name="KSO_WM_TEMPLATE_CATEGORY" val="mixed"/>
  <p:tag name="KSO_WM_TEMPLATE_INDEX" val="20197106"/>
  <p:tag name="KSO_WM_UNIT_LAYERLEVEL" val="1_1_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9178_1_10"/>
  <p:tag name="KSO_WM_UNIT_ID" val="mixed20197106_1*ζ_h_i*1_1_10"/>
  <p:tag name="KSO_WM_TEMPLATE_CATEGORY" val="mixed"/>
  <p:tag name="KSO_WM_TEMPLATE_INDEX" val="20197106"/>
  <p:tag name="KSO_WM_UNIT_LAYERLEVEL" val="1_1_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PA" val="v5.2.8"/>
  <p:tag name="KSO_WM_UNIT_DIAGRAM_MODELTYPE" val="partialZoo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9178_1_5"/>
  <p:tag name="KSO_WM_UNIT_ID" val="mixed20197106_1*ζ_h_i*1_1_5"/>
  <p:tag name="KSO_WM_TEMPLATE_CATEGORY" val="mixed"/>
  <p:tag name="KSO_WM_TEMPLATE_INDEX" val="20197106"/>
  <p:tag name="KSO_WM_UNIT_LAYERLEVEL" val="1_1_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BEAUTIFY_FLAG" val="#wm#"/>
  <p:tag name="KSO_WM_TEMPLATE_CATEGORY" val="custom"/>
  <p:tag name="KSO_WM_TEMPLATE_INDEX" val="20194045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UNIT_BK_DARK_LIGHT" val="2"/>
  <p:tag name="KSO_WM_SLIDE_BK_DARK_LIGHT" val="2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frame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frame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frame"/>
  <p:tag name="KSO_WM_SLIDE_BK_DARK_LIGHT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leftRight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leftRight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UNIT_BK_DARK_LIGHT" val="2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topBottom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UNIT_BK_DARK_LIGHT" val="2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bottomTop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bottomTop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UNIT_BK_DARK_LIGHT" val="2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UNIT_BK_DARK_LIGHT" val="2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navigation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navigation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navigation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belt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belt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belt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UNIT_BK_DARK_LIGHT" val="2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4045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4045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EBEBEA"/>
      </a:dk2>
      <a:lt2>
        <a:srgbClr val="FFFFFF"/>
      </a:lt2>
      <a:accent1>
        <a:srgbClr val="4986A1"/>
      </a:accent1>
      <a:accent2>
        <a:srgbClr val="617EB7"/>
      </a:accent2>
      <a:accent3>
        <a:srgbClr val="6F61B3"/>
      </a:accent3>
      <a:accent4>
        <a:srgbClr val="8658A8"/>
      </a:accent4>
      <a:accent5>
        <a:srgbClr val="9F4F7D"/>
      </a:accent5>
      <a:accent6>
        <a:srgbClr val="A14D59"/>
      </a:accent6>
      <a:hlink>
        <a:srgbClr val="4B5CC4"/>
      </a:hlink>
      <a:folHlink>
        <a:srgbClr val="725E82"/>
      </a:folHlink>
    </a:clrScheme>
    <a:fontScheme name="中国风">
      <a:majorFont>
        <a:latin typeface="Arial"/>
        <a:ea typeface="隶书"/>
        <a:cs typeface=""/>
      </a:majorFont>
      <a:minorFont>
        <a:latin typeface="Arial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">
      <a:dk1>
        <a:srgbClr val="000000"/>
      </a:dk1>
      <a:lt1>
        <a:srgbClr val="FFFFFF"/>
      </a:lt1>
      <a:dk2>
        <a:srgbClr val="EBEBEA"/>
      </a:dk2>
      <a:lt2>
        <a:srgbClr val="FFFFFF"/>
      </a:lt2>
      <a:accent1>
        <a:srgbClr val="4986A1"/>
      </a:accent1>
      <a:accent2>
        <a:srgbClr val="617EB7"/>
      </a:accent2>
      <a:accent3>
        <a:srgbClr val="6F61B3"/>
      </a:accent3>
      <a:accent4>
        <a:srgbClr val="8658A8"/>
      </a:accent4>
      <a:accent5>
        <a:srgbClr val="9F4F7D"/>
      </a:accent5>
      <a:accent6>
        <a:srgbClr val="A14D59"/>
      </a:accent6>
      <a:hlink>
        <a:srgbClr val="4B5CC4"/>
      </a:hlink>
      <a:folHlink>
        <a:srgbClr val="725E82"/>
      </a:folHlink>
    </a:clrScheme>
    <a:fontScheme name="中国风">
      <a:majorFont>
        <a:latin typeface="Arial"/>
        <a:ea typeface="隶书"/>
        <a:cs typeface=""/>
      </a:majorFont>
      <a:minorFont>
        <a:latin typeface="Arial"/>
        <a:ea typeface="隶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1508</Words>
  <Application>WPS 演示</Application>
  <PresentationFormat/>
  <Paragraphs>333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隶书</vt:lpstr>
      <vt:lpstr>汉仪尚巍手书W</vt:lpstr>
      <vt:lpstr>楷体</vt:lpstr>
      <vt:lpstr>Times New Roman</vt:lpstr>
      <vt:lpstr>微软雅黑</vt:lpstr>
      <vt:lpstr>Arial Unicode MS</vt:lpstr>
      <vt:lpstr>Calibri</vt:lpstr>
      <vt:lpstr>Office 主题​​</vt:lpstr>
      <vt:lpstr>1_Office 主题​​</vt:lpstr>
      <vt:lpstr>黑枸杞中的化学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黑枸杞中的化学</dc:title>
  <dc:creator>Administrator</dc:creator>
  <cp:lastModifiedBy>化学李老师</cp:lastModifiedBy>
  <cp:revision>54</cp:revision>
  <dcterms:created xsi:type="dcterms:W3CDTF">2021-05-06T03:05:00Z</dcterms:created>
  <dcterms:modified xsi:type="dcterms:W3CDTF">2021-05-20T15:51:28Z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D668F9BBBFB641EA867A240401E13F50</vt:lpwstr>
  </property>
</Properties>
</file>