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3" Type="http://schemas.openxmlformats.org/officeDocument/2006/relationships/image" Target="../media/image10.jpe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5.xml"/><Relationship Id="rId3" Type="http://schemas.openxmlformats.org/officeDocument/2006/relationships/image" Target="../media/image11.jpe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image" Target="../media/image12.jpe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3" Type="http://schemas.openxmlformats.org/officeDocument/2006/relationships/image" Target="../media/image13.jpe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4.xml"/><Relationship Id="rId3" Type="http://schemas.openxmlformats.org/officeDocument/2006/relationships/image" Target="../media/image14.jpeg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7.xml"/><Relationship Id="rId3" Type="http://schemas.openxmlformats.org/officeDocument/2006/relationships/image" Target="../media/image15.jpeg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0.xml"/><Relationship Id="rId3" Type="http://schemas.openxmlformats.org/officeDocument/2006/relationships/image" Target="../media/image16.jpe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image" Target="../media/image17.jpeg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2.jpe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4.jpe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Relationship Id="rId3" Type="http://schemas.openxmlformats.org/officeDocument/2006/relationships/image" Target="../media/image5.jpe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Relationship Id="rId3" Type="http://schemas.openxmlformats.org/officeDocument/2006/relationships/image" Target="../media/image6.jpe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3.xml"/><Relationship Id="rId3" Type="http://schemas.openxmlformats.org/officeDocument/2006/relationships/image" Target="../media/image7.jpe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3" Type="http://schemas.openxmlformats.org/officeDocument/2006/relationships/image" Target="../media/image8.jpe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9.xml"/><Relationship Id="rId3" Type="http://schemas.openxmlformats.org/officeDocument/2006/relationships/image" Target="../media/image9.jpe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6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0"/>
            <a:ext cx="542861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0.JPGIMG_6450"/>
          <p:cNvPicPr>
            <a:picLocks noChangeAspect="1"/>
          </p:cNvPicPr>
          <p:nvPr/>
        </p:nvPicPr>
        <p:blipFill>
          <a:blip r:embed="rId3"/>
          <a:srcRect t="2710" b="2710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1.JPGIMG_6451"/>
          <p:cNvPicPr>
            <a:picLocks noChangeAspect="1"/>
          </p:cNvPicPr>
          <p:nvPr/>
        </p:nvPicPr>
        <p:blipFill>
          <a:blip r:embed="rId3"/>
          <a:srcRect t="754" b="754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2.JPGIMG_6452"/>
          <p:cNvPicPr>
            <a:picLocks noChangeAspect="1"/>
          </p:cNvPicPr>
          <p:nvPr/>
        </p:nvPicPr>
        <p:blipFill>
          <a:blip r:embed="rId3"/>
          <a:srcRect t="2596" b="2596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3.JPGIMG_6453"/>
          <p:cNvPicPr>
            <a:picLocks noChangeAspect="1"/>
          </p:cNvPicPr>
          <p:nvPr/>
        </p:nvPicPr>
        <p:blipFill>
          <a:blip r:embed="rId3"/>
          <a:srcRect t="2366" b="2366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4.JPGIMG_6454"/>
          <p:cNvPicPr>
            <a:picLocks noChangeAspect="1"/>
          </p:cNvPicPr>
          <p:nvPr/>
        </p:nvPicPr>
        <p:blipFill>
          <a:blip r:embed="rId3"/>
          <a:srcRect t="1184" b="1184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5.JPGIMG_6455"/>
          <p:cNvPicPr>
            <a:picLocks noChangeAspect="1"/>
          </p:cNvPicPr>
          <p:nvPr/>
        </p:nvPicPr>
        <p:blipFill>
          <a:blip r:embed="rId3"/>
          <a:srcRect t="817" b="817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6.JPGIMG_6456"/>
          <p:cNvPicPr>
            <a:picLocks noChangeAspect="1"/>
          </p:cNvPicPr>
          <p:nvPr/>
        </p:nvPicPr>
        <p:blipFill>
          <a:blip r:embed="rId3"/>
          <a:srcRect t="1484" b="1484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57.JPGIMG_6457"/>
          <p:cNvPicPr>
            <a:picLocks noChangeAspect="1"/>
          </p:cNvPicPr>
          <p:nvPr/>
        </p:nvPicPr>
        <p:blipFill>
          <a:blip r:embed="rId3"/>
          <a:srcRect t="23838" b="23838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:/Users/WoW/Desktop/图片/IMG_6442.JPGIMG_6442"/>
          <p:cNvPicPr>
            <a:picLocks noChangeAspect="1"/>
          </p:cNvPicPr>
          <p:nvPr/>
        </p:nvPicPr>
        <p:blipFill>
          <a:blip r:embed="rId3"/>
          <a:srcRect t="246" b="246"/>
          <a:stretch>
            <a:fillRect/>
          </a:stretch>
        </p:blipFill>
        <p:spPr>
          <a:xfrm>
            <a:off x="3381375" y="0"/>
            <a:ext cx="542861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IMG_64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15" y="52070"/>
            <a:ext cx="10789920" cy="6625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4.JPGIMG_6444"/>
          <p:cNvPicPr>
            <a:picLocks noChangeAspect="1"/>
          </p:cNvPicPr>
          <p:nvPr/>
        </p:nvPicPr>
        <p:blipFill>
          <a:blip r:embed="rId3"/>
          <a:srcRect t="1424" b="1424"/>
          <a:stretch>
            <a:fillRect/>
          </a:stretch>
        </p:blipFill>
        <p:spPr>
          <a:xfrm>
            <a:off x="847090" y="232410"/>
            <a:ext cx="10789920" cy="6625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5.JPGIMG_6445"/>
          <p:cNvPicPr>
            <a:picLocks noChangeAspect="1"/>
          </p:cNvPicPr>
          <p:nvPr/>
        </p:nvPicPr>
        <p:blipFill>
          <a:blip r:embed="rId3"/>
          <a:srcRect t="1721" b="1721"/>
          <a:stretch>
            <a:fillRect/>
          </a:stretch>
        </p:blipFill>
        <p:spPr>
          <a:xfrm>
            <a:off x="847090" y="232410"/>
            <a:ext cx="10789920" cy="66255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6.JPGIMG_6446"/>
          <p:cNvPicPr>
            <a:picLocks noChangeAspect="1"/>
          </p:cNvPicPr>
          <p:nvPr/>
        </p:nvPicPr>
        <p:blipFill>
          <a:blip r:embed="rId3"/>
          <a:srcRect t="2016" b="2016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7.JPGIMG_6447"/>
          <p:cNvPicPr>
            <a:picLocks noChangeAspect="1"/>
          </p:cNvPicPr>
          <p:nvPr/>
        </p:nvPicPr>
        <p:blipFill>
          <a:blip r:embed="rId3"/>
          <a:srcRect t="939" b="939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8.JPGIMG_6448"/>
          <p:cNvPicPr>
            <a:picLocks noChangeAspect="1"/>
          </p:cNvPicPr>
          <p:nvPr/>
        </p:nvPicPr>
        <p:blipFill>
          <a:blip r:embed="rId3"/>
          <a:srcRect t="999" b="999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C:/Users/WoW/Desktop/图片/IMG_6449.JPGIMG_6449"/>
          <p:cNvPicPr>
            <a:picLocks noChangeAspect="1"/>
          </p:cNvPicPr>
          <p:nvPr/>
        </p:nvPicPr>
        <p:blipFill>
          <a:blip r:embed="rId3"/>
          <a:srcRect l="575" r="575"/>
          <a:stretch>
            <a:fillRect/>
          </a:stretch>
        </p:blipFill>
        <p:spPr>
          <a:xfrm>
            <a:off x="847090" y="232410"/>
            <a:ext cx="10615295" cy="651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Jie-W</cp:lastModifiedBy>
  <cp:revision>155</cp:revision>
  <dcterms:created xsi:type="dcterms:W3CDTF">2019-06-19T02:08:00Z</dcterms:created>
  <dcterms:modified xsi:type="dcterms:W3CDTF">2025-03-10T00:08:25Z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AE3AEB5F479548A8857F3A6EF5D49B15_11</vt:lpwstr>
  </property>
</Properties>
</file>