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wmf" ContentType="image/x-wmf"/>
  <Default Extension="wmv" ContentType="video/x-ms-wmv"/>
  <Default Extension="mp4" ContentType="video/mp4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1" r:id="rId3"/>
  </p:sldMasterIdLst>
  <p:notesMasterIdLst>
    <p:notesMasterId r:id="rId5"/>
  </p:notesMasterIdLst>
  <p:handoutMasterIdLst>
    <p:handoutMasterId r:id="rId22"/>
  </p:handoutMasterIdLst>
  <p:sldIdLst>
    <p:sldId id="373" r:id="rId4"/>
    <p:sldId id="371" r:id="rId6"/>
    <p:sldId id="388" r:id="rId7"/>
    <p:sldId id="391" r:id="rId8"/>
    <p:sldId id="357" r:id="rId9"/>
    <p:sldId id="359" r:id="rId10"/>
    <p:sldId id="422" r:id="rId11"/>
    <p:sldId id="421" r:id="rId12"/>
    <p:sldId id="408" r:id="rId13"/>
    <p:sldId id="411" r:id="rId14"/>
    <p:sldId id="425" r:id="rId15"/>
    <p:sldId id="413" r:id="rId16"/>
    <p:sldId id="412" r:id="rId17"/>
    <p:sldId id="410" r:id="rId18"/>
    <p:sldId id="415" r:id="rId19"/>
    <p:sldId id="414" r:id="rId20"/>
    <p:sldId id="419" r:id="rId21"/>
  </p:sldIdLst>
  <p:sldSz cx="12192000" cy="6858000"/>
  <p:notesSz cx="6858000" cy="9144000"/>
  <p:embeddedFontLst>
    <p:embeddedFont>
      <p:font typeface="Comic Sans MS" panose="030F0702030302020204" charset="0"/>
      <p:regular r:id="rId27"/>
      <p:bold r:id="rId28"/>
      <p:italic r:id="rId29"/>
      <p:boldItalic r:id="rId30"/>
    </p:embeddedFont>
    <p:embeddedFont>
      <p:font typeface="等线" panose="02010600030101010101" charset="-122"/>
      <p:regular r:id="rId31"/>
    </p:embeddedFont>
    <p:embeddedFont>
      <p:font typeface="Impact" panose="020B0806030902050204" charset="0"/>
      <p:regular r:id="rId32"/>
    </p:embeddedFont>
    <p:embeddedFont>
      <p:font typeface="思源黑体 CN Normal" panose="02010600030101010101" pitchFamily="34" charset="-122"/>
      <p:regular r:id="rId33"/>
    </p:embeddedFont>
    <p:embeddedFont>
      <p:font typeface="微软雅黑" panose="020B0503020204020204" charset="-122"/>
      <p:regular r:id="rId34"/>
    </p:embeddedFont>
    <p:embeddedFont>
      <p:font typeface="Calibri" panose="020F0502020204030204"/>
      <p:regular r:id="rId35"/>
      <p:bold r:id="rId36"/>
      <p:italic r:id="rId37"/>
      <p:boldItalic r:id="rId38"/>
    </p:embeddedFont>
    <p:embeddedFont>
      <p:font typeface="等线 Light" panose="02010600030101010101" charset="-122"/>
      <p:regular r:id="rId39"/>
    </p:embeddedFont>
  </p:embeddedFontLst>
  <p:custDataLst>
    <p:tags r:id="rId4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74" userDrawn="1">
          <p15:clr>
            <a:srgbClr val="A4A3A4"/>
          </p15:clr>
        </p15:guide>
        <p15:guide id="2" pos="3667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" lastIdx="0" clrIdx="0"/>
  <p:cmAuthor id="2" name="Sky123.Org" initials="S" lastIdx="3" clrIdx="1"/>
  <p:cmAuthor id="3" name="chenxy" initials="Ch" lastIdx="1" clrIdx="2"/>
  <p:cmAuthor id="4" name="ASUS" initials="A" lastIdx="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9F8FB"/>
    <a:srgbClr val="58B6E5"/>
    <a:srgbClr val="ABAEE2"/>
    <a:srgbClr val="479365"/>
    <a:srgbClr val="B6B961"/>
    <a:srgbClr val="2796FF"/>
    <a:srgbClr val="FCF2F2"/>
    <a:srgbClr val="D1E5F5"/>
    <a:srgbClr val="EAF3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中度样式 4 - 强调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274"/>
        <p:guide pos="3667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notesMaster" Target="notesMasters/notesMaster1.xml"/><Relationship Id="rId40" Type="http://schemas.openxmlformats.org/officeDocument/2006/relationships/tags" Target="tags/tag397.xml"/><Relationship Id="rId4" Type="http://schemas.openxmlformats.org/officeDocument/2006/relationships/slide" Target="slides/slide1.xml"/><Relationship Id="rId39" Type="http://schemas.openxmlformats.org/officeDocument/2006/relationships/font" Target="fonts/font13.fntdata"/><Relationship Id="rId38" Type="http://schemas.openxmlformats.org/officeDocument/2006/relationships/font" Target="fonts/font12.fntdata"/><Relationship Id="rId37" Type="http://schemas.openxmlformats.org/officeDocument/2006/relationships/font" Target="fonts/font11.fntdata"/><Relationship Id="rId36" Type="http://schemas.openxmlformats.org/officeDocument/2006/relationships/font" Target="fonts/font10.fntdata"/><Relationship Id="rId35" Type="http://schemas.openxmlformats.org/officeDocument/2006/relationships/font" Target="fonts/font9.fntdata"/><Relationship Id="rId34" Type="http://schemas.openxmlformats.org/officeDocument/2006/relationships/font" Target="fonts/font8.fntdata"/><Relationship Id="rId33" Type="http://schemas.openxmlformats.org/officeDocument/2006/relationships/font" Target="fonts/font7.fntdata"/><Relationship Id="rId32" Type="http://schemas.openxmlformats.org/officeDocument/2006/relationships/font" Target="fonts/font6.fntdata"/><Relationship Id="rId31" Type="http://schemas.openxmlformats.org/officeDocument/2006/relationships/font" Target="fonts/font5.fntdata"/><Relationship Id="rId30" Type="http://schemas.openxmlformats.org/officeDocument/2006/relationships/font" Target="fonts/font4.fntdata"/><Relationship Id="rId3" Type="http://schemas.openxmlformats.org/officeDocument/2006/relationships/slideMaster" Target="slideMasters/slideMaster2.xml"/><Relationship Id="rId29" Type="http://schemas.openxmlformats.org/officeDocument/2006/relationships/font" Target="fonts/font3.fntdata"/><Relationship Id="rId28" Type="http://schemas.openxmlformats.org/officeDocument/2006/relationships/font" Target="fonts/font2.fntdata"/><Relationship Id="rId27" Type="http://schemas.openxmlformats.org/officeDocument/2006/relationships/font" Target="fonts/font1.fntdata"/><Relationship Id="rId26" Type="http://schemas.openxmlformats.org/officeDocument/2006/relationships/commentAuthors" Target="commentAuthors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4" dt="2023-12-10T21:26:29.990" idx="1">
    <p:pos x="1802" y="2212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4" dt="2023-12-10T21:26:29.990" idx="1">
    <p:pos x="1802" y="2212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r>
              <a:rPr lang="zh-CN" altLang="en-US"/>
              <a:t>Welcome to Natural Disasters Exhibition. You can see some pictures about disasters. And let’s watch a short video about it. </a:t>
            </a:r>
            <a:endParaRPr lang="zh-CN" altLang="en-US"/>
          </a:p>
          <a:p>
            <a:r>
              <a:rPr lang="zh-CN" altLang="en-US"/>
              <a:t> What can you see in the video?Are there a lot of birds flying and making a loud noise? Is it common? What else can you see?(lightning and thunder) What may happen next? Can you guess?(earthquake)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r>
              <a:rPr lang="en-US" altLang="zh-CN"/>
              <a:t>This shows why the earquake happens. That means, our land moves all the time. Does it make you feel afraid?</a:t>
            </a:r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63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7" Type="http://schemas.openxmlformats.org/officeDocument/2006/relationships/tags" Target="../tags/tag69.xml"/><Relationship Id="rId6" Type="http://schemas.openxmlformats.org/officeDocument/2006/relationships/tags" Target="../tags/tag68.xml"/><Relationship Id="rId5" Type="http://schemas.openxmlformats.org/officeDocument/2006/relationships/tags" Target="../tags/tag67.xml"/><Relationship Id="rId4" Type="http://schemas.openxmlformats.org/officeDocument/2006/relationships/tags" Target="../tags/tag66.xml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5" Type="http://schemas.openxmlformats.org/officeDocument/2006/relationships/tags" Target="../tags/tag73.xml"/><Relationship Id="rId4" Type="http://schemas.openxmlformats.org/officeDocument/2006/relationships/tags" Target="../tags/tag72.xml"/><Relationship Id="rId3" Type="http://schemas.openxmlformats.org/officeDocument/2006/relationships/tags" Target="../tags/tag71.xml"/><Relationship Id="rId2" Type="http://schemas.openxmlformats.org/officeDocument/2006/relationships/tags" Target="../tags/tag70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4" Type="http://schemas.openxmlformats.org/officeDocument/2006/relationships/tags" Target="../tags/tag76.xml"/><Relationship Id="rId3" Type="http://schemas.openxmlformats.org/officeDocument/2006/relationships/tags" Target="../tags/tag75.xml"/><Relationship Id="rId2" Type="http://schemas.openxmlformats.org/officeDocument/2006/relationships/tags" Target="../tags/tag74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7" Type="http://schemas.openxmlformats.org/officeDocument/2006/relationships/tags" Target="../tags/tag82.xml"/><Relationship Id="rId6" Type="http://schemas.openxmlformats.org/officeDocument/2006/relationships/tags" Target="../tags/tag81.xml"/><Relationship Id="rId5" Type="http://schemas.openxmlformats.org/officeDocument/2006/relationships/tags" Target="../tags/tag80.xml"/><Relationship Id="rId4" Type="http://schemas.openxmlformats.org/officeDocument/2006/relationships/tags" Target="../tags/tag79.xml"/><Relationship Id="rId3" Type="http://schemas.openxmlformats.org/officeDocument/2006/relationships/tags" Target="../tags/tag78.xml"/><Relationship Id="rId2" Type="http://schemas.openxmlformats.org/officeDocument/2006/relationships/tags" Target="../tags/tag77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7" Type="http://schemas.openxmlformats.org/officeDocument/2006/relationships/tags" Target="../tags/tag88.xml"/><Relationship Id="rId6" Type="http://schemas.openxmlformats.org/officeDocument/2006/relationships/tags" Target="../tags/tag87.xml"/><Relationship Id="rId5" Type="http://schemas.openxmlformats.org/officeDocument/2006/relationships/tags" Target="../tags/tag86.xml"/><Relationship Id="rId4" Type="http://schemas.openxmlformats.org/officeDocument/2006/relationships/tags" Target="../tags/tag85.xml"/><Relationship Id="rId3" Type="http://schemas.openxmlformats.org/officeDocument/2006/relationships/tags" Target="../tags/tag84.xml"/><Relationship Id="rId2" Type="http://schemas.openxmlformats.org/officeDocument/2006/relationships/tags" Target="../tags/tag83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6" Type="http://schemas.openxmlformats.org/officeDocument/2006/relationships/tags" Target="../tags/tag93.xml"/><Relationship Id="rId5" Type="http://schemas.openxmlformats.org/officeDocument/2006/relationships/tags" Target="../tags/tag92.xml"/><Relationship Id="rId4" Type="http://schemas.openxmlformats.org/officeDocument/2006/relationships/tags" Target="../tags/tag91.xml"/><Relationship Id="rId3" Type="http://schemas.openxmlformats.org/officeDocument/2006/relationships/tags" Target="../tags/tag90.xml"/><Relationship Id="rId2" Type="http://schemas.openxmlformats.org/officeDocument/2006/relationships/tags" Target="../tags/tag89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6" Type="http://schemas.openxmlformats.org/officeDocument/2006/relationships/tags" Target="../tags/tag98.xml"/><Relationship Id="rId5" Type="http://schemas.openxmlformats.org/officeDocument/2006/relationships/tags" Target="../tags/tag97.xml"/><Relationship Id="rId4" Type="http://schemas.openxmlformats.org/officeDocument/2006/relationships/tags" Target="../tags/tag96.xml"/><Relationship Id="rId3" Type="http://schemas.openxmlformats.org/officeDocument/2006/relationships/tags" Target="../tags/tag95.xml"/><Relationship Id="rId2" Type="http://schemas.openxmlformats.org/officeDocument/2006/relationships/tags" Target="../tags/tag94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6" Type="http://schemas.openxmlformats.org/officeDocument/2006/relationships/tags" Target="../tags/tag103.xml"/><Relationship Id="rId5" Type="http://schemas.openxmlformats.org/officeDocument/2006/relationships/tags" Target="../tags/tag102.xml"/><Relationship Id="rId4" Type="http://schemas.openxmlformats.org/officeDocument/2006/relationships/tags" Target="../tags/tag101.xml"/><Relationship Id="rId3" Type="http://schemas.openxmlformats.org/officeDocument/2006/relationships/tags" Target="../tags/tag100.xml"/><Relationship Id="rId2" Type="http://schemas.openxmlformats.org/officeDocument/2006/relationships/tags" Target="../tags/tag99.xml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6" r="4066"/>
          <a:stretch>
            <a:fillRect/>
          </a:stretch>
        </p:blipFill>
        <p:spPr>
          <a:xfrm>
            <a:off x="-1" y="-1"/>
            <a:ext cx="12192001" cy="685800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A8846-499D-4E31-BA66-8EFD68D8683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F23F63-D7F9-407D-8C88-583B889978E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A8846-499D-4E31-BA66-8EFD68D8683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F23F63-D7F9-407D-8C88-583B889978E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A8846-499D-4E31-BA66-8EFD68D86836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F23F63-D7F9-407D-8C88-583B889978E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A8846-499D-4E31-BA66-8EFD68D8683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F23F63-D7F9-407D-8C88-583B889978E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A8846-499D-4E31-BA66-8EFD68D8683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F23F63-D7F9-407D-8C88-583B889978E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A8846-499D-4E31-BA66-8EFD68D8683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F23F63-D7F9-407D-8C88-583B889978E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A8846-499D-4E31-BA66-8EFD68D8683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F23F63-D7F9-407D-8C88-583B889978E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FE70CFC1-E2B2-49BB-8A06-C7BE8FFF6EEF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A71AAB20-69E0-4875-AF81-9D5740D20F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导航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左右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0.xml"/><Relationship Id="rId7" Type="http://schemas.openxmlformats.org/officeDocument/2006/relationships/slideLayout" Target="../slideLayouts/slideLayout19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8" Type="http://schemas.openxmlformats.org/officeDocument/2006/relationships/theme" Target="../theme/theme2.xml"/><Relationship Id="rId17" Type="http://schemas.openxmlformats.org/officeDocument/2006/relationships/image" Target="file:///D:\qq&#25991;&#20214;\712321467\Image\C2C\Image2\%7b75232B38-A165-1FB7-499C-2E1C792CACB5%7d.png" TargetMode="External"/><Relationship Id="rId16" Type="http://schemas.openxmlformats.org/officeDocument/2006/relationships/image" Target="../media/image2.png"/><Relationship Id="rId15" Type="http://schemas.openxmlformats.org/officeDocument/2006/relationships/tags" Target="../tags/tag104.xml"/><Relationship Id="rId14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6" r:link="rId17" cstate="print"/>
          <a:stretch>
            <a:fillRect/>
          </a:stretch>
        </p:blipFill>
        <p:spPr>
          <a:xfrm>
            <a:off x="1117600" y="365125"/>
            <a:ext cx="12700" cy="9525"/>
          </a:xfrm>
          <a:prstGeom prst="rect">
            <a:avLst/>
          </a:prstGeom>
          <a:noFill/>
          <a:ln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</p:sldLayoutIdLst>
  <mc:AlternateContent xmlns:mc="http://schemas.openxmlformats.org/markup-compatibility/2006">
    <mc:Choice xmlns:p14="http://schemas.microsoft.com/office/powerpoint/2010/main" Requires="p14">
      <p:transition advClick="0">
        <p14:conveyor dir="l"/>
      </p:transition>
    </mc:Choice>
    <mc:Fallback>
      <p:transition advClick="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microsoft.com/office/2007/relationships/media" Target="../media/media1.wmv"/><Relationship Id="rId8" Type="http://schemas.openxmlformats.org/officeDocument/2006/relationships/video" Target="../media/media1.wmv"/><Relationship Id="rId7" Type="http://schemas.openxmlformats.org/officeDocument/2006/relationships/image" Target="../media/image3.png"/><Relationship Id="rId6" Type="http://schemas.openxmlformats.org/officeDocument/2006/relationships/tags" Target="../tags/tag110.xml"/><Relationship Id="rId5" Type="http://schemas.openxmlformats.org/officeDocument/2006/relationships/tags" Target="../tags/tag109.xml"/><Relationship Id="rId4" Type="http://schemas.openxmlformats.org/officeDocument/2006/relationships/tags" Target="../tags/tag108.xml"/><Relationship Id="rId3" Type="http://schemas.openxmlformats.org/officeDocument/2006/relationships/tags" Target="../tags/tag107.xml"/><Relationship Id="rId2" Type="http://schemas.openxmlformats.org/officeDocument/2006/relationships/tags" Target="../tags/tag106.xml"/><Relationship Id="rId13" Type="http://schemas.openxmlformats.org/officeDocument/2006/relationships/notesSlide" Target="../notesSlides/notesSlide1.xml"/><Relationship Id="rId12" Type="http://schemas.openxmlformats.org/officeDocument/2006/relationships/slideLayout" Target="../slideLayouts/slideLayout13.xml"/><Relationship Id="rId11" Type="http://schemas.openxmlformats.org/officeDocument/2006/relationships/image" Target="../media/image4.png"/><Relationship Id="rId10" Type="http://schemas.openxmlformats.org/officeDocument/2006/relationships/tags" Target="../tags/tag111.xml"/><Relationship Id="rId1" Type="http://schemas.openxmlformats.org/officeDocument/2006/relationships/tags" Target="../tags/tag105.xml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13.xml"/><Relationship Id="rId3" Type="http://schemas.openxmlformats.org/officeDocument/2006/relationships/tags" Target="../tags/tag112.xml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119.xml"/><Relationship Id="rId8" Type="http://schemas.openxmlformats.org/officeDocument/2006/relationships/tags" Target="../tags/tag118.xml"/><Relationship Id="rId7" Type="http://schemas.openxmlformats.org/officeDocument/2006/relationships/image" Target="../media/image9.png"/><Relationship Id="rId6" Type="http://schemas.openxmlformats.org/officeDocument/2006/relationships/tags" Target="../tags/tag117.xml"/><Relationship Id="rId5" Type="http://schemas.openxmlformats.org/officeDocument/2006/relationships/image" Target="../media/image8.jpeg"/><Relationship Id="rId4" Type="http://schemas.openxmlformats.org/officeDocument/2006/relationships/tags" Target="../tags/tag116.xml"/><Relationship Id="rId3" Type="http://schemas.openxmlformats.org/officeDocument/2006/relationships/image" Target="../media/image7.jpeg"/><Relationship Id="rId2" Type="http://schemas.openxmlformats.org/officeDocument/2006/relationships/tags" Target="../tags/tag115.xml"/><Relationship Id="rId15" Type="http://schemas.openxmlformats.org/officeDocument/2006/relationships/notesSlide" Target="../notesSlides/notesSlide2.xml"/><Relationship Id="rId14" Type="http://schemas.openxmlformats.org/officeDocument/2006/relationships/slideLayout" Target="../slideLayouts/slideLayout13.xml"/><Relationship Id="rId13" Type="http://schemas.openxmlformats.org/officeDocument/2006/relationships/image" Target="../media/image10.png"/><Relationship Id="rId12" Type="http://schemas.openxmlformats.org/officeDocument/2006/relationships/tags" Target="../tags/tag120.xml"/><Relationship Id="rId11" Type="http://schemas.microsoft.com/office/2007/relationships/media" Target="../media/media2.mp4"/><Relationship Id="rId10" Type="http://schemas.openxmlformats.org/officeDocument/2006/relationships/video" Target="../media/media2.mp4"/><Relationship Id="rId1" Type="http://schemas.openxmlformats.org/officeDocument/2006/relationships/tags" Target="../tags/tag114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27.xml"/><Relationship Id="rId8" Type="http://schemas.openxmlformats.org/officeDocument/2006/relationships/tags" Target="../tags/tag126.xml"/><Relationship Id="rId7" Type="http://schemas.openxmlformats.org/officeDocument/2006/relationships/tags" Target="../tags/tag125.xml"/><Relationship Id="rId6" Type="http://schemas.openxmlformats.org/officeDocument/2006/relationships/image" Target="../media/image12.png"/><Relationship Id="rId5" Type="http://schemas.openxmlformats.org/officeDocument/2006/relationships/tags" Target="../tags/tag124.xml"/><Relationship Id="rId4" Type="http://schemas.openxmlformats.org/officeDocument/2006/relationships/tags" Target="../tags/tag123.xml"/><Relationship Id="rId3" Type="http://schemas.openxmlformats.org/officeDocument/2006/relationships/tags" Target="../tags/tag122.xml"/><Relationship Id="rId24" Type="http://schemas.openxmlformats.org/officeDocument/2006/relationships/slideLayout" Target="../slideLayouts/slideLayout7.xml"/><Relationship Id="rId23" Type="http://schemas.openxmlformats.org/officeDocument/2006/relationships/tags" Target="../tags/tag140.xml"/><Relationship Id="rId22" Type="http://schemas.openxmlformats.org/officeDocument/2006/relationships/tags" Target="../tags/tag139.xml"/><Relationship Id="rId21" Type="http://schemas.openxmlformats.org/officeDocument/2006/relationships/tags" Target="../tags/tag138.xml"/><Relationship Id="rId20" Type="http://schemas.openxmlformats.org/officeDocument/2006/relationships/tags" Target="../tags/tag137.xml"/><Relationship Id="rId2" Type="http://schemas.openxmlformats.org/officeDocument/2006/relationships/tags" Target="../tags/tag121.xml"/><Relationship Id="rId19" Type="http://schemas.openxmlformats.org/officeDocument/2006/relationships/tags" Target="../tags/tag136.xml"/><Relationship Id="rId18" Type="http://schemas.openxmlformats.org/officeDocument/2006/relationships/tags" Target="../tags/tag135.xml"/><Relationship Id="rId17" Type="http://schemas.openxmlformats.org/officeDocument/2006/relationships/tags" Target="../tags/tag134.xml"/><Relationship Id="rId16" Type="http://schemas.openxmlformats.org/officeDocument/2006/relationships/tags" Target="../tags/tag133.xml"/><Relationship Id="rId15" Type="http://schemas.openxmlformats.org/officeDocument/2006/relationships/tags" Target="../tags/tag132.xml"/><Relationship Id="rId14" Type="http://schemas.openxmlformats.org/officeDocument/2006/relationships/tags" Target="../tags/tag131.xml"/><Relationship Id="rId13" Type="http://schemas.openxmlformats.org/officeDocument/2006/relationships/tags" Target="../tags/tag130.xml"/><Relationship Id="rId12" Type="http://schemas.openxmlformats.org/officeDocument/2006/relationships/tags" Target="../tags/tag129.xml"/><Relationship Id="rId11" Type="http://schemas.openxmlformats.org/officeDocument/2006/relationships/tags" Target="../tags/tag128.xml"/><Relationship Id="rId10" Type="http://schemas.openxmlformats.org/officeDocument/2006/relationships/image" Target="../media/image13.png"/><Relationship Id="rId1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tags" Target="../tags/tag145.xml"/><Relationship Id="rId6" Type="http://schemas.openxmlformats.org/officeDocument/2006/relationships/tags" Target="../tags/tag144.xml"/><Relationship Id="rId5" Type="http://schemas.openxmlformats.org/officeDocument/2006/relationships/tags" Target="../tags/tag143.xml"/><Relationship Id="rId4" Type="http://schemas.openxmlformats.org/officeDocument/2006/relationships/image" Target="../media/image14.png"/><Relationship Id="rId3" Type="http://schemas.openxmlformats.org/officeDocument/2006/relationships/tags" Target="../tags/tag142.xml"/><Relationship Id="rId2" Type="http://schemas.openxmlformats.org/officeDocument/2006/relationships/tags" Target="../tags/tag141.xml"/><Relationship Id="rId1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153.xml"/><Relationship Id="rId8" Type="http://schemas.openxmlformats.org/officeDocument/2006/relationships/tags" Target="../tags/tag152.xml"/><Relationship Id="rId7" Type="http://schemas.openxmlformats.org/officeDocument/2006/relationships/tags" Target="../tags/tag151.xml"/><Relationship Id="rId6" Type="http://schemas.openxmlformats.org/officeDocument/2006/relationships/tags" Target="../tags/tag150.xml"/><Relationship Id="rId5" Type="http://schemas.openxmlformats.org/officeDocument/2006/relationships/tags" Target="../tags/tag149.xml"/><Relationship Id="rId4" Type="http://schemas.openxmlformats.org/officeDocument/2006/relationships/tags" Target="../tags/tag148.xml"/><Relationship Id="rId3" Type="http://schemas.openxmlformats.org/officeDocument/2006/relationships/tags" Target="../tags/tag147.xml"/><Relationship Id="rId22" Type="http://schemas.openxmlformats.org/officeDocument/2006/relationships/slideLayout" Target="../slideLayouts/slideLayout7.xml"/><Relationship Id="rId21" Type="http://schemas.openxmlformats.org/officeDocument/2006/relationships/tags" Target="../tags/tag165.xml"/><Relationship Id="rId20" Type="http://schemas.openxmlformats.org/officeDocument/2006/relationships/tags" Target="../tags/tag164.xml"/><Relationship Id="rId2" Type="http://schemas.openxmlformats.org/officeDocument/2006/relationships/tags" Target="../tags/tag146.xml"/><Relationship Id="rId19" Type="http://schemas.openxmlformats.org/officeDocument/2006/relationships/tags" Target="../tags/tag163.xml"/><Relationship Id="rId18" Type="http://schemas.openxmlformats.org/officeDocument/2006/relationships/tags" Target="../tags/tag162.xml"/><Relationship Id="rId17" Type="http://schemas.openxmlformats.org/officeDocument/2006/relationships/tags" Target="../tags/tag161.xml"/><Relationship Id="rId16" Type="http://schemas.openxmlformats.org/officeDocument/2006/relationships/tags" Target="../tags/tag160.xml"/><Relationship Id="rId15" Type="http://schemas.openxmlformats.org/officeDocument/2006/relationships/tags" Target="../tags/tag159.xml"/><Relationship Id="rId14" Type="http://schemas.openxmlformats.org/officeDocument/2006/relationships/tags" Target="../tags/tag158.xml"/><Relationship Id="rId13" Type="http://schemas.openxmlformats.org/officeDocument/2006/relationships/tags" Target="../tags/tag157.xml"/><Relationship Id="rId12" Type="http://schemas.openxmlformats.org/officeDocument/2006/relationships/tags" Target="../tags/tag156.xml"/><Relationship Id="rId11" Type="http://schemas.openxmlformats.org/officeDocument/2006/relationships/tags" Target="../tags/tag155.xml"/><Relationship Id="rId10" Type="http://schemas.openxmlformats.org/officeDocument/2006/relationships/tags" Target="../tags/tag154.xml"/><Relationship Id="rId1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172.xml"/><Relationship Id="rId8" Type="http://schemas.openxmlformats.org/officeDocument/2006/relationships/tags" Target="../tags/tag171.xml"/><Relationship Id="rId7" Type="http://schemas.openxmlformats.org/officeDocument/2006/relationships/image" Target="../media/image15.jpeg"/><Relationship Id="rId6" Type="http://schemas.openxmlformats.org/officeDocument/2006/relationships/tags" Target="../tags/tag170.xml"/><Relationship Id="rId50" Type="http://schemas.openxmlformats.org/officeDocument/2006/relationships/slideLayout" Target="../slideLayouts/slideLayout7.xml"/><Relationship Id="rId5" Type="http://schemas.openxmlformats.org/officeDocument/2006/relationships/tags" Target="../tags/tag169.xml"/><Relationship Id="rId49" Type="http://schemas.openxmlformats.org/officeDocument/2006/relationships/tags" Target="../tags/tag203.xml"/><Relationship Id="rId48" Type="http://schemas.openxmlformats.org/officeDocument/2006/relationships/tags" Target="../tags/tag202.xml"/><Relationship Id="rId47" Type="http://schemas.openxmlformats.org/officeDocument/2006/relationships/tags" Target="../tags/tag201.xml"/><Relationship Id="rId46" Type="http://schemas.openxmlformats.org/officeDocument/2006/relationships/image" Target="../media/image22.png"/><Relationship Id="rId45" Type="http://schemas.openxmlformats.org/officeDocument/2006/relationships/tags" Target="../tags/tag200.xml"/><Relationship Id="rId44" Type="http://schemas.openxmlformats.org/officeDocument/2006/relationships/tags" Target="../tags/tag199.xml"/><Relationship Id="rId43" Type="http://schemas.openxmlformats.org/officeDocument/2006/relationships/tags" Target="../tags/tag198.xml"/><Relationship Id="rId42" Type="http://schemas.openxmlformats.org/officeDocument/2006/relationships/tags" Target="../tags/tag197.xml"/><Relationship Id="rId41" Type="http://schemas.openxmlformats.org/officeDocument/2006/relationships/tags" Target="../tags/tag196.xml"/><Relationship Id="rId40" Type="http://schemas.openxmlformats.org/officeDocument/2006/relationships/tags" Target="../tags/tag195.xml"/><Relationship Id="rId4" Type="http://schemas.openxmlformats.org/officeDocument/2006/relationships/tags" Target="../tags/tag168.xml"/><Relationship Id="rId39" Type="http://schemas.openxmlformats.org/officeDocument/2006/relationships/tags" Target="../tags/tag194.xml"/><Relationship Id="rId38" Type="http://schemas.openxmlformats.org/officeDocument/2006/relationships/tags" Target="../tags/tag193.xml"/><Relationship Id="rId37" Type="http://schemas.openxmlformats.org/officeDocument/2006/relationships/tags" Target="../tags/tag192.xml"/><Relationship Id="rId36" Type="http://schemas.openxmlformats.org/officeDocument/2006/relationships/tags" Target="../tags/tag191.xml"/><Relationship Id="rId35" Type="http://schemas.openxmlformats.org/officeDocument/2006/relationships/tags" Target="../tags/tag190.xml"/><Relationship Id="rId34" Type="http://schemas.openxmlformats.org/officeDocument/2006/relationships/tags" Target="../tags/tag189.xml"/><Relationship Id="rId33" Type="http://schemas.openxmlformats.org/officeDocument/2006/relationships/tags" Target="../tags/tag188.xml"/><Relationship Id="rId32" Type="http://schemas.openxmlformats.org/officeDocument/2006/relationships/tags" Target="../tags/tag187.xml"/><Relationship Id="rId31" Type="http://schemas.openxmlformats.org/officeDocument/2006/relationships/tags" Target="../tags/tag186.xml"/><Relationship Id="rId30" Type="http://schemas.openxmlformats.org/officeDocument/2006/relationships/tags" Target="../tags/tag185.xml"/><Relationship Id="rId3" Type="http://schemas.openxmlformats.org/officeDocument/2006/relationships/tags" Target="../tags/tag167.xml"/><Relationship Id="rId29" Type="http://schemas.openxmlformats.org/officeDocument/2006/relationships/tags" Target="../tags/tag184.xml"/><Relationship Id="rId28" Type="http://schemas.openxmlformats.org/officeDocument/2006/relationships/tags" Target="../tags/tag183.xml"/><Relationship Id="rId27" Type="http://schemas.openxmlformats.org/officeDocument/2006/relationships/tags" Target="../tags/tag182.xml"/><Relationship Id="rId26" Type="http://schemas.openxmlformats.org/officeDocument/2006/relationships/tags" Target="../tags/tag181.xml"/><Relationship Id="rId25" Type="http://schemas.openxmlformats.org/officeDocument/2006/relationships/image" Target="../media/image21.GIF"/><Relationship Id="rId24" Type="http://schemas.openxmlformats.org/officeDocument/2006/relationships/tags" Target="../tags/tag180.xml"/><Relationship Id="rId23" Type="http://schemas.openxmlformats.org/officeDocument/2006/relationships/image" Target="../media/image20.png"/><Relationship Id="rId22" Type="http://schemas.openxmlformats.org/officeDocument/2006/relationships/tags" Target="../tags/tag179.xml"/><Relationship Id="rId21" Type="http://schemas.microsoft.com/office/2007/relationships/media" Target="../media/media3.mp3"/><Relationship Id="rId20" Type="http://schemas.openxmlformats.org/officeDocument/2006/relationships/audio" Target="../media/media3.mp3"/><Relationship Id="rId2" Type="http://schemas.openxmlformats.org/officeDocument/2006/relationships/tags" Target="../tags/tag166.xml"/><Relationship Id="rId19" Type="http://schemas.openxmlformats.org/officeDocument/2006/relationships/image" Target="../media/image19.png"/><Relationship Id="rId18" Type="http://schemas.openxmlformats.org/officeDocument/2006/relationships/tags" Target="../tags/tag178.xml"/><Relationship Id="rId17" Type="http://schemas.openxmlformats.org/officeDocument/2006/relationships/tags" Target="../tags/tag177.xml"/><Relationship Id="rId16" Type="http://schemas.openxmlformats.org/officeDocument/2006/relationships/image" Target="../media/image18.png"/><Relationship Id="rId15" Type="http://schemas.openxmlformats.org/officeDocument/2006/relationships/tags" Target="../tags/tag176.xml"/><Relationship Id="rId14" Type="http://schemas.openxmlformats.org/officeDocument/2006/relationships/tags" Target="../tags/tag175.xml"/><Relationship Id="rId13" Type="http://schemas.openxmlformats.org/officeDocument/2006/relationships/image" Target="../media/image17.png"/><Relationship Id="rId12" Type="http://schemas.openxmlformats.org/officeDocument/2006/relationships/tags" Target="../tags/tag174.xml"/><Relationship Id="rId11" Type="http://schemas.openxmlformats.org/officeDocument/2006/relationships/tags" Target="../tags/tag173.xml"/><Relationship Id="rId10" Type="http://schemas.openxmlformats.org/officeDocument/2006/relationships/image" Target="../media/image16.png"/><Relationship Id="rId1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image" Target="../media/image24.png"/><Relationship Id="rId8" Type="http://schemas.openxmlformats.org/officeDocument/2006/relationships/tags" Target="../tags/tag209.xml"/><Relationship Id="rId7" Type="http://schemas.openxmlformats.org/officeDocument/2006/relationships/image" Target="../media/image23.png"/><Relationship Id="rId6" Type="http://schemas.openxmlformats.org/officeDocument/2006/relationships/tags" Target="../tags/tag208.xml"/><Relationship Id="rId57" Type="http://schemas.openxmlformats.org/officeDocument/2006/relationships/slideLayout" Target="../slideLayouts/slideLayout7.xml"/><Relationship Id="rId56" Type="http://schemas.openxmlformats.org/officeDocument/2006/relationships/tags" Target="../tags/tag245.xml"/><Relationship Id="rId55" Type="http://schemas.openxmlformats.org/officeDocument/2006/relationships/tags" Target="../tags/tag244.xml"/><Relationship Id="rId54" Type="http://schemas.openxmlformats.org/officeDocument/2006/relationships/tags" Target="../tags/tag243.xml"/><Relationship Id="rId53" Type="http://schemas.openxmlformats.org/officeDocument/2006/relationships/image" Target="../media/image31.png"/><Relationship Id="rId52" Type="http://schemas.openxmlformats.org/officeDocument/2006/relationships/tags" Target="../tags/tag242.xml"/><Relationship Id="rId51" Type="http://schemas.openxmlformats.org/officeDocument/2006/relationships/image" Target="../media/image22.png"/><Relationship Id="rId50" Type="http://schemas.openxmlformats.org/officeDocument/2006/relationships/tags" Target="../tags/tag241.xml"/><Relationship Id="rId5" Type="http://schemas.openxmlformats.org/officeDocument/2006/relationships/tags" Target="../tags/tag207.xml"/><Relationship Id="rId49" Type="http://schemas.openxmlformats.org/officeDocument/2006/relationships/tags" Target="../tags/tag240.xml"/><Relationship Id="rId48" Type="http://schemas.openxmlformats.org/officeDocument/2006/relationships/tags" Target="../tags/tag239.xml"/><Relationship Id="rId47" Type="http://schemas.openxmlformats.org/officeDocument/2006/relationships/tags" Target="../tags/tag238.xml"/><Relationship Id="rId46" Type="http://schemas.openxmlformats.org/officeDocument/2006/relationships/tags" Target="../tags/tag237.xml"/><Relationship Id="rId45" Type="http://schemas.openxmlformats.org/officeDocument/2006/relationships/tags" Target="../tags/tag236.xml"/><Relationship Id="rId44" Type="http://schemas.openxmlformats.org/officeDocument/2006/relationships/tags" Target="../tags/tag235.xml"/><Relationship Id="rId43" Type="http://schemas.openxmlformats.org/officeDocument/2006/relationships/tags" Target="../tags/tag234.xml"/><Relationship Id="rId42" Type="http://schemas.openxmlformats.org/officeDocument/2006/relationships/tags" Target="../tags/tag233.xml"/><Relationship Id="rId41" Type="http://schemas.openxmlformats.org/officeDocument/2006/relationships/tags" Target="../tags/tag232.xml"/><Relationship Id="rId40" Type="http://schemas.openxmlformats.org/officeDocument/2006/relationships/tags" Target="../tags/tag231.xml"/><Relationship Id="rId4" Type="http://schemas.openxmlformats.org/officeDocument/2006/relationships/tags" Target="../tags/tag206.xml"/><Relationship Id="rId39" Type="http://schemas.openxmlformats.org/officeDocument/2006/relationships/tags" Target="../tags/tag230.xml"/><Relationship Id="rId38" Type="http://schemas.openxmlformats.org/officeDocument/2006/relationships/tags" Target="../tags/tag229.xml"/><Relationship Id="rId37" Type="http://schemas.openxmlformats.org/officeDocument/2006/relationships/tags" Target="../tags/tag228.xml"/><Relationship Id="rId36" Type="http://schemas.openxmlformats.org/officeDocument/2006/relationships/tags" Target="../tags/tag227.xml"/><Relationship Id="rId35" Type="http://schemas.openxmlformats.org/officeDocument/2006/relationships/tags" Target="../tags/tag226.xml"/><Relationship Id="rId34" Type="http://schemas.openxmlformats.org/officeDocument/2006/relationships/tags" Target="../tags/tag225.xml"/><Relationship Id="rId33" Type="http://schemas.openxmlformats.org/officeDocument/2006/relationships/tags" Target="../tags/tag224.xml"/><Relationship Id="rId32" Type="http://schemas.openxmlformats.org/officeDocument/2006/relationships/tags" Target="../tags/tag223.xml"/><Relationship Id="rId31" Type="http://schemas.openxmlformats.org/officeDocument/2006/relationships/tags" Target="../tags/tag222.xml"/><Relationship Id="rId30" Type="http://schemas.openxmlformats.org/officeDocument/2006/relationships/image" Target="../media/image20.png"/><Relationship Id="rId3" Type="http://schemas.openxmlformats.org/officeDocument/2006/relationships/tags" Target="../tags/tag205.xml"/><Relationship Id="rId29" Type="http://schemas.openxmlformats.org/officeDocument/2006/relationships/tags" Target="../tags/tag221.xml"/><Relationship Id="rId28" Type="http://schemas.microsoft.com/office/2007/relationships/media" Target="../media/media4.mp3"/><Relationship Id="rId27" Type="http://schemas.openxmlformats.org/officeDocument/2006/relationships/audio" Target="../media/media4.mp3"/><Relationship Id="rId26" Type="http://schemas.openxmlformats.org/officeDocument/2006/relationships/image" Target="../media/image30.GIF"/><Relationship Id="rId25" Type="http://schemas.openxmlformats.org/officeDocument/2006/relationships/image" Target="../media/image29.GIF"/><Relationship Id="rId24" Type="http://schemas.openxmlformats.org/officeDocument/2006/relationships/tags" Target="../tags/tag220.xml"/><Relationship Id="rId23" Type="http://schemas.openxmlformats.org/officeDocument/2006/relationships/image" Target="../media/image28.GIF"/><Relationship Id="rId22" Type="http://schemas.openxmlformats.org/officeDocument/2006/relationships/image" Target="../media/image27.GIF"/><Relationship Id="rId21" Type="http://schemas.openxmlformats.org/officeDocument/2006/relationships/tags" Target="../tags/tag219.xml"/><Relationship Id="rId20" Type="http://schemas.openxmlformats.org/officeDocument/2006/relationships/tags" Target="../tags/tag218.xml"/><Relationship Id="rId2" Type="http://schemas.openxmlformats.org/officeDocument/2006/relationships/tags" Target="../tags/tag204.xml"/><Relationship Id="rId19" Type="http://schemas.openxmlformats.org/officeDocument/2006/relationships/tags" Target="../tags/tag217.xml"/><Relationship Id="rId18" Type="http://schemas.openxmlformats.org/officeDocument/2006/relationships/tags" Target="../tags/tag216.xml"/><Relationship Id="rId17" Type="http://schemas.openxmlformats.org/officeDocument/2006/relationships/tags" Target="../tags/tag215.xml"/><Relationship Id="rId16" Type="http://schemas.openxmlformats.org/officeDocument/2006/relationships/tags" Target="../tags/tag214.xml"/><Relationship Id="rId15" Type="http://schemas.openxmlformats.org/officeDocument/2006/relationships/tags" Target="../tags/tag213.xml"/><Relationship Id="rId14" Type="http://schemas.openxmlformats.org/officeDocument/2006/relationships/tags" Target="../tags/tag212.xml"/><Relationship Id="rId13" Type="http://schemas.openxmlformats.org/officeDocument/2006/relationships/image" Target="../media/image26.png"/><Relationship Id="rId12" Type="http://schemas.openxmlformats.org/officeDocument/2006/relationships/tags" Target="../tags/tag211.xml"/><Relationship Id="rId11" Type="http://schemas.openxmlformats.org/officeDocument/2006/relationships/image" Target="../media/image25.png"/><Relationship Id="rId10" Type="http://schemas.openxmlformats.org/officeDocument/2006/relationships/tags" Target="../tags/tag210.xml"/><Relationship Id="rId1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251.xml"/><Relationship Id="rId8" Type="http://schemas.openxmlformats.org/officeDocument/2006/relationships/image" Target="../media/image33.png"/><Relationship Id="rId7" Type="http://schemas.openxmlformats.org/officeDocument/2006/relationships/tags" Target="../tags/tag250.xml"/><Relationship Id="rId6" Type="http://schemas.openxmlformats.org/officeDocument/2006/relationships/image" Target="../media/image32.png"/><Relationship Id="rId5" Type="http://schemas.openxmlformats.org/officeDocument/2006/relationships/tags" Target="../tags/tag249.xml"/><Relationship Id="rId48" Type="http://schemas.openxmlformats.org/officeDocument/2006/relationships/slideLayout" Target="../slideLayouts/slideLayout7.xml"/><Relationship Id="rId47" Type="http://schemas.openxmlformats.org/officeDocument/2006/relationships/tags" Target="../tags/tag285.xml"/><Relationship Id="rId46" Type="http://schemas.openxmlformats.org/officeDocument/2006/relationships/tags" Target="../tags/tag284.xml"/><Relationship Id="rId45" Type="http://schemas.openxmlformats.org/officeDocument/2006/relationships/tags" Target="../tags/tag283.xml"/><Relationship Id="rId44" Type="http://schemas.openxmlformats.org/officeDocument/2006/relationships/image" Target="../media/image35.png"/><Relationship Id="rId43" Type="http://schemas.openxmlformats.org/officeDocument/2006/relationships/image" Target="../media/image34.png"/><Relationship Id="rId42" Type="http://schemas.openxmlformats.org/officeDocument/2006/relationships/tags" Target="../tags/tag282.xml"/><Relationship Id="rId41" Type="http://schemas.openxmlformats.org/officeDocument/2006/relationships/image" Target="../media/image31.png"/><Relationship Id="rId40" Type="http://schemas.openxmlformats.org/officeDocument/2006/relationships/tags" Target="../tags/tag281.xml"/><Relationship Id="rId4" Type="http://schemas.openxmlformats.org/officeDocument/2006/relationships/tags" Target="../tags/tag248.xml"/><Relationship Id="rId39" Type="http://schemas.openxmlformats.org/officeDocument/2006/relationships/image" Target="../media/image22.png"/><Relationship Id="rId38" Type="http://schemas.openxmlformats.org/officeDocument/2006/relationships/tags" Target="../tags/tag280.xml"/><Relationship Id="rId37" Type="http://schemas.openxmlformats.org/officeDocument/2006/relationships/tags" Target="../tags/tag279.xml"/><Relationship Id="rId36" Type="http://schemas.openxmlformats.org/officeDocument/2006/relationships/tags" Target="../tags/tag278.xml"/><Relationship Id="rId35" Type="http://schemas.openxmlformats.org/officeDocument/2006/relationships/tags" Target="../tags/tag277.xml"/><Relationship Id="rId34" Type="http://schemas.openxmlformats.org/officeDocument/2006/relationships/tags" Target="../tags/tag276.xml"/><Relationship Id="rId33" Type="http://schemas.openxmlformats.org/officeDocument/2006/relationships/tags" Target="../tags/tag275.xml"/><Relationship Id="rId32" Type="http://schemas.openxmlformats.org/officeDocument/2006/relationships/tags" Target="../tags/tag274.xml"/><Relationship Id="rId31" Type="http://schemas.openxmlformats.org/officeDocument/2006/relationships/tags" Target="../tags/tag273.xml"/><Relationship Id="rId30" Type="http://schemas.openxmlformats.org/officeDocument/2006/relationships/tags" Target="../tags/tag272.xml"/><Relationship Id="rId3" Type="http://schemas.openxmlformats.org/officeDocument/2006/relationships/tags" Target="../tags/tag247.xml"/><Relationship Id="rId29" Type="http://schemas.openxmlformats.org/officeDocument/2006/relationships/tags" Target="../tags/tag271.xml"/><Relationship Id="rId28" Type="http://schemas.openxmlformats.org/officeDocument/2006/relationships/tags" Target="../tags/tag270.xml"/><Relationship Id="rId27" Type="http://schemas.openxmlformats.org/officeDocument/2006/relationships/tags" Target="../tags/tag269.xml"/><Relationship Id="rId26" Type="http://schemas.openxmlformats.org/officeDocument/2006/relationships/tags" Target="../tags/tag268.xml"/><Relationship Id="rId25" Type="http://schemas.openxmlformats.org/officeDocument/2006/relationships/tags" Target="../tags/tag267.xml"/><Relationship Id="rId24" Type="http://schemas.openxmlformats.org/officeDocument/2006/relationships/tags" Target="../tags/tag266.xml"/><Relationship Id="rId23" Type="http://schemas.openxmlformats.org/officeDocument/2006/relationships/tags" Target="../tags/tag265.xml"/><Relationship Id="rId22" Type="http://schemas.openxmlformats.org/officeDocument/2006/relationships/tags" Target="../tags/tag264.xml"/><Relationship Id="rId21" Type="http://schemas.openxmlformats.org/officeDocument/2006/relationships/tags" Target="../tags/tag263.xml"/><Relationship Id="rId20" Type="http://schemas.openxmlformats.org/officeDocument/2006/relationships/tags" Target="../tags/tag262.xml"/><Relationship Id="rId2" Type="http://schemas.openxmlformats.org/officeDocument/2006/relationships/tags" Target="../tags/tag246.xml"/><Relationship Id="rId19" Type="http://schemas.openxmlformats.org/officeDocument/2006/relationships/tags" Target="../tags/tag261.xml"/><Relationship Id="rId18" Type="http://schemas.openxmlformats.org/officeDocument/2006/relationships/tags" Target="../tags/tag260.xml"/><Relationship Id="rId17" Type="http://schemas.openxmlformats.org/officeDocument/2006/relationships/tags" Target="../tags/tag259.xml"/><Relationship Id="rId16" Type="http://schemas.openxmlformats.org/officeDocument/2006/relationships/tags" Target="../tags/tag258.xml"/><Relationship Id="rId15" Type="http://schemas.openxmlformats.org/officeDocument/2006/relationships/tags" Target="../tags/tag257.xml"/><Relationship Id="rId14" Type="http://schemas.openxmlformats.org/officeDocument/2006/relationships/tags" Target="../tags/tag256.xml"/><Relationship Id="rId13" Type="http://schemas.openxmlformats.org/officeDocument/2006/relationships/tags" Target="../tags/tag255.xml"/><Relationship Id="rId12" Type="http://schemas.openxmlformats.org/officeDocument/2006/relationships/tags" Target="../tags/tag254.xml"/><Relationship Id="rId11" Type="http://schemas.openxmlformats.org/officeDocument/2006/relationships/tags" Target="../tags/tag253.xml"/><Relationship Id="rId10" Type="http://schemas.openxmlformats.org/officeDocument/2006/relationships/tags" Target="../tags/tag252.xml"/><Relationship Id="rId1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292.xml"/><Relationship Id="rId8" Type="http://schemas.openxmlformats.org/officeDocument/2006/relationships/tags" Target="../tags/tag291.xml"/><Relationship Id="rId7" Type="http://schemas.openxmlformats.org/officeDocument/2006/relationships/tags" Target="../tags/tag290.xml"/><Relationship Id="rId6" Type="http://schemas.openxmlformats.org/officeDocument/2006/relationships/image" Target="../media/image36.png"/><Relationship Id="rId5" Type="http://schemas.openxmlformats.org/officeDocument/2006/relationships/tags" Target="../tags/tag289.xml"/><Relationship Id="rId4" Type="http://schemas.openxmlformats.org/officeDocument/2006/relationships/tags" Target="../tags/tag288.xml"/><Relationship Id="rId3" Type="http://schemas.openxmlformats.org/officeDocument/2006/relationships/tags" Target="../tags/tag287.xml"/><Relationship Id="rId2" Type="http://schemas.openxmlformats.org/officeDocument/2006/relationships/tags" Target="../tags/tag286.xml"/><Relationship Id="rId14" Type="http://schemas.openxmlformats.org/officeDocument/2006/relationships/slideLayout" Target="../slideLayouts/slideLayout7.xml"/><Relationship Id="rId13" Type="http://schemas.openxmlformats.org/officeDocument/2006/relationships/tags" Target="../tags/tag295.xml"/><Relationship Id="rId12" Type="http://schemas.openxmlformats.org/officeDocument/2006/relationships/tags" Target="../tags/tag294.xml"/><Relationship Id="rId11" Type="http://schemas.openxmlformats.org/officeDocument/2006/relationships/image" Target="../media/image37.png"/><Relationship Id="rId10" Type="http://schemas.openxmlformats.org/officeDocument/2006/relationships/tags" Target="../tags/tag293.xml"/><Relationship Id="rId1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comments" Target="../comments/comment1.xml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298.xml"/><Relationship Id="rId3" Type="http://schemas.openxmlformats.org/officeDocument/2006/relationships/tags" Target="../tags/tag297.xml"/><Relationship Id="rId2" Type="http://schemas.openxmlformats.org/officeDocument/2006/relationships/tags" Target="../tags/tag296.xml"/><Relationship Id="rId1" Type="http://schemas.openxmlformats.org/officeDocument/2006/relationships/image" Target="../media/image38.jpe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tags" Target="../tags/tag305.xml"/><Relationship Id="rId8" Type="http://schemas.openxmlformats.org/officeDocument/2006/relationships/image" Target="../media/image36.png"/><Relationship Id="rId7" Type="http://schemas.openxmlformats.org/officeDocument/2006/relationships/tags" Target="../tags/tag304.xml"/><Relationship Id="rId6" Type="http://schemas.openxmlformats.org/officeDocument/2006/relationships/tags" Target="../tags/tag303.xml"/><Relationship Id="rId5" Type="http://schemas.openxmlformats.org/officeDocument/2006/relationships/tags" Target="../tags/tag302.xml"/><Relationship Id="rId4" Type="http://schemas.openxmlformats.org/officeDocument/2006/relationships/tags" Target="../tags/tag301.xml"/><Relationship Id="rId30" Type="http://schemas.openxmlformats.org/officeDocument/2006/relationships/notesSlide" Target="../notesSlides/notesSlide3.xml"/><Relationship Id="rId3" Type="http://schemas.openxmlformats.org/officeDocument/2006/relationships/tags" Target="../tags/tag300.xml"/><Relationship Id="rId29" Type="http://schemas.openxmlformats.org/officeDocument/2006/relationships/slideLayout" Target="../slideLayouts/slideLayout7.xml"/><Relationship Id="rId28" Type="http://schemas.openxmlformats.org/officeDocument/2006/relationships/tags" Target="../tags/tag322.xml"/><Relationship Id="rId27" Type="http://schemas.openxmlformats.org/officeDocument/2006/relationships/image" Target="../media/image39.GIF"/><Relationship Id="rId26" Type="http://schemas.openxmlformats.org/officeDocument/2006/relationships/tags" Target="../tags/tag321.xml"/><Relationship Id="rId25" Type="http://schemas.openxmlformats.org/officeDocument/2006/relationships/tags" Target="../tags/tag320.xml"/><Relationship Id="rId24" Type="http://schemas.openxmlformats.org/officeDocument/2006/relationships/tags" Target="../tags/tag319.xml"/><Relationship Id="rId23" Type="http://schemas.openxmlformats.org/officeDocument/2006/relationships/tags" Target="../tags/tag318.xml"/><Relationship Id="rId22" Type="http://schemas.openxmlformats.org/officeDocument/2006/relationships/tags" Target="../tags/tag317.xml"/><Relationship Id="rId21" Type="http://schemas.openxmlformats.org/officeDocument/2006/relationships/tags" Target="../tags/tag316.xml"/><Relationship Id="rId20" Type="http://schemas.openxmlformats.org/officeDocument/2006/relationships/tags" Target="../tags/tag315.xml"/><Relationship Id="rId2" Type="http://schemas.openxmlformats.org/officeDocument/2006/relationships/tags" Target="../tags/tag299.xml"/><Relationship Id="rId19" Type="http://schemas.openxmlformats.org/officeDocument/2006/relationships/hyperlink" Target="&#38663;&#20013;.mp4" TargetMode="External"/><Relationship Id="rId18" Type="http://schemas.openxmlformats.org/officeDocument/2006/relationships/tags" Target="../tags/tag314.xml"/><Relationship Id="rId17" Type="http://schemas.openxmlformats.org/officeDocument/2006/relationships/tags" Target="../tags/tag313.xml"/><Relationship Id="rId16" Type="http://schemas.openxmlformats.org/officeDocument/2006/relationships/tags" Target="../tags/tag312.xml"/><Relationship Id="rId15" Type="http://schemas.openxmlformats.org/officeDocument/2006/relationships/tags" Target="../tags/tag311.xml"/><Relationship Id="rId14" Type="http://schemas.openxmlformats.org/officeDocument/2006/relationships/tags" Target="../tags/tag310.xml"/><Relationship Id="rId13" Type="http://schemas.openxmlformats.org/officeDocument/2006/relationships/tags" Target="../tags/tag309.xml"/><Relationship Id="rId12" Type="http://schemas.openxmlformats.org/officeDocument/2006/relationships/tags" Target="../tags/tag308.xml"/><Relationship Id="rId11" Type="http://schemas.openxmlformats.org/officeDocument/2006/relationships/tags" Target="../tags/tag307.xml"/><Relationship Id="rId10" Type="http://schemas.openxmlformats.org/officeDocument/2006/relationships/tags" Target="../tags/tag306.xml"/><Relationship Id="rId1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329.xml"/><Relationship Id="rId8" Type="http://schemas.openxmlformats.org/officeDocument/2006/relationships/tags" Target="../tags/tag328.xml"/><Relationship Id="rId7" Type="http://schemas.openxmlformats.org/officeDocument/2006/relationships/tags" Target="../tags/tag327.xml"/><Relationship Id="rId6" Type="http://schemas.openxmlformats.org/officeDocument/2006/relationships/image" Target="../media/image40.jpeg"/><Relationship Id="rId5" Type="http://schemas.openxmlformats.org/officeDocument/2006/relationships/tags" Target="../tags/tag326.xml"/><Relationship Id="rId4" Type="http://schemas.openxmlformats.org/officeDocument/2006/relationships/tags" Target="../tags/tag325.xml"/><Relationship Id="rId34" Type="http://schemas.openxmlformats.org/officeDocument/2006/relationships/slideLayout" Target="../slideLayouts/slideLayout7.xml"/><Relationship Id="rId33" Type="http://schemas.openxmlformats.org/officeDocument/2006/relationships/tags" Target="../tags/tag350.xml"/><Relationship Id="rId32" Type="http://schemas.openxmlformats.org/officeDocument/2006/relationships/tags" Target="../tags/tag349.xml"/><Relationship Id="rId31" Type="http://schemas.openxmlformats.org/officeDocument/2006/relationships/tags" Target="../tags/tag348.xml"/><Relationship Id="rId30" Type="http://schemas.openxmlformats.org/officeDocument/2006/relationships/tags" Target="../tags/tag347.xml"/><Relationship Id="rId3" Type="http://schemas.openxmlformats.org/officeDocument/2006/relationships/tags" Target="../tags/tag324.xml"/><Relationship Id="rId29" Type="http://schemas.openxmlformats.org/officeDocument/2006/relationships/tags" Target="../tags/tag346.xml"/><Relationship Id="rId28" Type="http://schemas.openxmlformats.org/officeDocument/2006/relationships/tags" Target="../tags/tag345.xml"/><Relationship Id="rId27" Type="http://schemas.openxmlformats.org/officeDocument/2006/relationships/tags" Target="../tags/tag344.xml"/><Relationship Id="rId26" Type="http://schemas.openxmlformats.org/officeDocument/2006/relationships/tags" Target="../tags/tag343.xml"/><Relationship Id="rId25" Type="http://schemas.openxmlformats.org/officeDocument/2006/relationships/tags" Target="../tags/tag342.xml"/><Relationship Id="rId24" Type="http://schemas.openxmlformats.org/officeDocument/2006/relationships/image" Target="../media/image43.png"/><Relationship Id="rId23" Type="http://schemas.openxmlformats.org/officeDocument/2006/relationships/tags" Target="../tags/tag341.xml"/><Relationship Id="rId22" Type="http://schemas.openxmlformats.org/officeDocument/2006/relationships/tags" Target="../tags/tag340.xml"/><Relationship Id="rId21" Type="http://schemas.openxmlformats.org/officeDocument/2006/relationships/image" Target="../media/image42.png"/><Relationship Id="rId20" Type="http://schemas.openxmlformats.org/officeDocument/2006/relationships/tags" Target="../tags/tag339.xml"/><Relationship Id="rId2" Type="http://schemas.openxmlformats.org/officeDocument/2006/relationships/tags" Target="../tags/tag323.xml"/><Relationship Id="rId19" Type="http://schemas.openxmlformats.org/officeDocument/2006/relationships/tags" Target="../tags/tag338.xml"/><Relationship Id="rId18" Type="http://schemas.openxmlformats.org/officeDocument/2006/relationships/tags" Target="../tags/tag337.xml"/><Relationship Id="rId17" Type="http://schemas.openxmlformats.org/officeDocument/2006/relationships/tags" Target="../tags/tag336.xml"/><Relationship Id="rId16" Type="http://schemas.openxmlformats.org/officeDocument/2006/relationships/tags" Target="../tags/tag335.xml"/><Relationship Id="rId15" Type="http://schemas.openxmlformats.org/officeDocument/2006/relationships/tags" Target="../tags/tag334.xml"/><Relationship Id="rId14" Type="http://schemas.openxmlformats.org/officeDocument/2006/relationships/tags" Target="../tags/tag333.xml"/><Relationship Id="rId13" Type="http://schemas.openxmlformats.org/officeDocument/2006/relationships/tags" Target="../tags/tag332.xml"/><Relationship Id="rId12" Type="http://schemas.openxmlformats.org/officeDocument/2006/relationships/tags" Target="../tags/tag331.xml"/><Relationship Id="rId11" Type="http://schemas.openxmlformats.org/officeDocument/2006/relationships/tags" Target="../tags/tag330.xml"/><Relationship Id="rId10" Type="http://schemas.openxmlformats.org/officeDocument/2006/relationships/image" Target="../media/image41.jpeg"/><Relationship Id="rId1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358.xml"/><Relationship Id="rId8" Type="http://schemas.openxmlformats.org/officeDocument/2006/relationships/tags" Target="../tags/tag357.xml"/><Relationship Id="rId7" Type="http://schemas.openxmlformats.org/officeDocument/2006/relationships/tags" Target="../tags/tag356.xml"/><Relationship Id="rId6" Type="http://schemas.openxmlformats.org/officeDocument/2006/relationships/tags" Target="../tags/tag355.xml"/><Relationship Id="rId5" Type="http://schemas.openxmlformats.org/officeDocument/2006/relationships/tags" Target="../tags/tag354.xml"/><Relationship Id="rId4" Type="http://schemas.openxmlformats.org/officeDocument/2006/relationships/tags" Target="../tags/tag353.xml"/><Relationship Id="rId3" Type="http://schemas.openxmlformats.org/officeDocument/2006/relationships/tags" Target="../tags/tag352.xml"/><Relationship Id="rId26" Type="http://schemas.openxmlformats.org/officeDocument/2006/relationships/slideLayout" Target="../slideLayouts/slideLayout7.xml"/><Relationship Id="rId25" Type="http://schemas.openxmlformats.org/officeDocument/2006/relationships/tags" Target="../tags/tag371.xml"/><Relationship Id="rId24" Type="http://schemas.openxmlformats.org/officeDocument/2006/relationships/image" Target="../media/image45.png"/><Relationship Id="rId23" Type="http://schemas.openxmlformats.org/officeDocument/2006/relationships/tags" Target="../tags/tag370.xml"/><Relationship Id="rId22" Type="http://schemas.openxmlformats.org/officeDocument/2006/relationships/tags" Target="../tags/tag369.xml"/><Relationship Id="rId21" Type="http://schemas.openxmlformats.org/officeDocument/2006/relationships/hyperlink" Target="&#32032;&#26448;\&#22320;&#38663;&#20013;.mp4" TargetMode="External"/><Relationship Id="rId20" Type="http://schemas.openxmlformats.org/officeDocument/2006/relationships/tags" Target="../tags/tag368.xml"/><Relationship Id="rId2" Type="http://schemas.openxmlformats.org/officeDocument/2006/relationships/tags" Target="../tags/tag351.xml"/><Relationship Id="rId19" Type="http://schemas.openxmlformats.org/officeDocument/2006/relationships/tags" Target="../tags/tag367.xml"/><Relationship Id="rId18" Type="http://schemas.openxmlformats.org/officeDocument/2006/relationships/tags" Target="../tags/tag366.xml"/><Relationship Id="rId17" Type="http://schemas.openxmlformats.org/officeDocument/2006/relationships/image" Target="../media/image44.wmf"/><Relationship Id="rId16" Type="http://schemas.openxmlformats.org/officeDocument/2006/relationships/tags" Target="../tags/tag365.xml"/><Relationship Id="rId15" Type="http://schemas.openxmlformats.org/officeDocument/2006/relationships/tags" Target="../tags/tag364.xml"/><Relationship Id="rId14" Type="http://schemas.openxmlformats.org/officeDocument/2006/relationships/tags" Target="../tags/tag363.xml"/><Relationship Id="rId13" Type="http://schemas.openxmlformats.org/officeDocument/2006/relationships/tags" Target="../tags/tag362.xml"/><Relationship Id="rId12" Type="http://schemas.openxmlformats.org/officeDocument/2006/relationships/tags" Target="../tags/tag361.xml"/><Relationship Id="rId11" Type="http://schemas.openxmlformats.org/officeDocument/2006/relationships/tags" Target="../tags/tag360.xml"/><Relationship Id="rId10" Type="http://schemas.openxmlformats.org/officeDocument/2006/relationships/tags" Target="../tags/tag359.xml"/><Relationship Id="rId1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378.xml"/><Relationship Id="rId8" Type="http://schemas.openxmlformats.org/officeDocument/2006/relationships/image" Target="../media/image47.png"/><Relationship Id="rId7" Type="http://schemas.openxmlformats.org/officeDocument/2006/relationships/tags" Target="../tags/tag377.xml"/><Relationship Id="rId6" Type="http://schemas.openxmlformats.org/officeDocument/2006/relationships/tags" Target="../tags/tag376.xml"/><Relationship Id="rId5" Type="http://schemas.openxmlformats.org/officeDocument/2006/relationships/tags" Target="../tags/tag375.xml"/><Relationship Id="rId4" Type="http://schemas.openxmlformats.org/officeDocument/2006/relationships/tags" Target="../tags/tag374.xml"/><Relationship Id="rId3" Type="http://schemas.openxmlformats.org/officeDocument/2006/relationships/tags" Target="../tags/tag373.xml"/><Relationship Id="rId20" Type="http://schemas.openxmlformats.org/officeDocument/2006/relationships/comments" Target="../comments/comment2.xml"/><Relationship Id="rId2" Type="http://schemas.openxmlformats.org/officeDocument/2006/relationships/image" Target="../media/image46.png"/><Relationship Id="rId19" Type="http://schemas.openxmlformats.org/officeDocument/2006/relationships/slideLayout" Target="../slideLayouts/slideLayout7.xml"/><Relationship Id="rId18" Type="http://schemas.openxmlformats.org/officeDocument/2006/relationships/tags" Target="../tags/tag385.xml"/><Relationship Id="rId17" Type="http://schemas.openxmlformats.org/officeDocument/2006/relationships/tags" Target="../tags/tag384.xml"/><Relationship Id="rId16" Type="http://schemas.openxmlformats.org/officeDocument/2006/relationships/tags" Target="../tags/tag383.xml"/><Relationship Id="rId15" Type="http://schemas.openxmlformats.org/officeDocument/2006/relationships/tags" Target="../tags/tag382.xml"/><Relationship Id="rId14" Type="http://schemas.openxmlformats.org/officeDocument/2006/relationships/tags" Target="../tags/tag381.xml"/><Relationship Id="rId13" Type="http://schemas.openxmlformats.org/officeDocument/2006/relationships/image" Target="../media/image49.png"/><Relationship Id="rId12" Type="http://schemas.openxmlformats.org/officeDocument/2006/relationships/tags" Target="../tags/tag380.xml"/><Relationship Id="rId11" Type="http://schemas.openxmlformats.org/officeDocument/2006/relationships/tags" Target="../tags/tag379.xml"/><Relationship Id="rId10" Type="http://schemas.openxmlformats.org/officeDocument/2006/relationships/image" Target="../media/image48.png"/><Relationship Id="rId1" Type="http://schemas.openxmlformats.org/officeDocument/2006/relationships/tags" Target="../tags/tag372.xml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tags" Target="../tags/tag390.xml"/><Relationship Id="rId8" Type="http://schemas.microsoft.com/office/2007/relationships/media" Target="../media/media5.mp4"/><Relationship Id="rId7" Type="http://schemas.openxmlformats.org/officeDocument/2006/relationships/video" Target="../media/media5.mp4"/><Relationship Id="rId6" Type="http://schemas.openxmlformats.org/officeDocument/2006/relationships/tags" Target="../tags/tag389.xml"/><Relationship Id="rId5" Type="http://schemas.openxmlformats.org/officeDocument/2006/relationships/image" Target="../media/image50.png"/><Relationship Id="rId4" Type="http://schemas.openxmlformats.org/officeDocument/2006/relationships/tags" Target="../tags/tag388.xml"/><Relationship Id="rId3" Type="http://schemas.openxmlformats.org/officeDocument/2006/relationships/tags" Target="../tags/tag387.xml"/><Relationship Id="rId2" Type="http://schemas.openxmlformats.org/officeDocument/2006/relationships/tags" Target="../tags/tag386.xml"/><Relationship Id="rId13" Type="http://schemas.openxmlformats.org/officeDocument/2006/relationships/notesSlide" Target="../notesSlides/notesSlide4.xml"/><Relationship Id="rId12" Type="http://schemas.openxmlformats.org/officeDocument/2006/relationships/slideLayout" Target="../slideLayouts/slideLayout7.xml"/><Relationship Id="rId11" Type="http://schemas.openxmlformats.org/officeDocument/2006/relationships/tags" Target="../tags/tag391.xml"/><Relationship Id="rId10" Type="http://schemas.openxmlformats.org/officeDocument/2006/relationships/image" Target="../media/image51.png"/><Relationship Id="rId1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396.xml"/><Relationship Id="rId5" Type="http://schemas.openxmlformats.org/officeDocument/2006/relationships/tags" Target="../tags/tag395.xml"/><Relationship Id="rId4" Type="http://schemas.openxmlformats.org/officeDocument/2006/relationships/tags" Target="../tags/tag394.xml"/><Relationship Id="rId3" Type="http://schemas.openxmlformats.org/officeDocument/2006/relationships/tags" Target="../tags/tag393.xml"/><Relationship Id="rId2" Type="http://schemas.openxmlformats.org/officeDocument/2006/relationships/tags" Target="../tags/tag392.xml"/><Relationship Id="rId1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圆角矩形 3"/>
          <p:cNvSpPr/>
          <p:nvPr>
            <p:custDataLst>
              <p:tags r:id="rId1"/>
            </p:custDataLst>
          </p:nvPr>
        </p:nvSpPr>
        <p:spPr>
          <a:xfrm>
            <a:off x="282575" y="148590"/>
            <a:ext cx="11630660" cy="6334125"/>
          </a:xfrm>
          <a:prstGeom prst="roundRect">
            <a:avLst/>
          </a:prstGeom>
          <a:solidFill>
            <a:schemeClr val="lt1">
              <a:alpha val="87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5635475" y="442606"/>
            <a:ext cx="58237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</a:rPr>
              <a:t>What can you see in the video? </a:t>
            </a:r>
            <a:endParaRPr kumimoji="0" lang="zh-CN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</a:endParaRPr>
          </a:p>
        </p:txBody>
      </p:sp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5729892" y="2325363"/>
            <a:ext cx="6557945" cy="460375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</a:rPr>
              <a:t>Which natural disaster </a:t>
            </a:r>
            <a:r>
              <a:rPr kumimoji="0" lang="en-US" altLang="zh-CN" sz="24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</a:rPr>
              <a:t>happened next</a:t>
            </a: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</a:rPr>
              <a:t>?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5790900" y="1032606"/>
            <a:ext cx="3962400" cy="460375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b="1" kern="100" dirty="0">
                <a:solidFill>
                  <a:srgbClr val="FF0000"/>
                </a:solidFill>
                <a:latin typeface="Times New Roman" panose="02020603050405020304" charset="0"/>
                <a:ea typeface="等线" panose="02010600030101010101" charset="-122"/>
                <a:cs typeface="Times New Roman" panose="02020603050405020304" charset="0"/>
              </a:rPr>
              <a:t>B</a:t>
            </a:r>
            <a:r>
              <a:rPr kumimoji="0" lang="en-US" altLang="zh-CN" sz="2400" b="1" i="0" u="none" strike="noStrike" kern="1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charset="0"/>
                <a:ea typeface="等线" panose="02010600030101010101" charset="-122"/>
                <a:cs typeface="Times New Roman" panose="02020603050405020304" charset="0"/>
              </a:rPr>
              <a:t>irds</a:t>
            </a:r>
            <a:r>
              <a:rPr kumimoji="0" lang="en-US" altLang="zh-CN" sz="2400" b="1" i="0" u="none" strike="noStrike" kern="1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charset="0"/>
                <a:ea typeface="等线" panose="02010600030101010101" charset="-122"/>
                <a:cs typeface="Times New Roman" panose="02020603050405020304" charset="0"/>
              </a:rPr>
              <a:t> behave strangely.</a:t>
            </a:r>
            <a:endParaRPr kumimoji="0" lang="zh-CN" altLang="zh-CN" sz="2400" b="1" i="0" u="none" strike="noStrike" kern="1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charset="0"/>
              <a:ea typeface="等线" panose="02010600030101010101" charset="-122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790900" y="1511164"/>
            <a:ext cx="5070296" cy="460375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r>
              <a:rPr lang="en-US" altLang="zh-CN" sz="2400" b="1" kern="100" dirty="0">
                <a:solidFill>
                  <a:srgbClr val="FF0000"/>
                </a:solidFill>
                <a:effectLst/>
                <a:latin typeface="Times New Roman" panose="02020603050405020304" charset="0"/>
                <a:ea typeface="等线" panose="02010600030101010101" charset="-122"/>
                <a:cs typeface="Times New Roman" panose="02020603050405020304" charset="0"/>
              </a:rPr>
              <a:t>Some people see bright lightning.</a:t>
            </a:r>
            <a:endParaRPr lang="en-US" altLang="zh-CN" sz="2400" b="1" kern="100" dirty="0">
              <a:solidFill>
                <a:srgbClr val="FF0000"/>
              </a:solidFill>
              <a:effectLst/>
              <a:latin typeface="Times New Roman" panose="02020603050405020304" charset="0"/>
              <a:ea typeface="等线" panose="02010600030101010101" charset="-122"/>
              <a:cs typeface="Times New Roman" panose="0202060305040502030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7500" y="2578735"/>
            <a:ext cx="4371975" cy="41865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Video_2023-12-12_093649">
            <a:hlinkClick r:id="" action="ppaction://media"/>
          </p:cNvPr>
          <p:cNvPicPr/>
          <p:nvPr>
            <a:vide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  <p:custDataLst>
              <p:tags r:id="rId10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9" advClick="0">
        <p14:conveyor dir="l"/>
      </p:transition>
    </mc:Choice>
    <mc:Fallback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23" fill="hold" display="1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785" y="2235835"/>
            <a:ext cx="4766945" cy="4916805"/>
          </a:xfrm>
          <a:prstGeom prst="rect">
            <a:avLst/>
          </a:prstGeom>
        </p:spPr>
      </p:pic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1302385" y="942975"/>
            <a:ext cx="9586595" cy="1198880"/>
          </a:xfrm>
          <a:prstGeom prst="rect">
            <a:avLst/>
          </a:prstGeom>
          <a:noFill/>
          <a:effectLst>
            <a:outerShdw blurRad="50800" dir="5400000" sx="1000" sy="1000" algn="ctr" rotWithShape="0">
              <a:srgbClr val="000000">
                <a:alpha val="100000"/>
              </a:srgbClr>
            </a:outerShdw>
          </a:effectLst>
        </p:spPr>
        <p:txBody>
          <a:bodyPr wrap="square" rtlCol="0">
            <a:spAutoFit/>
          </a:bodyPr>
          <a:p>
            <a:pPr algn="ctr"/>
            <a:r>
              <a:rPr lang="en-US" altLang="zh-CN" sz="7200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Impact" panose="020B0806030902050204" charset="0"/>
                <a:cs typeface="Impact" panose="020B0806030902050204" charset="0"/>
              </a:rPr>
              <a:t>Unit8 Natural Disasters</a:t>
            </a:r>
            <a:endParaRPr lang="en-US" altLang="zh-CN" sz="7200">
              <a:solidFill>
                <a:srgbClr val="FF0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Impact" panose="020B0806030902050204" charset="0"/>
              <a:cs typeface="Impact" panose="020B08060309020502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927735" y="3367405"/>
            <a:ext cx="4360545" cy="2030095"/>
          </a:xfrm>
          <a:prstGeom prst="rect">
            <a:avLst/>
          </a:prstGeom>
          <a:noFill/>
          <a:effectLst>
            <a:outerShdw blurRad="50800" dir="5400000" sx="1000" sy="1000" algn="ctr" rotWithShape="0">
              <a:srgbClr val="000000">
                <a:alpha val="100000"/>
              </a:srgbClr>
            </a:outerShdw>
          </a:effectLst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6000">
                <a:solidFill>
                  <a:schemeClr val="tx1">
                    <a:lumMod val="75000"/>
                    <a:lumOff val="25000"/>
                  </a:schemeClr>
                </a:solidFill>
                <a:latin typeface="Impact" panose="020B0806030902050204" charset="0"/>
                <a:cs typeface="Impact" panose="020B0806030902050204" charset="0"/>
              </a:rPr>
              <a:t>Reading 1</a:t>
            </a:r>
            <a:endParaRPr lang="en-US" altLang="zh-CN" sz="6000">
              <a:solidFill>
                <a:schemeClr val="tx1">
                  <a:lumMod val="75000"/>
                  <a:lumOff val="25000"/>
                </a:schemeClr>
              </a:solidFill>
              <a:latin typeface="Impact" panose="020B0806030902050204" charset="0"/>
              <a:cs typeface="Impact" panose="020B080603090205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Impact" panose="020B0806030902050204" charset="0"/>
                <a:cs typeface="Impact" panose="020B0806030902050204" charset="0"/>
              </a:rPr>
              <a:t>  Qian Fangliang</a:t>
            </a:r>
            <a:endParaRPr lang="en-US" altLang="zh-CN" sz="2400">
              <a:solidFill>
                <a:schemeClr val="tx1">
                  <a:lumMod val="75000"/>
                  <a:lumOff val="25000"/>
                </a:schemeClr>
              </a:solidFill>
              <a:latin typeface="Impact" panose="020B0806030902050204" charset="0"/>
              <a:cs typeface="Impact" panose="020B08060309020502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4208">
        <p:random/>
      </p:transition>
    </mc:Choice>
    <mc:Fallback>
      <p:transition spd="slow" advTm="4208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圆角矩形 3"/>
          <p:cNvSpPr/>
          <p:nvPr>
            <p:custDataLst>
              <p:tags r:id="rId1"/>
            </p:custDataLst>
          </p:nvPr>
        </p:nvSpPr>
        <p:spPr>
          <a:xfrm>
            <a:off x="282575" y="148590"/>
            <a:ext cx="11630660" cy="6334125"/>
          </a:xfrm>
          <a:prstGeom prst="roundRect">
            <a:avLst/>
          </a:prstGeom>
          <a:solidFill>
            <a:schemeClr val="lt1">
              <a:alpha val="87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280" y="4164330"/>
            <a:ext cx="3419475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组合 6"/>
          <p:cNvGrpSpPr/>
          <p:nvPr/>
        </p:nvGrpSpPr>
        <p:grpSpPr>
          <a:xfrm>
            <a:off x="5873750" y="2614930"/>
            <a:ext cx="6341745" cy="3946525"/>
            <a:chOff x="9700" y="4372"/>
            <a:chExt cx="8731" cy="5758"/>
          </a:xfrm>
        </p:grpSpPr>
        <p:pic>
          <p:nvPicPr>
            <p:cNvPr id="2052" name="Picture 4"/>
            <p:cNvPicPr>
              <a:picLocks noChangeAspect="1" noChangeArrowheads="1"/>
            </p:cNvPicPr>
            <p:nvPr>
              <p:custDataLst>
                <p:tags r:id="rId4"/>
              </p:custDataLst>
            </p:nvPr>
          </p:nvPicPr>
          <p:blipFill>
            <a:blip r:embed="rId5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00" y="4372"/>
              <a:ext cx="8731" cy="57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3" name="Picture 5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567"/>
            <a:stretch>
              <a:fillRect/>
            </a:stretch>
          </p:blipFill>
          <p:spPr bwMode="auto">
            <a:xfrm>
              <a:off x="10816" y="4488"/>
              <a:ext cx="5420" cy="45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6294120" y="804545"/>
            <a:ext cx="5619115" cy="1738122"/>
          </a:xfrm>
          <a:prstGeom prst="wedgeRoundRectCallout">
            <a:avLst>
              <a:gd name="adj1" fmla="val 37908"/>
              <a:gd name="adj2" fmla="val 72982"/>
              <a:gd name="adj3" fmla="val 16667"/>
            </a:avLst>
          </a:prstGeom>
          <a:solidFill>
            <a:srgbClr val="F2F1ED"/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n</a:t>
            </a:r>
            <a:r>
              <a:rPr lang="zh-CN" altLang="en-US" sz="2400" b="1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earthquake happens because of the movement called</a:t>
            </a:r>
            <a:r>
              <a:rPr kumimoji="0" lang="zh-CN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Tectonic Plates (</a:t>
            </a:r>
            <a:r>
              <a:rPr kumimoji="0" lang="zh-CN" altLang="zh-CN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ea typeface="华文新魏" panose="02010800040101010101" pitchFamily="2" charset="-122"/>
                <a:cs typeface="Times New Roman" panose="02020603050405020304" charset="0"/>
              </a:rPr>
              <a:t>地壳运动</a:t>
            </a:r>
            <a:r>
              <a:rPr kumimoji="0" lang="zh-CN" altLang="zh-CN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)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. The plates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hit</a:t>
            </a:r>
            <a:r>
              <a:rPr kumimoji="0" lang="zh-CN" altLang="zh-CN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ea typeface="华文新魏" panose="02010800040101010101" pitchFamily="2" charset="-122"/>
                <a:cs typeface="Times New Roman" panose="02020603050405020304" charset="0"/>
              </a:rPr>
              <a:t>(碰撞)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、</a:t>
            </a:r>
            <a:r>
              <a:rPr kumimoji="0" lang="zh-CN" altLang="zh-CN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bump(</a:t>
            </a:r>
            <a:r>
              <a:rPr kumimoji="0" lang="zh-CN" altLang="zh-CN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ea typeface="华文新魏" panose="02010800040101010101" pitchFamily="2" charset="-122"/>
                <a:cs typeface="Times New Roman" panose="02020603050405020304" charset="0"/>
              </a:rPr>
              <a:t>挤压</a:t>
            </a:r>
            <a:r>
              <a:rPr kumimoji="0" lang="zh-CN" altLang="zh-CN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) and slide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charset="0"/>
                <a:ea typeface="华文新魏" panose="02010800040101010101" pitchFamily="2" charset="-122"/>
                <a:cs typeface="Times New Roman" panose="02020603050405020304" charset="0"/>
              </a:rPr>
              <a:t>(滑动)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charset="0"/>
                <a:ea typeface="华文新魏" panose="02010800040101010101" pitchFamily="2" charset="-122"/>
                <a:cs typeface="Times New Roman" panose="02020603050405020304" charset="0"/>
              </a:rPr>
              <a:t> </a:t>
            </a:r>
            <a:r>
              <a:rPr kumimoji="0" lang="zh-CN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another plate. </a:t>
            </a:r>
            <a:endParaRPr kumimoji="0" lang="en-US" altLang="zh-CN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902539" y="148582"/>
            <a:ext cx="9649072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 dirty="0">
                <a:solidFill>
                  <a:srgbClr val="FF0000"/>
                </a:solidFill>
                <a:latin typeface="Comic Sans MS" panose="030F0702030302020204" charset="0"/>
              </a:rPr>
              <a:t>Why</a:t>
            </a:r>
            <a:r>
              <a:rPr lang="en-US" altLang="zh-CN" sz="3200" b="1" dirty="0">
                <a:latin typeface="Comic Sans MS" panose="030F0702030302020204" charset="0"/>
              </a:rPr>
              <a:t> does the earthquake happen?</a:t>
            </a:r>
            <a:endParaRPr lang="en-US" altLang="zh-CN" sz="3200" b="1" dirty="0">
              <a:latin typeface="Comic Sans MS" panose="030F0702030302020204" charset="0"/>
            </a:endParaRPr>
          </a:p>
        </p:txBody>
      </p:sp>
      <p:pic>
        <p:nvPicPr>
          <p:cNvPr id="2" name="the earthquake">
            <a:hlinkClick r:id="" action="ppaction://media"/>
          </p:cNvPr>
          <p:cNvPicPr/>
          <p:nvPr>
            <a:videoFile r:link="rId10"/>
            <p:extLst>
              <p:ext uri="{DAA4B4D4-6D71-4841-9C94-3DE7FCFB9230}">
                <p14:media xmlns:p14="http://schemas.microsoft.com/office/powerpoint/2010/main" r:embed="rId11"/>
              </p:ext>
            </p:extLst>
            <p:custDataLst>
              <p:tags r:id="rId12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64770" y="804545"/>
            <a:ext cx="6229350" cy="328739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9" advClick="0">
        <p14:conveyor dir="l"/>
      </p:transition>
    </mc:Choice>
    <mc:Fallback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16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6" grpId="0" bldLvl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defRPr/>
            </a:pPr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3" name="TextBox 7"/>
          <p:cNvSpPr txBox="1"/>
          <p:nvPr>
            <p:custDataLst>
              <p:tags r:id="rId4"/>
            </p:custDataLst>
          </p:nvPr>
        </p:nvSpPr>
        <p:spPr>
          <a:xfrm>
            <a:off x="944880" y="238262"/>
            <a:ext cx="526605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Skimming</a:t>
            </a:r>
            <a:r>
              <a:rPr lang="en-US" altLang="zh-CN" sz="3200" b="1" dirty="0">
                <a:solidFill>
                  <a:srgbClr val="FF0000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(title &amp; picture)</a:t>
            </a:r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 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679450" y="3385185"/>
            <a:ext cx="6874510" cy="3328670"/>
            <a:chOff x="-135" y="2106"/>
            <a:chExt cx="10826" cy="6576"/>
          </a:xfrm>
        </p:grpSpPr>
        <p:pic>
          <p:nvPicPr>
            <p:cNvPr id="7" name="图片 6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-135" y="2106"/>
              <a:ext cx="10826" cy="6576"/>
            </a:xfrm>
            <a:prstGeom prst="roundRect">
              <a:avLst/>
            </a:prstGeom>
          </p:spPr>
        </p:pic>
        <p:sp>
          <p:nvSpPr>
            <p:cNvPr id="11" name="椭圆 10"/>
            <p:cNvSpPr/>
            <p:nvPr>
              <p:custDataLst>
                <p:tags r:id="rId7"/>
              </p:custDataLst>
            </p:nvPr>
          </p:nvSpPr>
          <p:spPr>
            <a:xfrm>
              <a:off x="3175" y="7686"/>
              <a:ext cx="2059" cy="848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>
              <p:custDataLst>
                <p:tags r:id="rId8"/>
              </p:custDataLst>
            </p:nvPr>
          </p:nvSpPr>
          <p:spPr>
            <a:xfrm>
              <a:off x="4286" y="5192"/>
              <a:ext cx="4134" cy="848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pic>
          <p:nvPicPr>
            <p:cNvPr id="13" name="图片 12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10">
              <a:clrChange>
                <a:clrFrom>
                  <a:srgbClr val="FBFDFA">
                    <a:alpha val="100000"/>
                  </a:srgbClr>
                </a:clrFrom>
                <a:clrTo>
                  <a:srgbClr val="FBFDFA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860" y="2209"/>
              <a:ext cx="3189" cy="2983"/>
            </a:xfrm>
            <a:prstGeom prst="rect">
              <a:avLst/>
            </a:prstGeom>
          </p:spPr>
        </p:pic>
        <p:sp>
          <p:nvSpPr>
            <p:cNvPr id="14" name="椭圆 13"/>
            <p:cNvSpPr/>
            <p:nvPr>
              <p:custDataLst>
                <p:tags r:id="rId11"/>
              </p:custDataLst>
            </p:nvPr>
          </p:nvSpPr>
          <p:spPr>
            <a:xfrm>
              <a:off x="5425" y="3921"/>
              <a:ext cx="2059" cy="848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5" name="圆角矩形 14"/>
          <p:cNvSpPr/>
          <p:nvPr/>
        </p:nvSpPr>
        <p:spPr>
          <a:xfrm>
            <a:off x="6167755" y="126365"/>
            <a:ext cx="6426835" cy="1209040"/>
          </a:xfrm>
          <a:prstGeom prst="roundRect">
            <a:avLst/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  <a:prstDash val="dashDot"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Reading skill 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①：</a:t>
            </a:r>
            <a:endParaRPr lang="zh-CN" altLang="en-US" sz="28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The title and picture can help us get some useful information before reading.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356235" y="1045845"/>
            <a:ext cx="5581650" cy="995045"/>
          </a:xfrm>
          <a:prstGeom prst="rect">
            <a:avLst/>
          </a:prstGeom>
        </p:spPr>
        <p:txBody>
          <a:bodyPr wrap="square">
            <a:noAutofit/>
          </a:bodyPr>
          <a:p>
            <a:pPr algn="l"/>
            <a:r>
              <a:rPr lang="en-US" altLang="zh-CN" sz="2400" b="1" noProof="0" dirty="0">
                <a:ln>
                  <a:noFill/>
                </a:ln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  <a:sym typeface="+mn-ea"/>
              </a:rPr>
              <a:t>1. What’s the </a:t>
            </a:r>
            <a:r>
              <a:rPr lang="en-US" altLang="zh-CN" sz="2400" b="1" noProof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  <a:sym typeface="+mn-ea"/>
              </a:rPr>
              <a:t>type</a:t>
            </a:r>
            <a:r>
              <a:rPr lang="en-US" altLang="zh-CN" sz="2400" b="1" noProof="0" dirty="0">
                <a:ln>
                  <a:noFill/>
                </a:ln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  <a:sym typeface="+mn-ea"/>
              </a:rPr>
              <a:t> of the article?</a:t>
            </a:r>
            <a:endParaRPr lang="en-US" altLang="zh-CN" sz="2400" b="1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  <a:p>
            <a:pPr algn="l"/>
            <a:r>
              <a:rPr lang="en-US" altLang="zh-CN" sz="2400" b="1" noProof="0" dirty="0">
                <a:ln>
                  <a:noFill/>
                </a:ln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  <a:sym typeface="+mn-ea"/>
              </a:rPr>
              <a:t>A. story  B.report  C.news</a:t>
            </a:r>
            <a:endParaRPr lang="en-US" altLang="zh-CN" sz="2400" b="1" noProof="0" dirty="0">
              <a:ln>
                <a:noFill/>
              </a:ln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  <a:p>
            <a:pPr algn="l"/>
            <a:endParaRPr lang="en-US" altLang="zh-CN" sz="2400" b="1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  <a:p>
            <a:pPr algn="l"/>
            <a:endParaRPr lang="en-US" altLang="zh-CN" sz="2400" b="1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  <a:p>
            <a:pPr algn="l"/>
            <a:endParaRPr lang="en-US" altLang="zh-CN" sz="2400" b="1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2"/>
            </p:custDataLst>
          </p:nvPr>
        </p:nvSpPr>
        <p:spPr>
          <a:xfrm>
            <a:off x="202565" y="1337310"/>
            <a:ext cx="1186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 dirty="0">
                <a:solidFill>
                  <a:srgbClr val="FF0000"/>
                </a:solidFill>
              </a:rPr>
              <a:t>✔</a:t>
            </a:r>
            <a:endParaRPr lang="zh-CN" altLang="en-US" sz="4000" dirty="0">
              <a:solidFill>
                <a:srgbClr val="FF0000"/>
              </a:solidFill>
            </a:endParaRPr>
          </a:p>
        </p:txBody>
      </p:sp>
      <p:sp>
        <p:nvSpPr>
          <p:cNvPr id="21" name="文本框 20"/>
          <p:cNvSpPr txBox="1"/>
          <p:nvPr>
            <p:custDataLst>
              <p:tags r:id="rId13"/>
            </p:custDataLst>
          </p:nvPr>
        </p:nvSpPr>
        <p:spPr>
          <a:xfrm>
            <a:off x="356235" y="1974215"/>
            <a:ext cx="6148705" cy="995045"/>
          </a:xfrm>
          <a:prstGeom prst="rect">
            <a:avLst/>
          </a:prstGeom>
        </p:spPr>
        <p:txBody>
          <a:bodyPr wrap="square">
            <a:noAutofit/>
          </a:bodyPr>
          <a:p>
            <a:pPr algn="l"/>
            <a:r>
              <a:rPr lang="en-US" altLang="zh-CN" sz="2400" b="1" noProof="0" dirty="0">
                <a:ln>
                  <a:noFill/>
                </a:ln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  <a:sym typeface="+mn-ea"/>
              </a:rPr>
              <a:t>1. What’s the </a:t>
            </a:r>
            <a:r>
              <a:rPr lang="en-US" altLang="zh-CN" sz="2400" b="1" noProof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  <a:sym typeface="+mn-ea"/>
              </a:rPr>
              <a:t>main idea</a:t>
            </a:r>
            <a:r>
              <a:rPr lang="en-US" altLang="zh-CN" sz="2400" b="1" noProof="0" dirty="0">
                <a:ln>
                  <a:noFill/>
                </a:ln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  <a:sym typeface="+mn-ea"/>
              </a:rPr>
              <a:t> of the article?</a:t>
            </a:r>
            <a:endParaRPr lang="en-US" altLang="zh-CN" sz="2400" b="1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  <a:p>
            <a:pPr algn="l"/>
            <a:endParaRPr lang="en-US" altLang="zh-CN" sz="2400" b="1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  <a:p>
            <a:pPr algn="l"/>
            <a:endParaRPr lang="en-US" altLang="zh-CN" sz="2400" b="1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7678420" y="2040890"/>
            <a:ext cx="7021830" cy="3709670"/>
            <a:chOff x="10410" y="2786"/>
            <a:chExt cx="11058" cy="5842"/>
          </a:xfrm>
        </p:grpSpPr>
        <p:grpSp>
          <p:nvGrpSpPr>
            <p:cNvPr id="28" name="组合 27"/>
            <p:cNvGrpSpPr/>
            <p:nvPr/>
          </p:nvGrpSpPr>
          <p:grpSpPr>
            <a:xfrm>
              <a:off x="14570" y="7280"/>
              <a:ext cx="6899" cy="1348"/>
              <a:chOff x="11362" y="2816"/>
              <a:chExt cx="6899" cy="1348"/>
            </a:xfrm>
          </p:grpSpPr>
          <p:sp>
            <p:nvSpPr>
              <p:cNvPr id="22" name="文本框 21"/>
              <p:cNvSpPr txBox="1"/>
              <p:nvPr/>
            </p:nvSpPr>
            <p:spPr>
              <a:xfrm>
                <a:off x="11861" y="3109"/>
                <a:ext cx="6400" cy="725"/>
              </a:xfrm>
              <a:prstGeom prst="rect">
                <a:avLst/>
              </a:prstGeom>
            </p:spPr>
            <p:txBody>
              <a:bodyPr>
                <a:spAutoFit/>
              </a:bodyPr>
              <a:p>
                <a:pPr algn="l"/>
                <a:r>
                  <a:rPr lang="en-US" altLang="zh-CN" sz="2400" b="1">
                    <a:solidFill>
                      <a:schemeClr val="accent1">
                        <a:lumMod val="75000"/>
                      </a:schemeClr>
                    </a:solidFill>
                    <a:latin typeface="Comic Sans MS" panose="030F0702030302020204" charset="0"/>
                    <a:ea typeface="微软雅黑" panose="020B0503020204020204" charset="-122"/>
                    <a:cs typeface="Comic Sans MS" panose="030F0702030302020204" charset="0"/>
                  </a:rPr>
                  <a:t>When</a:t>
                </a:r>
                <a:endParaRPr lang="en-US" altLang="zh-CN" sz="2400" b="1">
                  <a:solidFill>
                    <a:schemeClr val="accent1">
                      <a:lumMod val="75000"/>
                    </a:schemeClr>
                  </a:solidFill>
                  <a:latin typeface="Comic Sans MS" panose="030F0702030302020204" charset="0"/>
                  <a:ea typeface="微软雅黑" panose="020B0503020204020204" charset="-122"/>
                  <a:cs typeface="Comic Sans MS" panose="030F0702030302020204" charset="0"/>
                </a:endParaRPr>
              </a:p>
            </p:txBody>
          </p:sp>
          <p:sp>
            <p:nvSpPr>
              <p:cNvPr id="27" name="云形 26"/>
              <p:cNvSpPr/>
              <p:nvPr/>
            </p:nvSpPr>
            <p:spPr>
              <a:xfrm>
                <a:off x="11362" y="2816"/>
                <a:ext cx="2782" cy="1348"/>
              </a:xfrm>
              <a:prstGeom prst="cloud">
                <a:avLst/>
              </a:prstGeom>
              <a:noFill/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grpSp>
          <p:nvGrpSpPr>
            <p:cNvPr id="30" name="组合 29"/>
            <p:cNvGrpSpPr/>
            <p:nvPr/>
          </p:nvGrpSpPr>
          <p:grpSpPr>
            <a:xfrm>
              <a:off x="10410" y="4459"/>
              <a:ext cx="7323" cy="1348"/>
              <a:chOff x="10404" y="4208"/>
              <a:chExt cx="7082" cy="1348"/>
            </a:xfrm>
          </p:grpSpPr>
          <p:sp>
            <p:nvSpPr>
              <p:cNvPr id="24" name="文本框 23"/>
              <p:cNvSpPr txBox="1"/>
              <p:nvPr>
                <p:custDataLst>
                  <p:tags r:id="rId14"/>
                </p:custDataLst>
              </p:nvPr>
            </p:nvSpPr>
            <p:spPr>
              <a:xfrm>
                <a:off x="11086" y="4425"/>
                <a:ext cx="6400" cy="725"/>
              </a:xfrm>
              <a:prstGeom prst="rect">
                <a:avLst/>
              </a:prstGeom>
            </p:spPr>
            <p:txBody>
              <a:bodyPr>
                <a:spAutoFit/>
              </a:bodyPr>
              <a:p>
                <a:pPr algn="l"/>
                <a:r>
                  <a:rPr lang="en-US" altLang="zh-CN" sz="2400" b="1">
                    <a:solidFill>
                      <a:schemeClr val="accent1">
                        <a:lumMod val="75000"/>
                      </a:schemeClr>
                    </a:solidFill>
                    <a:latin typeface="Comic Sans MS" panose="030F0702030302020204" charset="0"/>
                    <a:ea typeface="微软雅黑" panose="020B0503020204020204" charset="-122"/>
                    <a:cs typeface="Comic Sans MS" panose="030F0702030302020204" charset="0"/>
                  </a:rPr>
                  <a:t>Who</a:t>
                </a:r>
                <a:endParaRPr lang="en-US" altLang="zh-CN" sz="2400" b="1">
                  <a:solidFill>
                    <a:schemeClr val="accent1">
                      <a:lumMod val="75000"/>
                    </a:schemeClr>
                  </a:solidFill>
                  <a:latin typeface="Comic Sans MS" panose="030F0702030302020204" charset="0"/>
                  <a:ea typeface="微软雅黑" panose="020B0503020204020204" charset="-122"/>
                  <a:cs typeface="Comic Sans MS" panose="030F0702030302020204" charset="0"/>
                </a:endParaRPr>
              </a:p>
            </p:txBody>
          </p:sp>
          <p:sp>
            <p:nvSpPr>
              <p:cNvPr id="29" name="云形 28"/>
              <p:cNvSpPr/>
              <p:nvPr>
                <p:custDataLst>
                  <p:tags r:id="rId15"/>
                </p:custDataLst>
              </p:nvPr>
            </p:nvSpPr>
            <p:spPr>
              <a:xfrm>
                <a:off x="10404" y="4208"/>
                <a:ext cx="2782" cy="1348"/>
              </a:xfrm>
              <a:prstGeom prst="cloud">
                <a:avLst/>
              </a:prstGeom>
              <a:noFill/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grpSp>
          <p:nvGrpSpPr>
            <p:cNvPr id="34" name="组合 33"/>
            <p:cNvGrpSpPr/>
            <p:nvPr/>
          </p:nvGrpSpPr>
          <p:grpSpPr>
            <a:xfrm>
              <a:off x="13287" y="2786"/>
              <a:ext cx="6899" cy="1348"/>
              <a:chOff x="13186" y="2423"/>
              <a:chExt cx="6899" cy="1348"/>
            </a:xfrm>
          </p:grpSpPr>
          <p:sp>
            <p:nvSpPr>
              <p:cNvPr id="23" name="文本框 22"/>
              <p:cNvSpPr txBox="1"/>
              <p:nvPr>
                <p:custDataLst>
                  <p:tags r:id="rId16"/>
                </p:custDataLst>
              </p:nvPr>
            </p:nvSpPr>
            <p:spPr>
              <a:xfrm>
                <a:off x="13685" y="2743"/>
                <a:ext cx="6400" cy="725"/>
              </a:xfrm>
              <a:prstGeom prst="rect">
                <a:avLst/>
              </a:prstGeom>
            </p:spPr>
            <p:txBody>
              <a:bodyPr>
                <a:spAutoFit/>
              </a:bodyPr>
              <a:p>
                <a:pPr algn="l"/>
                <a:r>
                  <a:rPr lang="en-US" altLang="zh-CN" sz="2400" b="1">
                    <a:solidFill>
                      <a:schemeClr val="accent1">
                        <a:lumMod val="75000"/>
                      </a:schemeClr>
                    </a:solidFill>
                    <a:latin typeface="Comic Sans MS" panose="030F0702030302020204" charset="0"/>
                    <a:ea typeface="微软雅黑" panose="020B0503020204020204" charset="-122"/>
                    <a:cs typeface="Comic Sans MS" panose="030F0702030302020204" charset="0"/>
                  </a:rPr>
                  <a:t>What </a:t>
                </a:r>
                <a:endParaRPr lang="en-US" altLang="zh-CN" sz="2400" b="1">
                  <a:solidFill>
                    <a:schemeClr val="accent1">
                      <a:lumMod val="75000"/>
                    </a:schemeClr>
                  </a:solidFill>
                  <a:latin typeface="Comic Sans MS" panose="030F0702030302020204" charset="0"/>
                  <a:ea typeface="微软雅黑" panose="020B0503020204020204" charset="-122"/>
                  <a:cs typeface="Comic Sans MS" panose="030F0702030302020204" charset="0"/>
                </a:endParaRPr>
              </a:p>
            </p:txBody>
          </p:sp>
          <p:sp>
            <p:nvSpPr>
              <p:cNvPr id="31" name="云形 30"/>
              <p:cNvSpPr/>
              <p:nvPr>
                <p:custDataLst>
                  <p:tags r:id="rId17"/>
                </p:custDataLst>
              </p:nvPr>
            </p:nvSpPr>
            <p:spPr>
              <a:xfrm>
                <a:off x="13186" y="2423"/>
                <a:ext cx="2782" cy="1348"/>
              </a:xfrm>
              <a:prstGeom prst="cloud">
                <a:avLst/>
              </a:prstGeom>
              <a:noFill/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35" name="组合 34"/>
            <p:cNvGrpSpPr/>
            <p:nvPr/>
          </p:nvGrpSpPr>
          <p:grpSpPr>
            <a:xfrm>
              <a:off x="13786" y="4934"/>
              <a:ext cx="6834" cy="1348"/>
              <a:chOff x="12508" y="5245"/>
              <a:chExt cx="6834" cy="1348"/>
            </a:xfrm>
          </p:grpSpPr>
          <p:sp>
            <p:nvSpPr>
              <p:cNvPr id="25" name="文本框 24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12942" y="5556"/>
                <a:ext cx="6400" cy="725"/>
              </a:xfrm>
              <a:prstGeom prst="rect">
                <a:avLst/>
              </a:prstGeom>
            </p:spPr>
            <p:txBody>
              <a:bodyPr>
                <a:spAutoFit/>
              </a:bodyPr>
              <a:p>
                <a:pPr algn="l"/>
                <a:r>
                  <a:rPr lang="en-US" altLang="zh-CN" sz="2400" b="1">
                    <a:solidFill>
                      <a:schemeClr val="accent1">
                        <a:lumMod val="75000"/>
                      </a:schemeClr>
                    </a:solidFill>
                    <a:latin typeface="Comic Sans MS" panose="030F0702030302020204" charset="0"/>
                    <a:ea typeface="微软雅黑" panose="020B0503020204020204" charset="-122"/>
                    <a:cs typeface="Comic Sans MS" panose="030F0702030302020204" charset="0"/>
                  </a:rPr>
                  <a:t>Where</a:t>
                </a:r>
                <a:endParaRPr lang="en-US" altLang="zh-CN" sz="2400" b="1">
                  <a:solidFill>
                    <a:schemeClr val="accent1">
                      <a:lumMod val="75000"/>
                    </a:schemeClr>
                  </a:solidFill>
                  <a:latin typeface="Comic Sans MS" panose="030F0702030302020204" charset="0"/>
                  <a:ea typeface="微软雅黑" panose="020B0503020204020204" charset="-122"/>
                  <a:cs typeface="Comic Sans MS" panose="030F0702030302020204" charset="0"/>
                </a:endParaRPr>
              </a:p>
            </p:txBody>
          </p:sp>
          <p:sp>
            <p:nvSpPr>
              <p:cNvPr id="32" name="云形 31"/>
              <p:cNvSpPr/>
              <p:nvPr>
                <p:custDataLst>
                  <p:tags r:id="rId19"/>
                </p:custDataLst>
              </p:nvPr>
            </p:nvSpPr>
            <p:spPr>
              <a:xfrm>
                <a:off x="12508" y="5245"/>
                <a:ext cx="2782" cy="1348"/>
              </a:xfrm>
              <a:prstGeom prst="cloud">
                <a:avLst/>
              </a:prstGeom>
              <a:noFill/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grpSp>
          <p:nvGrpSpPr>
            <p:cNvPr id="36" name="组合 35"/>
            <p:cNvGrpSpPr/>
            <p:nvPr/>
          </p:nvGrpSpPr>
          <p:grpSpPr>
            <a:xfrm>
              <a:off x="11489" y="6566"/>
              <a:ext cx="7206" cy="1348"/>
              <a:chOff x="10590" y="6376"/>
              <a:chExt cx="7206" cy="1348"/>
            </a:xfrm>
          </p:grpSpPr>
          <p:sp>
            <p:nvSpPr>
              <p:cNvPr id="26" name="文本框 25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11396" y="6687"/>
                <a:ext cx="6400" cy="725"/>
              </a:xfrm>
              <a:prstGeom prst="rect">
                <a:avLst/>
              </a:prstGeom>
            </p:spPr>
            <p:txBody>
              <a:bodyPr>
                <a:spAutoFit/>
              </a:bodyPr>
              <a:p>
                <a:pPr algn="l"/>
                <a:r>
                  <a:rPr lang="en-US" altLang="zh-CN" sz="2400" b="1">
                    <a:solidFill>
                      <a:schemeClr val="accent1">
                        <a:lumMod val="75000"/>
                      </a:schemeClr>
                    </a:solidFill>
                    <a:latin typeface="Comic Sans MS" panose="030F0702030302020204" charset="0"/>
                    <a:ea typeface="微软雅黑" panose="020B0503020204020204" charset="-122"/>
                    <a:cs typeface="Comic Sans MS" panose="030F0702030302020204" charset="0"/>
                  </a:rPr>
                  <a:t>How</a:t>
                </a:r>
                <a:endParaRPr lang="en-US" altLang="zh-CN" sz="2400" b="1">
                  <a:solidFill>
                    <a:schemeClr val="accent1">
                      <a:lumMod val="75000"/>
                    </a:schemeClr>
                  </a:solidFill>
                  <a:latin typeface="Comic Sans MS" panose="030F0702030302020204" charset="0"/>
                  <a:ea typeface="微软雅黑" panose="020B0503020204020204" charset="-122"/>
                  <a:cs typeface="Comic Sans MS" panose="030F0702030302020204" charset="0"/>
                </a:endParaRPr>
              </a:p>
            </p:txBody>
          </p:sp>
          <p:sp>
            <p:nvSpPr>
              <p:cNvPr id="33" name="云形 32"/>
              <p:cNvSpPr/>
              <p:nvPr>
                <p:custDataLst>
                  <p:tags r:id="rId21"/>
                </p:custDataLst>
              </p:nvPr>
            </p:nvSpPr>
            <p:spPr>
              <a:xfrm>
                <a:off x="10590" y="6376"/>
                <a:ext cx="2782" cy="1348"/>
              </a:xfrm>
              <a:prstGeom prst="cloud">
                <a:avLst/>
              </a:prstGeom>
              <a:noFill/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</p:grpSp>
      <p:sp>
        <p:nvSpPr>
          <p:cNvPr id="39" name="文本框 38"/>
          <p:cNvSpPr txBox="1"/>
          <p:nvPr>
            <p:custDataLst>
              <p:tags r:id="rId22"/>
            </p:custDataLst>
          </p:nvPr>
        </p:nvSpPr>
        <p:spPr>
          <a:xfrm>
            <a:off x="483235" y="2554605"/>
            <a:ext cx="9022080" cy="995045"/>
          </a:xfrm>
          <a:prstGeom prst="rect">
            <a:avLst/>
          </a:prstGeom>
        </p:spPr>
        <p:txBody>
          <a:bodyPr wrap="square">
            <a:noAutofit/>
          </a:bodyPr>
          <a:p>
            <a:pPr algn="l"/>
            <a:r>
              <a:rPr lang="en-US" altLang="zh-CN" sz="2400" b="1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charset="0"/>
                <a:ea typeface="宋体" panose="02010600030101010101" pitchFamily="2" charset="-122"/>
                <a:cs typeface="Arial" panose="020B0604020202020204"/>
                <a:sym typeface="+mn-ea"/>
              </a:rPr>
              <a:t>________  _________ in the ______________ in _________.</a:t>
            </a:r>
            <a:endParaRPr lang="en-US" altLang="zh-CN" sz="2400" b="1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  <a:p>
            <a:pPr algn="l"/>
            <a:endParaRPr lang="en-US" altLang="zh-CN" sz="2400" b="1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charset="0"/>
              <a:ea typeface="宋体" panose="02010600030101010101" pitchFamily="2" charset="-122"/>
              <a:cs typeface="Arial" panose="020B0604020202020204"/>
              <a:sym typeface="+mn-ea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749935" y="2503170"/>
            <a:ext cx="1299210" cy="460375"/>
          </a:xfrm>
          <a:prstGeom prst="rect">
            <a:avLst/>
          </a:prstGeom>
        </p:spPr>
        <p:txBody>
          <a:bodyPr wrap="square">
            <a:spAutoFit/>
          </a:bodyPr>
          <a:p>
            <a:pPr algn="l"/>
            <a:r>
              <a:rPr lang="en-US" altLang="zh-CN" sz="2400" b="1"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Timmy </a:t>
            </a:r>
            <a:endParaRPr lang="en-US" altLang="zh-CN" sz="2400" b="1"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2632710" y="2503170"/>
            <a:ext cx="1879600" cy="460375"/>
          </a:xfrm>
          <a:prstGeom prst="rect">
            <a:avLst/>
          </a:prstGeom>
        </p:spPr>
        <p:txBody>
          <a:bodyPr wrap="square">
            <a:spAutoFit/>
          </a:bodyPr>
          <a:p>
            <a:pPr algn="l"/>
            <a:r>
              <a:rPr lang="en-US" altLang="zh-CN" sz="2400" b="1">
                <a:solidFill>
                  <a:srgbClr val="FF0000"/>
                </a:solidFill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survived </a:t>
            </a:r>
            <a:endParaRPr lang="en-US" altLang="zh-CN" sz="2400" b="1">
              <a:solidFill>
                <a:srgbClr val="FF0000"/>
              </a:solidFill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5095875" y="2503170"/>
            <a:ext cx="3424555" cy="460375"/>
          </a:xfrm>
          <a:prstGeom prst="rect">
            <a:avLst/>
          </a:prstGeom>
        </p:spPr>
        <p:txBody>
          <a:bodyPr wrap="square">
            <a:spAutoFit/>
          </a:bodyPr>
          <a:p>
            <a:pPr algn="l"/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Taiwan earthquake </a:t>
            </a:r>
            <a:endParaRPr lang="en-US" altLang="zh-CN" sz="2400" b="1">
              <a:solidFill>
                <a:schemeClr val="accent1">
                  <a:lumMod val="75000"/>
                </a:schemeClr>
              </a:solidFill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749935" y="2916555"/>
            <a:ext cx="1299210" cy="460375"/>
          </a:xfrm>
          <a:prstGeom prst="rect">
            <a:avLst/>
          </a:prstGeom>
        </p:spPr>
        <p:txBody>
          <a:bodyPr wrap="square">
            <a:spAutoFit/>
          </a:bodyPr>
          <a:p>
            <a:pPr algn="l"/>
            <a:r>
              <a:rPr lang="en-US" altLang="zh-CN" sz="2400" b="1">
                <a:solidFill>
                  <a:srgbClr val="7030A0"/>
                </a:solidFill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1999 </a:t>
            </a:r>
            <a:endParaRPr lang="en-US" altLang="zh-CN" sz="2400" b="1">
              <a:solidFill>
                <a:srgbClr val="7030A0"/>
              </a:solidFill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</p:txBody>
      </p:sp>
    </p:spTree>
    <p:custDataLst>
      <p:tags r:id="rId2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0" grpId="0"/>
      <p:bldP spid="41" grpId="0"/>
      <p:bldP spid="41" grpId="1"/>
      <p:bldP spid="42" grpId="0"/>
      <p:bldP spid="42" grpId="1"/>
      <p:bldP spid="43" grpId="0"/>
      <p:bldP spid="43" grpId="1"/>
      <p:bldP spid="44" grpId="0"/>
      <p:bldP spid="44" grpId="1"/>
      <p:bldP spid="15" grpId="0" bldLvl="0" animBg="1"/>
      <p:bldP spid="1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pic>
        <p:nvPicPr>
          <p:cNvPr id="100" name="图片 99"/>
          <p:cNvPicPr/>
          <p:nvPr/>
        </p:nvPicPr>
        <p:blipFill>
          <a:blip r:embed="rId4"/>
          <a:stretch>
            <a:fillRect/>
          </a:stretch>
        </p:blipFill>
        <p:spPr>
          <a:xfrm>
            <a:off x="5955665" y="0"/>
            <a:ext cx="6831330" cy="6857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TextBox 7"/>
          <p:cNvSpPr txBox="1"/>
          <p:nvPr>
            <p:custDataLst>
              <p:tags r:id="rId5"/>
            </p:custDataLst>
          </p:nvPr>
        </p:nvSpPr>
        <p:spPr>
          <a:xfrm>
            <a:off x="993775" y="220482"/>
            <a:ext cx="186753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Scanning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56210" y="941705"/>
            <a:ext cx="5799455" cy="1814830"/>
          </a:xfrm>
          <a:prstGeom prst="rect">
            <a:avLst/>
          </a:prstGeom>
        </p:spPr>
        <p:txBody>
          <a:bodyPr wrap="square">
            <a:spAutoFit/>
          </a:bodyPr>
          <a:p>
            <a:pPr algn="l"/>
            <a:r>
              <a:rPr lang="en-US" altLang="zh-CN" sz="2800" b="1"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What’s the order(</a:t>
            </a:r>
            <a:r>
              <a:rPr lang="zh-CN" altLang="en-US" sz="2800" b="1"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顺序</a:t>
            </a:r>
            <a:r>
              <a:rPr lang="en-US" altLang="zh-CN" sz="2800" b="1"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) of this article</a:t>
            </a:r>
            <a:r>
              <a:rPr lang="zh-CN" altLang="en-US" sz="2800" b="1"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？</a:t>
            </a:r>
            <a:endParaRPr lang="zh-CN" altLang="en-US" sz="2800" b="1"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  <a:p>
            <a:pPr algn="l"/>
            <a:r>
              <a:rPr lang="en-US" altLang="zh-CN" sz="2800" b="1"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A. Time order</a:t>
            </a:r>
            <a:endParaRPr lang="en-US" altLang="zh-CN" sz="2800" b="1"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  <a:p>
            <a:pPr algn="l"/>
            <a:r>
              <a:rPr lang="en-US" altLang="zh-CN" sz="2800" b="1">
                <a:latin typeface="Comic Sans MS" panose="030F0702030302020204" charset="0"/>
                <a:ea typeface="微软雅黑" panose="020B0503020204020204" charset="-122"/>
                <a:cs typeface="Comic Sans MS" panose="030F0702030302020204" charset="0"/>
              </a:rPr>
              <a:t>B. Space order</a:t>
            </a:r>
            <a:endParaRPr lang="en-US" altLang="zh-CN" sz="2800" b="1">
              <a:latin typeface="Comic Sans MS" panose="030F0702030302020204" charset="0"/>
              <a:ea typeface="微软雅黑" panose="020B0503020204020204" charset="-122"/>
              <a:cs typeface="Comic Sans MS" panose="030F0702030302020204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90072" y="1806250"/>
            <a:ext cx="12954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 dirty="0">
                <a:solidFill>
                  <a:srgbClr val="FF0000"/>
                </a:solidFill>
              </a:rPr>
              <a:t>✔</a:t>
            </a:r>
            <a:endParaRPr lang="zh-CN" altLang="en-US" sz="4000" dirty="0">
              <a:solidFill>
                <a:srgbClr val="FF0000"/>
              </a:solidFill>
            </a:endParaRPr>
          </a:p>
        </p:txBody>
      </p:sp>
      <p:sp>
        <p:nvSpPr>
          <p:cNvPr id="15" name="圆角矩形 14"/>
          <p:cNvSpPr/>
          <p:nvPr/>
        </p:nvSpPr>
        <p:spPr>
          <a:xfrm>
            <a:off x="156210" y="2894330"/>
            <a:ext cx="5694045" cy="2303780"/>
          </a:xfrm>
          <a:prstGeom prst="roundRect">
            <a:avLst/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  <a:prstDash val="dashDot"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Reading skill 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②：</a:t>
            </a:r>
            <a:endParaRPr lang="zh-CN" altLang="en-US" sz="28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l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Read the first  and last sentence of each paragraph.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6287770" y="734695"/>
            <a:ext cx="3874135" cy="22225"/>
          </a:xfrm>
          <a:prstGeom prst="lin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7797800" y="1068705"/>
            <a:ext cx="948055" cy="17145"/>
          </a:xfrm>
          <a:prstGeom prst="lin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10250805" y="1067435"/>
            <a:ext cx="690245" cy="1270"/>
          </a:xfrm>
          <a:prstGeom prst="lin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6218555" y="1687830"/>
            <a:ext cx="690245" cy="1270"/>
          </a:xfrm>
          <a:prstGeom prst="lin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11349355" y="2512695"/>
            <a:ext cx="690245" cy="1270"/>
          </a:xfrm>
          <a:prstGeom prst="lin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6287770" y="3188335"/>
            <a:ext cx="690245" cy="1270"/>
          </a:xfrm>
          <a:prstGeom prst="lin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6287770" y="5400040"/>
            <a:ext cx="988060" cy="31750"/>
          </a:xfrm>
          <a:prstGeom prst="lin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6908800" y="6558280"/>
            <a:ext cx="575310" cy="14605"/>
          </a:xfrm>
          <a:prstGeom prst="lin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4"/>
            </p:custDataLst>
          </p:nvPr>
        </p:nvSpPr>
        <p:spPr>
          <a:xfrm>
            <a:off x="993775" y="220482"/>
            <a:ext cx="630174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Fast reading for the main idea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180340" y="1012190"/>
            <a:ext cx="12156440" cy="5571490"/>
            <a:chOff x="284" y="1594"/>
            <a:chExt cx="19144" cy="8774"/>
          </a:xfrm>
        </p:grpSpPr>
        <p:grpSp>
          <p:nvGrpSpPr>
            <p:cNvPr id="19" name="组合 18"/>
            <p:cNvGrpSpPr/>
            <p:nvPr/>
          </p:nvGrpSpPr>
          <p:grpSpPr>
            <a:xfrm>
              <a:off x="284" y="1594"/>
              <a:ext cx="19144" cy="8774"/>
              <a:chOff x="284" y="1594"/>
              <a:chExt cx="19144" cy="8774"/>
            </a:xfrm>
          </p:grpSpPr>
          <p:grpSp>
            <p:nvGrpSpPr>
              <p:cNvPr id="14" name="组合 13"/>
              <p:cNvGrpSpPr/>
              <p:nvPr/>
            </p:nvGrpSpPr>
            <p:grpSpPr>
              <a:xfrm>
                <a:off x="284" y="1594"/>
                <a:ext cx="19144" cy="8774"/>
                <a:chOff x="284" y="1594"/>
                <a:chExt cx="19144" cy="8774"/>
              </a:xfrm>
            </p:grpSpPr>
            <p:grpSp>
              <p:nvGrpSpPr>
                <p:cNvPr id="12" name="组合 11"/>
                <p:cNvGrpSpPr/>
                <p:nvPr/>
              </p:nvGrpSpPr>
              <p:grpSpPr>
                <a:xfrm>
                  <a:off x="284" y="1594"/>
                  <a:ext cx="19145" cy="8774"/>
                  <a:chOff x="284" y="1594"/>
                  <a:chExt cx="19145" cy="8774"/>
                </a:xfrm>
              </p:grpSpPr>
              <p:grpSp>
                <p:nvGrpSpPr>
                  <p:cNvPr id="11" name="组合 10"/>
                  <p:cNvGrpSpPr/>
                  <p:nvPr/>
                </p:nvGrpSpPr>
                <p:grpSpPr>
                  <a:xfrm>
                    <a:off x="284" y="1712"/>
                    <a:ext cx="18324" cy="8656"/>
                    <a:chOff x="284" y="1712"/>
                    <a:chExt cx="18324" cy="8656"/>
                  </a:xfrm>
                </p:grpSpPr>
                <p:cxnSp>
                  <p:nvCxnSpPr>
                    <p:cNvPr id="6" name="直接箭头连接符 5"/>
                    <p:cNvCxnSpPr/>
                    <p:nvPr/>
                  </p:nvCxnSpPr>
                  <p:spPr>
                    <a:xfrm>
                      <a:off x="284" y="8493"/>
                      <a:ext cx="18324" cy="0"/>
                    </a:xfrm>
                    <a:prstGeom prst="straightConnector1">
                      <a:avLst/>
                    </a:prstGeom>
                    <a:ln w="76200"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" name="直接箭头连接符 6"/>
                    <p:cNvCxnSpPr/>
                    <p:nvPr>
                      <p:custDataLst>
                        <p:tags r:id="rId5"/>
                      </p:custDataLst>
                    </p:nvPr>
                  </p:nvCxnSpPr>
                  <p:spPr>
                    <a:xfrm flipH="1" flipV="1">
                      <a:off x="1091" y="1712"/>
                      <a:ext cx="47" cy="8656"/>
                    </a:xfrm>
                    <a:prstGeom prst="straightConnector1">
                      <a:avLst/>
                    </a:prstGeom>
                    <a:ln w="76200"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8" name="文本框 7"/>
                  <p:cNvSpPr txBox="1"/>
                  <p:nvPr/>
                </p:nvSpPr>
                <p:spPr>
                  <a:xfrm>
                    <a:off x="17133" y="8683"/>
                    <a:ext cx="2297" cy="82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p>
                    <a:r>
                      <a:rPr lang="en-US" altLang="zh-CN" sz="28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rPr>
                      <a:t>Time</a:t>
                    </a:r>
                    <a:endParaRPr lang="en-US" altLang="zh-CN" sz="2800" b="1">
                      <a:solidFill>
                        <a:srgbClr val="FF0000"/>
                      </a:solidFill>
                      <a:latin typeface="Times New Roman" panose="02020603050405020304" charset="0"/>
                      <a:cs typeface="Times New Roman" panose="02020603050405020304" charset="0"/>
                    </a:endParaRPr>
                  </a:p>
                </p:txBody>
              </p:sp>
              <p:sp>
                <p:nvSpPr>
                  <p:cNvPr id="9" name="文本框 8"/>
                  <p:cNvSpPr txBox="1"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1275" y="1594"/>
                    <a:ext cx="2297" cy="82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p>
                    <a:r>
                      <a:rPr lang="en-US" altLang="zh-CN" sz="28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rPr>
                      <a:t>Feelings</a:t>
                    </a:r>
                    <a:endParaRPr lang="en-US" altLang="zh-CN" sz="2800" b="1">
                      <a:solidFill>
                        <a:srgbClr val="FF0000"/>
                      </a:solidFill>
                      <a:latin typeface="Times New Roman" panose="02020603050405020304" charset="0"/>
                      <a:cs typeface="Times New Roman" panose="02020603050405020304" charset="0"/>
                    </a:endParaRPr>
                  </a:p>
                </p:txBody>
              </p:sp>
            </p:grpSp>
            <p:sp>
              <p:nvSpPr>
                <p:cNvPr id="13" name="文本框 12"/>
                <p:cNvSpPr txBox="1"/>
                <p:nvPr/>
              </p:nvSpPr>
              <p:spPr>
                <a:xfrm>
                  <a:off x="319" y="8489"/>
                  <a:ext cx="1077" cy="10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p>
                  <a:r>
                    <a:rPr lang="en-US" altLang="zh-CN" sz="3600" i="1">
                      <a:solidFill>
                        <a:srgbClr val="FF0000"/>
                      </a:solidFill>
                      <a:latin typeface="Times New Roman" panose="02020603050405020304" charset="0"/>
                      <a:cs typeface="Times New Roman" panose="02020603050405020304" charset="0"/>
                    </a:rPr>
                    <a:t>0</a:t>
                  </a:r>
                  <a:endParaRPr lang="en-US" altLang="zh-CN" sz="3600" i="1">
                    <a:solidFill>
                      <a:srgbClr val="FF0000"/>
                    </a:solidFill>
                    <a:latin typeface="Times New Roman" panose="02020603050405020304" charset="0"/>
                    <a:cs typeface="Times New Roman" panose="02020603050405020304" charset="0"/>
                  </a:endParaRPr>
                </a:p>
              </p:txBody>
            </p:sp>
          </p:grpSp>
          <p:cxnSp>
            <p:nvCxnSpPr>
              <p:cNvPr id="15" name="直接连接符 14"/>
              <p:cNvCxnSpPr/>
              <p:nvPr/>
            </p:nvCxnSpPr>
            <p:spPr>
              <a:xfrm>
                <a:off x="10119" y="8034"/>
                <a:ext cx="0" cy="42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>
                <p:custDataLst>
                  <p:tags r:id="rId7"/>
                </p:custDataLst>
              </p:nvPr>
            </p:nvCxnSpPr>
            <p:spPr>
              <a:xfrm>
                <a:off x="5299" y="8065"/>
                <a:ext cx="0" cy="42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>
                <p:custDataLst>
                  <p:tags r:id="rId8"/>
                </p:custDataLst>
              </p:nvPr>
            </p:nvCxnSpPr>
            <p:spPr>
              <a:xfrm>
                <a:off x="15544" y="8034"/>
                <a:ext cx="0" cy="42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直接连接符 19"/>
            <p:cNvCxnSpPr/>
            <p:nvPr>
              <p:custDataLst>
                <p:tags r:id="rId9"/>
              </p:custDataLst>
            </p:nvPr>
          </p:nvCxnSpPr>
          <p:spPr>
            <a:xfrm flipH="1" flipV="1">
              <a:off x="1138" y="7391"/>
              <a:ext cx="535" cy="1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接连接符 20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1138" y="6035"/>
              <a:ext cx="535" cy="1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>
              <p:custDataLst>
                <p:tags r:id="rId11"/>
              </p:custDataLst>
            </p:nvPr>
          </p:nvCxnSpPr>
          <p:spPr>
            <a:xfrm flipH="1" flipV="1">
              <a:off x="1138" y="4987"/>
              <a:ext cx="535" cy="1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>
              <p:custDataLst>
                <p:tags r:id="rId12"/>
              </p:custDataLst>
            </p:nvPr>
          </p:nvCxnSpPr>
          <p:spPr>
            <a:xfrm flipH="1" flipV="1">
              <a:off x="1138" y="3697"/>
              <a:ext cx="535" cy="1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文本框 24"/>
          <p:cNvSpPr txBox="1"/>
          <p:nvPr/>
        </p:nvSpPr>
        <p:spPr>
          <a:xfrm>
            <a:off x="2635885" y="5513705"/>
            <a:ext cx="26644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7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Before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 the earthquake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699125" y="5513705"/>
            <a:ext cx="26644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7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During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 the earthquake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8832850" y="5513705"/>
            <a:ext cx="2664460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7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After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 the earthquake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2701290" y="5991225"/>
            <a:ext cx="19259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rPr>
              <a:t>Para 1</a:t>
            </a:r>
            <a:endParaRPr lang="en-US" altLang="zh-CN" sz="2400" b="1">
              <a:solidFill>
                <a:schemeClr val="accent1">
                  <a:lumMod val="75000"/>
                </a:schemeClr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5939790" y="6026150"/>
            <a:ext cx="19564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rPr>
              <a:t>Para 2</a:t>
            </a:r>
            <a:endParaRPr lang="en-US" altLang="zh-CN" sz="2400" b="1">
              <a:solidFill>
                <a:schemeClr val="accent1">
                  <a:lumMod val="75000"/>
                </a:schemeClr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9119870" y="5991225"/>
            <a:ext cx="20504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rPr>
              <a:t>Para 3-5</a:t>
            </a:r>
            <a:endParaRPr lang="en-US" altLang="zh-CN" sz="2400" b="1">
              <a:solidFill>
                <a:schemeClr val="accent1">
                  <a:lumMod val="75000"/>
                </a:schemeClr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38" name="任意多边形 37"/>
          <p:cNvSpPr/>
          <p:nvPr/>
        </p:nvSpPr>
        <p:spPr>
          <a:xfrm>
            <a:off x="3364230" y="1539240"/>
            <a:ext cx="8068310" cy="3841115"/>
          </a:xfrm>
          <a:custGeom>
            <a:avLst/>
            <a:gdLst>
              <a:gd name="connisteX0" fmla="*/ 0 w 10699115"/>
              <a:gd name="connsiteY0" fmla="*/ 3790953 h 3811273"/>
              <a:gd name="connisteX1" fmla="*/ 7240270 w 10699115"/>
              <a:gd name="connsiteY1" fmla="*/ 3 h 3811273"/>
              <a:gd name="connisteX2" fmla="*/ 10699115 w 10699115"/>
              <a:gd name="connsiteY2" fmla="*/ 3811273 h 3811273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</a:cxnLst>
            <a:rect l="l" t="t" r="r" b="b"/>
            <a:pathLst>
              <a:path w="10699115" h="3811274">
                <a:moveTo>
                  <a:pt x="0" y="3790954"/>
                </a:moveTo>
                <a:cubicBezTo>
                  <a:pt x="1378585" y="2956564"/>
                  <a:pt x="5100320" y="-3806"/>
                  <a:pt x="7240270" y="4"/>
                </a:cubicBezTo>
                <a:cubicBezTo>
                  <a:pt x="9380220" y="3814"/>
                  <a:pt x="10152380" y="2973074"/>
                  <a:pt x="10699115" y="3811274"/>
                </a:cubicBezTo>
              </a:path>
            </a:pathLst>
          </a:custGeom>
          <a:noFill/>
          <a:ln w="57150"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9" name="椭圆 38"/>
          <p:cNvSpPr/>
          <p:nvPr>
            <p:custDataLst>
              <p:tags r:id="rId13"/>
            </p:custDataLst>
          </p:nvPr>
        </p:nvSpPr>
        <p:spPr>
          <a:xfrm>
            <a:off x="3422968" y="4952365"/>
            <a:ext cx="455613" cy="379413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p>
            <a:pPr algn="ctr" fontAlgn="auto"/>
            <a:endParaRPr lang="zh-CN" altLang="en-US" sz="1350" strike="noStrike" noProof="1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0" name="椭圆 39"/>
          <p:cNvSpPr/>
          <p:nvPr>
            <p:custDataLst>
              <p:tags r:id="rId14"/>
            </p:custDataLst>
          </p:nvPr>
        </p:nvSpPr>
        <p:spPr>
          <a:xfrm>
            <a:off x="6197600" y="2534920"/>
            <a:ext cx="455613" cy="379413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p>
            <a:pPr algn="ctr" fontAlgn="auto"/>
            <a:endParaRPr lang="zh-CN" altLang="en-US" sz="1350" strike="noStrike" noProof="1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1" name="椭圆 40"/>
          <p:cNvSpPr/>
          <p:nvPr>
            <p:custDataLst>
              <p:tags r:id="rId15"/>
            </p:custDataLst>
          </p:nvPr>
        </p:nvSpPr>
        <p:spPr>
          <a:xfrm>
            <a:off x="8733473" y="1310005"/>
            <a:ext cx="455613" cy="419100"/>
          </a:xfrm>
          <a:prstGeom prst="ellipse">
            <a:avLst/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p>
            <a:pPr algn="ctr" fontAlgn="auto"/>
            <a:endParaRPr lang="zh-CN" altLang="en-US" sz="1350" strike="noStrike" noProof="1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2" name="椭圆 41"/>
          <p:cNvSpPr/>
          <p:nvPr>
            <p:custDataLst>
              <p:tags r:id="rId16"/>
            </p:custDataLst>
          </p:nvPr>
        </p:nvSpPr>
        <p:spPr>
          <a:xfrm>
            <a:off x="10976293" y="4571365"/>
            <a:ext cx="455613" cy="381000"/>
          </a:xfrm>
          <a:prstGeom prst="ellipse">
            <a:avLst/>
          </a:prstGeom>
          <a:solidFill>
            <a:srgbClr val="9AD35B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p>
            <a:pPr algn="ctr" fontAlgn="auto"/>
            <a:endParaRPr lang="zh-CN" altLang="en-US" sz="1350" strike="noStrike" noProof="1">
              <a:solidFill>
                <a:prstClr val="white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3" name="圆角矩形 42"/>
          <p:cNvSpPr/>
          <p:nvPr>
            <p:custDataLst>
              <p:tags r:id="rId17"/>
            </p:custDataLst>
          </p:nvPr>
        </p:nvSpPr>
        <p:spPr>
          <a:xfrm>
            <a:off x="1815465" y="4895850"/>
            <a:ext cx="1607820" cy="37655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 fontAlgn="auto"/>
            <a:r>
              <a:rPr lang="en-US" altLang="zh-CN" sz="2400" b="1" strike="noStrike" noProof="1" smtClean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Beginning</a:t>
            </a:r>
            <a:endParaRPr lang="en-US" altLang="zh-CN" sz="2400" b="1" strike="noStrike" noProof="1" smtClean="0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4" name="圆角矩形 43"/>
          <p:cNvSpPr/>
          <p:nvPr>
            <p:custDataLst>
              <p:tags r:id="rId18"/>
            </p:custDataLst>
          </p:nvPr>
        </p:nvSpPr>
        <p:spPr>
          <a:xfrm>
            <a:off x="9703435" y="4495165"/>
            <a:ext cx="1273175" cy="299720"/>
          </a:xfrm>
          <a:prstGeom prst="roundRect">
            <a:avLst/>
          </a:prstGeom>
          <a:solidFill>
            <a:srgbClr val="9AD35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 fontAlgn="auto"/>
            <a:r>
              <a:rPr lang="en-US" altLang="zh-CN" sz="2400" b="1" strike="noStrike" noProof="1" smtClean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Ending</a:t>
            </a:r>
            <a:endParaRPr lang="en-US" altLang="zh-CN" sz="2800" b="1" strike="noStrike" noProof="1" smtClean="0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5" name="圆角矩形 44"/>
          <p:cNvSpPr/>
          <p:nvPr>
            <p:custDataLst>
              <p:tags r:id="rId19"/>
            </p:custDataLst>
          </p:nvPr>
        </p:nvSpPr>
        <p:spPr>
          <a:xfrm>
            <a:off x="7484110" y="927100"/>
            <a:ext cx="2306320" cy="382905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 fontAlgn="auto"/>
            <a:r>
              <a:rPr lang="en-US" altLang="zh-CN" sz="2400" b="1" strike="noStrike" noProof="1" smtClean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Climax</a:t>
            </a:r>
            <a:r>
              <a:rPr lang="zh-CN" altLang="en-US" sz="2400" b="1" strike="noStrike" noProof="1" smtClean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（高潮）</a:t>
            </a:r>
            <a:endParaRPr lang="zh-CN" altLang="en-US" sz="2400" b="1" strike="noStrike" noProof="1" smtClean="0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6" name="圆角矩形 45"/>
          <p:cNvSpPr/>
          <p:nvPr>
            <p:custDataLst>
              <p:tags r:id="rId20"/>
            </p:custDataLst>
          </p:nvPr>
        </p:nvSpPr>
        <p:spPr>
          <a:xfrm>
            <a:off x="4069715" y="2463165"/>
            <a:ext cx="2127885" cy="379095"/>
          </a:xfrm>
          <a:prstGeom prst="roundRect">
            <a:avLst/>
          </a:prstGeom>
          <a:solidFill>
            <a:srgbClr val="B9CDE5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 fontAlgn="auto"/>
            <a:r>
              <a:rPr lang="en-US" altLang="zh-CN" sz="2400" b="1" strike="noStrike" noProof="1" smtClean="0">
                <a:solidFill>
                  <a:srgbClr val="002060"/>
                </a:solidFill>
                <a:latin typeface="Times New Roman" panose="02020603050405020304" charset="0"/>
                <a:cs typeface="Times New Roman" panose="02020603050405020304" charset="0"/>
              </a:rPr>
              <a:t>Development</a:t>
            </a:r>
            <a:endParaRPr lang="en-US" altLang="zh-CN" sz="2400" b="1" strike="noStrike" noProof="1" smtClean="0">
              <a:solidFill>
                <a:srgbClr val="00206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custDataLst>
      <p:tags r:id="rId2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bldLvl="0" animBg="1"/>
      <p:bldP spid="46" grpId="0" bldLvl="0" animBg="1"/>
      <p:bldP spid="45" grpId="0" bldLvl="0" animBg="1"/>
      <p:bldP spid="44" grpId="0" bldLvl="0" animBg="1"/>
      <p:bldP spid="38" grpId="1" bldLvl="0" animBg="1"/>
      <p:bldP spid="25" grpId="0"/>
      <p:bldP spid="26" grpId="0"/>
      <p:bldP spid="27" grpId="0"/>
      <p:bldP spid="30" grpId="0"/>
      <p:bldP spid="29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1206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4"/>
            </p:custDataLst>
          </p:nvPr>
        </p:nvSpPr>
        <p:spPr>
          <a:xfrm>
            <a:off x="993775" y="220482"/>
            <a:ext cx="547687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Careful reading for Para 1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9749790" y="220345"/>
            <a:ext cx="2704465" cy="521970"/>
          </a:xfrm>
          <a:prstGeom prst="rect">
            <a:avLst/>
          </a:prstGeom>
          <a:solidFill>
            <a:srgbClr val="58B6E5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Read together</a:t>
            </a:r>
            <a:endParaRPr lang="en-US" altLang="zh-CN" sz="2800" b="1" dirty="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0" y="2352675"/>
            <a:ext cx="2868930" cy="2941320"/>
            <a:chOff x="0" y="3705"/>
            <a:chExt cx="4518" cy="4632"/>
          </a:xfrm>
        </p:grpSpPr>
        <p:sp>
          <p:nvSpPr>
            <p:cNvPr id="3" name="椭圆 2"/>
            <p:cNvSpPr/>
            <p:nvPr/>
          </p:nvSpPr>
          <p:spPr>
            <a:xfrm>
              <a:off x="0" y="3705"/>
              <a:ext cx="4518" cy="4632"/>
            </a:xfrm>
            <a:prstGeom prst="ellipse">
              <a:avLst/>
            </a:prstGeom>
            <a:solidFill>
              <a:srgbClr val="F0CCDA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r>
                <a:rPr lang="en-US" altLang="zh-CN" sz="2000" b="1">
                  <a:solidFill>
                    <a:schemeClr val="accent1">
                      <a:lumMod val="75000"/>
                    </a:schemeClr>
                  </a:solidFill>
                  <a:latin typeface="Comic Sans MS" panose="030F0702030302020204" charset="0"/>
                  <a:cs typeface="Comic Sans MS" panose="030F0702030302020204" charset="0"/>
                </a:rPr>
                <a:t>Before the earthquake</a:t>
              </a: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pic>
          <p:nvPicPr>
            <p:cNvPr id="8" name="Picture 5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7">
              <a:clrChange>
                <a:clrFrom>
                  <a:srgbClr val="FFFBFD">
                    <a:alpha val="100000"/>
                  </a:srgbClr>
                </a:clrFrom>
                <a:clrTo>
                  <a:srgbClr val="FFFBFD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9" y="3705"/>
              <a:ext cx="3909" cy="3726"/>
            </a:xfrm>
            <a:prstGeom prst="ellipse">
              <a:avLst/>
            </a:prstGeom>
            <a:noFill/>
            <a:ln w="9525">
              <a:noFill/>
            </a:ln>
          </p:spPr>
        </p:pic>
      </p:grpSp>
      <p:sp>
        <p:nvSpPr>
          <p:cNvPr id="6" name="椭圆 5"/>
          <p:cNvSpPr/>
          <p:nvPr>
            <p:custDataLst>
              <p:tags r:id="rId8"/>
            </p:custDataLst>
          </p:nvPr>
        </p:nvSpPr>
        <p:spPr>
          <a:xfrm>
            <a:off x="4125595" y="1120140"/>
            <a:ext cx="1685925" cy="906780"/>
          </a:xfrm>
          <a:prstGeom prst="ellipse">
            <a:avLst/>
          </a:prstGeom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When</a:t>
            </a:r>
            <a:endParaRPr lang="en-US" altLang="zh-CN" sz="24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6470650" y="1234440"/>
            <a:ext cx="2893060" cy="542925"/>
          </a:xfrm>
          <a:prstGeom prst="roundRect">
            <a:avLst/>
          </a:prstGeom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About two a.m.</a:t>
            </a:r>
            <a:endParaRPr lang="en-US" altLang="zh-CN" sz="240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3" name="圆角矩形 12"/>
          <p:cNvSpPr/>
          <p:nvPr/>
        </p:nvSpPr>
        <p:spPr>
          <a:xfrm>
            <a:off x="6470650" y="2207895"/>
            <a:ext cx="2893060" cy="542925"/>
          </a:xfrm>
          <a:prstGeom prst="roundRect">
            <a:avLst/>
          </a:prstGeom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He was sleeping.</a:t>
            </a:r>
            <a:endParaRPr lang="en-US" altLang="zh-CN" sz="240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5" name="圆角矩形 14"/>
          <p:cNvSpPr/>
          <p:nvPr/>
        </p:nvSpPr>
        <p:spPr>
          <a:xfrm>
            <a:off x="6470650" y="3552190"/>
            <a:ext cx="3355975" cy="542925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A </a:t>
            </a:r>
            <a:r>
              <a:rPr lang="en-US" altLang="zh-CN" sz="2400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</a:rPr>
              <a:t>slight</a:t>
            </a:r>
            <a:r>
              <a:rPr lang="en-US" altLang="zh-CN" sz="240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 shake.</a:t>
            </a:r>
            <a:endParaRPr lang="en-US" altLang="zh-CN" sz="240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6470650" y="4676140"/>
            <a:ext cx="4207510" cy="542925"/>
          </a:xfrm>
          <a:prstGeom prst="roundRect">
            <a:avLst/>
          </a:prstGeom>
          <a:ln>
            <a:noFill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A loud noise like </a:t>
            </a:r>
            <a:r>
              <a:rPr lang="en-US" altLang="zh-CN" sz="2400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</a:rPr>
              <a:t>thunder</a:t>
            </a:r>
            <a:r>
              <a:rPr lang="en-US" altLang="zh-CN" sz="240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. </a:t>
            </a:r>
            <a:endParaRPr lang="en-US" altLang="zh-CN" sz="240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pic>
        <p:nvPicPr>
          <p:cNvPr id="18" name="图片 1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240000">
            <a:off x="1839595" y="1311275"/>
            <a:ext cx="2244725" cy="1250315"/>
          </a:xfrm>
          <a:prstGeom prst="rect">
            <a:avLst/>
          </a:prstGeom>
        </p:spPr>
      </p:pic>
      <p:grpSp>
        <p:nvGrpSpPr>
          <p:cNvPr id="27" name="组合 26"/>
          <p:cNvGrpSpPr/>
          <p:nvPr/>
        </p:nvGrpSpPr>
        <p:grpSpPr>
          <a:xfrm>
            <a:off x="2735606" y="2207895"/>
            <a:ext cx="3076552" cy="1008380"/>
            <a:chOff x="3475" y="4086"/>
            <a:chExt cx="4818" cy="1588"/>
          </a:xfrm>
        </p:grpSpPr>
        <p:sp>
          <p:nvSpPr>
            <p:cNvPr id="7" name="椭圆 6"/>
            <p:cNvSpPr/>
            <p:nvPr>
              <p:custDataLst>
                <p:tags r:id="rId11"/>
              </p:custDataLst>
            </p:nvPr>
          </p:nvSpPr>
          <p:spPr>
            <a:xfrm>
              <a:off x="5646" y="4086"/>
              <a:ext cx="2647" cy="1314"/>
            </a:xfrm>
            <a:prstGeom prst="ellips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Comic Sans MS" panose="030F0702030302020204" charset="0"/>
                  <a:cs typeface="Comic Sans MS" panose="030F0702030302020204" charset="0"/>
                </a:rPr>
                <a:t>What </a:t>
              </a:r>
              <a:endParaRPr lang="en-US" altLang="zh-CN" sz="24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pic>
          <p:nvPicPr>
            <p:cNvPr id="20" name="图片 19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3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20520000">
              <a:off x="3475" y="4724"/>
              <a:ext cx="2134" cy="950"/>
            </a:xfrm>
            <a:prstGeom prst="rect">
              <a:avLst/>
            </a:prstGeom>
          </p:spPr>
        </p:pic>
      </p:grpSp>
      <p:grpSp>
        <p:nvGrpSpPr>
          <p:cNvPr id="29" name="组合 28"/>
          <p:cNvGrpSpPr/>
          <p:nvPr/>
        </p:nvGrpSpPr>
        <p:grpSpPr>
          <a:xfrm>
            <a:off x="2558415" y="4457700"/>
            <a:ext cx="3365500" cy="1050290"/>
            <a:chOff x="2578" y="8433"/>
            <a:chExt cx="5300" cy="1654"/>
          </a:xfrm>
        </p:grpSpPr>
        <p:sp>
          <p:nvSpPr>
            <p:cNvPr id="10" name="椭圆 9"/>
            <p:cNvSpPr/>
            <p:nvPr>
              <p:custDataLst>
                <p:tags r:id="rId14"/>
              </p:custDataLst>
            </p:nvPr>
          </p:nvSpPr>
          <p:spPr>
            <a:xfrm>
              <a:off x="4290" y="8433"/>
              <a:ext cx="3588" cy="1413"/>
            </a:xfrm>
            <a:prstGeom prst="ellipse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Comic Sans MS" panose="030F0702030302020204" charset="0"/>
                  <a:cs typeface="Comic Sans MS" panose="030F0702030302020204" charset="0"/>
                </a:rPr>
                <a:t>What he heard</a:t>
              </a:r>
              <a:endParaRPr lang="en-US" altLang="zh-CN" sz="24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6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20880000">
              <a:off x="2578" y="8696"/>
              <a:ext cx="1977" cy="1391"/>
            </a:xfrm>
            <a:prstGeom prst="rect">
              <a:avLst/>
            </a:prstGeom>
          </p:spPr>
        </p:pic>
      </p:grpSp>
      <p:grpSp>
        <p:nvGrpSpPr>
          <p:cNvPr id="28" name="组合 27"/>
          <p:cNvGrpSpPr/>
          <p:nvPr/>
        </p:nvGrpSpPr>
        <p:grpSpPr>
          <a:xfrm>
            <a:off x="2891790" y="3334385"/>
            <a:ext cx="2919730" cy="908685"/>
            <a:chOff x="5171" y="6576"/>
            <a:chExt cx="4598" cy="1431"/>
          </a:xfrm>
        </p:grpSpPr>
        <p:sp>
          <p:nvSpPr>
            <p:cNvPr id="9" name="椭圆 8"/>
            <p:cNvSpPr/>
            <p:nvPr>
              <p:custDataLst>
                <p:tags r:id="rId17"/>
              </p:custDataLst>
            </p:nvPr>
          </p:nvSpPr>
          <p:spPr>
            <a:xfrm>
              <a:off x="6609" y="6576"/>
              <a:ext cx="3160" cy="1431"/>
            </a:xfrm>
            <a:prstGeom prst="ellipse">
              <a:avLst/>
            </a:prstGeom>
            <a:ln>
              <a:noFill/>
            </a:ln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Comic Sans MS" panose="030F0702030302020204" charset="0"/>
                  <a:cs typeface="Comic Sans MS" panose="030F0702030302020204" charset="0"/>
                </a:rPr>
                <a:t>What he felt</a:t>
              </a:r>
              <a:endParaRPr lang="en-US" altLang="zh-CN" sz="24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pic>
          <p:nvPicPr>
            <p:cNvPr id="23" name="图片 22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9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20700000" flipH="1" flipV="1">
              <a:off x="5171" y="7060"/>
              <a:ext cx="1372" cy="686"/>
            </a:xfrm>
            <a:prstGeom prst="rect">
              <a:avLst/>
            </a:prstGeom>
          </p:spPr>
        </p:pic>
      </p:grpSp>
      <p:pic>
        <p:nvPicPr>
          <p:cNvPr id="17" name="晓声云听-打雷声">
            <a:hlinkClick r:id="" action="ppaction://media"/>
          </p:cNvPr>
          <p:cNvPicPr/>
          <p:nvPr>
            <a:audioFile r:link="rId20"/>
            <p:extLst>
              <p:ext uri="{DAA4B4D4-6D71-4841-9C94-3DE7FCFB9230}">
                <p14:media xmlns:p14="http://schemas.microsoft.com/office/powerpoint/2010/main" r:embed="rId21"/>
              </p:ext>
            </p:extLst>
            <p:custDataLst>
              <p:tags r:id="rId22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855325" y="6101715"/>
            <a:ext cx="582930" cy="570230"/>
          </a:xfrm>
          <a:prstGeom prst="rect">
            <a:avLst/>
          </a:prstGeom>
        </p:spPr>
      </p:pic>
      <p:pic>
        <p:nvPicPr>
          <p:cNvPr id="19" name="图片 18" descr="打雷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8919845" y="5219065"/>
            <a:ext cx="2450465" cy="13779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2" name="矩形标注 21"/>
          <p:cNvSpPr/>
          <p:nvPr>
            <p:custDataLst>
              <p:tags r:id="rId26"/>
            </p:custDataLst>
          </p:nvPr>
        </p:nvSpPr>
        <p:spPr>
          <a:xfrm>
            <a:off x="2850515" y="1120775"/>
            <a:ext cx="9746615" cy="5737225"/>
          </a:xfrm>
          <a:prstGeom prst="wedgeRectCallout">
            <a:avLst>
              <a:gd name="adj1" fmla="val -55096"/>
              <a:gd name="adj2" fmla="val -23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3600" b="1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</a:rPr>
              <a:t>How might Timmy feel?</a:t>
            </a:r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l"/>
            <a:r>
              <a:rPr lang="en-US" altLang="zh-CN" sz="3200" b="1">
                <a:solidFill>
                  <a:schemeClr val="tx1"/>
                </a:solidFill>
                <a:latin typeface="Comic Sans MS" panose="030F0702030302020204" charset="0"/>
                <a:cs typeface="Comic Sans MS" panose="030F0702030302020204" charset="0"/>
              </a:rPr>
              <a:t>  </a:t>
            </a:r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4284980" y="2971067"/>
            <a:ext cx="7522770" cy="2941120"/>
            <a:chOff x="284" y="1712"/>
            <a:chExt cx="18324" cy="8786"/>
          </a:xfrm>
        </p:grpSpPr>
        <p:grpSp>
          <p:nvGrpSpPr>
            <p:cNvPr id="32" name="组合 31"/>
            <p:cNvGrpSpPr/>
            <p:nvPr/>
          </p:nvGrpSpPr>
          <p:grpSpPr>
            <a:xfrm>
              <a:off x="284" y="1712"/>
              <a:ext cx="18324" cy="8704"/>
              <a:chOff x="284" y="1712"/>
              <a:chExt cx="18324" cy="8704"/>
            </a:xfrm>
          </p:grpSpPr>
          <p:grpSp>
            <p:nvGrpSpPr>
              <p:cNvPr id="33" name="组合 32"/>
              <p:cNvGrpSpPr/>
              <p:nvPr/>
            </p:nvGrpSpPr>
            <p:grpSpPr>
              <a:xfrm>
                <a:off x="284" y="1712"/>
                <a:ext cx="18324" cy="8704"/>
                <a:chOff x="284" y="1712"/>
                <a:chExt cx="18324" cy="8704"/>
              </a:xfrm>
            </p:grpSpPr>
            <p:grpSp>
              <p:nvGrpSpPr>
                <p:cNvPr id="34" name="组合 33"/>
                <p:cNvGrpSpPr/>
                <p:nvPr/>
              </p:nvGrpSpPr>
              <p:grpSpPr>
                <a:xfrm>
                  <a:off x="284" y="1712"/>
                  <a:ext cx="18324" cy="8704"/>
                  <a:chOff x="284" y="1712"/>
                  <a:chExt cx="18324" cy="8704"/>
                </a:xfrm>
              </p:grpSpPr>
              <p:grpSp>
                <p:nvGrpSpPr>
                  <p:cNvPr id="35" name="组合 34"/>
                  <p:cNvGrpSpPr/>
                  <p:nvPr/>
                </p:nvGrpSpPr>
                <p:grpSpPr>
                  <a:xfrm rot="0">
                    <a:off x="284" y="1712"/>
                    <a:ext cx="18324" cy="8656"/>
                    <a:chOff x="284" y="1712"/>
                    <a:chExt cx="18324" cy="8656"/>
                  </a:xfrm>
                </p:grpSpPr>
                <p:cxnSp>
                  <p:nvCxnSpPr>
                    <p:cNvPr id="36" name="直接箭头连接符 35"/>
                    <p:cNvCxnSpPr/>
                    <p:nvPr>
                      <p:custDataLst>
                        <p:tags r:id="rId27"/>
                      </p:custDataLst>
                    </p:nvPr>
                  </p:nvCxnSpPr>
                  <p:spPr>
                    <a:xfrm>
                      <a:off x="284" y="8493"/>
                      <a:ext cx="18324" cy="0"/>
                    </a:xfrm>
                    <a:prstGeom prst="straightConnector1">
                      <a:avLst/>
                    </a:prstGeom>
                    <a:ln w="76200"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7" name="直接箭头连接符 36"/>
                    <p:cNvCxnSpPr/>
                    <p:nvPr>
                      <p:custDataLst>
                        <p:tags r:id="rId28"/>
                      </p:custDataLst>
                    </p:nvPr>
                  </p:nvCxnSpPr>
                  <p:spPr>
                    <a:xfrm flipH="1" flipV="1">
                      <a:off x="1091" y="1712"/>
                      <a:ext cx="47" cy="8656"/>
                    </a:xfrm>
                    <a:prstGeom prst="straightConnector1">
                      <a:avLst/>
                    </a:prstGeom>
                    <a:ln w="76200"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38" name="文本框 37"/>
                  <p:cNvSpPr txBox="1"/>
                  <p:nvPr>
                    <p:custDataLst>
                      <p:tags r:id="rId29"/>
                    </p:custDataLst>
                  </p:nvPr>
                </p:nvSpPr>
                <p:spPr>
                  <a:xfrm>
                    <a:off x="319" y="8489"/>
                    <a:ext cx="1077" cy="192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p>
                    <a:r>
                      <a:rPr lang="en-US" altLang="zh-CN" sz="3600" i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rPr>
                      <a:t>0</a:t>
                    </a:r>
                    <a:endParaRPr lang="en-US" altLang="zh-CN" sz="3600" i="1">
                      <a:solidFill>
                        <a:srgbClr val="FF0000"/>
                      </a:solidFill>
                      <a:latin typeface="Times New Roman" panose="02020603050405020304" charset="0"/>
                      <a:cs typeface="Times New Roman" panose="02020603050405020304" charset="0"/>
                    </a:endParaRPr>
                  </a:p>
                </p:txBody>
              </p:sp>
            </p:grpSp>
            <p:cxnSp>
              <p:nvCxnSpPr>
                <p:cNvPr id="39" name="直接连接符 38"/>
                <p:cNvCxnSpPr/>
                <p:nvPr>
                  <p:custDataLst>
                    <p:tags r:id="rId30"/>
                  </p:custDataLst>
                </p:nvPr>
              </p:nvCxnSpPr>
              <p:spPr>
                <a:xfrm>
                  <a:off x="10119" y="8034"/>
                  <a:ext cx="0" cy="428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直接连接符 39"/>
                <p:cNvCxnSpPr/>
                <p:nvPr>
                  <p:custDataLst>
                    <p:tags r:id="rId31"/>
                  </p:custDataLst>
                </p:nvPr>
              </p:nvCxnSpPr>
              <p:spPr>
                <a:xfrm>
                  <a:off x="5299" y="8065"/>
                  <a:ext cx="0" cy="428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直接连接符 40"/>
                <p:cNvCxnSpPr/>
                <p:nvPr>
                  <p:custDataLst>
                    <p:tags r:id="rId32"/>
                  </p:custDataLst>
                </p:nvPr>
              </p:nvCxnSpPr>
              <p:spPr>
                <a:xfrm>
                  <a:off x="15544" y="8034"/>
                  <a:ext cx="0" cy="428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42" name="直接连接符 41"/>
              <p:cNvCxnSpPr/>
              <p:nvPr>
                <p:custDataLst>
                  <p:tags r:id="rId33"/>
                </p:custDataLst>
              </p:nvPr>
            </p:nvCxnSpPr>
            <p:spPr>
              <a:xfrm flipH="1" flipV="1">
                <a:off x="1138" y="7391"/>
                <a:ext cx="535" cy="10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直接连接符 42"/>
              <p:cNvCxnSpPr/>
              <p:nvPr>
                <p:custDataLst>
                  <p:tags r:id="rId34"/>
                </p:custDataLst>
              </p:nvPr>
            </p:nvCxnSpPr>
            <p:spPr>
              <a:xfrm flipH="1" flipV="1">
                <a:off x="1138" y="6035"/>
                <a:ext cx="535" cy="10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直接连接符 43"/>
              <p:cNvCxnSpPr/>
              <p:nvPr>
                <p:custDataLst>
                  <p:tags r:id="rId35"/>
                </p:custDataLst>
              </p:nvPr>
            </p:nvCxnSpPr>
            <p:spPr>
              <a:xfrm flipH="1" flipV="1">
                <a:off x="1138" y="4987"/>
                <a:ext cx="535" cy="10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/>
              <p:cNvCxnSpPr/>
              <p:nvPr>
                <p:custDataLst>
                  <p:tags r:id="rId36"/>
                </p:custDataLst>
              </p:nvPr>
            </p:nvCxnSpPr>
            <p:spPr>
              <a:xfrm flipH="1" flipV="1">
                <a:off x="1138" y="3697"/>
                <a:ext cx="535" cy="10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6" name="文本框 45"/>
            <p:cNvSpPr txBox="1"/>
            <p:nvPr>
              <p:custDataLst>
                <p:tags r:id="rId37"/>
              </p:custDataLst>
            </p:nvPr>
          </p:nvSpPr>
          <p:spPr>
            <a:xfrm>
              <a:off x="4151" y="8683"/>
              <a:ext cx="4196" cy="1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>
                <a:lnSpc>
                  <a:spcPct val="70000"/>
                </a:lnSpc>
              </a:pPr>
              <a:r>
                <a:rPr lang="en-US" altLang="zh-CN" sz="2400" b="1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Before</a:t>
              </a:r>
              <a:r>
                <a:rPr lang="en-US" altLang="zh-CN" sz="2400" b="1">
                  <a:latin typeface="Times New Roman" panose="02020603050405020304" charset="0"/>
                  <a:cs typeface="Times New Roman" panose="02020603050405020304" charset="0"/>
                </a:rPr>
                <a:t> the earthquake</a:t>
              </a:r>
              <a:endParaRPr lang="en-US" altLang="zh-CN" sz="24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47" name="文本框 46"/>
            <p:cNvSpPr txBox="1"/>
            <p:nvPr>
              <p:custDataLst>
                <p:tags r:id="rId38"/>
              </p:custDataLst>
            </p:nvPr>
          </p:nvSpPr>
          <p:spPr>
            <a:xfrm>
              <a:off x="8975" y="8683"/>
              <a:ext cx="4196" cy="1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>
                <a:lnSpc>
                  <a:spcPct val="70000"/>
                </a:lnSpc>
              </a:pPr>
              <a:r>
                <a:rPr lang="en-US" altLang="zh-CN" sz="2400" b="1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During</a:t>
              </a:r>
              <a:r>
                <a:rPr lang="en-US" altLang="zh-CN" sz="2400" b="1">
                  <a:latin typeface="Times New Roman" panose="02020603050405020304" charset="0"/>
                  <a:cs typeface="Times New Roman" panose="02020603050405020304" charset="0"/>
                </a:rPr>
                <a:t> the earthquake</a:t>
              </a:r>
              <a:endParaRPr lang="en-US" altLang="zh-CN" sz="24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48" name="文本框 47"/>
            <p:cNvSpPr txBox="1"/>
            <p:nvPr>
              <p:custDataLst>
                <p:tags r:id="rId39"/>
              </p:custDataLst>
            </p:nvPr>
          </p:nvSpPr>
          <p:spPr>
            <a:xfrm>
              <a:off x="13910" y="8683"/>
              <a:ext cx="4196" cy="1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>
                <a:lnSpc>
                  <a:spcPct val="70000"/>
                </a:lnSpc>
              </a:pPr>
              <a:r>
                <a:rPr lang="en-US" altLang="zh-CN" sz="2400" b="1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After</a:t>
              </a:r>
              <a:r>
                <a:rPr lang="en-US" altLang="zh-CN" sz="2400" b="1">
                  <a:latin typeface="Times New Roman" panose="02020603050405020304" charset="0"/>
                  <a:cs typeface="Times New Roman" panose="02020603050405020304" charset="0"/>
                </a:rPr>
                <a:t> the earthquake</a:t>
              </a:r>
              <a:endParaRPr lang="en-US" altLang="zh-CN" sz="24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49" name="任意多边形 48"/>
            <p:cNvSpPr/>
            <p:nvPr>
              <p:custDataLst>
                <p:tags r:id="rId40"/>
              </p:custDataLst>
            </p:nvPr>
          </p:nvSpPr>
          <p:spPr>
            <a:xfrm>
              <a:off x="5298" y="2424"/>
              <a:ext cx="12706" cy="6049"/>
            </a:xfrm>
            <a:custGeom>
              <a:avLst/>
              <a:gdLst>
                <a:gd name="connisteX0" fmla="*/ 0 w 10699115"/>
                <a:gd name="connsiteY0" fmla="*/ 3790953 h 3811273"/>
                <a:gd name="connisteX1" fmla="*/ 7240270 w 10699115"/>
                <a:gd name="connsiteY1" fmla="*/ 3 h 3811273"/>
                <a:gd name="connisteX2" fmla="*/ 10699115 w 10699115"/>
                <a:gd name="connsiteY2" fmla="*/ 3811273 h 3811273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</a:cxnLst>
              <a:rect l="l" t="t" r="r" b="b"/>
              <a:pathLst>
                <a:path w="10699115" h="3811274">
                  <a:moveTo>
                    <a:pt x="0" y="3790954"/>
                  </a:moveTo>
                  <a:cubicBezTo>
                    <a:pt x="1378585" y="2956564"/>
                    <a:pt x="5100320" y="-3806"/>
                    <a:pt x="7240270" y="4"/>
                  </a:cubicBezTo>
                  <a:cubicBezTo>
                    <a:pt x="9380220" y="3814"/>
                    <a:pt x="10152380" y="2973074"/>
                    <a:pt x="10699115" y="3811274"/>
                  </a:cubicBezTo>
                </a:path>
              </a:pathLst>
            </a:custGeom>
            <a:noFill/>
            <a:ln w="28575" cmpd="sng">
              <a:solidFill>
                <a:schemeClr val="accent1">
                  <a:shade val="50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1"/>
              </p:custDataLst>
            </p:nvPr>
          </p:nvSpPr>
          <p:spPr>
            <a:xfrm>
              <a:off x="5391" y="7799"/>
              <a:ext cx="718" cy="598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p>
              <a:pPr algn="ctr" fontAlgn="auto"/>
              <a:endParaRPr lang="zh-CN" altLang="en-US" sz="1350" strike="noStrike" noProof="1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42"/>
              </p:custDataLst>
            </p:nvPr>
          </p:nvSpPr>
          <p:spPr>
            <a:xfrm>
              <a:off x="9760" y="3992"/>
              <a:ext cx="718" cy="59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p>
              <a:pPr algn="ctr" fontAlgn="auto"/>
              <a:endParaRPr lang="zh-CN" altLang="en-US" sz="1350" strike="noStrike" noProof="1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sp>
          <p:nvSpPr>
            <p:cNvPr id="52" name="椭圆 51"/>
            <p:cNvSpPr/>
            <p:nvPr>
              <p:custDataLst>
                <p:tags r:id="rId43"/>
              </p:custDataLst>
            </p:nvPr>
          </p:nvSpPr>
          <p:spPr>
            <a:xfrm>
              <a:off x="13754" y="2063"/>
              <a:ext cx="718" cy="660"/>
            </a:xfrm>
            <a:prstGeom prst="ellipse">
              <a:avLst/>
            </a:prstGeom>
            <a:solidFill>
              <a:srgbClr val="FFFF00"/>
            </a:solidFill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p>
              <a:pPr algn="ctr" fontAlgn="auto"/>
              <a:endParaRPr lang="zh-CN" altLang="en-US" sz="1350" strike="noStrike" noProof="1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sp>
          <p:nvSpPr>
            <p:cNvPr id="53" name="椭圆 52"/>
            <p:cNvSpPr/>
            <p:nvPr>
              <p:custDataLst>
                <p:tags r:id="rId44"/>
              </p:custDataLst>
            </p:nvPr>
          </p:nvSpPr>
          <p:spPr>
            <a:xfrm>
              <a:off x="17286" y="7199"/>
              <a:ext cx="718" cy="600"/>
            </a:xfrm>
            <a:prstGeom prst="ellipse">
              <a:avLst/>
            </a:prstGeom>
            <a:solidFill>
              <a:srgbClr val="9AD35B"/>
            </a:solidFill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p>
              <a:pPr algn="ctr" fontAlgn="auto"/>
              <a:endParaRPr lang="zh-CN" altLang="en-US" sz="1350" strike="noStrike" noProof="1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pic>
          <p:nvPicPr>
            <p:cNvPr id="56" name="图片 55"/>
            <p:cNvPicPr/>
            <p:nvPr>
              <p:custDataLst>
                <p:tags r:id="rId45"/>
              </p:custDataLst>
            </p:nvPr>
          </p:nvPicPr>
          <p:blipFill>
            <a:blip r:embed="rId46"/>
            <a:stretch>
              <a:fillRect/>
            </a:stretch>
          </p:blipFill>
          <p:spPr>
            <a:xfrm>
              <a:off x="4942" y="6101"/>
              <a:ext cx="1467" cy="145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58" name="组合 57"/>
          <p:cNvGrpSpPr/>
          <p:nvPr/>
        </p:nvGrpSpPr>
        <p:grpSpPr>
          <a:xfrm>
            <a:off x="5003165" y="2604135"/>
            <a:ext cx="4317365" cy="1466850"/>
            <a:chOff x="8930" y="4569"/>
            <a:chExt cx="6799" cy="2310"/>
          </a:xfrm>
        </p:grpSpPr>
        <p:sp>
          <p:nvSpPr>
            <p:cNvPr id="59" name="文本框 58"/>
            <p:cNvSpPr txBox="1"/>
            <p:nvPr>
              <p:custDataLst>
                <p:tags r:id="rId47"/>
              </p:custDataLst>
            </p:nvPr>
          </p:nvSpPr>
          <p:spPr>
            <a:xfrm>
              <a:off x="9329" y="4970"/>
              <a:ext cx="6400" cy="1307"/>
            </a:xfrm>
            <a:prstGeom prst="rect">
              <a:avLst/>
            </a:prstGeom>
          </p:spPr>
          <p:txBody>
            <a:bodyPr>
              <a:spAutoFit/>
              <a:extLst>
                <a:ext uri="{4A0BC546-FE56-4ADE-93B0-CB8AF2F6F144}">
                  <wpsdc:textFrameExt xmlns:wpsdc="http://www.wps.cn/officeDocument/2022/drawingmlCustomData" type="text"/>
                </a:ext>
              </a:extLst>
            </a:bodyPr>
            <a:p>
              <a:pPr algn="l"/>
              <a:r>
                <a:rPr lang="en-US" altLang="zh-CN" sz="2400" b="1">
                  <a:latin typeface="Times New Roman" panose="02020603050405020304" charset="0"/>
                  <a:ea typeface="微软雅黑" panose="020B0503020204020204" charset="-122"/>
                  <a:cs typeface="Times New Roman" panose="02020603050405020304" charset="0"/>
                </a:rPr>
                <a:t>nervous</a:t>
              </a:r>
              <a:endParaRPr lang="zh-CN" altLang="en-US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endParaRPr>
            </a:p>
            <a:p>
              <a:pPr algn="l"/>
              <a:r>
                <a:rPr lang="en-US" altLang="zh-CN" sz="2400" b="1">
                  <a:latin typeface="Times New Roman" panose="02020603050405020304" charset="0"/>
                  <a:ea typeface="微软雅黑" panose="020B0503020204020204" charset="-122"/>
                  <a:cs typeface="Times New Roman" panose="02020603050405020304" charset="0"/>
                </a:rPr>
                <a:t>worried</a:t>
              </a:r>
              <a:endPara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endParaRPr>
            </a:p>
          </p:txBody>
        </p:sp>
        <p:sp>
          <p:nvSpPr>
            <p:cNvPr id="60" name="云形标注 59"/>
            <p:cNvSpPr/>
            <p:nvPr>
              <p:custDataLst>
                <p:tags r:id="rId48"/>
              </p:custDataLst>
            </p:nvPr>
          </p:nvSpPr>
          <p:spPr>
            <a:xfrm>
              <a:off x="8930" y="4569"/>
              <a:ext cx="2829" cy="2310"/>
            </a:xfrm>
            <a:prstGeom prst="cloudCallout">
              <a:avLst>
                <a:gd name="adj1" fmla="val 31024"/>
                <a:gd name="adj2" fmla="val 71688"/>
              </a:avLst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</p:spTree>
    <p:custDataLst>
      <p:tags r:id="rId49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36" dur="425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1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12" grpId="0" bldLvl="0" animBg="1"/>
      <p:bldP spid="12" grpId="1" animBg="1"/>
      <p:bldP spid="13" grpId="0" bldLvl="0" animBg="1"/>
      <p:bldP spid="15" grpId="0" bldLvl="0" animBg="1"/>
      <p:bldP spid="16" grpId="0" bldLvl="0" animBg="1"/>
      <p:bldP spid="22" grpId="0" bldLvl="0" animBg="1"/>
      <p:bldP spid="2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1206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4"/>
            </p:custDataLst>
          </p:nvPr>
        </p:nvSpPr>
        <p:spPr>
          <a:xfrm>
            <a:off x="993775" y="220482"/>
            <a:ext cx="547687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Careful reading for Para 2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9330690" y="281940"/>
            <a:ext cx="2914650" cy="521970"/>
          </a:xfrm>
          <a:prstGeom prst="rect">
            <a:avLst/>
          </a:prstGeom>
          <a:solidFill>
            <a:srgbClr val="58B6E5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Read &amp; answer</a:t>
            </a:r>
            <a:endParaRPr lang="en-US" altLang="zh-CN" sz="2800" b="1" dirty="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0" y="796290"/>
            <a:ext cx="2011680" cy="5955665"/>
            <a:chOff x="0" y="1254"/>
            <a:chExt cx="3168" cy="9379"/>
          </a:xfrm>
        </p:grpSpPr>
        <p:sp>
          <p:nvSpPr>
            <p:cNvPr id="3" name="矩形 2"/>
            <p:cNvSpPr/>
            <p:nvPr/>
          </p:nvSpPr>
          <p:spPr>
            <a:xfrm>
              <a:off x="0" y="1425"/>
              <a:ext cx="3168" cy="9208"/>
            </a:xfrm>
            <a:prstGeom prst="rect">
              <a:avLst/>
            </a:prstGeom>
            <a:solidFill>
              <a:srgbClr val="F0F6F6"/>
            </a:solidFill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/>
              <a:endParaRPr lang="en-US" altLang="zh-CN" sz="2800" b="1">
                <a:solidFill>
                  <a:schemeClr val="accent4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  <a:p>
              <a:pPr algn="ctr">
                <a:lnSpc>
                  <a:spcPct val="80000"/>
                </a:lnSpc>
              </a:pPr>
              <a:r>
                <a:rPr lang="en-US" altLang="zh-CN" sz="2000" b="1">
                  <a:solidFill>
                    <a:schemeClr val="accent1">
                      <a:lumMod val="75000"/>
                    </a:schemeClr>
                  </a:solidFill>
                  <a:latin typeface="Comic Sans MS" panose="030F0702030302020204" charset="0"/>
                  <a:cs typeface="Comic Sans MS" panose="030F0702030302020204" charset="0"/>
                </a:rPr>
                <a:t>During the earthquake</a:t>
              </a:r>
              <a:endParaRPr lang="en-US" altLang="zh-CN" sz="2000" b="1">
                <a:solidFill>
                  <a:schemeClr val="accent1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pic>
          <p:nvPicPr>
            <p:cNvPr id="35" name="图片 34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7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32" y="1254"/>
              <a:ext cx="2707" cy="2112"/>
            </a:xfrm>
            <a:prstGeom prst="rect">
              <a:avLst/>
            </a:prstGeom>
          </p:spPr>
        </p:pic>
        <p:pic>
          <p:nvPicPr>
            <p:cNvPr id="36" name="图片 35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9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52" y="3472"/>
              <a:ext cx="2781" cy="2155"/>
            </a:xfrm>
            <a:prstGeom prst="rect">
              <a:avLst/>
            </a:prstGeom>
          </p:spPr>
        </p:pic>
        <p:pic>
          <p:nvPicPr>
            <p:cNvPr id="38" name="图片 37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1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52" y="5651"/>
              <a:ext cx="2708" cy="2101"/>
            </a:xfrm>
            <a:prstGeom prst="rect">
              <a:avLst/>
            </a:prstGeom>
          </p:spPr>
        </p:pic>
        <p:pic>
          <p:nvPicPr>
            <p:cNvPr id="39" name="图片 38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3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39" y="7752"/>
              <a:ext cx="2522" cy="2011"/>
            </a:xfrm>
            <a:prstGeom prst="rect">
              <a:avLst/>
            </a:prstGeom>
          </p:spPr>
        </p:pic>
      </p:grpSp>
      <p:graphicFrame>
        <p:nvGraphicFramePr>
          <p:cNvPr id="41" name="表格 40"/>
          <p:cNvGraphicFramePr/>
          <p:nvPr>
            <p:custDataLst>
              <p:tags r:id="rId14"/>
            </p:custDataLst>
          </p:nvPr>
        </p:nvGraphicFramePr>
        <p:xfrm>
          <a:off x="2160270" y="1028065"/>
          <a:ext cx="10032365" cy="526732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189355"/>
                <a:gridCol w="1471295"/>
                <a:gridCol w="7371715"/>
              </a:tblGrid>
              <a:tr h="60642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felt</a:t>
                      </a:r>
                      <a:endParaRPr lang="en-US" altLang="zh-CN" sz="28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The earth started to 1. ________.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 hMerge="1">
                  <a:tcPr/>
                </a:tc>
              </a:tr>
              <a:tr h="1038225">
                <a:tc>
                  <a:txBody>
                    <a:bodyPr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heard</a:t>
                      </a:r>
                      <a:endParaRPr lang="en-US" altLang="zh-CN" sz="28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p>
                      <a:pPr algn="l">
                        <a:lnSpc>
                          <a:spcPct val="120000"/>
                        </a:lnSpc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Some people 2. __________________.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A loud noise was like 3._______ under the ground.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 hMerge="1">
                  <a:tcPr/>
                </a:tc>
              </a:tr>
              <a:tr h="1194435">
                <a:tc rowSpan="2">
                  <a:txBody>
                    <a:bodyPr/>
                    <a:p>
                      <a:pPr algn="ctr">
                        <a:buClrTx/>
                        <a:buSzTx/>
                        <a:buFontTx/>
                        <a:buNone/>
                      </a:pPr>
                      <a:endParaRPr lang="en-US" altLang="zh-CN" sz="28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ClrTx/>
                        <a:buSzTx/>
                        <a:buFontTx/>
                        <a:buNone/>
                      </a:pPr>
                      <a:endParaRPr lang="en-US" altLang="zh-CN" sz="28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saw</a:t>
                      </a:r>
                      <a:endParaRPr lang="en-US" altLang="zh-CN" sz="28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B05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people</a:t>
                      </a:r>
                      <a:endParaRPr lang="en-US" altLang="zh-CN" sz="2400" b="1">
                        <a:solidFill>
                          <a:srgbClr val="00B05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lnSpc>
                          <a:spcPct val="120000"/>
                        </a:lnSpc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People 4._____________the buildings.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People ran 5.___________________.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</a:tr>
              <a:tr h="1817370">
                <a:tc vMerge="1"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B05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buildings</a:t>
                      </a:r>
                      <a:endParaRPr lang="en-US" altLang="zh-CN" sz="2400" b="1">
                        <a:solidFill>
                          <a:srgbClr val="00B05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lnSpc>
                          <a:spcPct val="19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Pieces of glass and</a:t>
                      </a: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 bricks 6. __________.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 algn="l">
                        <a:lnSpc>
                          <a:spcPct val="19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The walls began to 7. ____________.</a:t>
                      </a:r>
                      <a:endParaRPr lang="en-US" altLang="zh-CN" sz="2400" b="1">
                        <a:solidFill>
                          <a:srgbClr val="000000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/>
                </a:tc>
              </a:tr>
              <a:tr h="610870">
                <a:tc>
                  <a:txBody>
                    <a:bodyPr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did</a:t>
                      </a:r>
                      <a:endParaRPr lang="en-US" altLang="zh-CN" sz="28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400" b="1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He tried his best to 8. _________.</a:t>
                      </a:r>
                      <a:endParaRPr lang="en-US" altLang="zh-CN" sz="2400" b="1"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/>
                </a:tc>
                <a:tc hMerge="1">
                  <a:tcPr/>
                </a:tc>
              </a:tr>
            </a:tbl>
          </a:graphicData>
        </a:graphic>
      </p:graphicFrame>
      <p:sp>
        <p:nvSpPr>
          <p:cNvPr id="14355" name="Text Box 49"/>
          <p:cNvSpPr/>
          <p:nvPr>
            <p:custDataLst>
              <p:tags r:id="rId15"/>
            </p:custDataLst>
          </p:nvPr>
        </p:nvSpPr>
        <p:spPr>
          <a:xfrm>
            <a:off x="6470967" y="951751"/>
            <a:ext cx="2592388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rtl="0"/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</a:rPr>
              <a:t>shake</a:t>
            </a:r>
            <a:r>
              <a:rPr lang="en-US" altLang="zh-CN" sz="2800" b="1" dirty="0">
                <a:solidFill>
                  <a:srgbClr val="000000"/>
                </a:solidFill>
                <a:latin typeface="Times New Roman" panose="02020603050405020304" charset="0"/>
              </a:rPr>
              <a:t> </a:t>
            </a:r>
            <a:endParaRPr lang="en-US" altLang="zh-CN" sz="2800" b="1" dirty="0">
              <a:solidFill>
                <a:srgbClr val="000000"/>
              </a:solidFill>
              <a:latin typeface="Times New Roman" panose="02020603050405020304" charset="0"/>
            </a:endParaRPr>
          </a:p>
        </p:txBody>
      </p:sp>
      <p:sp>
        <p:nvSpPr>
          <p:cNvPr id="42" name="Text Box 49"/>
          <p:cNvSpPr/>
          <p:nvPr>
            <p:custDataLst>
              <p:tags r:id="rId16"/>
            </p:custDataLst>
          </p:nvPr>
        </p:nvSpPr>
        <p:spPr>
          <a:xfrm>
            <a:off x="5385435" y="1621790"/>
            <a:ext cx="334645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rtl="0"/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</a:rPr>
              <a:t>screamed in fear</a:t>
            </a:r>
            <a:r>
              <a:rPr lang="en-US" altLang="zh-CN" sz="2800" b="1" dirty="0">
                <a:solidFill>
                  <a:srgbClr val="000000"/>
                </a:solidFill>
                <a:latin typeface="Times New Roman" panose="02020603050405020304" charset="0"/>
              </a:rPr>
              <a:t> </a:t>
            </a:r>
            <a:endParaRPr lang="en-US" altLang="zh-CN" sz="2800" b="1" dirty="0">
              <a:solidFill>
                <a:srgbClr val="000000"/>
              </a:solidFill>
              <a:latin typeface="Times New Roman" panose="02020603050405020304" charset="0"/>
            </a:endParaRPr>
          </a:p>
        </p:txBody>
      </p:sp>
      <p:sp>
        <p:nvSpPr>
          <p:cNvPr id="43" name="Text Box 49"/>
          <p:cNvSpPr/>
          <p:nvPr/>
        </p:nvSpPr>
        <p:spPr>
          <a:xfrm>
            <a:off x="6372860" y="2050415"/>
            <a:ext cx="334645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rtl="0"/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</a:rPr>
              <a:t>bombs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44" name="Text Box 49"/>
          <p:cNvSpPr/>
          <p:nvPr>
            <p:custDataLst>
              <p:tags r:id="rId17"/>
            </p:custDataLst>
          </p:nvPr>
        </p:nvSpPr>
        <p:spPr>
          <a:xfrm>
            <a:off x="5984240" y="2655570"/>
            <a:ext cx="334645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rtl="0"/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</a:rPr>
              <a:t>ran out of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45" name="Text Box 49"/>
          <p:cNvSpPr/>
          <p:nvPr>
            <p:custDataLst>
              <p:tags r:id="rId18"/>
            </p:custDataLst>
          </p:nvPr>
        </p:nvSpPr>
        <p:spPr>
          <a:xfrm>
            <a:off x="6604000" y="3131820"/>
            <a:ext cx="334645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rtl="0"/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</a:rPr>
              <a:t>in all directions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46" name="Text Box 49"/>
          <p:cNvSpPr/>
          <p:nvPr>
            <p:custDataLst>
              <p:tags r:id="rId19"/>
            </p:custDataLst>
          </p:nvPr>
        </p:nvSpPr>
        <p:spPr>
          <a:xfrm>
            <a:off x="8392160" y="4121785"/>
            <a:ext cx="334645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rtl="0"/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</a:rPr>
              <a:t>fell down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47" name="Text Box 49"/>
          <p:cNvSpPr/>
          <p:nvPr>
            <p:custDataLst>
              <p:tags r:id="rId20"/>
            </p:custDataLst>
          </p:nvPr>
        </p:nvSpPr>
        <p:spPr>
          <a:xfrm>
            <a:off x="7559040" y="4756150"/>
            <a:ext cx="334645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rtl="0"/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</a:rPr>
              <a:t>come down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48" name="Text Box 49"/>
          <p:cNvSpPr/>
          <p:nvPr>
            <p:custDataLst>
              <p:tags r:id="rId21"/>
            </p:custDataLst>
          </p:nvPr>
        </p:nvSpPr>
        <p:spPr>
          <a:xfrm>
            <a:off x="6183630" y="5644515"/>
            <a:ext cx="137541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</a:lstStyle>
          <a:p>
            <a:pPr lvl="0" rtl="0"/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</a:rPr>
              <a:t>run out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pic>
        <p:nvPicPr>
          <p:cNvPr id="50" name="图片 49" descr="尖叫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266430" y="963930"/>
            <a:ext cx="1452880" cy="1065530"/>
          </a:xfrm>
          <a:prstGeom prst="rect">
            <a:avLst/>
          </a:prstGeom>
        </p:spPr>
      </p:pic>
      <p:pic>
        <p:nvPicPr>
          <p:cNvPr id="51" name="图片 50" descr="倒塌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711055" y="4643755"/>
            <a:ext cx="2027555" cy="1367155"/>
          </a:xfrm>
          <a:prstGeom prst="rect">
            <a:avLst/>
          </a:prstGeom>
        </p:spPr>
      </p:pic>
      <p:pic>
        <p:nvPicPr>
          <p:cNvPr id="53" name="Picture 10" descr="F:/同课异构/素材/四处逃窜.gif四处逃窜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5"/>
          <a:srcRect l="7263" r="7263"/>
          <a:stretch>
            <a:fillRect/>
          </a:stretch>
        </p:blipFill>
        <p:spPr>
          <a:xfrm>
            <a:off x="9330690" y="3062605"/>
            <a:ext cx="1735455" cy="10909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" name="图片 11" descr="爆炸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9951085" y="1125220"/>
            <a:ext cx="1477645" cy="15303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3" name="六月初肆-爆炸声">
            <a:hlinkClick r:id="" action="ppaction://media"/>
          </p:cNvPr>
          <p:cNvPicPr/>
          <p:nvPr>
            <a:audioFile r:link="rId27"/>
            <p:extLst>
              <p:ext uri="{DAA4B4D4-6D71-4841-9C94-3DE7FCFB9230}">
                <p14:media xmlns:p14="http://schemas.microsoft.com/office/powerpoint/2010/main" r:embed="rId28"/>
              </p:ext>
            </p:extLst>
            <p:custDataLst>
              <p:tags r:id="rId29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11360785" y="2081530"/>
            <a:ext cx="654050" cy="574040"/>
          </a:xfrm>
          <a:prstGeom prst="rect">
            <a:avLst/>
          </a:prstGeom>
        </p:spPr>
      </p:pic>
      <p:sp>
        <p:nvSpPr>
          <p:cNvPr id="6" name="矩形标注 5"/>
          <p:cNvSpPr/>
          <p:nvPr>
            <p:custDataLst>
              <p:tags r:id="rId31"/>
            </p:custDataLst>
          </p:nvPr>
        </p:nvSpPr>
        <p:spPr>
          <a:xfrm>
            <a:off x="2086610" y="951865"/>
            <a:ext cx="10180320" cy="5467350"/>
          </a:xfrm>
          <a:prstGeom prst="wedgeRectCallout">
            <a:avLst>
              <a:gd name="adj1" fmla="val -53810"/>
              <a:gd name="adj2" fmla="val 4369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p>
            <a:pPr algn="l"/>
            <a:r>
              <a:rPr lang="en-US" altLang="zh-CN" sz="3600" b="1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</a:rPr>
              <a:t>How might Timmy feel?</a:t>
            </a:r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endParaRPr lang="en-US" altLang="zh-CN" sz="36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3131820" y="3150772"/>
            <a:ext cx="7522770" cy="2941120"/>
            <a:chOff x="284" y="1712"/>
            <a:chExt cx="18324" cy="8786"/>
          </a:xfrm>
        </p:grpSpPr>
        <p:grpSp>
          <p:nvGrpSpPr>
            <p:cNvPr id="8" name="组合 7"/>
            <p:cNvGrpSpPr/>
            <p:nvPr/>
          </p:nvGrpSpPr>
          <p:grpSpPr>
            <a:xfrm>
              <a:off x="284" y="1712"/>
              <a:ext cx="18324" cy="8704"/>
              <a:chOff x="284" y="1712"/>
              <a:chExt cx="18324" cy="8704"/>
            </a:xfrm>
          </p:grpSpPr>
          <p:grpSp>
            <p:nvGrpSpPr>
              <p:cNvPr id="9" name="组合 8"/>
              <p:cNvGrpSpPr/>
              <p:nvPr/>
            </p:nvGrpSpPr>
            <p:grpSpPr>
              <a:xfrm>
                <a:off x="284" y="1712"/>
                <a:ext cx="18324" cy="8704"/>
                <a:chOff x="284" y="1712"/>
                <a:chExt cx="18324" cy="8704"/>
              </a:xfrm>
            </p:grpSpPr>
            <p:grpSp>
              <p:nvGrpSpPr>
                <p:cNvPr id="10" name="组合 9"/>
                <p:cNvGrpSpPr/>
                <p:nvPr/>
              </p:nvGrpSpPr>
              <p:grpSpPr>
                <a:xfrm>
                  <a:off x="284" y="1712"/>
                  <a:ext cx="18324" cy="8704"/>
                  <a:chOff x="284" y="1712"/>
                  <a:chExt cx="18324" cy="8704"/>
                </a:xfrm>
              </p:grpSpPr>
              <p:grpSp>
                <p:nvGrpSpPr>
                  <p:cNvPr id="11" name="组合 10"/>
                  <p:cNvGrpSpPr/>
                  <p:nvPr/>
                </p:nvGrpSpPr>
                <p:grpSpPr>
                  <a:xfrm rot="0">
                    <a:off x="284" y="1712"/>
                    <a:ext cx="18324" cy="8656"/>
                    <a:chOff x="284" y="1712"/>
                    <a:chExt cx="18324" cy="8656"/>
                  </a:xfrm>
                </p:grpSpPr>
                <p:cxnSp>
                  <p:nvCxnSpPr>
                    <p:cNvPr id="15" name="直接箭头连接符 14"/>
                    <p:cNvCxnSpPr/>
                    <p:nvPr>
                      <p:custDataLst>
                        <p:tags r:id="rId32"/>
                      </p:custDataLst>
                    </p:nvPr>
                  </p:nvCxnSpPr>
                  <p:spPr>
                    <a:xfrm>
                      <a:off x="284" y="8493"/>
                      <a:ext cx="18324" cy="0"/>
                    </a:xfrm>
                    <a:prstGeom prst="straightConnector1">
                      <a:avLst/>
                    </a:prstGeom>
                    <a:ln w="76200"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" name="直接箭头连接符 15"/>
                    <p:cNvCxnSpPr/>
                    <p:nvPr>
                      <p:custDataLst>
                        <p:tags r:id="rId33"/>
                      </p:custDataLst>
                    </p:nvPr>
                  </p:nvCxnSpPr>
                  <p:spPr>
                    <a:xfrm flipH="1" flipV="1">
                      <a:off x="1091" y="1712"/>
                      <a:ext cx="47" cy="8656"/>
                    </a:xfrm>
                    <a:prstGeom prst="straightConnector1">
                      <a:avLst/>
                    </a:prstGeom>
                    <a:ln w="76200"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7" name="文本框 16"/>
                  <p:cNvSpPr txBox="1"/>
                  <p:nvPr>
                    <p:custDataLst>
                      <p:tags r:id="rId34"/>
                    </p:custDataLst>
                  </p:nvPr>
                </p:nvSpPr>
                <p:spPr>
                  <a:xfrm>
                    <a:off x="319" y="8489"/>
                    <a:ext cx="1077" cy="192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p>
                    <a:r>
                      <a:rPr lang="en-US" altLang="zh-CN" sz="3600" i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rPr>
                      <a:t>0</a:t>
                    </a:r>
                    <a:endParaRPr lang="en-US" altLang="zh-CN" sz="3600" i="1">
                      <a:solidFill>
                        <a:srgbClr val="FF0000"/>
                      </a:solidFill>
                      <a:latin typeface="Times New Roman" panose="02020603050405020304" charset="0"/>
                      <a:cs typeface="Times New Roman" panose="02020603050405020304" charset="0"/>
                    </a:endParaRPr>
                  </a:p>
                </p:txBody>
              </p:sp>
            </p:grpSp>
            <p:cxnSp>
              <p:nvCxnSpPr>
                <p:cNvPr id="18" name="直接连接符 17"/>
                <p:cNvCxnSpPr/>
                <p:nvPr>
                  <p:custDataLst>
                    <p:tags r:id="rId35"/>
                  </p:custDataLst>
                </p:nvPr>
              </p:nvCxnSpPr>
              <p:spPr>
                <a:xfrm>
                  <a:off x="10119" y="8034"/>
                  <a:ext cx="0" cy="428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直接连接符 18"/>
                <p:cNvCxnSpPr/>
                <p:nvPr>
                  <p:custDataLst>
                    <p:tags r:id="rId36"/>
                  </p:custDataLst>
                </p:nvPr>
              </p:nvCxnSpPr>
              <p:spPr>
                <a:xfrm>
                  <a:off x="5299" y="8065"/>
                  <a:ext cx="0" cy="428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直接连接符 19"/>
                <p:cNvCxnSpPr/>
                <p:nvPr>
                  <p:custDataLst>
                    <p:tags r:id="rId37"/>
                  </p:custDataLst>
                </p:nvPr>
              </p:nvCxnSpPr>
              <p:spPr>
                <a:xfrm>
                  <a:off x="15544" y="8034"/>
                  <a:ext cx="0" cy="428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1" name="直接连接符 20"/>
              <p:cNvCxnSpPr/>
              <p:nvPr>
                <p:custDataLst>
                  <p:tags r:id="rId38"/>
                </p:custDataLst>
              </p:nvPr>
            </p:nvCxnSpPr>
            <p:spPr>
              <a:xfrm flipH="1" flipV="1">
                <a:off x="1138" y="7391"/>
                <a:ext cx="535" cy="10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>
                <p:custDataLst>
                  <p:tags r:id="rId39"/>
                </p:custDataLst>
              </p:nvPr>
            </p:nvCxnSpPr>
            <p:spPr>
              <a:xfrm flipH="1" flipV="1">
                <a:off x="1138" y="6035"/>
                <a:ext cx="535" cy="10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>
                <p:custDataLst>
                  <p:tags r:id="rId40"/>
                </p:custDataLst>
              </p:nvPr>
            </p:nvCxnSpPr>
            <p:spPr>
              <a:xfrm flipH="1" flipV="1">
                <a:off x="1138" y="4987"/>
                <a:ext cx="535" cy="10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>
                <p:custDataLst>
                  <p:tags r:id="rId41"/>
                </p:custDataLst>
              </p:nvPr>
            </p:nvCxnSpPr>
            <p:spPr>
              <a:xfrm flipH="1" flipV="1">
                <a:off x="1138" y="3697"/>
                <a:ext cx="535" cy="10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文本框 24"/>
            <p:cNvSpPr txBox="1"/>
            <p:nvPr>
              <p:custDataLst>
                <p:tags r:id="rId42"/>
              </p:custDataLst>
            </p:nvPr>
          </p:nvSpPr>
          <p:spPr>
            <a:xfrm>
              <a:off x="4151" y="8683"/>
              <a:ext cx="4196" cy="1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>
                <a:lnSpc>
                  <a:spcPct val="70000"/>
                </a:lnSpc>
              </a:pPr>
              <a:r>
                <a:rPr lang="en-US" altLang="zh-CN" sz="2400" b="1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Before</a:t>
              </a:r>
              <a:r>
                <a:rPr lang="en-US" altLang="zh-CN" sz="2400" b="1">
                  <a:latin typeface="Times New Roman" panose="02020603050405020304" charset="0"/>
                  <a:cs typeface="Times New Roman" panose="02020603050405020304" charset="0"/>
                </a:rPr>
                <a:t> the earthquake</a:t>
              </a:r>
              <a:endParaRPr lang="en-US" altLang="zh-CN" sz="24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26" name="文本框 25"/>
            <p:cNvSpPr txBox="1"/>
            <p:nvPr>
              <p:custDataLst>
                <p:tags r:id="rId43"/>
              </p:custDataLst>
            </p:nvPr>
          </p:nvSpPr>
          <p:spPr>
            <a:xfrm>
              <a:off x="8975" y="8683"/>
              <a:ext cx="4196" cy="1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>
                <a:lnSpc>
                  <a:spcPct val="70000"/>
                </a:lnSpc>
              </a:pPr>
              <a:r>
                <a:rPr lang="en-US" altLang="zh-CN" sz="2400" b="1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During</a:t>
              </a:r>
              <a:r>
                <a:rPr lang="en-US" altLang="zh-CN" sz="2400" b="1">
                  <a:latin typeface="Times New Roman" panose="02020603050405020304" charset="0"/>
                  <a:cs typeface="Times New Roman" panose="02020603050405020304" charset="0"/>
                </a:rPr>
                <a:t> the earthquake</a:t>
              </a:r>
              <a:endParaRPr lang="en-US" altLang="zh-CN" sz="24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27" name="文本框 26"/>
            <p:cNvSpPr txBox="1"/>
            <p:nvPr>
              <p:custDataLst>
                <p:tags r:id="rId44"/>
              </p:custDataLst>
            </p:nvPr>
          </p:nvSpPr>
          <p:spPr>
            <a:xfrm>
              <a:off x="13910" y="8683"/>
              <a:ext cx="4196" cy="1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>
                <a:lnSpc>
                  <a:spcPct val="70000"/>
                </a:lnSpc>
              </a:pPr>
              <a:r>
                <a:rPr lang="en-US" altLang="zh-CN" sz="2400" b="1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After</a:t>
              </a:r>
              <a:r>
                <a:rPr lang="en-US" altLang="zh-CN" sz="2400" b="1">
                  <a:latin typeface="Times New Roman" panose="02020603050405020304" charset="0"/>
                  <a:cs typeface="Times New Roman" panose="02020603050405020304" charset="0"/>
                </a:rPr>
                <a:t> the earthquake</a:t>
              </a:r>
              <a:endParaRPr lang="en-US" altLang="zh-CN" sz="24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28" name="任意多边形 27"/>
            <p:cNvSpPr/>
            <p:nvPr>
              <p:custDataLst>
                <p:tags r:id="rId45"/>
              </p:custDataLst>
            </p:nvPr>
          </p:nvSpPr>
          <p:spPr>
            <a:xfrm>
              <a:off x="5298" y="2424"/>
              <a:ext cx="12706" cy="6049"/>
            </a:xfrm>
            <a:custGeom>
              <a:avLst/>
              <a:gdLst>
                <a:gd name="connisteX0" fmla="*/ 0 w 10699115"/>
                <a:gd name="connsiteY0" fmla="*/ 3790953 h 3811273"/>
                <a:gd name="connisteX1" fmla="*/ 7240270 w 10699115"/>
                <a:gd name="connsiteY1" fmla="*/ 3 h 3811273"/>
                <a:gd name="connisteX2" fmla="*/ 10699115 w 10699115"/>
                <a:gd name="connsiteY2" fmla="*/ 3811273 h 3811273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</a:cxnLst>
              <a:rect l="l" t="t" r="r" b="b"/>
              <a:pathLst>
                <a:path w="10699115" h="3811274">
                  <a:moveTo>
                    <a:pt x="0" y="3790954"/>
                  </a:moveTo>
                  <a:cubicBezTo>
                    <a:pt x="1378585" y="2956564"/>
                    <a:pt x="5100320" y="-3806"/>
                    <a:pt x="7240270" y="4"/>
                  </a:cubicBezTo>
                  <a:cubicBezTo>
                    <a:pt x="9380220" y="3814"/>
                    <a:pt x="10152380" y="2973074"/>
                    <a:pt x="10699115" y="3811274"/>
                  </a:cubicBezTo>
                </a:path>
              </a:pathLst>
            </a:custGeom>
            <a:noFill/>
            <a:ln w="28575" cmpd="sng">
              <a:solidFill>
                <a:schemeClr val="accent1">
                  <a:shade val="50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>
              <p:custDataLst>
                <p:tags r:id="rId46"/>
              </p:custDataLst>
            </p:nvPr>
          </p:nvSpPr>
          <p:spPr>
            <a:xfrm>
              <a:off x="5391" y="7799"/>
              <a:ext cx="718" cy="598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p>
              <a:pPr algn="ctr" fontAlgn="auto"/>
              <a:endParaRPr lang="zh-CN" altLang="en-US" sz="1350" strike="noStrike" noProof="1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47"/>
              </p:custDataLst>
            </p:nvPr>
          </p:nvSpPr>
          <p:spPr>
            <a:xfrm>
              <a:off x="9760" y="3992"/>
              <a:ext cx="718" cy="59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p>
              <a:pPr algn="ctr" fontAlgn="auto"/>
              <a:endParaRPr lang="zh-CN" altLang="en-US" sz="1350" strike="noStrike" noProof="1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48"/>
              </p:custDataLst>
            </p:nvPr>
          </p:nvSpPr>
          <p:spPr>
            <a:xfrm>
              <a:off x="13754" y="2063"/>
              <a:ext cx="718" cy="660"/>
            </a:xfrm>
            <a:prstGeom prst="ellipse">
              <a:avLst/>
            </a:prstGeom>
            <a:solidFill>
              <a:srgbClr val="FFFF00"/>
            </a:solidFill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p>
              <a:pPr algn="ctr" fontAlgn="auto"/>
              <a:endParaRPr lang="zh-CN" altLang="en-US" sz="1350" strike="noStrike" noProof="1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49"/>
              </p:custDataLst>
            </p:nvPr>
          </p:nvSpPr>
          <p:spPr>
            <a:xfrm>
              <a:off x="17286" y="7199"/>
              <a:ext cx="718" cy="600"/>
            </a:xfrm>
            <a:prstGeom prst="ellipse">
              <a:avLst/>
            </a:prstGeom>
            <a:solidFill>
              <a:srgbClr val="9AD35B"/>
            </a:solidFill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p>
              <a:pPr algn="ctr" fontAlgn="auto"/>
              <a:endParaRPr lang="zh-CN" altLang="en-US" sz="1350" strike="noStrike" noProof="1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pic>
          <p:nvPicPr>
            <p:cNvPr id="34" name="图片 33"/>
            <p:cNvPicPr/>
            <p:nvPr>
              <p:custDataLst>
                <p:tags r:id="rId50"/>
              </p:custDataLst>
            </p:nvPr>
          </p:nvPicPr>
          <p:blipFill>
            <a:blip r:embed="rId51"/>
            <a:stretch>
              <a:fillRect/>
            </a:stretch>
          </p:blipFill>
          <p:spPr>
            <a:xfrm>
              <a:off x="4942" y="6101"/>
              <a:ext cx="1467" cy="1450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37" name="图片 36"/>
          <p:cNvPicPr>
            <a:picLocks noChangeAspect="1"/>
          </p:cNvPicPr>
          <p:nvPr>
            <p:custDataLst>
              <p:tags r:id="rId52"/>
            </p:custDataLst>
          </p:nvPr>
        </p:nvPicPr>
        <p:blipFill>
          <a:blip r:embed="rId5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098540" y="3021965"/>
            <a:ext cx="1071245" cy="1092200"/>
          </a:xfrm>
          <a:prstGeom prst="rect">
            <a:avLst/>
          </a:prstGeom>
        </p:spPr>
      </p:pic>
      <p:sp>
        <p:nvSpPr>
          <p:cNvPr id="49" name="任意多边形 48"/>
          <p:cNvSpPr/>
          <p:nvPr>
            <p:custDataLst>
              <p:tags r:id="rId54"/>
            </p:custDataLst>
          </p:nvPr>
        </p:nvSpPr>
        <p:spPr>
          <a:xfrm>
            <a:off x="5228590" y="4121785"/>
            <a:ext cx="1850390" cy="1216660"/>
          </a:xfrm>
          <a:custGeom>
            <a:avLst/>
            <a:gdLst>
              <a:gd name="connisteX0" fmla="*/ 0 w 1850390"/>
              <a:gd name="connsiteY0" fmla="*/ 1216660 h 1216660"/>
              <a:gd name="connisteX1" fmla="*/ 835025 w 1850390"/>
              <a:gd name="connsiteY1" fmla="*/ 995680 h 1216660"/>
              <a:gd name="connisteX2" fmla="*/ 1850390 w 1850390"/>
              <a:gd name="connsiteY2" fmla="*/ 0 h 121666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</a:cxnLst>
            <a:rect l="l" t="t" r="r" b="b"/>
            <a:pathLst>
              <a:path w="1850390" h="1216660">
                <a:moveTo>
                  <a:pt x="0" y="1216660"/>
                </a:moveTo>
                <a:cubicBezTo>
                  <a:pt x="146685" y="1192530"/>
                  <a:pt x="464820" y="1238885"/>
                  <a:pt x="835025" y="995680"/>
                </a:cubicBezTo>
                <a:cubicBezTo>
                  <a:pt x="1205230" y="752475"/>
                  <a:pt x="1663700" y="194945"/>
                  <a:pt x="1850390" y="0"/>
                </a:cubicBezTo>
              </a:path>
            </a:pathLst>
          </a:custGeom>
          <a:ln w="38100">
            <a:solidFill>
              <a:srgbClr val="00B05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2" name="云形标注 51"/>
          <p:cNvSpPr/>
          <p:nvPr>
            <p:custDataLst>
              <p:tags r:id="rId55"/>
            </p:custDataLst>
          </p:nvPr>
        </p:nvSpPr>
        <p:spPr>
          <a:xfrm flipH="1">
            <a:off x="7861300" y="1364615"/>
            <a:ext cx="2089785" cy="1466850"/>
          </a:xfrm>
          <a:prstGeom prst="cloudCallout">
            <a:avLst>
              <a:gd name="adj1" fmla="val 87963"/>
              <a:gd name="adj2" fmla="val 75194"/>
            </a:avLst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r>
              <a:rPr lang="en-US" altLang="zh-CN" sz="2400" b="1">
                <a:latin typeface="Comic Sans MS" panose="030F0702030302020204" charset="0"/>
                <a:cs typeface="Comic Sans MS" panose="030F0702030302020204" charset="0"/>
              </a:rPr>
              <a:t>afraid</a:t>
            </a:r>
            <a:endParaRPr lang="en-US" altLang="zh-CN" sz="2400" b="1">
              <a:latin typeface="Comic Sans MS" panose="030F0702030302020204" charset="0"/>
              <a:cs typeface="Comic Sans MS" panose="030F0702030302020204" charset="0"/>
            </a:endParaRPr>
          </a:p>
          <a:p>
            <a:pPr algn="ctr"/>
            <a:r>
              <a:rPr lang="en-US" altLang="zh-CN" sz="2400" b="1">
                <a:latin typeface="Comic Sans MS" panose="030F0702030302020204" charset="0"/>
                <a:cs typeface="Comic Sans MS" panose="030F0702030302020204" charset="0"/>
              </a:rPr>
              <a:t>nervous</a:t>
            </a:r>
            <a:endParaRPr lang="en-US" altLang="zh-CN" sz="2400" b="1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5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32" dur="237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0000" showWhenStopped="0">
                <p:cTn id="106" fill="hold" display="1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14355" grpId="0"/>
      <p:bldP spid="42" grpId="0"/>
      <p:bldP spid="44" grpId="0"/>
      <p:bldP spid="45" grpId="0"/>
      <p:bldP spid="46" grpId="0"/>
      <p:bldP spid="47" grpId="0"/>
      <p:bldP spid="48" grpId="0"/>
      <p:bldP spid="43" grpId="0"/>
      <p:bldP spid="43" grpId="1"/>
      <p:bldP spid="6" grpId="0" bldLvl="0" animBg="1"/>
      <p:bldP spid="6" grpId="1" animBg="1"/>
      <p:bldP spid="49" grpId="0" bldLvl="0" animBg="1"/>
      <p:bldP spid="49" grpId="1" animBg="1"/>
      <p:bldP spid="52" grpId="0" bldLvl="0" animBg="1"/>
      <p:bldP spid="5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4"/>
            </p:custDataLst>
          </p:nvPr>
        </p:nvSpPr>
        <p:spPr>
          <a:xfrm>
            <a:off x="993775" y="220482"/>
            <a:ext cx="597344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Careful reading for Para 3-5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>
            <a:clrChange>
              <a:clrFrom>
                <a:srgbClr val="FFFEFF">
                  <a:alpha val="100000"/>
                </a:srgbClr>
              </a:clrFrom>
              <a:clrTo>
                <a:srgbClr val="FFFE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213995" y="4998085"/>
            <a:ext cx="2738755" cy="2186305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579880" y="871855"/>
            <a:ext cx="8663305" cy="2148840"/>
          </a:xfrm>
          <a:prstGeom prst="rect">
            <a:avLst/>
          </a:prstGeom>
        </p:spPr>
      </p:pic>
      <p:sp>
        <p:nvSpPr>
          <p:cNvPr id="31" name="矩形 30"/>
          <p:cNvSpPr/>
          <p:nvPr>
            <p:custDataLst>
              <p:tags r:id="rId9"/>
            </p:custDataLst>
          </p:nvPr>
        </p:nvSpPr>
        <p:spPr>
          <a:xfrm>
            <a:off x="1405255" y="3193415"/>
            <a:ext cx="8177530" cy="520700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p>
            <a:pPr algn="l"/>
            <a:r>
              <a:rPr lang="en-US" sz="28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lt"/>
              </a:rPr>
              <a:t>How did Timmy’s feelings </a:t>
            </a:r>
            <a:r>
              <a:rPr lang="en-US" sz="2800" b="1">
                <a:solidFill>
                  <a:srgbClr val="00B050"/>
                </a:solidFill>
                <a:latin typeface="Times New Roman" panose="02020603050405020304" charset="0"/>
                <a:cs typeface="Times New Roman" panose="02020603050405020304" charset="0"/>
                <a:sym typeface="+mn-lt"/>
              </a:rPr>
              <a:t>change</a:t>
            </a:r>
            <a:r>
              <a:rPr lang="en-US" sz="28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lt"/>
              </a:rPr>
              <a:t> at that moment?</a:t>
            </a:r>
            <a:endParaRPr lang="en-US" sz="28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>
            <a:off x="5937250" y="1211580"/>
            <a:ext cx="40862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>
            <a:off x="1579880" y="1658620"/>
            <a:ext cx="38354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12"/>
            </p:custDataLst>
          </p:nvPr>
        </p:nvCxnSpPr>
        <p:spPr>
          <a:xfrm>
            <a:off x="5561330" y="1658620"/>
            <a:ext cx="475678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>
            <p:custDataLst>
              <p:tags r:id="rId13"/>
            </p:custDataLst>
          </p:nvPr>
        </p:nvCxnSpPr>
        <p:spPr>
          <a:xfrm>
            <a:off x="1689100" y="2141855"/>
            <a:ext cx="83343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14"/>
            </p:custDataLst>
          </p:nvPr>
        </p:nvCxnSpPr>
        <p:spPr>
          <a:xfrm>
            <a:off x="7399655" y="2555240"/>
            <a:ext cx="24860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15"/>
            </p:custDataLst>
          </p:nvPr>
        </p:nvCxnSpPr>
        <p:spPr>
          <a:xfrm>
            <a:off x="1579880" y="3020695"/>
            <a:ext cx="40925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46"/>
          <p:cNvCxnSpPr/>
          <p:nvPr>
            <p:custDataLst>
              <p:tags r:id="rId16"/>
            </p:custDataLst>
          </p:nvPr>
        </p:nvCxnSpPr>
        <p:spPr>
          <a:xfrm flipV="1">
            <a:off x="2590800" y="2555240"/>
            <a:ext cx="2288540" cy="2603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椭圆 47"/>
          <p:cNvSpPr/>
          <p:nvPr>
            <p:custDataLst>
              <p:tags r:id="rId17"/>
            </p:custDataLst>
          </p:nvPr>
        </p:nvSpPr>
        <p:spPr>
          <a:xfrm>
            <a:off x="2679065" y="1583690"/>
            <a:ext cx="1104900" cy="708660"/>
          </a:xfrm>
          <a:prstGeom prst="ellipse">
            <a:avLst/>
          </a:prstGeom>
          <a:noFill/>
          <a:ln w="38100"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9" name="椭圆 48"/>
          <p:cNvSpPr/>
          <p:nvPr>
            <p:custDataLst>
              <p:tags r:id="rId18"/>
            </p:custDataLst>
          </p:nvPr>
        </p:nvSpPr>
        <p:spPr>
          <a:xfrm>
            <a:off x="1450975" y="2484755"/>
            <a:ext cx="1501775" cy="708660"/>
          </a:xfrm>
          <a:prstGeom prst="ellipse">
            <a:avLst/>
          </a:prstGeom>
          <a:noFill/>
          <a:ln w="38100"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0" name="椭圆 49"/>
          <p:cNvSpPr/>
          <p:nvPr>
            <p:custDataLst>
              <p:tags r:id="rId19"/>
            </p:custDataLst>
          </p:nvPr>
        </p:nvSpPr>
        <p:spPr>
          <a:xfrm>
            <a:off x="4044315" y="2090420"/>
            <a:ext cx="835025" cy="708660"/>
          </a:xfrm>
          <a:prstGeom prst="ellipse">
            <a:avLst/>
          </a:prstGeom>
          <a:noFill/>
          <a:ln w="38100"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57" name="组合 56"/>
          <p:cNvGrpSpPr/>
          <p:nvPr/>
        </p:nvGrpSpPr>
        <p:grpSpPr>
          <a:xfrm>
            <a:off x="3043555" y="4023995"/>
            <a:ext cx="7522210" cy="2941320"/>
            <a:chOff x="4793" y="6337"/>
            <a:chExt cx="11846" cy="4632"/>
          </a:xfrm>
        </p:grpSpPr>
        <p:grpSp>
          <p:nvGrpSpPr>
            <p:cNvPr id="94" name="组合 93"/>
            <p:cNvGrpSpPr/>
            <p:nvPr/>
          </p:nvGrpSpPr>
          <p:grpSpPr>
            <a:xfrm>
              <a:off x="4793" y="6337"/>
              <a:ext cx="11847" cy="4632"/>
              <a:chOff x="284" y="1712"/>
              <a:chExt cx="18324" cy="8786"/>
            </a:xfrm>
          </p:grpSpPr>
          <p:grpSp>
            <p:nvGrpSpPr>
              <p:cNvPr id="95" name="组合 94"/>
              <p:cNvGrpSpPr/>
              <p:nvPr/>
            </p:nvGrpSpPr>
            <p:grpSpPr>
              <a:xfrm>
                <a:off x="284" y="1712"/>
                <a:ext cx="18324" cy="8704"/>
                <a:chOff x="284" y="1712"/>
                <a:chExt cx="18324" cy="8704"/>
              </a:xfrm>
            </p:grpSpPr>
            <p:grpSp>
              <p:nvGrpSpPr>
                <p:cNvPr id="96" name="组合 95"/>
                <p:cNvGrpSpPr/>
                <p:nvPr/>
              </p:nvGrpSpPr>
              <p:grpSpPr>
                <a:xfrm>
                  <a:off x="284" y="1712"/>
                  <a:ext cx="18324" cy="8704"/>
                  <a:chOff x="284" y="1712"/>
                  <a:chExt cx="18324" cy="8704"/>
                </a:xfrm>
              </p:grpSpPr>
              <p:grpSp>
                <p:nvGrpSpPr>
                  <p:cNvPr id="97" name="组合 96"/>
                  <p:cNvGrpSpPr/>
                  <p:nvPr/>
                </p:nvGrpSpPr>
                <p:grpSpPr>
                  <a:xfrm>
                    <a:off x="284" y="1712"/>
                    <a:ext cx="18324" cy="8704"/>
                    <a:chOff x="284" y="1712"/>
                    <a:chExt cx="18324" cy="8704"/>
                  </a:xfrm>
                </p:grpSpPr>
                <p:grpSp>
                  <p:nvGrpSpPr>
                    <p:cNvPr id="99" name="组合 98"/>
                    <p:cNvGrpSpPr/>
                    <p:nvPr/>
                  </p:nvGrpSpPr>
                  <p:grpSpPr>
                    <a:xfrm rot="0">
                      <a:off x="284" y="1712"/>
                      <a:ext cx="18324" cy="8656"/>
                      <a:chOff x="284" y="1712"/>
                      <a:chExt cx="18324" cy="8656"/>
                    </a:xfrm>
                  </p:grpSpPr>
                  <p:cxnSp>
                    <p:nvCxnSpPr>
                      <p:cNvPr id="102" name="直接箭头连接符 101"/>
                      <p:cNvCxnSpPr/>
                      <p:nvPr>
                        <p:custDataLst>
                          <p:tags r:id="rId20"/>
                        </p:custDataLst>
                      </p:nvPr>
                    </p:nvCxnSpPr>
                    <p:spPr>
                      <a:xfrm>
                        <a:off x="284" y="8493"/>
                        <a:ext cx="18324" cy="0"/>
                      </a:xfrm>
                      <a:prstGeom prst="straightConnector1">
                        <a:avLst/>
                      </a:prstGeom>
                      <a:ln w="76200">
                        <a:tailEnd type="arrow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03" name="直接箭头连接符 102"/>
                      <p:cNvCxnSpPr/>
                      <p:nvPr>
                        <p:custDataLst>
                          <p:tags r:id="rId21"/>
                        </p:custDataLst>
                      </p:nvPr>
                    </p:nvCxnSpPr>
                    <p:spPr>
                      <a:xfrm flipH="1" flipV="1">
                        <a:off x="1091" y="1712"/>
                        <a:ext cx="47" cy="8656"/>
                      </a:xfrm>
                      <a:prstGeom prst="straightConnector1">
                        <a:avLst/>
                      </a:prstGeom>
                      <a:ln w="76200">
                        <a:tailEnd type="arrow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  <p:sp>
                  <p:nvSpPr>
                    <p:cNvPr id="106" name="文本框 105"/>
                    <p:cNvSpPr txBox="1"/>
                    <p:nvPr>
                      <p:custDataLst>
                        <p:tags r:id="rId22"/>
                      </p:custDataLst>
                    </p:nvPr>
                  </p:nvSpPr>
                  <p:spPr>
                    <a:xfrm>
                      <a:off x="319" y="8489"/>
                      <a:ext cx="1077" cy="1927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p>
                      <a:r>
                        <a:rPr lang="en-US" altLang="zh-CN" sz="3600" i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0</a:t>
                      </a:r>
                      <a:endParaRPr lang="en-US" altLang="zh-CN" sz="3600" i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p:txBody>
                </p:sp>
              </p:grpSp>
              <p:cxnSp>
                <p:nvCxnSpPr>
                  <p:cNvPr id="107" name="直接连接符 106"/>
                  <p:cNvCxnSpPr/>
                  <p:nvPr>
                    <p:custDataLst>
                      <p:tags r:id="rId23"/>
                    </p:custDataLst>
                  </p:nvPr>
                </p:nvCxnSpPr>
                <p:spPr>
                  <a:xfrm>
                    <a:off x="10119" y="8034"/>
                    <a:ext cx="0" cy="428"/>
                  </a:xfrm>
                  <a:prstGeom prst="line">
                    <a:avLst/>
                  </a:prstGeom>
                  <a:ln w="76200"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8" name="直接连接符 107"/>
                  <p:cNvCxnSpPr/>
                  <p:nvPr>
                    <p:custDataLst>
                      <p:tags r:id="rId24"/>
                    </p:custDataLst>
                  </p:nvPr>
                </p:nvCxnSpPr>
                <p:spPr>
                  <a:xfrm>
                    <a:off x="5299" y="8065"/>
                    <a:ext cx="0" cy="428"/>
                  </a:xfrm>
                  <a:prstGeom prst="line">
                    <a:avLst/>
                  </a:prstGeom>
                  <a:ln w="76200"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9" name="直接连接符 108"/>
                  <p:cNvCxnSpPr/>
                  <p:nvPr>
                    <p:custDataLst>
                      <p:tags r:id="rId25"/>
                    </p:custDataLst>
                  </p:nvPr>
                </p:nvCxnSpPr>
                <p:spPr>
                  <a:xfrm>
                    <a:off x="15544" y="8034"/>
                    <a:ext cx="0" cy="428"/>
                  </a:xfrm>
                  <a:prstGeom prst="line">
                    <a:avLst/>
                  </a:prstGeom>
                  <a:ln w="76200"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10" name="直接连接符 109"/>
                <p:cNvCxnSpPr/>
                <p:nvPr>
                  <p:custDataLst>
                    <p:tags r:id="rId26"/>
                  </p:custDataLst>
                </p:nvPr>
              </p:nvCxnSpPr>
              <p:spPr>
                <a:xfrm flipH="1" flipV="1">
                  <a:off x="1138" y="7391"/>
                  <a:ext cx="535" cy="10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1" name="直接连接符 110"/>
                <p:cNvCxnSpPr/>
                <p:nvPr>
                  <p:custDataLst>
                    <p:tags r:id="rId27"/>
                  </p:custDataLst>
                </p:nvPr>
              </p:nvCxnSpPr>
              <p:spPr>
                <a:xfrm flipH="1" flipV="1">
                  <a:off x="1138" y="6035"/>
                  <a:ext cx="535" cy="10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2" name="直接连接符 111"/>
                <p:cNvCxnSpPr/>
                <p:nvPr>
                  <p:custDataLst>
                    <p:tags r:id="rId28"/>
                  </p:custDataLst>
                </p:nvPr>
              </p:nvCxnSpPr>
              <p:spPr>
                <a:xfrm flipH="1" flipV="1">
                  <a:off x="1138" y="4987"/>
                  <a:ext cx="535" cy="10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3" name="直接连接符 112"/>
                <p:cNvCxnSpPr/>
                <p:nvPr>
                  <p:custDataLst>
                    <p:tags r:id="rId29"/>
                  </p:custDataLst>
                </p:nvPr>
              </p:nvCxnSpPr>
              <p:spPr>
                <a:xfrm flipH="1" flipV="1">
                  <a:off x="1138" y="3697"/>
                  <a:ext cx="535" cy="10"/>
                </a:xfrm>
                <a:prstGeom prst="line">
                  <a:avLst/>
                </a:prstGeom>
                <a:ln w="762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14" name="文本框 113"/>
              <p:cNvSpPr txBox="1"/>
              <p:nvPr>
                <p:custDataLst>
                  <p:tags r:id="rId30"/>
                </p:custDataLst>
              </p:nvPr>
            </p:nvSpPr>
            <p:spPr>
              <a:xfrm>
                <a:off x="4151" y="8683"/>
                <a:ext cx="4196" cy="18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>
                  <a:lnSpc>
                    <a:spcPct val="70000"/>
                  </a:lnSpc>
                </a:pP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charset="0"/>
                    <a:cs typeface="Times New Roman" panose="02020603050405020304" charset="0"/>
                  </a:rPr>
                  <a:t>Before</a:t>
                </a:r>
                <a:r>
                  <a:rPr lang="en-US" altLang="zh-CN" sz="2400" b="1">
                    <a:latin typeface="Times New Roman" panose="02020603050405020304" charset="0"/>
                    <a:cs typeface="Times New Roman" panose="02020603050405020304" charset="0"/>
                  </a:rPr>
                  <a:t> the earthquake</a:t>
                </a:r>
                <a:endParaRPr lang="en-US" altLang="zh-CN" sz="2400" b="1">
                  <a:latin typeface="Times New Roman" panose="02020603050405020304" charset="0"/>
                  <a:cs typeface="Times New Roman" panose="02020603050405020304" charset="0"/>
                </a:endParaRPr>
              </a:p>
            </p:txBody>
          </p:sp>
          <p:sp>
            <p:nvSpPr>
              <p:cNvPr id="115" name="文本框 114"/>
              <p:cNvSpPr txBox="1"/>
              <p:nvPr>
                <p:custDataLst>
                  <p:tags r:id="rId31"/>
                </p:custDataLst>
              </p:nvPr>
            </p:nvSpPr>
            <p:spPr>
              <a:xfrm>
                <a:off x="8975" y="8683"/>
                <a:ext cx="4196" cy="18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>
                  <a:lnSpc>
                    <a:spcPct val="70000"/>
                  </a:lnSpc>
                </a:pP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charset="0"/>
                    <a:cs typeface="Times New Roman" panose="02020603050405020304" charset="0"/>
                  </a:rPr>
                  <a:t>During</a:t>
                </a:r>
                <a:r>
                  <a:rPr lang="en-US" altLang="zh-CN" sz="2400" b="1">
                    <a:latin typeface="Times New Roman" panose="02020603050405020304" charset="0"/>
                    <a:cs typeface="Times New Roman" panose="02020603050405020304" charset="0"/>
                  </a:rPr>
                  <a:t> the earthquake</a:t>
                </a:r>
                <a:endParaRPr lang="en-US" altLang="zh-CN" sz="2400" b="1">
                  <a:latin typeface="Times New Roman" panose="02020603050405020304" charset="0"/>
                  <a:cs typeface="Times New Roman" panose="02020603050405020304" charset="0"/>
                </a:endParaRPr>
              </a:p>
            </p:txBody>
          </p:sp>
          <p:sp>
            <p:nvSpPr>
              <p:cNvPr id="116" name="文本框 115"/>
              <p:cNvSpPr txBox="1"/>
              <p:nvPr>
                <p:custDataLst>
                  <p:tags r:id="rId32"/>
                </p:custDataLst>
              </p:nvPr>
            </p:nvSpPr>
            <p:spPr>
              <a:xfrm>
                <a:off x="13910" y="8683"/>
                <a:ext cx="4196" cy="18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>
                  <a:lnSpc>
                    <a:spcPct val="70000"/>
                  </a:lnSpc>
                </a:pP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charset="0"/>
                    <a:cs typeface="Times New Roman" panose="02020603050405020304" charset="0"/>
                  </a:rPr>
                  <a:t>After</a:t>
                </a:r>
                <a:r>
                  <a:rPr lang="en-US" altLang="zh-CN" sz="2400" b="1">
                    <a:latin typeface="Times New Roman" panose="02020603050405020304" charset="0"/>
                    <a:cs typeface="Times New Roman" panose="02020603050405020304" charset="0"/>
                  </a:rPr>
                  <a:t> the earthquake</a:t>
                </a:r>
                <a:endParaRPr lang="en-US" altLang="zh-CN" sz="2400" b="1">
                  <a:latin typeface="Times New Roman" panose="02020603050405020304" charset="0"/>
                  <a:cs typeface="Times New Roman" panose="02020603050405020304" charset="0"/>
                </a:endParaRPr>
              </a:p>
            </p:txBody>
          </p:sp>
          <p:sp>
            <p:nvSpPr>
              <p:cNvPr id="120" name="任意多边形 119"/>
              <p:cNvSpPr/>
              <p:nvPr>
                <p:custDataLst>
                  <p:tags r:id="rId33"/>
                </p:custDataLst>
              </p:nvPr>
            </p:nvSpPr>
            <p:spPr>
              <a:xfrm>
                <a:off x="5298" y="2424"/>
                <a:ext cx="12706" cy="6049"/>
              </a:xfrm>
              <a:custGeom>
                <a:avLst/>
                <a:gdLst>
                  <a:gd name="connisteX0" fmla="*/ 0 w 10699115"/>
                  <a:gd name="connsiteY0" fmla="*/ 3790953 h 3811273"/>
                  <a:gd name="connisteX1" fmla="*/ 7240270 w 10699115"/>
                  <a:gd name="connsiteY1" fmla="*/ 3 h 3811273"/>
                  <a:gd name="connisteX2" fmla="*/ 10699115 w 10699115"/>
                  <a:gd name="connsiteY2" fmla="*/ 3811273 h 3811273"/>
                </a:gdLst>
                <a:ahLst/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</a:cxnLst>
                <a:rect l="l" t="t" r="r" b="b"/>
                <a:pathLst>
                  <a:path w="10699115" h="3811274">
                    <a:moveTo>
                      <a:pt x="0" y="3790954"/>
                    </a:moveTo>
                    <a:cubicBezTo>
                      <a:pt x="1378585" y="2956564"/>
                      <a:pt x="5100320" y="-3806"/>
                      <a:pt x="7240270" y="4"/>
                    </a:cubicBezTo>
                    <a:cubicBezTo>
                      <a:pt x="9380220" y="3814"/>
                      <a:pt x="10152380" y="2973074"/>
                      <a:pt x="10699115" y="3811274"/>
                    </a:cubicBezTo>
                  </a:path>
                </a:pathLst>
              </a:custGeom>
              <a:noFill/>
              <a:ln w="28575" cmpd="sng">
                <a:solidFill>
                  <a:schemeClr val="accent1">
                    <a:shade val="50000"/>
                  </a:schemeClr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21" name="椭圆 120"/>
              <p:cNvSpPr/>
              <p:nvPr>
                <p:custDataLst>
                  <p:tags r:id="rId34"/>
                </p:custDataLst>
              </p:nvPr>
            </p:nvSpPr>
            <p:spPr>
              <a:xfrm>
                <a:off x="5391" y="7799"/>
                <a:ext cx="718" cy="598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 fontAlgn="auto"/>
                <a:endParaRPr lang="zh-CN" altLang="en-US" sz="1350" strike="noStrike" noProof="1">
                  <a:solidFill>
                    <a:prstClr val="white"/>
                  </a:solidFill>
                  <a:latin typeface="Calibri" panose="020F0502020204030204"/>
                  <a:ea typeface="宋体" panose="02010600030101010101" pitchFamily="2" charset="-122"/>
                </a:endParaRPr>
              </a:p>
            </p:txBody>
          </p:sp>
          <p:sp>
            <p:nvSpPr>
              <p:cNvPr id="122" name="椭圆 121"/>
              <p:cNvSpPr/>
              <p:nvPr>
                <p:custDataLst>
                  <p:tags r:id="rId35"/>
                </p:custDataLst>
              </p:nvPr>
            </p:nvSpPr>
            <p:spPr>
              <a:xfrm>
                <a:off x="9760" y="3992"/>
                <a:ext cx="718" cy="598"/>
              </a:xfrm>
              <a:prstGeom prst="ellipse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 fontAlgn="auto"/>
                <a:endParaRPr lang="zh-CN" altLang="en-US" sz="1350" strike="noStrike" noProof="1">
                  <a:solidFill>
                    <a:prstClr val="white"/>
                  </a:solidFill>
                  <a:latin typeface="Calibri" panose="020F0502020204030204"/>
                  <a:ea typeface="宋体" panose="02010600030101010101" pitchFamily="2" charset="-122"/>
                </a:endParaRPr>
              </a:p>
            </p:txBody>
          </p:sp>
          <p:sp>
            <p:nvSpPr>
              <p:cNvPr id="123" name="椭圆 122"/>
              <p:cNvSpPr/>
              <p:nvPr>
                <p:custDataLst>
                  <p:tags r:id="rId36"/>
                </p:custDataLst>
              </p:nvPr>
            </p:nvSpPr>
            <p:spPr>
              <a:xfrm>
                <a:off x="13754" y="2063"/>
                <a:ext cx="718" cy="660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 fontAlgn="auto"/>
                <a:endParaRPr lang="zh-CN" altLang="en-US" sz="1350" strike="noStrike" noProof="1">
                  <a:solidFill>
                    <a:prstClr val="white"/>
                  </a:solidFill>
                  <a:latin typeface="Calibri" panose="020F0502020204030204"/>
                  <a:ea typeface="宋体" panose="02010600030101010101" pitchFamily="2" charset="-122"/>
                </a:endParaRPr>
              </a:p>
            </p:txBody>
          </p:sp>
          <p:sp>
            <p:nvSpPr>
              <p:cNvPr id="124" name="椭圆 123"/>
              <p:cNvSpPr/>
              <p:nvPr>
                <p:custDataLst>
                  <p:tags r:id="rId37"/>
                </p:custDataLst>
              </p:nvPr>
            </p:nvSpPr>
            <p:spPr>
              <a:xfrm>
                <a:off x="17286" y="7199"/>
                <a:ext cx="718" cy="600"/>
              </a:xfrm>
              <a:prstGeom prst="ellipse">
                <a:avLst/>
              </a:prstGeom>
              <a:solidFill>
                <a:srgbClr val="9AD35B"/>
              </a:solidFill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 fontAlgn="auto"/>
                <a:endParaRPr lang="zh-CN" altLang="en-US" sz="1350" strike="noStrike" noProof="1">
                  <a:solidFill>
                    <a:prstClr val="white"/>
                  </a:solidFill>
                  <a:latin typeface="Calibri" panose="020F0502020204030204"/>
                  <a:ea typeface="宋体" panose="02010600030101010101" pitchFamily="2" charset="-122"/>
                </a:endParaRPr>
              </a:p>
            </p:txBody>
          </p:sp>
          <p:pic>
            <p:nvPicPr>
              <p:cNvPr id="129" name="图片 128"/>
              <p:cNvPicPr/>
              <p:nvPr>
                <p:custDataLst>
                  <p:tags r:id="rId38"/>
                </p:custDataLst>
              </p:nvPr>
            </p:nvPicPr>
            <p:blipFill>
              <a:blip r:embed="rId39"/>
              <a:stretch>
                <a:fillRect/>
              </a:stretch>
            </p:blipFill>
            <p:spPr>
              <a:xfrm>
                <a:off x="4942" y="6101"/>
                <a:ext cx="1467" cy="1450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30" name="图片 129"/>
            <p:cNvPicPr>
              <a:picLocks noChangeAspect="1"/>
            </p:cNvPicPr>
            <p:nvPr>
              <p:custDataLst>
                <p:tags r:id="rId40"/>
              </p:custDataLst>
            </p:nvPr>
          </p:nvPicPr>
          <p:blipFill>
            <a:blip r:embed="rId4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9879" y="6811"/>
              <a:ext cx="1040" cy="1060"/>
            </a:xfrm>
            <a:prstGeom prst="rect">
              <a:avLst/>
            </a:prstGeom>
          </p:spPr>
        </p:pic>
        <p:sp>
          <p:nvSpPr>
            <p:cNvPr id="133" name="任意多边形 132"/>
            <p:cNvSpPr/>
            <p:nvPr>
              <p:custDataLst>
                <p:tags r:id="rId42"/>
              </p:custDataLst>
            </p:nvPr>
          </p:nvSpPr>
          <p:spPr>
            <a:xfrm>
              <a:off x="8136" y="7837"/>
              <a:ext cx="2914" cy="1916"/>
            </a:xfrm>
            <a:custGeom>
              <a:avLst/>
              <a:gdLst>
                <a:gd name="connisteX0" fmla="*/ 0 w 1850390"/>
                <a:gd name="connsiteY0" fmla="*/ 1216660 h 1216660"/>
                <a:gd name="connisteX1" fmla="*/ 835025 w 1850390"/>
                <a:gd name="connsiteY1" fmla="*/ 995680 h 1216660"/>
                <a:gd name="connisteX2" fmla="*/ 1850390 w 1850390"/>
                <a:gd name="connsiteY2" fmla="*/ 0 h 1216660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</a:cxnLst>
              <a:rect l="l" t="t" r="r" b="b"/>
              <a:pathLst>
                <a:path w="1850390" h="1216660">
                  <a:moveTo>
                    <a:pt x="0" y="1216660"/>
                  </a:moveTo>
                  <a:cubicBezTo>
                    <a:pt x="146685" y="1192530"/>
                    <a:pt x="464820" y="1238885"/>
                    <a:pt x="835025" y="995680"/>
                  </a:cubicBezTo>
                  <a:cubicBezTo>
                    <a:pt x="1205230" y="752475"/>
                    <a:pt x="1663700" y="194945"/>
                    <a:pt x="1850390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59" name="任意多边形 58"/>
          <p:cNvSpPr/>
          <p:nvPr/>
        </p:nvSpPr>
        <p:spPr>
          <a:xfrm>
            <a:off x="7137400" y="4062730"/>
            <a:ext cx="3384550" cy="2207260"/>
          </a:xfrm>
          <a:custGeom>
            <a:avLst/>
            <a:gdLst>
              <a:gd name="connisteX0" fmla="*/ 0 w 3384550"/>
              <a:gd name="connsiteY0" fmla="*/ 816350 h 2207000"/>
              <a:gd name="connisteX1" fmla="*/ 1088390 w 3384550"/>
              <a:gd name="connsiteY1" fmla="*/ 18790 h 2207000"/>
              <a:gd name="connisteX2" fmla="*/ 2457450 w 3384550"/>
              <a:gd name="connsiteY2" fmla="*/ 1549775 h 2207000"/>
              <a:gd name="connisteX3" fmla="*/ 3384550 w 3384550"/>
              <a:gd name="connsiteY3" fmla="*/ 2207000 h 22070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</a:cxnLst>
            <a:rect l="l" t="t" r="r" b="b"/>
            <a:pathLst>
              <a:path w="3384550" h="2207000">
                <a:moveTo>
                  <a:pt x="0" y="816350"/>
                </a:moveTo>
                <a:cubicBezTo>
                  <a:pt x="190500" y="626485"/>
                  <a:pt x="596900" y="-127895"/>
                  <a:pt x="1088390" y="18790"/>
                </a:cubicBezTo>
                <a:cubicBezTo>
                  <a:pt x="1579880" y="165475"/>
                  <a:pt x="1998345" y="1112260"/>
                  <a:pt x="2457450" y="1549775"/>
                </a:cubicBezTo>
                <a:cubicBezTo>
                  <a:pt x="2916555" y="1987290"/>
                  <a:pt x="3226435" y="2106035"/>
                  <a:pt x="3384550" y="2207000"/>
                </a:cubicBezTo>
              </a:path>
            </a:pathLst>
          </a:cu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60" name="图片 59"/>
          <p:cNvPicPr>
            <a:picLocks noChangeAspect="1"/>
          </p:cNvPicPr>
          <p:nvPr/>
        </p:nvPicPr>
        <p:blipFill>
          <a:blip r:embed="rId4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690485" y="4141470"/>
            <a:ext cx="643890" cy="568960"/>
          </a:xfrm>
          <a:prstGeom prst="rect">
            <a:avLst/>
          </a:prstGeom>
        </p:spPr>
      </p:pic>
      <p:pic>
        <p:nvPicPr>
          <p:cNvPr id="61" name="图片 60"/>
          <p:cNvPicPr>
            <a:picLocks noChangeAspect="1"/>
          </p:cNvPicPr>
          <p:nvPr/>
        </p:nvPicPr>
        <p:blipFill>
          <a:blip r:embed="rId4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034145" y="4324985"/>
            <a:ext cx="548005" cy="567690"/>
          </a:xfrm>
          <a:prstGeom prst="rect">
            <a:avLst/>
          </a:prstGeom>
        </p:spPr>
      </p:pic>
      <p:grpSp>
        <p:nvGrpSpPr>
          <p:cNvPr id="68" name="组合 67"/>
          <p:cNvGrpSpPr/>
          <p:nvPr/>
        </p:nvGrpSpPr>
        <p:grpSpPr>
          <a:xfrm>
            <a:off x="10243185" y="2799080"/>
            <a:ext cx="2209800" cy="3262630"/>
            <a:chOff x="16131" y="4408"/>
            <a:chExt cx="3480" cy="5138"/>
          </a:xfrm>
        </p:grpSpPr>
        <p:sp>
          <p:nvSpPr>
            <p:cNvPr id="64" name="椭圆 63"/>
            <p:cNvSpPr/>
            <p:nvPr/>
          </p:nvSpPr>
          <p:spPr>
            <a:xfrm>
              <a:off x="16131" y="4408"/>
              <a:ext cx="3479" cy="1990"/>
            </a:xfrm>
            <a:prstGeom prst="ellipse">
              <a:avLst/>
            </a:prstGeom>
            <a:ln>
              <a:noFill/>
            </a:ln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Comic Sans MS" panose="030F0702030302020204" charset="0"/>
                  <a:cs typeface="Comic Sans MS" panose="030F0702030302020204" charset="0"/>
                </a:rPr>
                <a:t>nervous</a:t>
              </a:r>
              <a:r>
                <a:rPr lang="zh-CN" altLang="en-US" sz="2400" b="1">
                  <a:solidFill>
                    <a:schemeClr val="bg1"/>
                  </a:solidFill>
                  <a:latin typeface="Comic Sans MS" panose="030F0702030302020204" charset="0"/>
                  <a:cs typeface="Comic Sans MS" panose="030F0702030302020204" charset="0"/>
                </a:rPr>
                <a:t>，</a:t>
              </a:r>
              <a:r>
                <a:rPr lang="en-US" altLang="zh-CN" sz="2400" b="1">
                  <a:solidFill>
                    <a:schemeClr val="bg1"/>
                  </a:solidFill>
                  <a:latin typeface="Comic Sans MS" panose="030F0702030302020204" charset="0"/>
                  <a:cs typeface="Comic Sans MS" panose="030F0702030302020204" charset="0"/>
                </a:rPr>
                <a:t>afraid...</a:t>
              </a:r>
              <a:endParaRPr lang="en-US" altLang="zh-CN" sz="24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grpSp>
          <p:nvGrpSpPr>
            <p:cNvPr id="67" name="组合 66"/>
            <p:cNvGrpSpPr/>
            <p:nvPr/>
          </p:nvGrpSpPr>
          <p:grpSpPr>
            <a:xfrm>
              <a:off x="16131" y="6522"/>
              <a:ext cx="3480" cy="3024"/>
              <a:chOff x="16131" y="6522"/>
              <a:chExt cx="3480" cy="3024"/>
            </a:xfrm>
          </p:grpSpPr>
          <p:sp>
            <p:nvSpPr>
              <p:cNvPr id="65" name="右箭头 64"/>
              <p:cNvSpPr/>
              <p:nvPr/>
            </p:nvSpPr>
            <p:spPr>
              <a:xfrm rot="5400000">
                <a:off x="17238" y="6561"/>
                <a:ext cx="1266" cy="1188"/>
              </a:xfrm>
              <a:prstGeom prst="rightArrow">
                <a:avLst/>
              </a:prstGeom>
              <a:ln>
                <a:noFill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66" name="椭圆 65"/>
              <p:cNvSpPr/>
              <p:nvPr>
                <p:custDataLst>
                  <p:tags r:id="rId45"/>
                </p:custDataLst>
              </p:nvPr>
            </p:nvSpPr>
            <p:spPr>
              <a:xfrm>
                <a:off x="16131" y="7883"/>
                <a:ext cx="3480" cy="1663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r>
                  <a:rPr lang="en-US" altLang="zh-CN" sz="2400" b="1">
                    <a:solidFill>
                      <a:schemeClr val="bg1"/>
                    </a:solidFill>
                    <a:latin typeface="Comic Sans MS" panose="030F0702030302020204" charset="0"/>
                    <a:cs typeface="Comic Sans MS" panose="030F0702030302020204" charset="0"/>
                  </a:rPr>
                  <a:t>calm</a:t>
                </a:r>
                <a:r>
                  <a:rPr lang="zh-CN" altLang="en-US" sz="2400" b="1">
                    <a:solidFill>
                      <a:schemeClr val="bg1"/>
                    </a:solidFill>
                    <a:latin typeface="Comic Sans MS" panose="030F0702030302020204" charset="0"/>
                    <a:cs typeface="Comic Sans MS" panose="030F0702030302020204" charset="0"/>
                  </a:rPr>
                  <a:t>，</a:t>
                </a:r>
                <a:r>
                  <a:rPr lang="en-US" altLang="zh-CN" sz="2400" b="1">
                    <a:solidFill>
                      <a:schemeClr val="bg1"/>
                    </a:solidFill>
                    <a:latin typeface="Comic Sans MS" panose="030F0702030302020204" charset="0"/>
                    <a:cs typeface="Comic Sans MS" panose="030F0702030302020204" charset="0"/>
                  </a:rPr>
                  <a:t>hopeful...</a:t>
                </a:r>
                <a:endParaRPr lang="en-US" altLang="zh-CN" sz="2400" b="1">
                  <a:solidFill>
                    <a:schemeClr val="bg1"/>
                  </a:solidFill>
                  <a:latin typeface="Comic Sans MS" panose="030F0702030302020204" charset="0"/>
                  <a:cs typeface="Comic Sans MS" panose="030F0702030302020204" charset="0"/>
                </a:endParaRPr>
              </a:p>
            </p:txBody>
          </p:sp>
        </p:grpSp>
      </p:grpSp>
      <p:sp>
        <p:nvSpPr>
          <p:cNvPr id="69" name="文本框 68"/>
          <p:cNvSpPr txBox="1"/>
          <p:nvPr>
            <p:custDataLst>
              <p:tags r:id="rId46"/>
            </p:custDataLst>
          </p:nvPr>
        </p:nvSpPr>
        <p:spPr>
          <a:xfrm>
            <a:off x="9455150" y="220345"/>
            <a:ext cx="2914650" cy="521970"/>
          </a:xfrm>
          <a:prstGeom prst="rect">
            <a:avLst/>
          </a:prstGeom>
          <a:solidFill>
            <a:srgbClr val="58B6E5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Read &amp; answer</a:t>
            </a:r>
            <a:endParaRPr lang="en-US" altLang="zh-CN" sz="2800" b="1" dirty="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70" name="云形标注 69"/>
          <p:cNvSpPr/>
          <p:nvPr/>
        </p:nvSpPr>
        <p:spPr>
          <a:xfrm>
            <a:off x="-265430" y="4088130"/>
            <a:ext cx="2644775" cy="804545"/>
          </a:xfrm>
          <a:prstGeom prst="cloudCallout">
            <a:avLst>
              <a:gd name="adj1" fmla="val 10004"/>
              <a:gd name="adj2" fmla="val 9648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latin typeface="Comic Sans MS" panose="030F0702030302020204" charset="0"/>
                <a:cs typeface="Comic Sans MS" panose="030F0702030302020204" charset="0"/>
              </a:rPr>
              <a:t>calm down</a:t>
            </a:r>
            <a:endParaRPr lang="zh-CN" altLang="en-US" sz="2400" b="1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4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48" grpId="0" bldLvl="0" animBg="1"/>
      <p:bldP spid="49" grpId="0" bldLvl="0" animBg="1"/>
      <p:bldP spid="50" grpId="0" bldLvl="0" animBg="1"/>
      <p:bldP spid="59" grpId="0" animBg="1"/>
      <p:bldP spid="59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4"/>
            </p:custDataLst>
          </p:nvPr>
        </p:nvSpPr>
        <p:spPr>
          <a:xfrm>
            <a:off x="993775" y="220482"/>
            <a:ext cx="597344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Careful reading for Para 3-5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1515" y="742315"/>
            <a:ext cx="8161655" cy="2895600"/>
          </a:xfrm>
          <a:prstGeom prst="rect">
            <a:avLst/>
          </a:prstGeom>
        </p:spPr>
      </p:pic>
      <p:sp>
        <p:nvSpPr>
          <p:cNvPr id="6" name="Text Box 4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73134" y="803700"/>
            <a:ext cx="3713751" cy="308219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square"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914400" indent="-4572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371600" indent="-4572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828800" indent="-4572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286000" indent="-4572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indent="0">
              <a:lnSpc>
                <a:spcPct val="120000"/>
              </a:lnSpc>
            </a:pPr>
            <a:r>
              <a:rPr kumimoji="1" lang="en-US" altLang="zh-CN" sz="2400" b="1">
                <a:latin typeface="Times New Roman" panose="02020603050405020304" charset="0"/>
              </a:rPr>
              <a:t>Q: How did Timmy 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anose="02020603050405020304" charset="0"/>
              </a:rPr>
              <a:t>get out of danger?</a:t>
            </a:r>
            <a:endParaRPr kumimoji="1" lang="en-US" altLang="zh-CN" sz="2400" b="1">
              <a:solidFill>
                <a:srgbClr val="FF0000"/>
              </a:solidFill>
              <a:latin typeface="Times New Roman" panose="02020603050405020304" charset="0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000" i="1">
                <a:solidFill>
                  <a:schemeClr val="tx1"/>
                </a:solidFill>
                <a:latin typeface="Times New Roman" panose="02020603050405020304" charset="0"/>
              </a:rPr>
              <a:t>Choose the one in correct order.</a:t>
            </a:r>
            <a:endParaRPr kumimoji="1" lang="en-US" altLang="zh-CN" sz="2000" i="1">
              <a:solidFill>
                <a:schemeClr val="tx1"/>
              </a:solidFill>
              <a:latin typeface="Times New Roman" panose="02020603050405020304" charset="0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400">
                <a:latin typeface="Times" panose="02020603050405020304" pitchFamily="18" charset="0"/>
                <a:cs typeface="Times" panose="02020603050405020304" pitchFamily="18" charset="0"/>
                <a:sym typeface="Wingdings" panose="05000000000000000000" pitchFamily="2" charset="2"/>
              </a:rPr>
              <a:t>A. </a:t>
            </a:r>
            <a:endParaRPr kumimoji="1" lang="en-US" altLang="zh-CN" sz="2400">
              <a:latin typeface="Times" panose="02020603050405020304" pitchFamily="18" charset="0"/>
              <a:cs typeface="Times" panose="02020603050405020304" pitchFamily="18" charset="0"/>
              <a:sym typeface="Wingdings" panose="05000000000000000000" pitchFamily="2" charset="2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400">
                <a:latin typeface="Times" panose="02020603050405020304" pitchFamily="18" charset="0"/>
                <a:cs typeface="Times" panose="02020603050405020304" pitchFamily="18" charset="0"/>
                <a:sym typeface="Wingdings" panose="05000000000000000000" pitchFamily="2" charset="2"/>
              </a:rPr>
              <a:t>B. </a:t>
            </a:r>
            <a:endParaRPr kumimoji="1" lang="en-US" altLang="zh-CN" sz="2400">
              <a:latin typeface="Times" panose="02020603050405020304" pitchFamily="18" charset="0"/>
              <a:cs typeface="Times" panose="02020603050405020304" pitchFamily="18" charset="0"/>
              <a:sym typeface="Wingdings" panose="05000000000000000000" pitchFamily="2" charset="2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400">
                <a:latin typeface="Times" panose="02020603050405020304" pitchFamily="18" charset="0"/>
                <a:cs typeface="Times" panose="02020603050405020304" pitchFamily="18" charset="0"/>
                <a:sym typeface="Wingdings" panose="05000000000000000000" pitchFamily="2" charset="2"/>
              </a:rPr>
              <a:t>C. </a:t>
            </a:r>
            <a:endParaRPr kumimoji="1" lang="en-US" altLang="zh-CN" sz="2400">
              <a:latin typeface="Times" panose="02020603050405020304" pitchFamily="18" charset="0"/>
              <a:cs typeface="Times" panose="02020603050405020304" pitchFamily="18" charset="0"/>
              <a:sym typeface="Wingdings" panose="05000000000000000000" pitchFamily="2" charset="2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400">
                <a:latin typeface="Times" panose="02020603050405020304" pitchFamily="18" charset="0"/>
                <a:cs typeface="Times" panose="02020603050405020304" pitchFamily="18" charset="0"/>
                <a:sym typeface="Wingdings" panose="05000000000000000000" pitchFamily="2" charset="2"/>
              </a:rPr>
              <a:t>D. </a:t>
            </a:r>
            <a:endParaRPr kumimoji="1" lang="en-US" altLang="zh-CN" sz="2400">
              <a:latin typeface="Times" panose="02020603050405020304" pitchFamily="18" charset="0"/>
              <a:cs typeface="Times" panose="02020603050405020304" pitchFamily="18" charset="0"/>
              <a:sym typeface="Wingdings" panose="05000000000000000000" pitchFamily="2" charset="2"/>
            </a:endParaRPr>
          </a:p>
        </p:txBody>
      </p:sp>
      <p:sp>
        <p:nvSpPr>
          <p:cNvPr id="8" name="Text Box 5"/>
          <p:cNvSpPr txBox="1"/>
          <p:nvPr>
            <p:custDataLst>
              <p:tags r:id="rId8"/>
            </p:custDataLst>
          </p:nvPr>
        </p:nvSpPr>
        <p:spPr>
          <a:xfrm>
            <a:off x="4597421" y="3790950"/>
            <a:ext cx="7594579" cy="2677656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</a:lstStyle>
          <a:p>
            <a:pPr marL="514350" indent="-514350" eaLnBrk="1" hangingPunct="1">
              <a:spcBef>
                <a:spcPct val="50000"/>
              </a:spcBef>
              <a:buFont typeface="+mj-ea"/>
              <a:buAutoNum type="circleNumDbPlain"/>
            </a:pPr>
            <a:r>
              <a:rPr lang="en-US" altLang="zh-CN" sz="2400" b="1">
                <a:latin typeface="Times New Roman" panose="02020603050405020304" charset="0"/>
              </a:rPr>
              <a:t>He started to pull himself slowly through the dark.</a:t>
            </a:r>
            <a:endParaRPr lang="en-US" altLang="zh-CN" sz="2400" b="1">
              <a:latin typeface="Times New Roman" panose="02020603050405020304" charset="0"/>
            </a:endParaRPr>
          </a:p>
          <a:p>
            <a:pPr marL="514350" indent="-514350" eaLnBrk="1" hangingPunct="1">
              <a:spcBef>
                <a:spcPct val="50000"/>
              </a:spcBef>
              <a:buFont typeface="+mj-ea"/>
              <a:buAutoNum type="circleNumDbPlain"/>
            </a:pPr>
            <a:r>
              <a:rPr lang="en-US" altLang="zh-CN" sz="2400" b="1">
                <a:latin typeface="Times New Roman" panose="02020603050405020304" charset="0"/>
              </a:rPr>
              <a:t>People moved away the bricks.</a:t>
            </a:r>
            <a:endParaRPr lang="en-US" altLang="zh-CN" sz="2400" b="1">
              <a:latin typeface="Times New Roman" panose="02020603050405020304" charset="0"/>
            </a:endParaRPr>
          </a:p>
          <a:p>
            <a:pPr marL="514350" indent="-514350" eaLnBrk="1" hangingPunct="1">
              <a:spcBef>
                <a:spcPct val="50000"/>
              </a:spcBef>
              <a:buFont typeface="+mj-ea"/>
              <a:buAutoNum type="circleNumDbPlain"/>
            </a:pPr>
            <a:r>
              <a:rPr lang="en-US" altLang="zh-CN" sz="2400" b="1">
                <a:latin typeface="Times New Roman" panose="02020603050405020304" charset="0"/>
              </a:rPr>
              <a:t>He shouted for help.</a:t>
            </a:r>
            <a:endParaRPr lang="en-US" altLang="zh-CN" sz="2400" b="1">
              <a:latin typeface="Times New Roman" panose="02020603050405020304" charset="0"/>
            </a:endParaRPr>
          </a:p>
          <a:p>
            <a:pPr marL="514350" indent="-514350" eaLnBrk="1" hangingPunct="1">
              <a:spcBef>
                <a:spcPct val="50000"/>
              </a:spcBef>
              <a:buFont typeface="+mj-ea"/>
              <a:buAutoNum type="circleNumDbPlain"/>
            </a:pPr>
            <a:r>
              <a:rPr lang="en-US" altLang="zh-CN" sz="2400" b="1">
                <a:latin typeface="Times New Roman" panose="02020603050405020304" charset="0"/>
              </a:rPr>
              <a:t>He screamed when he heard some noise above him.</a:t>
            </a:r>
            <a:endParaRPr lang="en-US" altLang="zh-CN" sz="2400" b="1">
              <a:latin typeface="Times New Roman" panose="02020603050405020304" charset="0"/>
            </a:endParaRPr>
          </a:p>
          <a:p>
            <a:pPr marL="514350" indent="-514350" eaLnBrk="1" hangingPunct="1">
              <a:spcBef>
                <a:spcPct val="50000"/>
              </a:spcBef>
              <a:buFont typeface="+mj-ea"/>
              <a:buAutoNum type="circleNumDbPlain"/>
            </a:pPr>
            <a:r>
              <a:rPr lang="en-US" altLang="zh-CN" sz="2400" b="1">
                <a:latin typeface="Times New Roman" panose="02020603050405020304" charset="0"/>
              </a:rPr>
              <a:t>He was saved.</a:t>
            </a:r>
            <a:endParaRPr lang="en-US" altLang="zh-CN" sz="2400" b="1">
              <a:latin typeface="Times New Roman" panose="02020603050405020304" charset="0"/>
            </a:endParaRPr>
          </a:p>
        </p:txBody>
      </p:sp>
      <p:sp>
        <p:nvSpPr>
          <p:cNvPr id="7" name="对话气泡: 圆角矩形 2"/>
          <p:cNvSpPr/>
          <p:nvPr>
            <p:custDataLst>
              <p:tags r:id="rId9"/>
            </p:custDataLst>
          </p:nvPr>
        </p:nvSpPr>
        <p:spPr>
          <a:xfrm>
            <a:off x="429895" y="3989705"/>
            <a:ext cx="3077210" cy="2666365"/>
          </a:xfrm>
          <a:prstGeom prst="wedgeRoundRectCallout">
            <a:avLst>
              <a:gd name="adj1" fmla="val 92877"/>
              <a:gd name="adj2" fmla="val -15718"/>
              <a:gd name="adj3" fmla="val 16667"/>
            </a:avLst>
          </a:prstGeom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indent="0">
              <a:lnSpc>
                <a:spcPct val="120000"/>
              </a:lnSpc>
            </a:pPr>
            <a:r>
              <a:rPr kumimoji="1" lang="en-US" altLang="zh-CN" sz="2400" b="1">
                <a:solidFill>
                  <a:schemeClr val="bg1"/>
                </a:solidFill>
                <a:latin typeface="Times New Roman" panose="02020603050405020304" charset="0"/>
                <a:sym typeface="Wingdings" panose="05000000000000000000" pitchFamily="2" charset="2"/>
              </a:rPr>
              <a:t>Linking Words:</a:t>
            </a:r>
            <a:endParaRPr kumimoji="1" lang="en-US" altLang="zh-CN" sz="2400" b="1">
              <a:solidFill>
                <a:schemeClr val="bg1"/>
              </a:solidFill>
              <a:latin typeface="Times New Roman" panose="02020603050405020304" charset="0"/>
              <a:sym typeface="Wingdings" panose="05000000000000000000" pitchFamily="2" charset="2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000">
                <a:solidFill>
                  <a:schemeClr val="bg1"/>
                </a:solidFill>
                <a:latin typeface="Times New Roman" panose="02020603050405020304" charset="0"/>
                <a:cs typeface="Times" panose="02020603050405020304" pitchFamily="18" charset="0"/>
                <a:sym typeface="Wingdings" panose="05000000000000000000" pitchFamily="2" charset="2"/>
              </a:rPr>
              <a:t>At first / In the beginning…,</a:t>
            </a:r>
            <a:endParaRPr kumimoji="1" lang="en-US" altLang="zh-CN" sz="2000">
              <a:solidFill>
                <a:schemeClr val="bg1"/>
              </a:solidFill>
              <a:latin typeface="Times New Roman" panose="02020603050405020304" charset="0"/>
              <a:cs typeface="Times" panose="02020603050405020304" pitchFamily="18" charset="0"/>
              <a:sym typeface="Wingdings" panose="05000000000000000000" pitchFamily="2" charset="2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000">
                <a:solidFill>
                  <a:schemeClr val="bg1"/>
                </a:solidFill>
                <a:latin typeface="Times New Roman" panose="02020603050405020304" charset="0"/>
                <a:cs typeface="Times" panose="02020603050405020304" pitchFamily="18" charset="0"/>
                <a:sym typeface="Wingdings" panose="05000000000000000000" pitchFamily="2" charset="2"/>
              </a:rPr>
              <a:t>Next…,</a:t>
            </a:r>
            <a:endParaRPr kumimoji="1" lang="en-US" altLang="zh-CN" sz="2000">
              <a:solidFill>
                <a:schemeClr val="bg1"/>
              </a:solidFill>
              <a:latin typeface="Times New Roman" panose="02020603050405020304" charset="0"/>
              <a:cs typeface="Times" panose="02020603050405020304" pitchFamily="18" charset="0"/>
              <a:sym typeface="Wingdings" panose="05000000000000000000" pitchFamily="2" charset="2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000">
                <a:solidFill>
                  <a:schemeClr val="bg1"/>
                </a:solidFill>
                <a:latin typeface="Times New Roman" panose="02020603050405020304" charset="0"/>
                <a:cs typeface="Times" panose="02020603050405020304" pitchFamily="18" charset="0"/>
                <a:sym typeface="Wingdings" panose="05000000000000000000" pitchFamily="2" charset="2"/>
              </a:rPr>
              <a:t>Then…,</a:t>
            </a:r>
            <a:endParaRPr kumimoji="1" lang="en-US" altLang="zh-CN" sz="2000">
              <a:solidFill>
                <a:schemeClr val="bg1"/>
              </a:solidFill>
              <a:latin typeface="Times New Roman" panose="02020603050405020304" charset="0"/>
              <a:cs typeface="Times" panose="02020603050405020304" pitchFamily="18" charset="0"/>
              <a:sym typeface="Wingdings" panose="05000000000000000000" pitchFamily="2" charset="2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000">
                <a:solidFill>
                  <a:schemeClr val="bg1"/>
                </a:solidFill>
                <a:latin typeface="Times New Roman" panose="02020603050405020304" charset="0"/>
                <a:cs typeface="Times" panose="02020603050405020304" pitchFamily="18" charset="0"/>
                <a:sym typeface="Wingdings" panose="05000000000000000000" pitchFamily="2" charset="2"/>
              </a:rPr>
              <a:t>After that…,</a:t>
            </a:r>
            <a:endParaRPr kumimoji="1" lang="en-US" altLang="zh-CN" sz="2000">
              <a:solidFill>
                <a:schemeClr val="bg1"/>
              </a:solidFill>
              <a:latin typeface="Times New Roman" panose="02020603050405020304" charset="0"/>
              <a:cs typeface="Times" panose="02020603050405020304" pitchFamily="18" charset="0"/>
              <a:sym typeface="Wingdings" panose="05000000000000000000" pitchFamily="2" charset="2"/>
            </a:endParaRPr>
          </a:p>
          <a:p>
            <a:pPr marL="0" indent="0">
              <a:lnSpc>
                <a:spcPct val="120000"/>
              </a:lnSpc>
            </a:pPr>
            <a:r>
              <a:rPr kumimoji="1" lang="en-US" altLang="zh-CN" sz="2000">
                <a:solidFill>
                  <a:schemeClr val="bg1"/>
                </a:solidFill>
                <a:latin typeface="Times New Roman" panose="02020603050405020304" charset="0"/>
                <a:cs typeface="Times" panose="02020603050405020304" pitchFamily="18" charset="0"/>
                <a:sym typeface="Wingdings" panose="05000000000000000000" pitchFamily="2" charset="2"/>
              </a:rPr>
              <a:t>At last/ Finally….</a:t>
            </a:r>
            <a:endParaRPr kumimoji="1" lang="en-US" altLang="zh-CN" sz="2000">
              <a:solidFill>
                <a:schemeClr val="bg1"/>
              </a:solidFill>
              <a:latin typeface="Times New Roman" panose="02020603050405020304" charset="0"/>
              <a:cs typeface="Times" panose="02020603050405020304" pitchFamily="18" charset="0"/>
              <a:sym typeface="Wingdings" panose="05000000000000000000" pitchFamily="2" charset="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429895" y="2329180"/>
            <a:ext cx="807720" cy="807720"/>
          </a:xfrm>
          <a:prstGeom prst="rect">
            <a:avLst/>
          </a:prstGeom>
        </p:spPr>
      </p:pic>
      <p:sp>
        <p:nvSpPr>
          <p:cNvPr id="69" name="文本框 68"/>
          <p:cNvSpPr txBox="1"/>
          <p:nvPr>
            <p:custDataLst>
              <p:tags r:id="rId12"/>
            </p:custDataLst>
          </p:nvPr>
        </p:nvSpPr>
        <p:spPr>
          <a:xfrm>
            <a:off x="9581515" y="99060"/>
            <a:ext cx="2914650" cy="521970"/>
          </a:xfrm>
          <a:prstGeom prst="rect">
            <a:avLst/>
          </a:prstGeom>
          <a:solidFill>
            <a:srgbClr val="58B6E5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Read &amp; answer</a:t>
            </a:r>
            <a:endParaRPr lang="en-US" altLang="zh-CN" sz="2800" b="1" dirty="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4850130" y="1120775"/>
            <a:ext cx="160083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8696325" y="1120775"/>
            <a:ext cx="2722880" cy="2095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V="1">
            <a:off x="4677410" y="1420495"/>
            <a:ext cx="1711960" cy="1714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677410" y="2214880"/>
            <a:ext cx="5151120" cy="3175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V="1">
            <a:off x="6818630" y="2897505"/>
            <a:ext cx="2978785" cy="1651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V="1">
            <a:off x="4597400" y="3186430"/>
            <a:ext cx="707390" cy="304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 flipV="1">
            <a:off x="6046470" y="3197225"/>
            <a:ext cx="2552700" cy="1968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8" name="圆角矩形标注 17"/>
          <p:cNvSpPr/>
          <p:nvPr/>
        </p:nvSpPr>
        <p:spPr>
          <a:xfrm>
            <a:off x="8394065" y="1830705"/>
            <a:ext cx="1870710" cy="792480"/>
          </a:xfrm>
          <a:prstGeom prst="wedgeRoundRectCallout">
            <a:avLst>
              <a:gd name="adj1" fmla="val -49287"/>
              <a:gd name="adj2" fmla="val 89663"/>
              <a:gd name="adj3" fmla="val 16667"/>
            </a:avLst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36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Hope</a:t>
            </a:r>
            <a:r>
              <a:rPr lang="zh-CN" altLang="en-US" sz="36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！</a:t>
            </a:r>
            <a:endParaRPr lang="zh-CN" altLang="en-US" sz="36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1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  <p:bldP spid="8" grpId="0" bldLvl="0" animBg="1"/>
      <p:bldP spid="7" grpId="0" bldLvl="0" animBg="1"/>
      <p:bldP spid="18" grpId="0" bldLvl="0" animBg="1"/>
      <p:bldP spid="18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pic>
        <p:nvPicPr>
          <p:cNvPr id="11" name="图片 10" descr="640x42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7365"/>
          </a:xfrm>
          <a:prstGeom prst="rect">
            <a:avLst/>
          </a:prstGeom>
        </p:spPr>
      </p:pic>
      <p:sp>
        <p:nvSpPr>
          <p:cNvPr id="5" name="TextBox 7"/>
          <p:cNvSpPr txBox="1"/>
          <p:nvPr>
            <p:custDataLst>
              <p:tags r:id="rId2"/>
            </p:custDataLst>
          </p:nvPr>
        </p:nvSpPr>
        <p:spPr>
          <a:xfrm>
            <a:off x="891540" y="346847"/>
            <a:ext cx="6965950" cy="58356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FillTx/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CCTV</a:t>
            </a:r>
            <a:r>
              <a:rPr lang="zh-CN" altLang="en-US" sz="32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FillTx/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：</a:t>
            </a:r>
            <a:r>
              <a:rPr lang="en-US" altLang="zh-CN" sz="3200" b="1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FillTx/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give an interview to Timmy</a:t>
            </a:r>
            <a:endParaRPr lang="en-US" altLang="zh-CN" sz="3200" b="1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3"/>
            </p:custDataLst>
          </p:nvPr>
        </p:nvSpPr>
        <p:spPr>
          <a:xfrm rot="180000">
            <a:off x="9807575" y="647700"/>
            <a:ext cx="1826895" cy="521970"/>
          </a:xfrm>
          <a:prstGeom prst="rect">
            <a:avLst/>
          </a:prstGeom>
          <a:solidFill>
            <a:srgbClr val="2796FF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pair work</a:t>
            </a:r>
            <a:endParaRPr lang="en-US" altLang="zh-CN" sz="2800" b="1" dirty="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5" name="矩形 14"/>
          <p:cNvSpPr/>
          <p:nvPr/>
        </p:nvSpPr>
        <p:spPr>
          <a:xfrm rot="180000">
            <a:off x="959485" y="1490980"/>
            <a:ext cx="10544810" cy="287464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1" name="文本框 20"/>
          <p:cNvSpPr txBox="1"/>
          <p:nvPr/>
        </p:nvSpPr>
        <p:spPr>
          <a:xfrm>
            <a:off x="738505" y="854710"/>
            <a:ext cx="10998835" cy="41541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A: Timmy, what were you doing before the earthquake?</a:t>
            </a:r>
            <a:endParaRPr lang="en-US" altLang="zh-CN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/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B: I was ____________.</a:t>
            </a:r>
            <a:endParaRPr lang="en-US" altLang="zh-CN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/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A: Oh, do you remember what happened that time</a:t>
            </a:r>
            <a:r>
              <a:rPr lang="zh-CN" altLang="en-US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？</a:t>
            </a:r>
            <a:endParaRPr lang="zh-CN" altLang="en-US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/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B: Yes. First</a:t>
            </a:r>
            <a:r>
              <a:rPr lang="zh-CN" altLang="en-US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，</a:t>
            </a:r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I _____ a loud noise like ________. And then the earth started to _______. People ______in fear. All the things _____ down.</a:t>
            </a:r>
            <a:endParaRPr lang="en-US" altLang="zh-CN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/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A: It sounds terrible. How did you feel when you were trapped?</a:t>
            </a:r>
            <a:endParaRPr lang="en-US" altLang="zh-CN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/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B: I felt _______ and my heart was __________ fast. Soon I tried to ____________.</a:t>
            </a:r>
            <a:endParaRPr lang="en-US" altLang="zh-CN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/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A: How calm you are! How did you survive?</a:t>
            </a:r>
            <a:endParaRPr lang="en-US" altLang="zh-CN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/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B: I _____ myself slowly __________the dark. And people came and heard me asking for ______.  They _______away the bricks and _______me.</a:t>
            </a:r>
            <a:endParaRPr lang="en-US" altLang="zh-CN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/>
            <a:r>
              <a:rPr lang="en-US" altLang="zh-CN" sz="2400" b="1"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A:  How lucky! </a:t>
            </a:r>
            <a:endParaRPr lang="en-US" altLang="zh-CN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4"/>
            </p:custDataLst>
          </p:nvPr>
        </p:nvSpPr>
        <p:spPr>
          <a:xfrm>
            <a:off x="993775" y="220482"/>
            <a:ext cx="355409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Further thinking </a:t>
            </a:r>
            <a:endParaRPr lang="en-US" altLang="zh-CN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9344025" y="110490"/>
            <a:ext cx="2847975" cy="521970"/>
          </a:xfrm>
          <a:prstGeom prst="rect">
            <a:avLst/>
          </a:prstGeom>
          <a:solidFill>
            <a:srgbClr val="58B6E5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Pair discussion</a:t>
            </a:r>
            <a:endParaRPr lang="en-US" altLang="zh-CN" sz="2800" b="1" dirty="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2" name="矩形 21"/>
          <p:cNvSpPr/>
          <p:nvPr>
            <p:custDataLst>
              <p:tags r:id="rId6"/>
            </p:custDataLst>
          </p:nvPr>
        </p:nvSpPr>
        <p:spPr>
          <a:xfrm>
            <a:off x="0" y="870585"/>
            <a:ext cx="8177530" cy="520700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p>
            <a:pPr algn="ctr"/>
            <a:r>
              <a:rPr lang="en-US" sz="28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lt"/>
              </a:rPr>
              <a:t>Is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lt"/>
              </a:rPr>
              <a:t> luck</a:t>
            </a:r>
            <a:r>
              <a:rPr lang="en-US" sz="28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lt"/>
              </a:rPr>
              <a:t> the </a:t>
            </a:r>
            <a:r>
              <a:rPr lang="en-US" sz="2800" b="1">
                <a:solidFill>
                  <a:srgbClr val="00B050"/>
                </a:solidFill>
                <a:latin typeface="Times New Roman" panose="02020603050405020304" charset="0"/>
                <a:cs typeface="Times New Roman" panose="02020603050405020304" charset="0"/>
                <a:sym typeface="+mn-lt"/>
              </a:rPr>
              <a:t>only</a:t>
            </a:r>
            <a:r>
              <a:rPr lang="en-US" sz="28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lt"/>
              </a:rPr>
              <a:t> reason why Timmy can be saved?</a:t>
            </a:r>
            <a:endParaRPr lang="en-US" sz="28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565" y="1360805"/>
            <a:ext cx="7872730" cy="3375660"/>
          </a:xfrm>
          <a:prstGeom prst="rect">
            <a:avLst/>
          </a:prstGeom>
        </p:spPr>
      </p:pic>
      <p:sp>
        <p:nvSpPr>
          <p:cNvPr id="6" name="椭圆 5"/>
          <p:cNvSpPr/>
          <p:nvPr>
            <p:custDataLst>
              <p:tags r:id="rId9"/>
            </p:custDataLst>
          </p:nvPr>
        </p:nvSpPr>
        <p:spPr>
          <a:xfrm>
            <a:off x="363855" y="1457960"/>
            <a:ext cx="1859915" cy="414655"/>
          </a:xfrm>
          <a:prstGeom prst="ellipse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40000"/>
                    <a:lumOff val="6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>
            <p:custDataLst>
              <p:tags r:id="rId10"/>
            </p:custDataLst>
          </p:nvPr>
        </p:nvSpPr>
        <p:spPr>
          <a:xfrm>
            <a:off x="5257165" y="1457325"/>
            <a:ext cx="1859915" cy="445135"/>
          </a:xfrm>
          <a:prstGeom prst="ellipse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40000"/>
                    <a:lumOff val="6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>
            <p:custDataLst>
              <p:tags r:id="rId11"/>
            </p:custDataLst>
          </p:nvPr>
        </p:nvSpPr>
        <p:spPr>
          <a:xfrm>
            <a:off x="4368800" y="2764155"/>
            <a:ext cx="1116330" cy="410845"/>
          </a:xfrm>
          <a:prstGeom prst="ellipse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40000"/>
                    <a:lumOff val="6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12"/>
            </p:custDataLst>
          </p:nvPr>
        </p:nvSpPr>
        <p:spPr>
          <a:xfrm>
            <a:off x="363855" y="3082290"/>
            <a:ext cx="1859280" cy="410845"/>
          </a:xfrm>
          <a:prstGeom prst="ellipse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40000"/>
                    <a:lumOff val="6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3"/>
            </p:custDataLst>
          </p:nvPr>
        </p:nvSpPr>
        <p:spPr>
          <a:xfrm>
            <a:off x="2954655" y="3493135"/>
            <a:ext cx="2079625" cy="410845"/>
          </a:xfrm>
          <a:prstGeom prst="ellipse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40000"/>
                    <a:lumOff val="6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1" name="矩形 20"/>
          <p:cNvSpPr/>
          <p:nvPr>
            <p:custDataLst>
              <p:tags r:id="rId14"/>
            </p:custDataLst>
          </p:nvPr>
        </p:nvSpPr>
        <p:spPr>
          <a:xfrm>
            <a:off x="326390" y="4736465"/>
            <a:ext cx="8552815" cy="520700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p>
            <a:pPr algn="l"/>
            <a:r>
              <a:rPr lang="en-US" sz="28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lt"/>
              </a:rPr>
              <a:t>What is Timmy like? What can we learn from him?</a:t>
            </a:r>
            <a:endParaRPr lang="en-US" altLang="en-US" sz="28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  <p:sp>
        <p:nvSpPr>
          <p:cNvPr id="32786" name="Rectangle 18"/>
          <p:cNvSpPr/>
          <p:nvPr>
            <p:custDataLst>
              <p:tags r:id="rId15"/>
            </p:custDataLst>
          </p:nvPr>
        </p:nvSpPr>
        <p:spPr>
          <a:xfrm>
            <a:off x="326640" y="5353451"/>
            <a:ext cx="6411913" cy="583565"/>
          </a:xfrm>
          <a:prstGeom prst="rect">
            <a:avLst/>
          </a:prstGeom>
          <a:solidFill>
            <a:srgbClr val="FFFF99"/>
          </a:solidFill>
          <a:ln w="38100" cap="flat" cmpd="dbl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1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3200" b="1" dirty="0">
                <a:solidFill>
                  <a:srgbClr val="006600"/>
                </a:solidFill>
                <a:latin typeface="Times New Roman" panose="02020603050405020304" charset="0"/>
                <a:ea typeface="宋体" panose="02010600030101010101" pitchFamily="2" charset="-122"/>
              </a:rPr>
              <a:t>I think Timmy …because he …</a:t>
            </a:r>
            <a:endParaRPr lang="en-US" altLang="zh-CN" sz="3200" b="1" dirty="0">
              <a:solidFill>
                <a:srgbClr val="0066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3" name="云形 12"/>
          <p:cNvSpPr/>
          <p:nvPr/>
        </p:nvSpPr>
        <p:spPr>
          <a:xfrm>
            <a:off x="10376535" y="1028065"/>
            <a:ext cx="1699260" cy="874395"/>
          </a:xfrm>
          <a:prstGeom prst="cloud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brave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5" name="云形 14"/>
          <p:cNvSpPr/>
          <p:nvPr/>
        </p:nvSpPr>
        <p:spPr>
          <a:xfrm>
            <a:off x="8572500" y="1577340"/>
            <a:ext cx="1699260" cy="874395"/>
          </a:xfrm>
          <a:prstGeom prst="cloud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clever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6" name="云形 15"/>
          <p:cNvSpPr/>
          <p:nvPr/>
        </p:nvSpPr>
        <p:spPr>
          <a:xfrm>
            <a:off x="10492740" y="2207895"/>
            <a:ext cx="1699260" cy="874395"/>
          </a:xfrm>
          <a:prstGeom prst="cloud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calm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7" name="云形 16"/>
          <p:cNvSpPr/>
          <p:nvPr/>
        </p:nvSpPr>
        <p:spPr>
          <a:xfrm>
            <a:off x="8677275" y="2764155"/>
            <a:ext cx="1699260" cy="874395"/>
          </a:xfrm>
          <a:prstGeom prst="cloud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patient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8" name="云形 17"/>
          <p:cNvSpPr/>
          <p:nvPr/>
        </p:nvSpPr>
        <p:spPr>
          <a:xfrm>
            <a:off x="9100185" y="3575685"/>
            <a:ext cx="2975610" cy="874395"/>
          </a:xfrm>
          <a:prstGeom prst="cloud">
            <a:avLst/>
          </a:prstGeom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positive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ctr"/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(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积极乐观的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9" name="云形 18"/>
          <p:cNvSpPr/>
          <p:nvPr/>
        </p:nvSpPr>
        <p:spPr>
          <a:xfrm>
            <a:off x="10074910" y="4839335"/>
            <a:ext cx="2240915" cy="874395"/>
          </a:xfrm>
          <a:prstGeom prst="cloud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persistent</a:t>
            </a:r>
            <a:endParaRPr lang="en-US" altLang="zh-CN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ctr"/>
            <a:r>
              <a:rPr lang="en-US" altLang="zh-CN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(</a:t>
            </a:r>
            <a:r>
              <a:rPr lang="zh-CN" altLang="en-US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坚持不懈的</a:t>
            </a:r>
            <a:r>
              <a:rPr lang="en-US" altLang="zh-CN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endParaRPr lang="en-US" altLang="zh-CN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0" name="云形 19"/>
          <p:cNvSpPr/>
          <p:nvPr/>
        </p:nvSpPr>
        <p:spPr>
          <a:xfrm>
            <a:off x="7031355" y="5305425"/>
            <a:ext cx="3043555" cy="754380"/>
          </a:xfrm>
          <a:prstGeom prst="cloud">
            <a:avLst/>
          </a:prstGeom>
          <a:ln>
            <a:noFill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never give up 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cxnSp>
        <p:nvCxnSpPr>
          <p:cNvPr id="28" name="直接连接符 27"/>
          <p:cNvCxnSpPr/>
          <p:nvPr>
            <p:custDataLst>
              <p:tags r:id="rId16"/>
            </p:custDataLst>
          </p:nvPr>
        </p:nvCxnSpPr>
        <p:spPr>
          <a:xfrm>
            <a:off x="4471035" y="3524885"/>
            <a:ext cx="2757805" cy="0"/>
          </a:xfrm>
          <a:prstGeom prst="line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</p:cxnSp>
      <p:grpSp>
        <p:nvGrpSpPr>
          <p:cNvPr id="32" name="组合 31"/>
          <p:cNvGrpSpPr/>
          <p:nvPr/>
        </p:nvGrpSpPr>
        <p:grpSpPr>
          <a:xfrm>
            <a:off x="-635" y="904875"/>
            <a:ext cx="12316460" cy="5484495"/>
            <a:chOff x="-1" y="1425"/>
            <a:chExt cx="19396" cy="8637"/>
          </a:xfrm>
        </p:grpSpPr>
        <p:sp>
          <p:nvSpPr>
            <p:cNvPr id="23" name="圆角矩形 22"/>
            <p:cNvSpPr/>
            <p:nvPr>
              <p:custDataLst>
                <p:tags r:id="rId17"/>
              </p:custDataLst>
            </p:nvPr>
          </p:nvSpPr>
          <p:spPr>
            <a:xfrm>
              <a:off x="-1" y="1425"/>
              <a:ext cx="19396" cy="8637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4" name="文本框 23"/>
            <p:cNvSpPr txBox="1"/>
            <p:nvPr>
              <p:custDataLst>
                <p:tags r:id="rId18"/>
              </p:custDataLst>
            </p:nvPr>
          </p:nvSpPr>
          <p:spPr>
            <a:xfrm>
              <a:off x="5114" y="1764"/>
              <a:ext cx="10015" cy="822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p>
              <a:r>
                <a:rPr lang="en-US" altLang="zh-CN" sz="2800" b="1">
                  <a:latin typeface="Times New Roman" panose="02020603050405020304" charset="0"/>
                  <a:cs typeface="Times New Roman" panose="02020603050405020304" charset="0"/>
                </a:rPr>
                <a:t>Be ______________________________</a:t>
              </a:r>
              <a:endParaRPr lang="en-US" altLang="zh-CN" sz="28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25" name="文本框 24">
              <a:hlinkClick r:id="rId19" action="ppaction://hlinkfile"/>
            </p:cNvPr>
            <p:cNvSpPr txBox="1"/>
            <p:nvPr>
              <p:custDataLst>
                <p:tags r:id="rId20"/>
              </p:custDataLst>
            </p:nvPr>
          </p:nvSpPr>
          <p:spPr>
            <a:xfrm>
              <a:off x="4634" y="3414"/>
              <a:ext cx="11542" cy="822"/>
            </a:xfrm>
            <a:prstGeom prst="rect">
              <a:avLst/>
            </a:prstGeom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p>
              <a:r>
                <a:rPr lang="en-US" altLang="zh-CN" sz="2800" b="1">
                  <a:latin typeface="Times New Roman" panose="02020603050405020304" charset="0"/>
                  <a:cs typeface="Times New Roman" panose="02020603050405020304" charset="0"/>
                </a:rPr>
                <a:t>_____ more about how to _______ yourself.</a:t>
              </a:r>
              <a:endParaRPr lang="en-US" altLang="zh-CN" sz="28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26" name="文本框 25"/>
            <p:cNvSpPr txBox="1"/>
            <p:nvPr>
              <p:custDataLst>
                <p:tags r:id="rId21"/>
              </p:custDataLst>
            </p:nvPr>
          </p:nvSpPr>
          <p:spPr>
            <a:xfrm>
              <a:off x="6880" y="5691"/>
              <a:ext cx="5867" cy="82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p>
              <a:r>
                <a:rPr lang="en-US" altLang="zh-CN" sz="2800" b="1">
                  <a:latin typeface="Times New Roman" panose="02020603050405020304" charset="0"/>
                  <a:cs typeface="Times New Roman" panose="02020603050405020304" charset="0"/>
                </a:rPr>
                <a:t>______ for others’ help.</a:t>
              </a:r>
              <a:endParaRPr lang="en-US" altLang="zh-CN" sz="28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27" name="加号 26"/>
            <p:cNvSpPr/>
            <p:nvPr>
              <p:custDataLst>
                <p:tags r:id="rId22"/>
              </p:custDataLst>
            </p:nvPr>
          </p:nvSpPr>
          <p:spPr>
            <a:xfrm>
              <a:off x="9178" y="2752"/>
              <a:ext cx="582" cy="496"/>
            </a:xfrm>
            <a:prstGeom prst="mathPlus">
              <a:avLst/>
            </a:prstGeom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p>
              <a:pPr algn="ctr"/>
              <a:endParaRPr lang="zh-CN" altLang="en-US" sz="2400"/>
            </a:p>
          </p:txBody>
        </p:sp>
        <p:sp>
          <p:nvSpPr>
            <p:cNvPr id="29" name="加号 28"/>
            <p:cNvSpPr/>
            <p:nvPr>
              <p:custDataLst>
                <p:tags r:id="rId23"/>
              </p:custDataLst>
            </p:nvPr>
          </p:nvSpPr>
          <p:spPr>
            <a:xfrm>
              <a:off x="9144" y="4842"/>
              <a:ext cx="582" cy="496"/>
            </a:xfrm>
            <a:prstGeom prst="mathPlus">
              <a:avLst/>
            </a:prstGeom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p>
              <a:pPr algn="ctr"/>
              <a:endParaRPr lang="zh-CN" altLang="en-US" sz="2400"/>
            </a:p>
          </p:txBody>
        </p:sp>
        <p:sp>
          <p:nvSpPr>
            <p:cNvPr id="30" name="文本框 29"/>
            <p:cNvSpPr txBox="1"/>
            <p:nvPr>
              <p:custDataLst>
                <p:tags r:id="rId24"/>
              </p:custDataLst>
            </p:nvPr>
          </p:nvSpPr>
          <p:spPr>
            <a:xfrm>
              <a:off x="5964" y="8025"/>
              <a:ext cx="7235" cy="919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p>
              <a:pPr algn="ctr"/>
              <a:r>
                <a:rPr lang="en-US" altLang="zh-CN" sz="3200" b="1">
                  <a:latin typeface="Times New Roman" panose="02020603050405020304" charset="0"/>
                  <a:cs typeface="Times New Roman" panose="02020603050405020304" charset="0"/>
                </a:rPr>
                <a:t>See the bright daylight.</a:t>
              </a:r>
              <a:endParaRPr lang="en-US" altLang="zh-CN" sz="32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31" name="等于号 30"/>
            <p:cNvSpPr/>
            <p:nvPr>
              <p:custDataLst>
                <p:tags r:id="rId25"/>
              </p:custDataLst>
            </p:nvPr>
          </p:nvSpPr>
          <p:spPr>
            <a:xfrm>
              <a:off x="9248" y="7100"/>
              <a:ext cx="478" cy="547"/>
            </a:xfrm>
            <a:prstGeom prst="mathEqual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pic>
          <p:nvPicPr>
            <p:cNvPr id="22545" name="Picture 11"/>
            <p:cNvPicPr>
              <a:picLocks noChangeAspect="1" noChangeArrowheads="1"/>
            </p:cNvPicPr>
            <p:nvPr>
              <p:custDataLst>
                <p:tags r:id="rId26"/>
              </p:custDataLst>
            </p:nvPr>
          </p:nvPicPr>
          <p:blipFill>
            <a:blip r:embed="rId27"/>
            <a:stretch>
              <a:fillRect/>
            </a:stretch>
          </p:blipFill>
          <p:spPr bwMode="auto">
            <a:xfrm>
              <a:off x="13500" y="7087"/>
              <a:ext cx="2567" cy="25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1" name="文本框 10"/>
          <p:cNvSpPr txBox="1"/>
          <p:nvPr/>
        </p:nvSpPr>
        <p:spPr>
          <a:xfrm>
            <a:off x="4060190" y="1071245"/>
            <a:ext cx="5832475" cy="52514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800" b="1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  <a:sym typeface="+mn-ea"/>
              </a:rPr>
              <a:t>brave/clever/calm/...</a:t>
            </a:r>
            <a:endParaRPr lang="en-US" altLang="zh-CN" sz="28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  <a:p>
            <a:endParaRPr lang="en-US" altLang="zh-CN" sz="28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900680" y="2138680"/>
            <a:ext cx="1320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</a:rPr>
              <a:t>Learn</a:t>
            </a:r>
            <a:endParaRPr lang="en-US" altLang="zh-CN" sz="28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6824980" y="2131695"/>
            <a:ext cx="17475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</a:rPr>
              <a:t>protect</a:t>
            </a:r>
            <a:endParaRPr lang="en-US" altLang="zh-CN" sz="28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4547870" y="3580765"/>
            <a:ext cx="17475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</a:rPr>
              <a:t>Ask</a:t>
            </a:r>
            <a:endParaRPr lang="en-US" altLang="zh-CN" sz="2800" b="1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2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2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6" grpId="0" bldLvl="0" animBg="1"/>
      <p:bldP spid="7" grpId="0" bldLvl="0" animBg="1"/>
      <p:bldP spid="8" grpId="0" bldLvl="0" animBg="1"/>
      <p:bldP spid="9" grpId="0" bldLvl="0" animBg="1"/>
      <p:bldP spid="10" grpId="0" bldLvl="0" animBg="1"/>
      <p:bldP spid="21" grpId="0"/>
      <p:bldP spid="32786" grpId="0" bldLvl="0" animBg="1"/>
      <p:bldP spid="13" grpId="0" animBg="1"/>
      <p:bldP spid="15" grpId="0" bldLvl="0" animBg="1"/>
      <p:bldP spid="17" grpId="0" bldLvl="0" animBg="1"/>
      <p:bldP spid="16" grpId="0" bldLvl="0" animBg="1"/>
      <p:bldP spid="18" grpId="0" bldLvl="0" animBg="1"/>
      <p:bldP spid="19" grpId="0" bldLvl="0" animBg="1"/>
      <p:bldP spid="20" grpId="0" bldLvl="0" animBg="1"/>
      <p:bldP spid="13" grpId="1" animBg="1"/>
      <p:bldP spid="15" grpId="1" animBg="1"/>
      <p:bldP spid="17" grpId="1" animBg="1"/>
      <p:bldP spid="16" grpId="1" animBg="1"/>
      <p:bldP spid="18" grpId="1" animBg="1"/>
      <p:bldP spid="19" grpId="1" animBg="1"/>
      <p:bldP spid="20" grpId="1" animBg="1"/>
      <p:bldP spid="11" grpId="0"/>
      <p:bldP spid="11" grpId="1"/>
      <p:bldP spid="12" grpId="0"/>
      <p:bldP spid="12" grpId="1"/>
      <p:bldP spid="33" grpId="0"/>
      <p:bldP spid="33" grpId="1"/>
      <p:bldP spid="34" grpId="0"/>
      <p:bldP spid="34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14" name="文本框 13"/>
          <p:cNvSpPr txBox="1"/>
          <p:nvPr>
            <p:custDataLst>
              <p:tags r:id="rId4"/>
            </p:custDataLst>
          </p:nvPr>
        </p:nvSpPr>
        <p:spPr>
          <a:xfrm>
            <a:off x="9629140" y="110490"/>
            <a:ext cx="2783205" cy="521970"/>
          </a:xfrm>
          <a:prstGeom prst="rect">
            <a:avLst/>
          </a:prstGeom>
          <a:solidFill>
            <a:srgbClr val="58B6E5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Pair discussion</a:t>
            </a:r>
            <a:endParaRPr lang="en-US" altLang="zh-CN" sz="2800" b="1" dirty="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pic>
        <p:nvPicPr>
          <p:cNvPr id="22529" name="Picture 1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6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rcRect l="50974" t="38885" r="4869" b="33313"/>
          <a:stretch>
            <a:fillRect/>
          </a:stretch>
        </p:blipFill>
        <p:spPr bwMode="auto">
          <a:xfrm>
            <a:off x="2929255" y="2237105"/>
            <a:ext cx="2231390" cy="1814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13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rcRect l="47566" t="8345" r="6554" b="64160"/>
          <a:stretch>
            <a:fillRect/>
          </a:stretch>
        </p:blipFill>
        <p:spPr bwMode="auto">
          <a:xfrm>
            <a:off x="4941570" y="5107305"/>
            <a:ext cx="2089150" cy="167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15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6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rcRect l="5093" t="6920" r="52434" b="63901"/>
          <a:stretch>
            <a:fillRect/>
          </a:stretch>
        </p:blipFill>
        <p:spPr bwMode="auto">
          <a:xfrm>
            <a:off x="9431338" y="4962525"/>
            <a:ext cx="160178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18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10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rcRect l="4233" t="54996" r="48203"/>
          <a:stretch>
            <a:fillRect/>
          </a:stretch>
        </p:blipFill>
        <p:spPr bwMode="auto">
          <a:xfrm>
            <a:off x="1107123" y="4951413"/>
            <a:ext cx="1655762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19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CFCFA">
                  <a:alpha val="100000"/>
                </a:srgbClr>
              </a:clrFrom>
              <a:clrTo>
                <a:srgbClr val="FCFCFA">
                  <a:alpha val="100000"/>
                  <a:alpha val="0"/>
                </a:srgbClr>
              </a:clrTo>
            </a:clrChange>
          </a:blip>
          <a:srcRect l="51797" t="50000" r="10825" b="6686"/>
          <a:stretch>
            <a:fillRect/>
          </a:stretch>
        </p:blipFill>
        <p:spPr bwMode="auto">
          <a:xfrm>
            <a:off x="644843" y="2179638"/>
            <a:ext cx="1584325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20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0">
            <a:clrChange>
              <a:clrFrom>
                <a:srgbClr val="FAFFFF">
                  <a:alpha val="100000"/>
                </a:srgbClr>
              </a:clrFrom>
              <a:clrTo>
                <a:srgbClr val="FAFFFF">
                  <a:alpha val="100000"/>
                  <a:alpha val="0"/>
                </a:srgbClr>
              </a:clrTo>
            </a:clrChange>
          </a:blip>
          <a:srcRect l="5093" t="14989" r="49026" b="50000"/>
          <a:stretch>
            <a:fillRect/>
          </a:stretch>
        </p:blipFill>
        <p:spPr bwMode="auto">
          <a:xfrm>
            <a:off x="5995035" y="2290763"/>
            <a:ext cx="1944688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9" name="Text Box 27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1692910" y="5977255"/>
            <a:ext cx="2908300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pPr>
              <a:spcBef>
                <a:spcPct val="50000"/>
              </a:spcBef>
            </a:pPr>
            <a:r>
              <a:rPr lang="en-US" altLang="zh-CN" sz="3600" b="1">
                <a:latin typeface="Times New Roman" panose="02020603050405020304" charset="0"/>
              </a:rPr>
              <a:t>e. </a:t>
            </a:r>
            <a:endParaRPr lang="en-US" altLang="zh-CN" sz="3600" b="1" u="sng">
              <a:latin typeface="Times New Roman" panose="02020603050405020304" charset="0"/>
            </a:endParaRPr>
          </a:p>
        </p:txBody>
      </p:sp>
      <p:sp>
        <p:nvSpPr>
          <p:cNvPr id="22547" name="Rectangle 36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6032500" y="1048385"/>
            <a:ext cx="1985010" cy="953135"/>
          </a:xfrm>
          <a:prstGeom prst="rect">
            <a:avLst/>
          </a:prstGeom>
          <a:ln>
            <a:noFill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p>
            <a:pPr algn="ctr">
              <a:spcBef>
                <a:spcPct val="50000"/>
              </a:spcBef>
            </a:pPr>
            <a:r>
              <a:rPr lang="en-US" altLang="zh-CN" sz="2800" b="1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</a:rPr>
              <a:t>hide under the desk</a:t>
            </a:r>
            <a:endParaRPr lang="en-US" altLang="zh-CN" sz="2800" b="1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548" name="Rectangle 38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440690" y="4354830"/>
            <a:ext cx="2988310" cy="521970"/>
          </a:xfrm>
          <a:prstGeom prst="rect">
            <a:avLst/>
          </a:prstGeom>
          <a:ln>
            <a:noFill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p>
            <a:pPr algn="ctr">
              <a:spcBef>
                <a:spcPct val="50000"/>
              </a:spcBef>
            </a:pPr>
            <a:r>
              <a:rPr lang="en-US" altLang="zh-CN" sz="2800" b="1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</a:rPr>
              <a:t>stay in the corner</a:t>
            </a:r>
            <a:endParaRPr lang="en-US" altLang="zh-CN" sz="2800" b="1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549" name="Rectangle 39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8606155" y="4324350"/>
            <a:ext cx="2815590" cy="521970"/>
          </a:xfrm>
          <a:prstGeom prst="rect">
            <a:avLst/>
          </a:prstGeom>
          <a:ln>
            <a:noFill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p>
            <a:pPr algn="ctr">
              <a:spcBef>
                <a:spcPct val="50000"/>
              </a:spcBef>
            </a:pPr>
            <a:r>
              <a:rPr lang="en-US" altLang="zh-CN" sz="2800" b="1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</a:rPr>
              <a:t>protect the head</a:t>
            </a:r>
            <a:endParaRPr lang="en-US" altLang="zh-CN" sz="2800" b="1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550" name="Rectangle 42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4547870" y="4349115"/>
            <a:ext cx="3170555" cy="521970"/>
          </a:xfrm>
          <a:prstGeom prst="rect">
            <a:avLst/>
          </a:prstGeom>
          <a:ln>
            <a:noFill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p>
            <a:pPr algn="ctr">
              <a:spcBef>
                <a:spcPct val="50000"/>
              </a:spcBef>
            </a:pPr>
            <a:r>
              <a:rPr lang="en-US" altLang="zh-CN" sz="2800" b="1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</a:rPr>
              <a:t>run in all directions</a:t>
            </a:r>
            <a:endParaRPr lang="en-US" altLang="zh-CN" sz="2800" b="1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551" name="Rectangle 43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3216275" y="1025525"/>
            <a:ext cx="1619250" cy="953135"/>
          </a:xfrm>
          <a:prstGeom prst="rect">
            <a:avLst/>
          </a:prstGeom>
          <a:ln>
            <a:noFill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p>
            <a:pPr algn="ctr">
              <a:spcBef>
                <a:spcPct val="50000"/>
              </a:spcBef>
            </a:pPr>
            <a:r>
              <a:rPr lang="en-US" altLang="zh-CN" sz="2800" b="1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</a:rPr>
              <a:t>stay in bed</a:t>
            </a:r>
            <a:endParaRPr lang="en-US" altLang="zh-CN" sz="2800" b="1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552" name="Rectangle 44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236220" y="1046480"/>
            <a:ext cx="2256155" cy="953135"/>
          </a:xfrm>
          <a:prstGeom prst="rect">
            <a:avLst/>
          </a:prstGeom>
          <a:ln>
            <a:noFill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p>
            <a:pPr algn="ctr">
              <a:spcBef>
                <a:spcPct val="50000"/>
              </a:spcBef>
            </a:pPr>
            <a:r>
              <a:rPr lang="en-US" altLang="zh-CN" sz="2800" b="1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</a:rPr>
              <a:t>jump out of the window</a:t>
            </a:r>
            <a:endParaRPr lang="en-US" altLang="zh-CN" sz="2800" b="1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2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064625" y="2538730"/>
            <a:ext cx="2139950" cy="1512570"/>
          </a:xfrm>
          <a:prstGeom prst="rect">
            <a:avLst/>
          </a:prstGeom>
          <a:ln>
            <a:noFill/>
          </a:ln>
        </p:spPr>
      </p:pic>
      <p:sp>
        <p:nvSpPr>
          <p:cNvPr id="7" name="Rectangle 36"/>
          <p:cNvSpPr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8848725" y="1025525"/>
            <a:ext cx="2571115" cy="1383665"/>
          </a:xfrm>
          <a:prstGeom prst="rect">
            <a:avLst/>
          </a:prstGeom>
          <a:ln>
            <a:noFill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p>
            <a:pPr algn="ctr">
              <a:spcBef>
                <a:spcPct val="50000"/>
              </a:spcBef>
            </a:pPr>
            <a:r>
              <a:rPr lang="en-US" altLang="zh-CN" sz="2800" b="1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</a:rPr>
              <a:t>hide beside something hard and higher</a:t>
            </a:r>
            <a:endParaRPr lang="en-US" altLang="zh-CN" sz="2800" b="1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7" name="图片 16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4"/>
          <a:srcRect l="3946" t="2284" r="48809" b="26248"/>
          <a:stretch>
            <a:fillRect/>
          </a:stretch>
        </p:blipFill>
        <p:spPr>
          <a:xfrm>
            <a:off x="851535" y="2118360"/>
            <a:ext cx="1045210" cy="1932940"/>
          </a:xfrm>
          <a:prstGeom prst="rect">
            <a:avLst/>
          </a:prstGeom>
          <a:ln>
            <a:noFill/>
          </a:ln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rcRect l="3946" t="2284" r="48809" b="26248"/>
          <a:stretch>
            <a:fillRect/>
          </a:stretch>
        </p:blipFill>
        <p:spPr>
          <a:xfrm>
            <a:off x="3679190" y="2179955"/>
            <a:ext cx="1045210" cy="1932940"/>
          </a:xfrm>
          <a:prstGeom prst="rect">
            <a:avLst/>
          </a:prstGeom>
          <a:ln>
            <a:noFill/>
          </a:ln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4"/>
          <a:srcRect l="3946" t="2284" r="48809" b="26248"/>
          <a:stretch>
            <a:fillRect/>
          </a:stretch>
        </p:blipFill>
        <p:spPr>
          <a:xfrm>
            <a:off x="6590030" y="2118360"/>
            <a:ext cx="1045210" cy="1932940"/>
          </a:xfrm>
          <a:prstGeom prst="rect">
            <a:avLst/>
          </a:prstGeom>
          <a:ln>
            <a:noFill/>
          </a:ln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4"/>
          <a:srcRect l="3946" t="2284" r="48809" b="26248"/>
          <a:stretch>
            <a:fillRect/>
          </a:stretch>
        </p:blipFill>
        <p:spPr>
          <a:xfrm>
            <a:off x="5547360" y="4841875"/>
            <a:ext cx="1045210" cy="1932940"/>
          </a:xfrm>
          <a:prstGeom prst="rect">
            <a:avLst/>
          </a:prstGeom>
          <a:ln>
            <a:noFill/>
          </a:ln>
        </p:spPr>
      </p:pic>
      <p:pic>
        <p:nvPicPr>
          <p:cNvPr id="16" name="图片 15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4"/>
          <a:srcRect l="49316" t="2284" r="6956" b="26248"/>
          <a:stretch>
            <a:fillRect/>
          </a:stretch>
        </p:blipFill>
        <p:spPr>
          <a:xfrm>
            <a:off x="9779635" y="2538730"/>
            <a:ext cx="710565" cy="1490345"/>
          </a:xfrm>
          <a:prstGeom prst="rect">
            <a:avLst/>
          </a:prstGeom>
          <a:ln>
            <a:noFill/>
          </a:ln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4"/>
          <a:srcRect l="49316" t="2284" r="6956" b="26248"/>
          <a:stretch>
            <a:fillRect/>
          </a:stretch>
        </p:blipFill>
        <p:spPr>
          <a:xfrm>
            <a:off x="1679575" y="5036820"/>
            <a:ext cx="710565" cy="1490345"/>
          </a:xfrm>
          <a:prstGeom prst="rect">
            <a:avLst/>
          </a:prstGeom>
          <a:ln>
            <a:noFill/>
          </a:ln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4"/>
          <a:srcRect l="49316" t="2284" r="6956" b="26248"/>
          <a:stretch>
            <a:fillRect/>
          </a:stretch>
        </p:blipFill>
        <p:spPr>
          <a:xfrm>
            <a:off x="9942195" y="5058410"/>
            <a:ext cx="710565" cy="1490345"/>
          </a:xfrm>
          <a:prstGeom prst="rect">
            <a:avLst/>
          </a:prstGeom>
          <a:ln>
            <a:noFill/>
          </a:ln>
        </p:spPr>
      </p:pic>
      <p:sp>
        <p:nvSpPr>
          <p:cNvPr id="13" name="TextBox 6"/>
          <p:cNvSpPr txBox="1"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93775" y="179070"/>
            <a:ext cx="6113780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 sz="3600" b="1" i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  <a:ea typeface="宋体" panose="02010600030101010101" pitchFamily="2" charset="-122"/>
              </a:rPr>
              <a:t>What should /shouldn't we do?</a:t>
            </a:r>
            <a:endParaRPr lang="en-US" altLang="zh-CN" sz="3600" b="1" i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32"/>
            </p:custDataLst>
          </p:nvPr>
        </p:nvGraphicFramePr>
        <p:xfrm>
          <a:off x="154940" y="942340"/>
          <a:ext cx="11896090" cy="574992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948045"/>
                <a:gridCol w="5948045"/>
              </a:tblGrid>
              <a:tr h="1437005">
                <a:tc>
                  <a:txBody>
                    <a:bodyPr/>
                    <a:p>
                      <a:pPr algn="ctr"/>
                      <a:r>
                        <a:rPr lang="en-US" altLang="zh-CN" sz="280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ic Sans MS" panose="030F0702030302020204" charset="0"/>
                          <a:cs typeface="Comic Sans MS" panose="030F0702030302020204" charset="0"/>
                        </a:rPr>
                        <a:t> </a:t>
                      </a:r>
                      <a:r>
                        <a:rPr lang="en-US" altLang="zh-CN" sz="600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ic Sans MS" panose="030F0702030302020204" charset="0"/>
                          <a:cs typeface="Comic Sans MS" panose="030F0702030302020204" charset="0"/>
                        </a:rPr>
                        <a:t>Do</a:t>
                      </a:r>
                      <a:endParaRPr lang="en-US" altLang="zh-CN" sz="6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omic Sans MS" panose="030F0702030302020204" charset="0"/>
                        <a:cs typeface="Comic Sans MS" panose="030F07020303020202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/>
                      <a:r>
                        <a:rPr lang="en-US" altLang="zh-CN" sz="280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ic Sans MS" panose="030F0702030302020204" charset="0"/>
                          <a:cs typeface="Comic Sans MS" panose="030F0702030302020204" charset="0"/>
                        </a:rPr>
                        <a:t> </a:t>
                      </a:r>
                      <a:r>
                        <a:rPr lang="en-US" altLang="zh-CN" sz="60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omic Sans MS" panose="030F0702030302020204" charset="0"/>
                          <a:cs typeface="Comic Sans MS" panose="030F0702030302020204" charset="0"/>
                        </a:rPr>
                        <a:t>Don’t </a:t>
                      </a:r>
                      <a:endParaRPr lang="en-US" altLang="zh-CN" sz="6000" b="1" kern="12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omic Sans MS" panose="030F0702030302020204" charset="0"/>
                        <a:ea typeface="+mn-ea"/>
                        <a:cs typeface="Comic Sans MS" panose="030F0702030302020204" charset="0"/>
                      </a:endParaRPr>
                    </a:p>
                  </a:txBody>
                  <a:tcPr/>
                </a:tc>
              </a:tr>
              <a:tr h="4312920">
                <a:tc>
                  <a:txBody>
                    <a:bodyPr/>
                    <a:p>
                      <a:pPr marL="514350" indent="-514350">
                        <a:lnSpc>
                          <a:spcPct val="130000"/>
                        </a:lnSpc>
                        <a:buAutoNum type="arabicPeriod"/>
                      </a:pPr>
                      <a:r>
                        <a:rPr lang="en-US" altLang="zh-CN" sz="3200" b="1">
                          <a:solidFill>
                            <a:srgbClr val="00B05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hide beside something hard and higher</a:t>
                      </a:r>
                      <a:endParaRPr lang="en-US" altLang="zh-CN" sz="3200" b="1">
                        <a:solidFill>
                          <a:srgbClr val="00B050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 marL="514350" indent="-514350">
                        <a:lnSpc>
                          <a:spcPct val="130000"/>
                        </a:lnSpc>
                        <a:buAutoNum type="arabicPeriod"/>
                      </a:pPr>
                      <a:r>
                        <a:rPr lang="en-US" altLang="zh-CN" sz="3200" b="1">
                          <a:solidFill>
                            <a:srgbClr val="00B05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stay in the corner</a:t>
                      </a:r>
                      <a:endParaRPr lang="en-US" altLang="zh-CN" sz="3200" b="1">
                        <a:solidFill>
                          <a:srgbClr val="00B050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 marL="514350" indent="-514350">
                        <a:lnSpc>
                          <a:spcPct val="130000"/>
                        </a:lnSpc>
                        <a:buAutoNum type="arabicPeriod"/>
                      </a:pPr>
                      <a:r>
                        <a:rPr lang="en-US" altLang="zh-CN" sz="3200" b="1">
                          <a:solidFill>
                            <a:srgbClr val="00B05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protect the head</a:t>
                      </a:r>
                      <a:endParaRPr lang="en-US" altLang="zh-CN" sz="3200" b="1">
                        <a:solidFill>
                          <a:srgbClr val="00B050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endParaRPr lang="en-US" altLang="zh-CN" sz="32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endParaRPr lang="en-US" altLang="zh-CN" sz="3200" b="1" dirty="0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marL="514350" indent="-514350">
                        <a:lnSpc>
                          <a:spcPct val="130000"/>
                        </a:lnSpc>
                        <a:buAutoNum type="arabicPeriod"/>
                      </a:pPr>
                      <a:r>
                        <a:rPr lang="en-US" altLang="zh-CN" sz="32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jump out of the window</a:t>
                      </a:r>
                      <a:endParaRPr lang="en-US" altLang="zh-CN" sz="32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 marL="514350" indent="-514350">
                        <a:lnSpc>
                          <a:spcPct val="130000"/>
                        </a:lnSpc>
                        <a:buAutoNum type="arabicPeriod"/>
                      </a:pPr>
                      <a:r>
                        <a:rPr lang="en-US" altLang="zh-CN" sz="32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stay in bed</a:t>
                      </a:r>
                      <a:endParaRPr lang="en-US" altLang="zh-CN" sz="32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marL="514350" indent="-514350">
                        <a:lnSpc>
                          <a:spcPct val="130000"/>
                        </a:lnSpc>
                        <a:buAutoNum type="arabicPeriod"/>
                      </a:pPr>
                      <a:r>
                        <a:rPr lang="en-US" altLang="zh-CN" sz="32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hide under the desk</a:t>
                      </a:r>
                      <a:endParaRPr lang="en-US" altLang="zh-CN" sz="32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marL="514350" indent="-514350">
                        <a:lnSpc>
                          <a:spcPct val="130000"/>
                        </a:lnSpc>
                        <a:buAutoNum type="arabicPeriod"/>
                      </a:pPr>
                      <a:r>
                        <a:rPr lang="en-US" altLang="zh-CN" sz="32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run in all directions</a:t>
                      </a:r>
                      <a:endParaRPr lang="en-US" altLang="zh-CN" sz="32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endParaRPr lang="en-US" altLang="zh-CN" sz="3200" b="1" kern="1200" dirty="0">
                        <a:solidFill>
                          <a:srgbClr val="FF0000"/>
                        </a:solidFill>
                        <a:latin typeface="Times New Roman" panose="02020603050405020304" charset="0"/>
                        <a:ea typeface="+mn-ea"/>
                        <a:cs typeface="Times New Roman" panose="0202060305040502030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3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4"/>
            </p:custDataLst>
          </p:nvPr>
        </p:nvSpPr>
        <p:spPr>
          <a:xfrm>
            <a:off x="993775" y="220482"/>
            <a:ext cx="27863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Post reading 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sp>
        <p:nvSpPr>
          <p:cNvPr id="23554" name="Rectangle 2"/>
          <p:cNvSpPr/>
          <p:nvPr>
            <p:custDataLst>
              <p:tags r:id="rId5"/>
            </p:custDataLst>
          </p:nvPr>
        </p:nvSpPr>
        <p:spPr>
          <a:xfrm>
            <a:off x="202565" y="791845"/>
            <a:ext cx="7496175" cy="102425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p>
            <a:r>
              <a:rPr lang="en-US" altLang="zh-CN" sz="2400" b="1" i="1">
                <a:solidFill>
                  <a:srgbClr val="14056B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If an earthquake happens,</a:t>
            </a:r>
            <a:endParaRPr lang="en-US" altLang="zh-CN" sz="2400" b="1" i="1">
              <a:solidFill>
                <a:srgbClr val="14056B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r>
              <a:rPr lang="en-US" altLang="zh-CN" sz="2400" b="1" i="1">
                <a:solidFill>
                  <a:srgbClr val="14056B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where should we go and what shall we do?</a:t>
            </a:r>
            <a:endParaRPr lang="en-US" altLang="zh-CN" sz="2400" b="1" i="1">
              <a:solidFill>
                <a:srgbClr val="14056B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6"/>
            </p:custDataLst>
          </p:nvPr>
        </p:nvSpPr>
        <p:spPr>
          <a:xfrm>
            <a:off x="9629140" y="110490"/>
            <a:ext cx="3034030" cy="521970"/>
          </a:xfrm>
          <a:prstGeom prst="rect">
            <a:avLst/>
          </a:prstGeom>
          <a:solidFill>
            <a:srgbClr val="58B6E5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Group discussion</a:t>
            </a:r>
            <a:endParaRPr lang="en-US" altLang="zh-CN" sz="2800" b="1" dirty="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428365" y="5911215"/>
            <a:ext cx="8147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b="1">
                <a:solidFill>
                  <a:schemeClr val="bg1"/>
                </a:solidFill>
              </a:rPr>
              <a:t>学校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703830" y="2556510"/>
            <a:ext cx="2160905" cy="4756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Shopping mall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  <a:p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5707380" y="4624070"/>
            <a:ext cx="1154430" cy="4756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cinema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1882140" y="4479290"/>
            <a:ext cx="1275080" cy="4756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outside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2967990" y="5803900"/>
            <a:ext cx="1174750" cy="4756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school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98425" y="3890010"/>
            <a:ext cx="845820" cy="4756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wild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7171690" y="742315"/>
            <a:ext cx="3526155" cy="43053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1.If we are at school…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7171690" y="1384300"/>
            <a:ext cx="3526155" cy="43053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2.If we are on a road…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7171690" y="2026285"/>
            <a:ext cx="4563745" cy="43053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3.If we are in a high building…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文本框 17"/>
          <p:cNvSpPr txBox="1"/>
          <p:nvPr>
            <p:custDataLst>
              <p:tags r:id="rId14"/>
            </p:custDataLst>
          </p:nvPr>
        </p:nvSpPr>
        <p:spPr>
          <a:xfrm>
            <a:off x="7171690" y="2668905"/>
            <a:ext cx="3279140" cy="43053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4.If we are at home…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文本框 18"/>
          <p:cNvSpPr txBox="1"/>
          <p:nvPr>
            <p:custDataLst>
              <p:tags r:id="rId15"/>
            </p:custDataLst>
          </p:nvPr>
        </p:nvSpPr>
        <p:spPr>
          <a:xfrm>
            <a:off x="3990975" y="4563745"/>
            <a:ext cx="983615" cy="4756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home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0" name="思想气泡: 云 19"/>
          <p:cNvSpPr/>
          <p:nvPr>
            <p:custDataLst>
              <p:tags r:id="rId16"/>
            </p:custDataLst>
          </p:nvPr>
        </p:nvSpPr>
        <p:spPr>
          <a:xfrm>
            <a:off x="7171690" y="3311525"/>
            <a:ext cx="3580130" cy="2694305"/>
          </a:xfrm>
          <a:prstGeom prst="cloudCallout">
            <a:avLst>
              <a:gd name="adj1" fmla="val -55977"/>
              <a:gd name="adj2" fmla="val 5502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tx1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Each group please choose one of student to </a:t>
            </a:r>
            <a:r>
              <a:rPr lang="en-US" altLang="zh-CN" sz="2400" b="1">
                <a:solidFill>
                  <a:srgbClr val="FF0000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act it out</a:t>
            </a:r>
            <a:r>
              <a:rPr lang="en-US" altLang="zh-CN" sz="2400" b="1">
                <a:solidFill>
                  <a:schemeClr val="tx1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.</a:t>
            </a:r>
            <a:endParaRPr lang="en-US" altLang="zh-CN" sz="2400" b="1">
              <a:solidFill>
                <a:schemeClr val="tx1"/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grpSp>
        <p:nvGrpSpPr>
          <p:cNvPr id="27" name="组合 26"/>
          <p:cNvGrpSpPr/>
          <p:nvPr/>
        </p:nvGrpSpPr>
        <p:grpSpPr>
          <a:xfrm>
            <a:off x="0" y="1664970"/>
            <a:ext cx="6880860" cy="4926330"/>
            <a:chOff x="0" y="2622"/>
            <a:chExt cx="10836" cy="7758"/>
          </a:xfrm>
        </p:grpSpPr>
        <p:pic>
          <p:nvPicPr>
            <p:cNvPr id="1025" name="ShockwaveFlash1" descr="clipboard/media/image1.wmf"/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0" y="2622"/>
              <a:ext cx="10837" cy="775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" name="文本框 20"/>
            <p:cNvSpPr txBox="1"/>
            <p:nvPr/>
          </p:nvSpPr>
          <p:spPr>
            <a:xfrm>
              <a:off x="4674" y="4301"/>
              <a:ext cx="2845" cy="5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p>
              <a:r>
                <a:rPr lang="en-US" altLang="zh-CN" b="1">
                  <a:latin typeface="Comic Sans MS" panose="030F0702030302020204" charset="0"/>
                  <a:cs typeface="Comic Sans MS" panose="030F0702030302020204" charset="0"/>
                </a:rPr>
                <a:t>Shopping mall</a:t>
              </a:r>
              <a:endParaRPr lang="en-US" altLang="zh-CN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sp>
          <p:nvSpPr>
            <p:cNvPr id="22" name="文本框 21"/>
            <p:cNvSpPr txBox="1"/>
            <p:nvPr>
              <p:custDataLst>
                <p:tags r:id="rId18"/>
              </p:custDataLst>
            </p:nvPr>
          </p:nvSpPr>
          <p:spPr>
            <a:xfrm>
              <a:off x="155" y="6126"/>
              <a:ext cx="977" cy="5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p>
              <a:r>
                <a:rPr lang="en-US" altLang="zh-CN" b="1">
                  <a:latin typeface="Comic Sans MS" panose="030F0702030302020204" charset="0"/>
                  <a:cs typeface="Comic Sans MS" panose="030F0702030302020204" charset="0"/>
                </a:rPr>
                <a:t>wild</a:t>
              </a:r>
              <a:endParaRPr lang="en-US" altLang="zh-CN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sp>
          <p:nvSpPr>
            <p:cNvPr id="23" name="文本框 22"/>
            <p:cNvSpPr txBox="1"/>
            <p:nvPr>
              <p:custDataLst>
                <p:tags r:id="rId19"/>
              </p:custDataLst>
            </p:nvPr>
          </p:nvSpPr>
          <p:spPr>
            <a:xfrm>
              <a:off x="2760" y="7054"/>
              <a:ext cx="1613" cy="5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p>
              <a:r>
                <a:rPr lang="en-US" altLang="zh-CN" b="1">
                  <a:latin typeface="Comic Sans MS" panose="030F0702030302020204" charset="0"/>
                  <a:cs typeface="Comic Sans MS" panose="030F0702030302020204" charset="0"/>
                </a:rPr>
                <a:t>outside</a:t>
              </a:r>
              <a:endParaRPr lang="en-US" altLang="zh-CN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sp>
          <p:nvSpPr>
            <p:cNvPr id="24" name="文本框 23"/>
            <p:cNvSpPr txBox="1"/>
            <p:nvPr>
              <p:custDataLst>
                <p:tags r:id="rId20"/>
              </p:custDataLst>
            </p:nvPr>
          </p:nvSpPr>
          <p:spPr>
            <a:xfrm>
              <a:off x="5974" y="7356"/>
              <a:ext cx="1613" cy="5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p>
              <a:r>
                <a:rPr lang="en-US" altLang="zh-CN" b="1">
                  <a:latin typeface="Comic Sans MS" panose="030F0702030302020204" charset="0"/>
                  <a:cs typeface="Comic Sans MS" panose="030F0702030302020204" charset="0"/>
                </a:rPr>
                <a:t>home</a:t>
              </a:r>
              <a:endParaRPr lang="en-US" altLang="zh-CN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sp>
          <p:nvSpPr>
            <p:cNvPr id="25" name="文本框 24">
              <a:hlinkClick r:id="rId21" action="ppaction://hlinkfile"/>
            </p:cNvPr>
            <p:cNvSpPr txBox="1"/>
            <p:nvPr>
              <p:custDataLst>
                <p:tags r:id="rId22"/>
              </p:custDataLst>
            </p:nvPr>
          </p:nvSpPr>
          <p:spPr>
            <a:xfrm>
              <a:off x="4573" y="9309"/>
              <a:ext cx="1613" cy="5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p>
              <a:r>
                <a:rPr lang="en-US" altLang="zh-CN" b="1">
                  <a:latin typeface="Comic Sans MS" panose="030F0702030302020204" charset="0"/>
                  <a:cs typeface="Comic Sans MS" panose="030F0702030302020204" charset="0"/>
                </a:rPr>
                <a:t>School</a:t>
              </a:r>
              <a:endParaRPr lang="en-US" altLang="zh-CN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  <p:sp>
          <p:nvSpPr>
            <p:cNvPr id="26" name="文本框 25"/>
            <p:cNvSpPr txBox="1"/>
            <p:nvPr>
              <p:custDataLst>
                <p:tags r:id="rId23"/>
              </p:custDataLst>
            </p:nvPr>
          </p:nvSpPr>
          <p:spPr>
            <a:xfrm>
              <a:off x="8988" y="7451"/>
              <a:ext cx="1613" cy="5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p>
              <a:r>
                <a:rPr lang="en-US" altLang="zh-CN" b="1">
                  <a:latin typeface="Comic Sans MS" panose="030F0702030302020204" charset="0"/>
                  <a:cs typeface="Comic Sans MS" panose="030F0702030302020204" charset="0"/>
                </a:rPr>
                <a:t>cinema</a:t>
              </a:r>
              <a:endParaRPr lang="en-US" altLang="zh-CN" b="1"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-15240" y="909320"/>
            <a:ext cx="6896100" cy="582168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10" name="线形标注 1 9"/>
          <p:cNvSpPr/>
          <p:nvPr/>
        </p:nvSpPr>
        <p:spPr>
          <a:xfrm>
            <a:off x="6881495" y="741680"/>
            <a:ext cx="5151120" cy="5989320"/>
          </a:xfrm>
          <a:prstGeom prst="borderCallout1">
            <a:avLst>
              <a:gd name="adj1" fmla="val 18750"/>
              <a:gd name="adj2" fmla="val -8333"/>
              <a:gd name="adj3" fmla="val 49724"/>
              <a:gd name="adj4" fmla="val -16729"/>
            </a:avLst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Originally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,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l</a:t>
            </a:r>
            <a:r>
              <a:rPr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ife</a:t>
            </a:r>
            <a:r>
              <a:rPr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is only once, and it's </a:t>
            </a:r>
            <a:r>
              <a:rPr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precious</a:t>
            </a:r>
            <a:r>
              <a:rPr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to anyone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.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本来，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生命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只有一次，对于谁都是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宝贵的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。——瞿秋白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　　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custDataLst>
      <p:tags r:id="rId2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/>
      <p:bldP spid="10" grpId="0" bldLvl="0" animBg="1"/>
      <p:bldP spid="10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pic>
        <p:nvPicPr>
          <p:cNvPr id="6" name="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alphaModFix amt="34000"/>
          </a:blip>
          <a:stretch>
            <a:fillRect/>
          </a:stretch>
        </p:blipFill>
        <p:spPr>
          <a:xfrm>
            <a:off x="0" y="-635"/>
            <a:ext cx="12191365" cy="6859270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3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4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5"/>
            </p:custDataLst>
          </p:nvPr>
        </p:nvSpPr>
        <p:spPr>
          <a:xfrm>
            <a:off x="993775" y="220482"/>
            <a:ext cx="7512050" cy="58356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FillTx/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CCTV</a:t>
            </a:r>
            <a:r>
              <a:rPr lang="zh-CN" altLang="en-US" sz="32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FillTx/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：</a:t>
            </a:r>
            <a:r>
              <a:rPr lang="en-US" altLang="zh-CN" sz="32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FillTx/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a talk show about earthquake</a:t>
            </a:r>
            <a:endParaRPr lang="en-US" altLang="zh-CN" sz="3200" b="1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6"/>
            </p:custDataLst>
          </p:nvPr>
        </p:nvSpPr>
        <p:spPr>
          <a:xfrm>
            <a:off x="9157970" y="0"/>
            <a:ext cx="3034030" cy="521970"/>
          </a:xfrm>
          <a:prstGeom prst="rect">
            <a:avLst/>
          </a:prstGeom>
          <a:solidFill>
            <a:srgbClr val="58B6E5"/>
          </a:solidFill>
        </p:spPr>
        <p:txBody>
          <a:bodyPr wrap="square" rtlCol="0">
            <a:spAutoFit/>
          </a:bodyPr>
          <a:p>
            <a:r>
              <a:rPr lang="en-US" altLang="zh-CN" sz="2800" b="1" dirty="0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Group discussion</a:t>
            </a:r>
            <a:endParaRPr lang="en-US" altLang="zh-CN" sz="2800" b="1" dirty="0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02565" y="3273425"/>
            <a:ext cx="2641600" cy="3448050"/>
            <a:chOff x="319" y="5504"/>
            <a:chExt cx="4160" cy="5430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9" y="5504"/>
              <a:ext cx="4160" cy="4330"/>
            </a:xfrm>
            <a:prstGeom prst="rect">
              <a:avLst/>
            </a:prstGeom>
          </p:spPr>
        </p:pic>
        <p:sp>
          <p:nvSpPr>
            <p:cNvPr id="9" name="文本框 8"/>
            <p:cNvSpPr txBox="1"/>
            <p:nvPr/>
          </p:nvSpPr>
          <p:spPr>
            <a:xfrm>
              <a:off x="1488" y="9627"/>
              <a:ext cx="2423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2400" b="1">
                  <a:latin typeface="Times New Roman" panose="02020603050405020304" charset="0"/>
                  <a:cs typeface="Times New Roman" panose="02020603050405020304" charset="0"/>
                </a:rPr>
                <a:t>Reporter</a:t>
              </a:r>
              <a:endParaRPr lang="en-US" altLang="zh-CN" sz="2400" b="1"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2400" b="1">
                  <a:latin typeface="Times New Roman" panose="02020603050405020304" charset="0"/>
                  <a:cs typeface="Times New Roman" panose="02020603050405020304" charset="0"/>
                </a:rPr>
                <a:t>Student 1</a:t>
              </a:r>
              <a:endParaRPr lang="en-US" altLang="zh-CN" sz="2400" b="1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51175" y="4375785"/>
            <a:ext cx="1983105" cy="2482215"/>
          </a:xfrm>
          <a:prstGeom prst="rect">
            <a:avLst/>
          </a:prstGeom>
        </p:spPr>
      </p:pic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4893310" y="5727065"/>
            <a:ext cx="153860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Guest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Student 2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6" name="图片 15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57590" y="4705985"/>
            <a:ext cx="2773680" cy="2152650"/>
          </a:xfrm>
          <a:prstGeom prst="rect">
            <a:avLst/>
          </a:prstGeom>
        </p:spPr>
      </p:pic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0431145" y="4048760"/>
            <a:ext cx="13379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Experts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Student 3 &amp; 4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椭圆形标注 17"/>
          <p:cNvSpPr/>
          <p:nvPr/>
        </p:nvSpPr>
        <p:spPr>
          <a:xfrm>
            <a:off x="1590675" y="1437005"/>
            <a:ext cx="3587750" cy="1599565"/>
          </a:xfrm>
          <a:prstGeom prst="wedgeEllipseCallout">
            <a:avLst>
              <a:gd name="adj1" fmla="val -43005"/>
              <a:gd name="adj2" fmla="val 6039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Ask 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questions 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to a guest(</a:t>
            </a:r>
            <a:r>
              <a:rPr lang="zh-CN" altLang="en-US" sz="2400" b="1">
                <a:latin typeface="Times New Roman" panose="02020603050405020304" charset="0"/>
                <a:cs typeface="Times New Roman" panose="02020603050405020304" charset="0"/>
              </a:rPr>
              <a:t>嘉宾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) and two experts(</a:t>
            </a:r>
            <a:r>
              <a:rPr lang="zh-CN" altLang="en-US" sz="2400" b="1">
                <a:latin typeface="Times New Roman" panose="02020603050405020304" charset="0"/>
                <a:cs typeface="Times New Roman" panose="02020603050405020304" charset="0"/>
              </a:rPr>
              <a:t>专家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椭圆形标注 18"/>
          <p:cNvSpPr/>
          <p:nvPr>
            <p:custDataLst>
              <p:tags r:id="rId15"/>
            </p:custDataLst>
          </p:nvPr>
        </p:nvSpPr>
        <p:spPr>
          <a:xfrm>
            <a:off x="3799840" y="3273425"/>
            <a:ext cx="4705985" cy="2034540"/>
          </a:xfrm>
          <a:prstGeom prst="wedgeEllipseCallout">
            <a:avLst>
              <a:gd name="adj1" fmla="val -45473"/>
              <a:gd name="adj2" fmla="val 5355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Share your 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ideas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 about which 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quality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 is 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the most important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 in the earthquake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0" name="椭圆形标注 19"/>
          <p:cNvSpPr/>
          <p:nvPr>
            <p:custDataLst>
              <p:tags r:id="rId16"/>
            </p:custDataLst>
          </p:nvPr>
        </p:nvSpPr>
        <p:spPr>
          <a:xfrm>
            <a:off x="8505825" y="1653540"/>
            <a:ext cx="3268345" cy="2034540"/>
          </a:xfrm>
          <a:prstGeom prst="wedgeEllipseCallout">
            <a:avLst>
              <a:gd name="adj1" fmla="val 7178"/>
              <a:gd name="adj2" fmla="val 8514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Give 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advice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 on 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protecting </a:t>
            </a:r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oneself from the earthquake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988695"/>
            <a:ext cx="12224385" cy="5875655"/>
          </a:xfrm>
          <a:prstGeom prst="rect">
            <a:avLst/>
          </a:prstGeom>
          <a:solidFill>
            <a:srgbClr val="F9F8FB"/>
          </a:solidFill>
          <a:ln>
            <a:noFill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graphicFrame>
        <p:nvGraphicFramePr>
          <p:cNvPr id="11" name="表格 10"/>
          <p:cNvGraphicFramePr/>
          <p:nvPr>
            <p:custDataLst>
              <p:tags r:id="rId17"/>
            </p:custDataLst>
          </p:nvPr>
        </p:nvGraphicFramePr>
        <p:xfrm>
          <a:off x="330200" y="1202690"/>
          <a:ext cx="11592560" cy="49637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8660"/>
                <a:gridCol w="2360930"/>
                <a:gridCol w="2286000"/>
                <a:gridCol w="2068830"/>
                <a:gridCol w="2898140"/>
              </a:tblGrid>
              <a:tr h="684530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800" b="1">
                          <a:solidFill>
                            <a:schemeClr val="bg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Student 1</a:t>
                      </a:r>
                      <a:endParaRPr lang="en-US" altLang="en-US" sz="2800" b="1">
                        <a:solidFill>
                          <a:schemeClr val="bg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vert="horz" anchor="t" anchorCtr="0"/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800" b="1">
                          <a:solidFill>
                            <a:schemeClr val="bg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Student 2</a:t>
                      </a:r>
                      <a:endParaRPr lang="en-US" altLang="en-US" sz="2800" b="1">
                        <a:solidFill>
                          <a:schemeClr val="bg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vert="horz" anchor="t" anchorCtr="0"/>
                </a:tc>
                <a:tc gridSpan="2"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800" b="1">
                          <a:solidFill>
                            <a:schemeClr val="bg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Student 3</a:t>
                      </a:r>
                      <a:endParaRPr lang="en-US" altLang="en-US" sz="2800" b="1">
                        <a:solidFill>
                          <a:schemeClr val="bg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vert="horz" anchor="t" anchorCtr="0"/>
                </a:tc>
                <a:tc hMerge="1">
                  <a:tcPr marL="68580" marR="68580" marT="0" marB="0" vert="horz" anchor="t" anchorCtr="0"/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800" b="1">
                          <a:solidFill>
                            <a:schemeClr val="bg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Student 4</a:t>
                      </a:r>
                      <a:endParaRPr lang="en-US" altLang="en-US" sz="2800" b="1">
                        <a:solidFill>
                          <a:schemeClr val="bg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vert="horz" anchor="t" anchorCtr="0"/>
                </a:tc>
              </a:tr>
              <a:tr h="1243965">
                <a:tc rowSpan="3">
                  <a:txBody>
                    <a:bodyPr/>
                    <a:p>
                      <a:pPr>
                        <a:buNone/>
                      </a:pPr>
                      <a:r>
                        <a:rPr lang="zh-CN" altLang="en-US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Hello, Sir/Madam, could you please say what may happen before an earthquake? </a:t>
                      </a:r>
                      <a:endParaRPr lang="zh-CN" altLang="en-US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……</a:t>
                      </a:r>
                      <a:endParaRPr lang="zh-CN" altLang="en-US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p>
                      <a:pPr>
                        <a:buNone/>
                      </a:pPr>
                      <a:r>
                        <a:rPr lang="zh-CN" altLang="en-US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① 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Birds </a:t>
                      </a:r>
                      <a:r>
                        <a:rPr lang="zh-CN" altLang="en-US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may do something strangely. For example, they make a loud noise...</a:t>
                      </a:r>
                      <a:endParaRPr lang="zh-CN" altLang="en-US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 ② 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Some people </a:t>
                      </a:r>
                      <a:r>
                        <a:rPr lang="zh-CN" altLang="en-US" sz="24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see bright lightning...</a:t>
                      </a:r>
                      <a:endParaRPr lang="zh-CN" altLang="en-US" sz="240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During the earthquake, we should/shouldn’t ...</a:t>
                      </a:r>
                      <a:endParaRPr lang="zh-CN" altLang="en-US" sz="24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 hMerge="1">
                  <a:tcPr/>
                </a:tc>
                <a:tc rowSpan="3">
                  <a:txBody>
                    <a:bodyPr/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calm  brave  never give up  clever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I think we should be/…… because……</a:t>
                      </a:r>
                      <a:endParaRPr lang="zh-CN" altLang="en-US" sz="2400" b="1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</a:tr>
              <a:tr h="383540">
                <a:tc vMerge="1">
                  <a:tcPr/>
                </a:tc>
                <a:tc vMerge="1">
                  <a:tcPr/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400" b="1">
                          <a:solidFill>
                            <a:srgbClr val="00B05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Do</a:t>
                      </a:r>
                      <a:endParaRPr lang="en-US" altLang="en-US" sz="2400" b="1">
                        <a:solidFill>
                          <a:srgbClr val="00B050"/>
                        </a:solidFill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vert="horz" anchor="t" anchorCtr="0"/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en-US" sz="2400" b="1">
                          <a:solidFill>
                            <a:srgbClr val="00B05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Don’t</a:t>
                      </a:r>
                      <a:endParaRPr lang="en-US" altLang="en-US" sz="2400" b="1">
                        <a:solidFill>
                          <a:srgbClr val="00B050"/>
                        </a:solidFill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vert="horz" anchor="t" anchorCtr="0"/>
                </a:tc>
                <a:tc vMerge="1">
                  <a:tcPr/>
                </a:tc>
              </a:tr>
              <a:tr h="2183130">
                <a:tc vMerge="1">
                  <a:tcPr/>
                </a:tc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1.</a:t>
                      </a: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hide beside something hard and higher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2.</a:t>
                      </a: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stay in the corner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3.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protect the head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1.</a:t>
                      </a: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jump out of the window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2.</a:t>
                      </a: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stay in bed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3.</a:t>
                      </a: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hide under the desk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4.</a:t>
                      </a: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run in all directions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 vMerge="1">
                  <a:tcPr/>
                </a:tc>
              </a:tr>
            </a:tbl>
          </a:graphicData>
        </a:graphic>
      </p:graphicFrame>
    </p:spTree>
    <p:custDataLst>
      <p:tags r:id="rId1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4"/>
            </p:custDataLst>
          </p:nvPr>
        </p:nvSpPr>
        <p:spPr>
          <a:xfrm>
            <a:off x="993775" y="220482"/>
            <a:ext cx="213042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Summary 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24320" y="2125980"/>
            <a:ext cx="5392420" cy="45885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10" name="Text Box 2"/>
          <p:cNvSpPr txBox="1"/>
          <p:nvPr>
            <p:custDataLst>
              <p:tags r:id="rId6"/>
            </p:custDataLst>
          </p:nvPr>
        </p:nvSpPr>
        <p:spPr>
          <a:xfrm>
            <a:off x="0" y="810895"/>
            <a:ext cx="12192000" cy="1296035"/>
          </a:xfrm>
          <a:prstGeom prst="rect">
            <a:avLst/>
          </a:prstGeom>
          <a:solidFill>
            <a:srgbClr val="FCF2F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charset="0"/>
              </a:rPr>
              <a:t>No matter </a:t>
            </a:r>
            <a:r>
              <a:rPr lang="en-US" altLang="zh-CN" sz="4000" b="1">
                <a:solidFill>
                  <a:srgbClr val="00B050"/>
                </a:solidFill>
                <a:latin typeface="Times New Roman" panose="02020603050405020304" charset="0"/>
              </a:rPr>
              <a:t>what terrible disasters</a:t>
            </a:r>
            <a:r>
              <a:rPr lang="en-US" altLang="zh-CN" sz="4000" b="1">
                <a:solidFill>
                  <a:schemeClr val="tx1"/>
                </a:solidFill>
                <a:latin typeface="Times New Roman" panose="02020603050405020304" charset="0"/>
              </a:rPr>
              <a:t> you are facing,</a:t>
            </a:r>
            <a:endParaRPr lang="en-US" altLang="zh-CN" sz="4000" b="1">
              <a:solidFill>
                <a:schemeClr val="tx1"/>
              </a:solidFill>
              <a:latin typeface="Times New Roman" panose="02020603050405020304" charset="0"/>
            </a:endParaRPr>
          </a:p>
          <a:p>
            <a:pPr marL="0" lv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charset="0"/>
              </a:rPr>
              <a:t>don’t give up! Love our lives, love our nature!</a:t>
            </a:r>
            <a:endParaRPr lang="en-US" altLang="zh-CN" sz="4000" b="1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pic>
        <p:nvPicPr>
          <p:cNvPr id="6" name="习近平地震讲话">
            <a:hlinkClick r:id="" action="ppaction://media"/>
          </p:cNvPr>
          <p:cNvPicPr/>
          <p:nvPr>
            <a:vide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99720" y="2647315"/>
            <a:ext cx="6103620" cy="369443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8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 vol="100000">
                <p:cTn id="15" fill="hold" display="1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8610" grpId="0" bldLvl="0" animBg="1"/>
      <p:bldP spid="68610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-213995" y="-162560"/>
            <a:ext cx="12877165" cy="7543800"/>
          </a:xfrm>
          <a:prstGeom prst="rect">
            <a:avLst/>
          </a:prstGeom>
          <a:solidFill>
            <a:schemeClr val="lt1">
              <a:alpha val="8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02565" y="0"/>
            <a:ext cx="791210" cy="791210"/>
            <a:chOff x="319" y="0"/>
            <a:chExt cx="1246" cy="1246"/>
          </a:xfrm>
        </p:grpSpPr>
        <p:sp>
          <p:nvSpPr>
            <p:cNvPr id="54" name="矩形 53"/>
            <p:cNvSpPr/>
            <p:nvPr>
              <p:custDataLst>
                <p:tags r:id="rId2"/>
              </p:custDataLst>
            </p:nvPr>
          </p:nvSpPr>
          <p:spPr>
            <a:xfrm>
              <a:off x="903" y="0"/>
              <a:ext cx="662" cy="116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3"/>
              </p:custDataLst>
            </p:nvPr>
          </p:nvSpPr>
          <p:spPr>
            <a:xfrm rot="5400000">
              <a:off x="572" y="331"/>
              <a:ext cx="662" cy="116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思源黑体 CN Normal" panose="02010600030101010101" pitchFamily="34" charset="-122"/>
                <a:ea typeface="思源黑体 CN Normal" panose="02010600030101010101" pitchFamily="34" charset="-122"/>
              </a:endParaRPr>
            </a:p>
          </p:txBody>
        </p:sp>
      </p:grpSp>
      <p:sp>
        <p:nvSpPr>
          <p:cNvPr id="5" name="TextBox 7"/>
          <p:cNvSpPr txBox="1"/>
          <p:nvPr>
            <p:custDataLst>
              <p:tags r:id="rId4"/>
            </p:custDataLst>
          </p:nvPr>
        </p:nvSpPr>
        <p:spPr>
          <a:xfrm>
            <a:off x="993775" y="220482"/>
            <a:ext cx="233616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accent1"/>
                </a:solidFill>
                <a:latin typeface="Comic Sans MS" panose="030F0702030302020204" charset="0"/>
                <a:ea typeface="思源黑体 CN Normal" panose="02010600030101010101" pitchFamily="34" charset="-122"/>
                <a:cs typeface="Comic Sans MS" panose="030F0702030302020204" charset="0"/>
                <a:sym typeface="+mn-ea"/>
              </a:rPr>
              <a:t>Homework </a:t>
            </a:r>
            <a:endParaRPr lang="en-US" altLang="zh-CN" sz="3200" b="1" dirty="0">
              <a:solidFill>
                <a:schemeClr val="accent1"/>
              </a:solidFill>
              <a:uFillTx/>
              <a:latin typeface="Comic Sans MS" panose="030F0702030302020204" charset="0"/>
              <a:ea typeface="思源黑体 CN Normal" panose="02010600030101010101" pitchFamily="34" charset="-122"/>
              <a:cs typeface="Comic Sans MS" panose="030F0702030302020204" charset="0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304800" y="1188720"/>
            <a:ext cx="11692890" cy="2306955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r>
              <a:rPr lang="en-US" altLang="zh-CN" sz="3600" b="1" dirty="0">
                <a:solidFill>
                  <a:srgbClr val="00B050"/>
                </a:solidFill>
                <a:latin typeface="Comic Sans MS" panose="030F0702030302020204" charset="0"/>
                <a:cs typeface="Comic Sans MS" panose="030F0702030302020204" charset="0"/>
              </a:rPr>
              <a:t>LevelA: </a:t>
            </a:r>
            <a:r>
              <a:rPr lang="en-US" altLang="zh-CN" sz="3600" b="1" dirty="0">
                <a:latin typeface="Comic Sans MS" panose="030F0702030302020204" charset="0"/>
                <a:cs typeface="Comic Sans MS" panose="030F0702030302020204" charset="0"/>
              </a:rPr>
              <a:t>Read the whole article and remember new words and phrases.(</a:t>
            </a:r>
            <a:r>
              <a:rPr lang="en-US" altLang="zh-CN" sz="36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charset="0"/>
                <a:ea typeface="宋体" panose="02010600030101010101" pitchFamily="2" charset="-122"/>
                <a:cs typeface="Comic Sans MS" panose="030F0702030302020204" charset="0"/>
              </a:rPr>
              <a:t>compulsory</a:t>
            </a:r>
            <a:r>
              <a:rPr lang="en-US" altLang="zh-CN" sz="3600" b="1" dirty="0">
                <a:latin typeface="Comic Sans MS" panose="030F0702030302020204" charset="0"/>
                <a:cs typeface="Comic Sans MS" panose="030F0702030302020204" charset="0"/>
              </a:rPr>
              <a:t>)</a:t>
            </a:r>
            <a:endParaRPr lang="en-US" altLang="zh-CN" sz="3600" b="1" dirty="0">
              <a:latin typeface="Comic Sans MS" panose="030F0702030302020204" charset="0"/>
              <a:cs typeface="Comic Sans MS" panose="030F0702030302020204" charset="0"/>
            </a:endParaRPr>
          </a:p>
          <a:p>
            <a:r>
              <a:rPr lang="en-US" altLang="zh-CN" sz="3600" b="1" dirty="0">
                <a:solidFill>
                  <a:srgbClr val="00B050"/>
                </a:solidFill>
                <a:latin typeface="Comic Sans MS" panose="030F0702030302020204" charset="0"/>
                <a:cs typeface="Comic Sans MS" panose="030F0702030302020204" charset="0"/>
              </a:rPr>
              <a:t>LevelB: </a:t>
            </a:r>
            <a:r>
              <a:rPr lang="en-US" altLang="zh-CN" sz="3600" b="1" dirty="0">
                <a:latin typeface="Comic Sans MS" panose="030F0702030302020204" charset="0"/>
                <a:cs typeface="Comic Sans MS" panose="030F0702030302020204" charset="0"/>
              </a:rPr>
              <a:t>Draw a poster about how to face an earthquake. (</a:t>
            </a:r>
            <a:r>
              <a:rPr lang="en-US" altLang="zh-CN" sz="36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charset="0"/>
                <a:cs typeface="Comic Sans MS" panose="030F0702030302020204" charset="0"/>
              </a:rPr>
              <a:t>optional</a:t>
            </a:r>
            <a:r>
              <a:rPr lang="en-US" altLang="zh-CN" sz="3600" b="1" dirty="0">
                <a:latin typeface="Comic Sans MS" panose="030F0702030302020204" charset="0"/>
                <a:cs typeface="Comic Sans MS" panose="030F0702030302020204" charset="0"/>
              </a:rPr>
              <a:t>)</a:t>
            </a:r>
            <a:endParaRPr lang="en-US" altLang="zh-CN" sz="3600" b="1" dirty="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AS_UNIQUEID" val="357"/>
</p:tagLst>
</file>

<file path=ppt/tags/tag64.xml><?xml version="1.0" encoding="utf-8"?>
<p:tagLst xmlns:p="http://schemas.openxmlformats.org/presentationml/2006/main">
  <p:tag name="AS_UNIQUEID" val="361"/>
</p:tagLst>
</file>

<file path=ppt/tags/tag65.xml><?xml version="1.0" encoding="utf-8"?>
<p:tagLst xmlns:p="http://schemas.openxmlformats.org/presentationml/2006/main">
  <p:tag name="AS_UNIQUEID" val="362"/>
</p:tagLst>
</file>

<file path=ppt/tags/tag66.xml><?xml version="1.0" encoding="utf-8"?>
<p:tagLst xmlns:p="http://schemas.openxmlformats.org/presentationml/2006/main">
  <p:tag name="AS_UNIQUEID" val="363"/>
</p:tagLst>
</file>

<file path=ppt/tags/tag67.xml><?xml version="1.0" encoding="utf-8"?>
<p:tagLst xmlns:p="http://schemas.openxmlformats.org/presentationml/2006/main">
  <p:tag name="AS_UNIQUEID" val="364"/>
</p:tagLst>
</file>

<file path=ppt/tags/tag68.xml><?xml version="1.0" encoding="utf-8"?>
<p:tagLst xmlns:p="http://schemas.openxmlformats.org/presentationml/2006/main">
  <p:tag name="AS_UNIQUEID" val="365"/>
</p:tagLst>
</file>

<file path=ppt/tags/tag69.xml><?xml version="1.0" encoding="utf-8"?>
<p:tagLst xmlns:p="http://schemas.openxmlformats.org/presentationml/2006/main">
  <p:tag name="AS_UNIQUEID" val="366"/>
</p:tagLst>
</file>

<file path=ppt/tags/tag70.xml><?xml version="1.0" encoding="utf-8"?>
<p:tagLst xmlns:p="http://schemas.openxmlformats.org/presentationml/2006/main">
  <p:tag name="AS_UNIQUEID" val="369"/>
</p:tagLst>
</file>

<file path=ppt/tags/tag71.xml><?xml version="1.0" encoding="utf-8"?>
<p:tagLst xmlns:p="http://schemas.openxmlformats.org/presentationml/2006/main">
  <p:tag name="AS_UNIQUEID" val="370"/>
</p:tagLst>
</file>

<file path=ppt/tags/tag72.xml><?xml version="1.0" encoding="utf-8"?>
<p:tagLst xmlns:p="http://schemas.openxmlformats.org/presentationml/2006/main">
  <p:tag name="AS_UNIQUEID" val="371"/>
</p:tagLst>
</file>

<file path=ppt/tags/tag73.xml><?xml version="1.0" encoding="utf-8"?>
<p:tagLst xmlns:p="http://schemas.openxmlformats.org/presentationml/2006/main">
  <p:tag name="AS_UNIQUEID" val="372"/>
</p:tagLst>
</file>

<file path=ppt/tags/tag74.xml><?xml version="1.0" encoding="utf-8"?>
<p:tagLst xmlns:p="http://schemas.openxmlformats.org/presentationml/2006/main">
  <p:tag name="AS_UNIQUEID" val="374"/>
</p:tagLst>
</file>

<file path=ppt/tags/tag75.xml><?xml version="1.0" encoding="utf-8"?>
<p:tagLst xmlns:p="http://schemas.openxmlformats.org/presentationml/2006/main">
  <p:tag name="AS_UNIQUEID" val="375"/>
</p:tagLst>
</file>

<file path=ppt/tags/tag76.xml><?xml version="1.0" encoding="utf-8"?>
<p:tagLst xmlns:p="http://schemas.openxmlformats.org/presentationml/2006/main">
  <p:tag name="AS_UNIQUEID" val="376"/>
</p:tagLst>
</file>

<file path=ppt/tags/tag77.xml><?xml version="1.0" encoding="utf-8"?>
<p:tagLst xmlns:p="http://schemas.openxmlformats.org/presentationml/2006/main">
  <p:tag name="AS_UNIQUEID" val="378"/>
</p:tagLst>
</file>

<file path=ppt/tags/tag78.xml><?xml version="1.0" encoding="utf-8"?>
<p:tagLst xmlns:p="http://schemas.openxmlformats.org/presentationml/2006/main">
  <p:tag name="AS_UNIQUEID" val="379"/>
</p:tagLst>
</file>

<file path=ppt/tags/tag79.xml><?xml version="1.0" encoding="utf-8"?>
<p:tagLst xmlns:p="http://schemas.openxmlformats.org/presentationml/2006/main">
  <p:tag name="AS_UNIQUEID" val="380"/>
</p:tagLst>
</file>

<file path=ppt/tags/tag80.xml><?xml version="1.0" encoding="utf-8"?>
<p:tagLst xmlns:p="http://schemas.openxmlformats.org/presentationml/2006/main">
  <p:tag name="AS_UNIQUEID" val="381"/>
</p:tagLst>
</file>

<file path=ppt/tags/tag81.xml><?xml version="1.0" encoding="utf-8"?>
<p:tagLst xmlns:p="http://schemas.openxmlformats.org/presentationml/2006/main">
  <p:tag name="AS_UNIQUEID" val="382"/>
</p:tagLst>
</file>

<file path=ppt/tags/tag82.xml><?xml version="1.0" encoding="utf-8"?>
<p:tagLst xmlns:p="http://schemas.openxmlformats.org/presentationml/2006/main">
  <p:tag name="AS_UNIQUEID" val="383"/>
</p:tagLst>
</file>

<file path=ppt/tags/tag83.xml><?xml version="1.0" encoding="utf-8"?>
<p:tagLst xmlns:p="http://schemas.openxmlformats.org/presentationml/2006/main">
  <p:tag name="AS_UNIQUEID" val="385"/>
</p:tagLst>
</file>

<file path=ppt/tags/tag84.xml><?xml version="1.0" encoding="utf-8"?>
<p:tagLst xmlns:p="http://schemas.openxmlformats.org/presentationml/2006/main">
  <p:tag name="AS_UNIQUEID" val="386"/>
</p:tagLst>
</file>

<file path=ppt/tags/tag85.xml><?xml version="1.0" encoding="utf-8"?>
<p:tagLst xmlns:p="http://schemas.openxmlformats.org/presentationml/2006/main">
  <p:tag name="AS_UNIQUEID" val="387"/>
</p:tagLst>
</file>

<file path=ppt/tags/tag86.xml><?xml version="1.0" encoding="utf-8"?>
<p:tagLst xmlns:p="http://schemas.openxmlformats.org/presentationml/2006/main">
  <p:tag name="AS_UNIQUEID" val="388"/>
</p:tagLst>
</file>

<file path=ppt/tags/tag87.xml><?xml version="1.0" encoding="utf-8"?>
<p:tagLst xmlns:p="http://schemas.openxmlformats.org/presentationml/2006/main">
  <p:tag name="AS_UNIQUEID" val="389"/>
</p:tagLst>
</file>

<file path=ppt/tags/tag88.xml><?xml version="1.0" encoding="utf-8"?>
<p:tagLst xmlns:p="http://schemas.openxmlformats.org/presentationml/2006/main">
  <p:tag name="AS_UNIQUEID" val="390"/>
</p:tagLst>
</file>

<file path=ppt/tags/tag89.xml><?xml version="1.0" encoding="utf-8"?>
<p:tagLst xmlns:p="http://schemas.openxmlformats.org/presentationml/2006/main">
  <p:tag name="AS_UNIQUEID" val="392"/>
</p:tagLst>
</file>

<file path=ppt/tags/tag90.xml><?xml version="1.0" encoding="utf-8"?>
<p:tagLst xmlns:p="http://schemas.openxmlformats.org/presentationml/2006/main">
  <p:tag name="AS_UNIQUEID" val="393"/>
</p:tagLst>
</file>

<file path=ppt/tags/tag91.xml><?xml version="1.0" encoding="utf-8"?>
<p:tagLst xmlns:p="http://schemas.openxmlformats.org/presentationml/2006/main">
  <p:tag name="AS_UNIQUEID" val="394"/>
</p:tagLst>
</file>

<file path=ppt/tags/tag92.xml><?xml version="1.0" encoding="utf-8"?>
<p:tagLst xmlns:p="http://schemas.openxmlformats.org/presentationml/2006/main">
  <p:tag name="AS_UNIQUEID" val="395"/>
</p:tagLst>
</file>

<file path=ppt/tags/tag93.xml><?xml version="1.0" encoding="utf-8"?>
<p:tagLst xmlns:p="http://schemas.openxmlformats.org/presentationml/2006/main">
  <p:tag name="AS_UNIQUEID" val="396"/>
</p:tagLst>
</file>

<file path=ppt/tags/tag94.xml><?xml version="1.0" encoding="utf-8"?>
<p:tagLst xmlns:p="http://schemas.openxmlformats.org/presentationml/2006/main">
  <p:tag name="AS_UNIQUEID" val="398"/>
</p:tagLst>
</file>

<file path=ppt/tags/tag95.xml><?xml version="1.0" encoding="utf-8"?>
<p:tagLst xmlns:p="http://schemas.openxmlformats.org/presentationml/2006/main">
  <p:tag name="AS_UNIQUEID" val="399"/>
</p:tagLst>
</file>

<file path=ppt/tags/tag96.xml><?xml version="1.0" encoding="utf-8"?>
<p:tagLst xmlns:p="http://schemas.openxmlformats.org/presentationml/2006/main">
  <p:tag name="AS_UNIQUEID" val="400"/>
</p:tagLst>
</file>

<file path=ppt/tags/tag97.xml><?xml version="1.0" encoding="utf-8"?>
<p:tagLst xmlns:p="http://schemas.openxmlformats.org/presentationml/2006/main">
  <p:tag name="AS_UNIQUEID" val="401"/>
</p:tagLst>
</file>

<file path=ppt/tags/tag98.xml><?xml version="1.0" encoding="utf-8"?>
<p:tagLst xmlns:p="http://schemas.openxmlformats.org/presentationml/2006/main">
  <p:tag name="AS_UNIQUEID" val="402"/>
</p:tagLst>
</file>

<file path=ppt/tags/tag99.xml><?xml version="1.0" encoding="utf-8"?>
<p:tagLst xmlns:p="http://schemas.openxmlformats.org/presentationml/2006/main">
  <p:tag name="AS_UNIQUEID" val="404"/>
</p:tagLst>
</file>

<file path=ppt/tags/tag100.xml><?xml version="1.0" encoding="utf-8"?>
<p:tagLst xmlns:p="http://schemas.openxmlformats.org/presentationml/2006/main">
  <p:tag name="AS_UNIQUEID" val="405"/>
</p:tagLst>
</file>

<file path=ppt/tags/tag101.xml><?xml version="1.0" encoding="utf-8"?>
<p:tagLst xmlns:p="http://schemas.openxmlformats.org/presentationml/2006/main">
  <p:tag name="AS_UNIQUEID" val="406"/>
</p:tagLst>
</file>

<file path=ppt/tags/tag102.xml><?xml version="1.0" encoding="utf-8"?>
<p:tagLst xmlns:p="http://schemas.openxmlformats.org/presentationml/2006/main">
  <p:tag name="AS_UNIQUEID" val="407"/>
</p:tagLst>
</file>

<file path=ppt/tags/tag103.xml><?xml version="1.0" encoding="utf-8"?>
<p:tagLst xmlns:p="http://schemas.openxmlformats.org/presentationml/2006/main">
  <p:tag name="AS_UNIQUEID" val="408"/>
</p:tagLst>
</file>

<file path=ppt/tags/tag104.xml><?xml version="1.0" encoding="utf-8"?>
<p:tagLst xmlns:p="http://schemas.openxmlformats.org/presentationml/2006/main">
  <p:tag name="AS_UNIQUEID" val="412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9008*4808*1182*1182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4313*1997*1182*1182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AS_UNIQUEID" val="514"/>
  <p:tag name="KSO_WM_BEAUTIFY_FLAG" val=""/>
</p:tagLst>
</file>

<file path=ppt/tags/tag158.xml><?xml version="1.0" encoding="utf-8"?>
<p:tagLst xmlns:p="http://schemas.openxmlformats.org/presentationml/2006/main">
  <p:tag name="AS_UNIQUEID" val="515"/>
  <p:tag name="KSO_WM_BEAUTIFY_FLAG" val=""/>
</p:tagLst>
</file>

<file path=ppt/tags/tag159.xml><?xml version="1.0" encoding="utf-8"?>
<p:tagLst xmlns:p="http://schemas.openxmlformats.org/presentationml/2006/main">
  <p:tag name="AS_UNIQUEID" val="516"/>
  <p:tag name="KSO_WM_BEAUTIFY_FLAG" val=""/>
</p:tagLst>
</file>

<file path=ppt/tags/tag160.xml><?xml version="1.0" encoding="utf-8"?>
<p:tagLst xmlns:p="http://schemas.openxmlformats.org/presentationml/2006/main">
  <p:tag name="AS_UNIQUEID" val="517"/>
  <p:tag name="KSO_WM_BEAUTIFY_FLAG" val=""/>
</p:tagLst>
</file>

<file path=ppt/tags/tag161.xml><?xml version="1.0" encoding="utf-8"?>
<p:tagLst xmlns:p="http://schemas.openxmlformats.org/presentationml/2006/main">
  <p:tag name="AS_UNIQUEID" val="518"/>
  <p:tag name="KSO_WM_BEAUTIFY_FLAG" val=""/>
</p:tagLst>
</file>

<file path=ppt/tags/tag162.xml><?xml version="1.0" encoding="utf-8"?>
<p:tagLst xmlns:p="http://schemas.openxmlformats.org/presentationml/2006/main">
  <p:tag name="AS_UNIQUEID" val="519"/>
  <p:tag name="KSO_WM_BEAUTIFY_FLAG" val=""/>
</p:tagLst>
</file>

<file path=ppt/tags/tag163.xml><?xml version="1.0" encoding="utf-8"?>
<p:tagLst xmlns:p="http://schemas.openxmlformats.org/presentationml/2006/main">
  <p:tag name="AS_UNIQUEID" val="520"/>
  <p:tag name="KSO_WM_BEAUTIFY_FLAG" val=""/>
</p:tagLst>
</file>

<file path=ppt/tags/tag164.xml><?xml version="1.0" encoding="utf-8"?>
<p:tagLst xmlns:p="http://schemas.openxmlformats.org/presentationml/2006/main">
  <p:tag name="AS_UNIQUEID" val="521"/>
  <p:tag name="KSO_WM_BEAUTIFY_FLAG" val=""/>
</p:tagLst>
</file>

<file path=ppt/tags/tag16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AS_UNIQUEID" val="540"/>
  <p:tag name="KSO_WM_UNIT_PLACING_PICTURE_USER_VIEWPORT" val="{&quot;height&quot;:3614,&quot;width&quot;:3791}"/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AS_UNIQUEID" val="514"/>
  <p:tag name="KSO_WM_BEAUTIFY_FLAG" val=""/>
</p:tagLst>
</file>

<file path=ppt/tags/tag197.xml><?xml version="1.0" encoding="utf-8"?>
<p:tagLst xmlns:p="http://schemas.openxmlformats.org/presentationml/2006/main">
  <p:tag name="AS_UNIQUEID" val="515"/>
  <p:tag name="KSO_WM_BEAUTIFY_FLAG" val=""/>
</p:tagLst>
</file>

<file path=ppt/tags/tag198.xml><?xml version="1.0" encoding="utf-8"?>
<p:tagLst xmlns:p="http://schemas.openxmlformats.org/presentationml/2006/main">
  <p:tag name="AS_UNIQUEID" val="516"/>
  <p:tag name="KSO_WM_BEAUTIFY_FLAG" val=""/>
</p:tagLst>
</file>

<file path=ppt/tags/tag199.xml><?xml version="1.0" encoding="utf-8"?>
<p:tagLst xmlns:p="http://schemas.openxmlformats.org/presentationml/2006/main">
  <p:tag name="AS_UNIQUEID" val="517"/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UNIT_TABLE_BEAUTIFY" val="smartTable{6c7eabdd-dd97-461b-9555-5f4ca1ee449a}"/>
  <p:tag name="TABLE_ENDDRAG_ORIGIN_RECT" val="789*442"/>
  <p:tag name="TABLE_ENDDRAG_RECT" val="170*80*789*442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AS_UNIQUEID" val="17"/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AS_UNIQUEID" val="514"/>
  <p:tag name="KSO_WM_BEAUTIFY_FLAG" val=""/>
</p:tagLst>
</file>

<file path=ppt/tags/tag238.xml><?xml version="1.0" encoding="utf-8"?>
<p:tagLst xmlns:p="http://schemas.openxmlformats.org/presentationml/2006/main">
  <p:tag name="AS_UNIQUEID" val="515"/>
  <p:tag name="KSO_WM_BEAUTIFY_FLAG" val=""/>
</p:tagLst>
</file>

<file path=ppt/tags/tag239.xml><?xml version="1.0" encoding="utf-8"?>
<p:tagLst xmlns:p="http://schemas.openxmlformats.org/presentationml/2006/main">
  <p:tag name="AS_UNIQUEID" val="516"/>
  <p:tag name="KSO_WM_BEAUTIFY_FLAG" val=""/>
</p:tagLst>
</file>

<file path=ppt/tags/tag240.xml><?xml version="1.0" encoding="utf-8"?>
<p:tagLst xmlns:p="http://schemas.openxmlformats.org/presentationml/2006/main">
  <p:tag name="AS_UNIQUEID" val="517"/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AS_UNIQUEID" val="90"/>
  <p:tag name="KSO_WM_BEAUTIFY_FLAG" val=""/>
</p:tagLst>
</file>

<file path=ppt/tags/tag252.xml><?xml version="1.0" encoding="utf-8"?>
<p:tagLst xmlns:p="http://schemas.openxmlformats.org/presentationml/2006/main">
  <p:tag name="AS_UNIQUEID" val="614"/>
  <p:tag name="KSO_WM_BEAUTIFY_FLAG" val=""/>
</p:tagLst>
</file>

<file path=ppt/tags/tag253.xml><?xml version="1.0" encoding="utf-8"?>
<p:tagLst xmlns:p="http://schemas.openxmlformats.org/presentationml/2006/main">
  <p:tag name="AS_UNIQUEID" val="615"/>
  <p:tag name="KSO_WM_BEAUTIFY_FLAG" val=""/>
</p:tagLst>
</file>

<file path=ppt/tags/tag254.xml><?xml version="1.0" encoding="utf-8"?>
<p:tagLst xmlns:p="http://schemas.openxmlformats.org/presentationml/2006/main">
  <p:tag name="AS_UNIQUEID" val="616"/>
  <p:tag name="KSO_WM_BEAUTIFY_FLAG" val=""/>
</p:tagLst>
</file>

<file path=ppt/tags/tag255.xml><?xml version="1.0" encoding="utf-8"?>
<p:tagLst xmlns:p="http://schemas.openxmlformats.org/presentationml/2006/main">
  <p:tag name="AS_UNIQUEID" val="617"/>
  <p:tag name="KSO_WM_BEAUTIFY_FLAG" val=""/>
</p:tagLst>
</file>

<file path=ppt/tags/tag256.xml><?xml version="1.0" encoding="utf-8"?>
<p:tagLst xmlns:p="http://schemas.openxmlformats.org/presentationml/2006/main">
  <p:tag name="AS_UNIQUEID" val="619"/>
  <p:tag name="KSO_WM_BEAUTIFY_FLAG" val=""/>
</p:tagLst>
</file>

<file path=ppt/tags/tag257.xml><?xml version="1.0" encoding="utf-8"?>
<p:tagLst xmlns:p="http://schemas.openxmlformats.org/presentationml/2006/main">
  <p:tag name="AS_UNIQUEID" val="620"/>
  <p:tag name="KSO_WM_BEAUTIFY_FLAG" val=""/>
</p:tagLst>
</file>

<file path=ppt/tags/tag258.xml><?xml version="1.0" encoding="utf-8"?>
<p:tagLst xmlns:p="http://schemas.openxmlformats.org/presentationml/2006/main">
  <p:tag name="AS_UNIQUEID" val="626"/>
  <p:tag name="KSO_WM_BEAUTIFY_FLAG" val=""/>
</p:tagLst>
</file>

<file path=ppt/tags/tag259.xml><?xml version="1.0" encoding="utf-8"?>
<p:tagLst xmlns:p="http://schemas.openxmlformats.org/presentationml/2006/main">
  <p:tag name="AS_UNIQUEID" val="623"/>
  <p:tag name="KSO_WM_BEAUTIFY_FLAG" val=""/>
</p:tagLst>
</file>

<file path=ppt/tags/tag260.xml><?xml version="1.0" encoding="utf-8"?>
<p:tagLst xmlns:p="http://schemas.openxmlformats.org/presentationml/2006/main">
  <p:tag name="AS_UNIQUEID" val="624"/>
  <p:tag name="KSO_WM_BEAUTIFY_FLAG" val=""/>
</p:tagLst>
</file>

<file path=ppt/tags/tag261.xml><?xml version="1.0" encoding="utf-8"?>
<p:tagLst xmlns:p="http://schemas.openxmlformats.org/presentationml/2006/main">
  <p:tag name="AS_UNIQUEID" val="625"/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AS_UNIQUEID" val="514"/>
  <p:tag name="KSO_WM_BEAUTIFY_FLAG" val=""/>
</p:tagLst>
</file>

<file path=ppt/tags/tag277.xml><?xml version="1.0" encoding="utf-8"?>
<p:tagLst xmlns:p="http://schemas.openxmlformats.org/presentationml/2006/main">
  <p:tag name="AS_UNIQUEID" val="515"/>
  <p:tag name="KSO_WM_BEAUTIFY_FLAG" val=""/>
</p:tagLst>
</file>

<file path=ppt/tags/tag278.xml><?xml version="1.0" encoding="utf-8"?>
<p:tagLst xmlns:p="http://schemas.openxmlformats.org/presentationml/2006/main">
  <p:tag name="AS_UNIQUEID" val="516"/>
  <p:tag name="KSO_WM_BEAUTIFY_FLAG" val=""/>
</p:tagLst>
</file>

<file path=ppt/tags/tag279.xml><?xml version="1.0" encoding="utf-8"?>
<p:tagLst xmlns:p="http://schemas.openxmlformats.org/presentationml/2006/main">
  <p:tag name="AS_UNIQUEID" val="517"/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AS_UNIQUEID" val="645"/>
  <p:tag name="KSO_WM_BEAUTIFY_FLAG" val=""/>
</p:tagLst>
</file>

<file path=ppt/tags/tag290.xml><?xml version="1.0" encoding="utf-8"?>
<p:tagLst xmlns:p="http://schemas.openxmlformats.org/presentationml/2006/main">
  <p:tag name="AS_UNIQUEID" val="646"/>
  <p:tag name="KSO_WM_BEAUTIFY_FLAG" val=""/>
</p:tagLst>
</file>

<file path=ppt/tags/tag291.xml><?xml version="1.0" encoding="utf-8"?>
<p:tagLst xmlns:p="http://schemas.openxmlformats.org/presentationml/2006/main">
  <p:tag name="AS_UNIQUEID" val="647"/>
  <p:tag name="KSO_WM_BEAUTIFY_FLAG" val=""/>
</p:tagLst>
</file>

<file path=ppt/tags/tag292.xml><?xml version="1.0" encoding="utf-8"?>
<p:tagLst xmlns:p="http://schemas.openxmlformats.org/presentationml/2006/main">
  <p:tag name="AS_UNIQUEID" val="657"/>
  <p:tag name="KSO_WM_BEAUTIFY_FLAG" val=""/>
</p:tagLst>
</file>

<file path=ppt/tags/tag293.xml><?xml version="1.0" encoding="utf-8"?>
<p:tagLst xmlns:p="http://schemas.openxmlformats.org/presentationml/2006/main">
  <p:tag name="AS_UNIQUEID" val="658"/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AS_UNIQUEID" val="90"/>
  <p:tag name="KSO_WM_BEAUTIFY_FLAG" val=""/>
</p:tagLst>
</file>

<file path=ppt/tags/tag304.xml><?xml version="1.0" encoding="utf-8"?>
<p:tagLst xmlns:p="http://schemas.openxmlformats.org/presentationml/2006/main">
  <p:tag name="AS_UNIQUEID" val="669"/>
  <p:tag name="KSO_WM_BEAUTIFY_FLAG" val=""/>
</p:tagLst>
</file>

<file path=ppt/tags/tag305.xml><?xml version="1.0" encoding="utf-8"?>
<p:tagLst xmlns:p="http://schemas.openxmlformats.org/presentationml/2006/main">
  <p:tag name="AS_UNIQUEID" val="670"/>
  <p:tag name="KSO_WM_BEAUTIFY_FLAG" val=""/>
</p:tagLst>
</file>

<file path=ppt/tags/tag306.xml><?xml version="1.0" encoding="utf-8"?>
<p:tagLst xmlns:p="http://schemas.openxmlformats.org/presentationml/2006/main">
  <p:tag name="AS_UNIQUEID" val="670"/>
  <p:tag name="KSO_WM_BEAUTIFY_FLAG" val=""/>
</p:tagLst>
</file>

<file path=ppt/tags/tag307.xml><?xml version="1.0" encoding="utf-8"?>
<p:tagLst xmlns:p="http://schemas.openxmlformats.org/presentationml/2006/main">
  <p:tag name="AS_UNIQUEID" val="670"/>
  <p:tag name="KSO_WM_BEAUTIFY_FLAG" val=""/>
</p:tagLst>
</file>

<file path=ppt/tags/tag308.xml><?xml version="1.0" encoding="utf-8"?>
<p:tagLst xmlns:p="http://schemas.openxmlformats.org/presentationml/2006/main">
  <p:tag name="AS_UNIQUEID" val="670"/>
  <p:tag name="KSO_WM_BEAUTIFY_FLAG" val=""/>
</p:tagLst>
</file>

<file path=ppt/tags/tag309.xml><?xml version="1.0" encoding="utf-8"?>
<p:tagLst xmlns:p="http://schemas.openxmlformats.org/presentationml/2006/main">
  <p:tag name="AS_UNIQUEID" val="670"/>
  <p:tag name="KSO_WM_BEAUTIFY_FLAG" val=""/>
</p:tagLst>
</file>

<file path=ppt/tags/tag310.xml><?xml version="1.0" encoding="utf-8"?>
<p:tagLst xmlns:p="http://schemas.openxmlformats.org/presentationml/2006/main">
  <p:tag name="AS_UNIQUEID" val="90"/>
  <p:tag name="KSO_WM_BEAUTIFY_FLAG" val=""/>
</p:tagLst>
</file>

<file path=ppt/tags/tag311.xml><?xml version="1.0" encoding="utf-8"?>
<p:tagLst xmlns:p="http://schemas.openxmlformats.org/presentationml/2006/main">
  <p:tag name="AS_UNIQUEID" val="141"/>
  <p:tag name="KSO_WM_BEAUTIFY_FLAG" val=""/>
</p:tagLst>
</file>

<file path=ppt/tags/tag312.xml><?xml version="1.0" encoding="utf-8"?>
<p:tagLst xmlns:p="http://schemas.openxmlformats.org/presentationml/2006/main">
  <p:tag name="AS_UNIQUEID" val="688"/>
  <p:tag name="KSO_WM_BEAUTIFY_FLAG" val=""/>
</p:tagLst>
</file>

<file path=ppt/tags/tag313.xml><?xml version="1.0" encoding="utf-8"?>
<p:tagLst xmlns:p="http://schemas.openxmlformats.org/presentationml/2006/main">
  <p:tag name="AS_UNIQUEID" val="679"/>
  <p:tag name="KSO_WM_BEAUTIFY_FLAG" val=""/>
</p:tagLst>
</file>

<file path=ppt/tags/tag314.xml><?xml version="1.0" encoding="utf-8"?>
<p:tagLst xmlns:p="http://schemas.openxmlformats.org/presentationml/2006/main">
  <p:tag name="AS_UNIQUEID" val="680"/>
  <p:tag name="KSO_WM_BEAUTIFY_FLAG" val=""/>
</p:tagLst>
</file>

<file path=ppt/tags/tag315.xml><?xml version="1.0" encoding="utf-8"?>
<p:tagLst xmlns:p="http://schemas.openxmlformats.org/presentationml/2006/main">
  <p:tag name="AS_UNIQUEID" val="681"/>
  <p:tag name="KSO_WM_BEAUTIFY_FLAG" val=""/>
</p:tagLst>
</file>

<file path=ppt/tags/tag316.xml><?xml version="1.0" encoding="utf-8"?>
<p:tagLst xmlns:p="http://schemas.openxmlformats.org/presentationml/2006/main">
  <p:tag name="AS_UNIQUEID" val="682"/>
  <p:tag name="KSO_WM_BEAUTIFY_FLAG" val=""/>
</p:tagLst>
</file>

<file path=ppt/tags/tag317.xml><?xml version="1.0" encoding="utf-8"?>
<p:tagLst xmlns:p="http://schemas.openxmlformats.org/presentationml/2006/main">
  <p:tag name="AS_UNIQUEID" val="684"/>
  <p:tag name="KSO_WM_BEAUTIFY_FLAG" val=""/>
</p:tagLst>
</file>

<file path=ppt/tags/tag318.xml><?xml version="1.0" encoding="utf-8"?>
<p:tagLst xmlns:p="http://schemas.openxmlformats.org/presentationml/2006/main">
  <p:tag name="AS_UNIQUEID" val="685"/>
  <p:tag name="KSO_WM_BEAUTIFY_FLAG" val=""/>
</p:tagLst>
</file>

<file path=ppt/tags/tag319.xml><?xml version="1.0" encoding="utf-8"?>
<p:tagLst xmlns:p="http://schemas.openxmlformats.org/presentationml/2006/main">
  <p:tag name="AS_UNIQUEID" val="686"/>
  <p:tag name="KSO_WM_BEAUTIFY_FLAG" val=""/>
</p:tagLst>
</file>

<file path=ppt/tags/tag320.xml><?xml version="1.0" encoding="utf-8"?>
<p:tagLst xmlns:p="http://schemas.openxmlformats.org/presentationml/2006/main">
  <p:tag name="AS_UNIQUEID" val="683"/>
  <p:tag name="KSO_WM_BEAUTIFY_FLAG" val=""/>
</p:tagLst>
</file>

<file path=ppt/tags/tag321.xml><?xml version="1.0" encoding="utf-8"?>
<p:tagLst xmlns:p="http://schemas.openxmlformats.org/presentationml/2006/main">
  <p:tag name="AS_UNIQUEID" val="687"/>
  <p:tag name="KSO_WM_BEAUTIFY_FLAG" val=""/>
</p:tagLst>
</file>

<file path=ppt/tags/tag32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AS_UNIQUEID" val="722"/>
  <p:tag name="KSO_WM_BEAUTIFY_FLAG" val=""/>
</p:tagLst>
</file>

<file path=ppt/tags/tag327.xml><?xml version="1.0" encoding="utf-8"?>
<p:tagLst xmlns:p="http://schemas.openxmlformats.org/presentationml/2006/main">
  <p:tag name="AS_UNIQUEID" val="723"/>
  <p:tag name="KSO_WM_BEAUTIFY_FLAG" val=""/>
</p:tagLst>
</file>

<file path=ppt/tags/tag328.xml><?xml version="1.0" encoding="utf-8"?>
<p:tagLst xmlns:p="http://schemas.openxmlformats.org/presentationml/2006/main">
  <p:tag name="AS_UNIQUEID" val="724"/>
  <p:tag name="KSO_WM_BEAUTIFY_FLAG" val=""/>
</p:tagLst>
</file>

<file path=ppt/tags/tag329.xml><?xml version="1.0" encoding="utf-8"?>
<p:tagLst xmlns:p="http://schemas.openxmlformats.org/presentationml/2006/main">
  <p:tag name="AS_UNIQUEID" val="725"/>
  <p:tag name="KSO_WM_BEAUTIFY_FLAG" val=""/>
</p:tagLst>
</file>

<file path=ppt/tags/tag330.xml><?xml version="1.0" encoding="utf-8"?>
<p:tagLst xmlns:p="http://schemas.openxmlformats.org/presentationml/2006/main">
  <p:tag name="AS_UNIQUEID" val="726"/>
  <p:tag name="KSO_WM_BEAUTIFY_FLAG" val=""/>
</p:tagLst>
</file>

<file path=ppt/tags/tag331.xml><?xml version="1.0" encoding="utf-8"?>
<p:tagLst xmlns:p="http://schemas.openxmlformats.org/presentationml/2006/main">
  <p:tag name="AS_UNIQUEID" val="727"/>
  <p:tag name="KSO_WM_BEAUTIFY_FLAG" val=""/>
</p:tagLst>
</file>

<file path=ppt/tags/tag332.xml><?xml version="1.0" encoding="utf-8"?>
<p:tagLst xmlns:p="http://schemas.openxmlformats.org/presentationml/2006/main">
  <p:tag name="AS_UNIQUEID" val="728"/>
  <p:tag name="KSO_WM_BEAUTIFY_FLAG" val=""/>
</p:tagLst>
</file>

<file path=ppt/tags/tag333.xml><?xml version="1.0" encoding="utf-8"?>
<p:tagLst xmlns:p="http://schemas.openxmlformats.org/presentationml/2006/main">
  <p:tag name="AS_UNIQUEID" val="729"/>
  <p:tag name="KSO_WM_BEAUTIFY_FLAG" val=""/>
</p:tagLst>
</file>

<file path=ppt/tags/tag334.xml><?xml version="1.0" encoding="utf-8"?>
<p:tagLst xmlns:p="http://schemas.openxmlformats.org/presentationml/2006/main">
  <p:tag name="AS_UNIQUEID" val="730"/>
  <p:tag name="KSO_WM_BEAUTIFY_FLAG" val=""/>
</p:tagLst>
</file>

<file path=ppt/tags/tag335.xml><?xml version="1.0" encoding="utf-8"?>
<p:tagLst xmlns:p="http://schemas.openxmlformats.org/presentationml/2006/main">
  <p:tag name="AS_UNIQUEID" val="731"/>
  <p:tag name="KSO_WM_BEAUTIFY_FLAG" val=""/>
</p:tagLst>
</file>

<file path=ppt/tags/tag336.xml><?xml version="1.0" encoding="utf-8"?>
<p:tagLst xmlns:p="http://schemas.openxmlformats.org/presentationml/2006/main">
  <p:tag name="AS_UNIQUEID" val="732"/>
  <p:tag name="KSO_WM_BEAUTIFY_FLAG" val=""/>
</p:tagLst>
</file>

<file path=ppt/tags/tag337.xml><?xml version="1.0" encoding="utf-8"?>
<p:tagLst xmlns:p="http://schemas.openxmlformats.org/presentationml/2006/main">
  <p:tag name="AS_UNIQUEID" val="733"/>
  <p:tag name="KSO_WM_BEAUTIFY_FLAG" val=""/>
</p:tagLst>
</file>

<file path=ppt/tags/tag338.xml><?xml version="1.0" encoding="utf-8"?>
<p:tagLst xmlns:p="http://schemas.openxmlformats.org/presentationml/2006/main">
  <p:tag name="AS_UNIQUEID" val="734"/>
  <p:tag name="KSO_WM_BEAUTIFY_FLAG" val=""/>
</p:tagLst>
</file>

<file path=ppt/tags/tag339.xml><?xml version="1.0" encoding="utf-8"?>
<p:tagLst xmlns:p="http://schemas.openxmlformats.org/presentationml/2006/main">
  <p:tag name="AS_UNIQUEID" val="735"/>
  <p:tag name="KSO_WM_BEAUTIFY_FLAG" val=""/>
</p:tagLst>
</file>

<file path=ppt/tags/tag340.xml><?xml version="1.0" encoding="utf-8"?>
<p:tagLst xmlns:p="http://schemas.openxmlformats.org/presentationml/2006/main">
  <p:tag name="AS_UNIQUEID" val="736"/>
  <p:tag name="KSO_WM_BEAUTIFY_FLAG" val=""/>
</p:tagLst>
</file>

<file path=ppt/tags/tag341.xml><?xml version="1.0" encoding="utf-8"?>
<p:tagLst xmlns:p="http://schemas.openxmlformats.org/presentationml/2006/main">
  <p:tag name="AS_UNIQUEID" val="737"/>
  <p:tag name="KSO_WM_BEAUTIFY_FLAG" val=""/>
</p:tagLst>
</file>

<file path=ppt/tags/tag342.xml><?xml version="1.0" encoding="utf-8"?>
<p:tagLst xmlns:p="http://schemas.openxmlformats.org/presentationml/2006/main">
  <p:tag name="AS_UNIQUEID" val="738"/>
  <p:tag name="KSO_WM_BEAUTIFY_FLAG" val=""/>
</p:tagLst>
</file>

<file path=ppt/tags/tag343.xml><?xml version="1.0" encoding="utf-8"?>
<p:tagLst xmlns:p="http://schemas.openxmlformats.org/presentationml/2006/main">
  <p:tag name="AS_UNIQUEID" val="739"/>
  <p:tag name="KSO_WM_BEAUTIFY_FLAG" val=""/>
</p:tagLst>
</file>

<file path=ppt/tags/tag344.xml><?xml version="1.0" encoding="utf-8"?>
<p:tagLst xmlns:p="http://schemas.openxmlformats.org/presentationml/2006/main">
  <p:tag name="AS_UNIQUEID" val="740"/>
  <p:tag name="KSO_WM_BEAUTIFY_FLAG" val=""/>
</p:tagLst>
</file>

<file path=ppt/tags/tag345.xml><?xml version="1.0" encoding="utf-8"?>
<p:tagLst xmlns:p="http://schemas.openxmlformats.org/presentationml/2006/main">
  <p:tag name="AS_UNIQUEID" val="741"/>
  <p:tag name="KSO_WM_BEAUTIFY_FLAG" val=""/>
</p:tagLst>
</file>

<file path=ppt/tags/tag346.xml><?xml version="1.0" encoding="utf-8"?>
<p:tagLst xmlns:p="http://schemas.openxmlformats.org/presentationml/2006/main">
  <p:tag name="AS_UNIQUEID" val="742"/>
  <p:tag name="KSO_WM_BEAUTIFY_FLAG" val=""/>
</p:tagLst>
</file>

<file path=ppt/tags/tag347.xml><?xml version="1.0" encoding="utf-8"?>
<p:tagLst xmlns:p="http://schemas.openxmlformats.org/presentationml/2006/main">
  <p:tag name="AS_UNIQUEID" val="743"/>
  <p:tag name="KSO_WM_BEAUTIFY_FLAG" val=""/>
</p:tagLst>
</file>

<file path=ppt/tags/tag348.xml><?xml version="1.0" encoding="utf-8"?>
<p:tagLst xmlns:p="http://schemas.openxmlformats.org/presentationml/2006/main">
  <p:tag name="AS_UNIQUEID" val="744"/>
  <p:tag name="KSO_WM_BEAUTIFY_FLAG" val=""/>
</p:tagLst>
</file>

<file path=ppt/tags/tag349.xml><?xml version="1.0" encoding="utf-8"?>
<p:tagLst xmlns:p="http://schemas.openxmlformats.org/presentationml/2006/main">
  <p:tag name="TABLE_ENDDRAG_ORIGIN_RECT" val="936*452"/>
  <p:tag name="TABLE_ENDDRAG_RECT" val="12*74*936*452"/>
</p:tagLst>
</file>

<file path=ppt/tags/tag35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51.xml><?xml version="1.0" encoding="utf-8"?>
<p:tagLst xmlns:p="http://schemas.openxmlformats.org/presentationml/2006/main">
  <p:tag name="KSO_WM_BEAUTIFY_FLAG" val="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</p:tagLst>
</file>

<file path=ppt/tags/tag354.xml><?xml version="1.0" encoding="utf-8"?>
<p:tagLst xmlns:p="http://schemas.openxmlformats.org/presentationml/2006/main">
  <p:tag name="KSO_WM_BEAUTIFY_FLAG" val="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<p:tag name="KSO_WM_BEAUTIFY_FLAG" val=""/>
</p:tagLst>
</file>

<file path=ppt/tags/tag357.xml><?xml version="1.0" encoding="utf-8"?>
<p:tagLst xmlns:p="http://schemas.openxmlformats.org/presentationml/2006/main">
  <p:tag name="KSO_WM_BEAUTIFY_FLAG" val=""/>
</p:tagLst>
</file>

<file path=ppt/tags/tag358.xml><?xml version="1.0" encoding="utf-8"?>
<p:tagLst xmlns:p="http://schemas.openxmlformats.org/presentationml/2006/main">
  <p:tag name="KSO_WM_BEAUTIFY_FLAG" val=""/>
</p:tagLst>
</file>

<file path=ppt/tags/tag359.xml><?xml version="1.0" encoding="utf-8"?>
<p:tagLst xmlns:p="http://schemas.openxmlformats.org/presentationml/2006/main">
  <p:tag name="KSO_WM_BEAUTIFY_FLAG" val=""/>
</p:tagLst>
</file>

<file path=ppt/tags/tag360.xml><?xml version="1.0" encoding="utf-8"?>
<p:tagLst xmlns:p="http://schemas.openxmlformats.org/presentationml/2006/main">
  <p:tag name="AS_UNIQUEID" val="715"/>
  <p:tag name="KSO_WM_BEAUTIFY_FLAG" val=""/>
</p:tagLst>
</file>

<file path=ppt/tags/tag361.xml><?xml version="1.0" encoding="utf-8"?>
<p:tagLst xmlns:p="http://schemas.openxmlformats.org/presentationml/2006/main">
  <p:tag name="AS_UNIQUEID" val="716"/>
  <p:tag name="KSO_WM_BEAUTIFY_FLAG" val=""/>
</p:tagLst>
</file>

<file path=ppt/tags/tag362.xml><?xml version="1.0" encoding="utf-8"?>
<p:tagLst xmlns:p="http://schemas.openxmlformats.org/presentationml/2006/main">
  <p:tag name="AS_UNIQUEID" val="717"/>
  <p:tag name="KSO_WM_BEAUTIFY_FLAG" val=""/>
</p:tagLst>
</file>

<file path=ppt/tags/tag363.xml><?xml version="1.0" encoding="utf-8"?>
<p:tagLst xmlns:p="http://schemas.openxmlformats.org/presentationml/2006/main">
  <p:tag name="AS_UNIQUEID" val="718"/>
  <p:tag name="KSO_WM_BEAUTIFY_FLAG" val=""/>
</p:tagLst>
</file>

<file path=ppt/tags/tag364.xml><?xml version="1.0" encoding="utf-8"?>
<p:tagLst xmlns:p="http://schemas.openxmlformats.org/presentationml/2006/main">
  <p:tag name="KSO_WM_BEAUTIFY_FLAG" val=""/>
</p:tagLst>
</file>

<file path=ppt/tags/tag365.xml><?xml version="1.0" encoding="utf-8"?>
<p:tagLst xmlns:p="http://schemas.openxmlformats.org/presentationml/2006/main">
  <p:tag name="AS_UNIQUEID" val="714"/>
  <p:tag name="KSO_WM_BEAUTIFY_FLAG" val=""/>
</p:tagLst>
</file>

<file path=ppt/tags/tag366.xml><?xml version="1.0" encoding="utf-8"?>
<p:tagLst xmlns:p="http://schemas.openxmlformats.org/presentationml/2006/main">
  <p:tag name="KSO_WM_BEAUTIFY_FLAG" val=""/>
</p:tagLst>
</file>

<file path=ppt/tags/tag367.xml><?xml version="1.0" encoding="utf-8"?>
<p:tagLst xmlns:p="http://schemas.openxmlformats.org/presentationml/2006/main">
  <p:tag name="KSO_WM_BEAUTIFY_FLAG" val=""/>
</p:tagLst>
</file>

<file path=ppt/tags/tag368.xml><?xml version="1.0" encoding="utf-8"?>
<p:tagLst xmlns:p="http://schemas.openxmlformats.org/presentationml/2006/main">
  <p:tag name="KSO_WM_BEAUTIFY_FLAG" val=""/>
</p:tagLst>
</file>

<file path=ppt/tags/tag369.xml><?xml version="1.0" encoding="utf-8"?>
<p:tagLst xmlns:p="http://schemas.openxmlformats.org/presentationml/2006/main">
  <p:tag name="KSO_WM_BEAUTIFY_FLAG" val=""/>
</p:tagLst>
</file>

<file path=ppt/tags/tag370.xml><?xml version="1.0" encoding="utf-8"?>
<p:tagLst xmlns:p="http://schemas.openxmlformats.org/presentationml/2006/main">
  <p:tag name="KSO_WM_BEAUTIFY_FLAG" val=""/>
</p:tagLst>
</file>

<file path=ppt/tags/tag3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72.xml><?xml version="1.0" encoding="utf-8"?>
<p:tagLst xmlns:p="http://schemas.openxmlformats.org/presentationml/2006/main">
  <p:tag name="KSO_WM_BEAUTIFY_FLAG" val=""/>
</p:tagLst>
</file>

<file path=ppt/tags/tag373.xml><?xml version="1.0" encoding="utf-8"?>
<p:tagLst xmlns:p="http://schemas.openxmlformats.org/presentationml/2006/main">
  <p:tag name="KSO_WM_BEAUTIFY_FLAG" val=""/>
</p:tagLst>
</file>

<file path=ppt/tags/tag374.xml><?xml version="1.0" encoding="utf-8"?>
<p:tagLst xmlns:p="http://schemas.openxmlformats.org/presentationml/2006/main">
  <p:tag name="KSO_WM_BEAUTIFY_FLAG" val=""/>
</p:tagLst>
</file>

<file path=ppt/tags/tag375.xml><?xml version="1.0" encoding="utf-8"?>
<p:tagLst xmlns:p="http://schemas.openxmlformats.org/presentationml/2006/main">
  <p:tag name="KSO_WM_BEAUTIFY_FLAG" val=""/>
</p:tagLst>
</file>

<file path=ppt/tags/tag376.xml><?xml version="1.0" encoding="utf-8"?>
<p:tagLst xmlns:p="http://schemas.openxmlformats.org/presentationml/2006/main">
  <p:tag name="KSO_WM_BEAUTIFY_FLAG" val=""/>
</p:tagLst>
</file>

<file path=ppt/tags/tag377.xml><?xml version="1.0" encoding="utf-8"?>
<p:tagLst xmlns:p="http://schemas.openxmlformats.org/presentationml/2006/main">
  <p:tag name="KSO_WM_BEAUTIFY_FLAG" val=""/>
</p:tagLst>
</file>

<file path=ppt/tags/tag378.xml><?xml version="1.0" encoding="utf-8"?>
<p:tagLst xmlns:p="http://schemas.openxmlformats.org/presentationml/2006/main">
  <p:tag name="KSO_WM_BEAUTIFY_FLAG" val=""/>
</p:tagLst>
</file>

<file path=ppt/tags/tag379.xml><?xml version="1.0" encoding="utf-8"?>
<p:tagLst xmlns:p="http://schemas.openxmlformats.org/presentationml/2006/main">
  <p:tag name="KSO_WM_BEAUTIFY_FLAG" val=""/>
</p:tagLst>
</file>

<file path=ppt/tags/tag380.xml><?xml version="1.0" encoding="utf-8"?>
<p:tagLst xmlns:p="http://schemas.openxmlformats.org/presentationml/2006/main">
  <p:tag name="KSO_WM_BEAUTIFY_FLAG" val=""/>
</p:tagLst>
</file>

<file path=ppt/tags/tag381.xml><?xml version="1.0" encoding="utf-8"?>
<p:tagLst xmlns:p="http://schemas.openxmlformats.org/presentationml/2006/main">
  <p:tag name="KSO_WM_BEAUTIFY_FLAG" val=""/>
</p:tagLst>
</file>

<file path=ppt/tags/tag382.xml><?xml version="1.0" encoding="utf-8"?>
<p:tagLst xmlns:p="http://schemas.openxmlformats.org/presentationml/2006/main">
  <p:tag name="KSO_WM_BEAUTIFY_FLAG" val=""/>
</p:tagLst>
</file>

<file path=ppt/tags/tag383.xml><?xml version="1.0" encoding="utf-8"?>
<p:tagLst xmlns:p="http://schemas.openxmlformats.org/presentationml/2006/main">
  <p:tag name="KSO_WM_BEAUTIFY_FLAG" val=""/>
</p:tagLst>
</file>

<file path=ppt/tags/tag384.xml><?xml version="1.0" encoding="utf-8"?>
<p:tagLst xmlns:p="http://schemas.openxmlformats.org/presentationml/2006/main">
  <p:tag name="TABLE_ENDDRAG_ORIGIN_RECT" val="912*421"/>
  <p:tag name="TABLE_ENDDRAG_RECT" val="26*94*912*421"/>
</p:tagLst>
</file>

<file path=ppt/tags/tag38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86.xml><?xml version="1.0" encoding="utf-8"?>
<p:tagLst xmlns:p="http://schemas.openxmlformats.org/presentationml/2006/main">
  <p:tag name="KSO_WM_BEAUTIFY_FLAG" val=""/>
</p:tagLst>
</file>

<file path=ppt/tags/tag387.xml><?xml version="1.0" encoding="utf-8"?>
<p:tagLst xmlns:p="http://schemas.openxmlformats.org/presentationml/2006/main">
  <p:tag name="KSO_WM_BEAUTIFY_FLAG" val="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AS_UNIQUEID" val="179"/>
</p:tagLst>
</file>

<file path=ppt/tags/tag390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4431*2534*748*748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9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92.xml><?xml version="1.0" encoding="utf-8"?>
<p:tagLst xmlns:p="http://schemas.openxmlformats.org/presentationml/2006/main">
  <p:tag name="KSO_WM_BEAUTIFY_FLAG" val=""/>
</p:tagLst>
</file>

<file path=ppt/tags/tag393.xml><?xml version="1.0" encoding="utf-8"?>
<p:tagLst xmlns:p="http://schemas.openxmlformats.org/presentationml/2006/main">
  <p:tag name="KSO_WM_BEAUTIFY_FLAG" val=""/>
</p:tagLst>
</file>

<file path=ppt/tags/tag394.xml><?xml version="1.0" encoding="utf-8"?>
<p:tagLst xmlns:p="http://schemas.openxmlformats.org/presentationml/2006/main">
  <p:tag name="KSO_WM_BEAUTIFY_FLAG" val=""/>
</p:tagLst>
</file>

<file path=ppt/tags/tag395.xml><?xml version="1.0" encoding="utf-8"?>
<p:tagLst xmlns:p="http://schemas.openxmlformats.org/presentationml/2006/main">
  <p:tag name="KSO_WM_BEAUTIFY_FLAG" val=""/>
</p:tagLst>
</file>

<file path=ppt/tags/tag39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97.xml><?xml version="1.0" encoding="utf-8"?>
<p:tagLst xmlns:p="http://schemas.openxmlformats.org/presentationml/2006/main">
  <p:tag name="COMMONDATA" val="eyJoZGlkIjoiZGE1ODExOWU4MzM3ZTUyOWYwYzBmYTlkZjJmYWUxMDUifQ=="/>
  <p:tag name="KSO_WPP_MARK_KEY" val="5aa4414d-0512-4427-bb72-96a7bd060447"/>
  <p:tag name="commondata" val="eyJoZGlkIjoiYThlOTNkNWM4NTQyYmY1ZDQ5NmUyZDE0NDI0MmFjZDMifQ=="/>
</p:tagLst>
</file>

<file path=ppt/theme/theme1.xml><?xml version="1.0" encoding="utf-8"?>
<a:theme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自定义 350">
      <a:dk1>
        <a:srgbClr val="242424"/>
      </a:dk1>
      <a:lt1>
        <a:sysClr val="window" lastClr="FFFFFF"/>
      </a:lt1>
      <a:dk2>
        <a:srgbClr val="44546A"/>
      </a:dk2>
      <a:lt2>
        <a:srgbClr val="E7E6E6"/>
      </a:lt2>
      <a:accent1>
        <a:srgbClr val="393939"/>
      </a:accent1>
      <a:accent2>
        <a:srgbClr val="393939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5932</Words>
  <Application>WPS 演示</Application>
  <PresentationFormat>宽屏</PresentationFormat>
  <Paragraphs>507</Paragraphs>
  <Slides>17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17</vt:i4>
      </vt:variant>
    </vt:vector>
  </HeadingPairs>
  <TitlesOfParts>
    <vt:vector size="35" baseType="lpstr">
      <vt:lpstr>Arial</vt:lpstr>
      <vt:lpstr>宋体</vt:lpstr>
      <vt:lpstr>Wingdings</vt:lpstr>
      <vt:lpstr>Wingdings</vt:lpstr>
      <vt:lpstr>Comic Sans MS</vt:lpstr>
      <vt:lpstr>Arial</vt:lpstr>
      <vt:lpstr>Times New Roman</vt:lpstr>
      <vt:lpstr>等线</vt:lpstr>
      <vt:lpstr>Impact</vt:lpstr>
      <vt:lpstr>华文新魏</vt:lpstr>
      <vt:lpstr>思源黑体 CN Normal</vt:lpstr>
      <vt:lpstr>微软雅黑</vt:lpstr>
      <vt:lpstr>Calibri</vt:lpstr>
      <vt:lpstr>Times</vt:lpstr>
      <vt:lpstr>Arial Unicode MS</vt:lpstr>
      <vt:lpstr>等线 Light</vt:lpstr>
      <vt:lpstr>Office 主题​​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>小M原创课件</dc:creator>
  <dc:subject>自然灾害</dc:subject>
  <cp:lastModifiedBy>Be039Linda</cp:lastModifiedBy>
  <cp:revision>215</cp:revision>
  <dcterms:created xsi:type="dcterms:W3CDTF">2019-06-19T02:08:00Z</dcterms:created>
  <dcterms:modified xsi:type="dcterms:W3CDTF">2023-12-15T00:23:26Z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2052-12.1.0.15990</vt:lpwstr>
  </property>
  <property fmtid="{D5CDD505-2E9C-101B-9397-08002B2CF9AE}" pid="3" name="ICV">
    <vt:lpwstr>6127E46345114BC59A2E0909CD8789B4</vt:lpwstr>
  </property>
</Properties>
</file>