
<file path=[Content_Types].xml><?xml version="1.0" encoding="utf-8"?>
<Types xmlns="http://schemas.openxmlformats.org/package/2006/content-types">
  <Default Extension="jpeg" ContentType="image/jpeg"/>
  <Default Extension="JPG" ContentType="image/.jpg"/>
  <Default Extension="xlsx" ContentType="application/vnd.openxmlformats-officedocument.spreadsheetml.sheet"/>
  <Default Extension="png" ContentType="image/png"/>
  <Default Extension="gif" ContentType="image/gi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olors1.xml" ContentType="application/vnd.ms-office.chartcolorstyle+xml"/>
  <Override PartName="/ppt/charts/style1.xml" ContentType="application/vnd.ms-office.chartstyl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9"/>
  </p:notesMasterIdLst>
  <p:sldIdLst>
    <p:sldId id="333" r:id="rId4"/>
    <p:sldId id="349" r:id="rId5"/>
    <p:sldId id="299" r:id="rId6"/>
    <p:sldId id="309" r:id="rId7"/>
    <p:sldId id="300" r:id="rId8"/>
    <p:sldId id="301" r:id="rId10"/>
    <p:sldId id="302" r:id="rId11"/>
    <p:sldId id="305" r:id="rId12"/>
    <p:sldId id="334" r:id="rId13"/>
    <p:sldId id="304" r:id="rId14"/>
    <p:sldId id="319" r:id="rId15"/>
    <p:sldId id="335" r:id="rId16"/>
    <p:sldId id="350" r:id="rId17"/>
    <p:sldId id="336" r:id="rId18"/>
  </p:sldIdLst>
  <p:sldSz cx="12192000" cy="6858000"/>
  <p:notesSz cx="6858000" cy="9144000"/>
  <p:custDataLst>
    <p:tags r:id="rId2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9F9F9"/>
    <a:srgbClr val="E7E6E6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 varScale="1">
        <p:scale>
          <a:sx n="99" d="100"/>
          <a:sy n="99" d="100"/>
        </p:scale>
        <p:origin x="84" y="582"/>
      </p:cViewPr>
      <p:guideLst>
        <p:guide orient="horz" pos="2360"/>
        <p:guide pos="3867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2" Type="http://schemas.openxmlformats.org/officeDocument/2006/relationships/tags" Target="tags/tag262.xml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package" Target="../embeddings/Workbook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0" vertOverflow="ellipsis" vert="horz" wrap="square" anchor="ctr" anchorCtr="1"/>
          <a:lstStyle/>
          <a:p>
            <a:pPr defTabSz="914400">
              <a:defRPr lang="zh-CN" sz="2400" b="1" i="0" u="none" strike="noStrike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sz="2400">
                <a:solidFill>
                  <a:schemeClr val="tx1"/>
                </a:solidFill>
              </a:rPr>
              <a:t>202</a:t>
            </a:r>
            <a:r>
              <a:rPr lang="en-US" altLang="zh-CN" sz="2400">
                <a:solidFill>
                  <a:schemeClr val="tx1"/>
                </a:solidFill>
              </a:rPr>
              <a:t>1</a:t>
            </a:r>
            <a:r>
              <a:rPr sz="2400">
                <a:solidFill>
                  <a:schemeClr val="tx1"/>
                </a:solidFill>
              </a:rPr>
              <a:t>年全球碳排放来源构成</a:t>
            </a:r>
            <a:endParaRPr sz="240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190037291387129"/>
          <c:y val="0.00641477194192505"/>
        </c:manualLayout>
      </c:layout>
      <c:overlay val="0"/>
      <c:spPr>
        <a:noFill/>
        <a:ln>
          <a:noFill/>
        </a:ln>
        <a:effectLst/>
      </c:spPr>
    </c:title>
    <c:autoTitleDeleted val="0"/>
    <c:view3D>
      <c:rotX val="50"/>
      <c:rotY val="0"/>
      <c:depthPercent val="100"/>
      <c:rAngAx val="0"/>
    </c:view3D>
    <c:floor>
      <c:thickness val="0"/>
      <c:spPr>
        <a:noFill/>
        <a:effectLst/>
      </c:spPr>
    </c:floor>
    <c:sideWall>
      <c:thickness val="0"/>
      <c:spPr>
        <a:noFill/>
        <a:effectLst/>
      </c:spPr>
    </c:sideWall>
    <c:backWall>
      <c:thickness val="0"/>
      <c:spPr>
        <a:noFill/>
        <a:effectLst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2020年全球二氧化碳排放统计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 contourW="9525"/>
          </c:spPr>
          <c:explosion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</c:spPr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</c:spPr>
          </c:dPt>
          <c:dLbls>
            <c:dLbl>
              <c:idx val="0"/>
              <c:layout>
                <c:manualLayout>
                  <c:x val="0.136044283585267"/>
                  <c:y val="0.0121138703815869"/>
                </c:manualLayout>
              </c:layout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0" vertOverflow="ellipsis" vert="horz" wrap="square" lIns="38100" tIns="19050" rIns="38100" bIns="19050" anchor="ctr" anchorCtr="1"/>
                <a:lstStyle/>
                <a:p>
                  <a:pPr>
                    <a:defRPr lang="zh-CN" sz="200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.0585412189467865"/>
                  <c:y val="-0.00242277407631738"/>
                </c:manualLayout>
              </c:layout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0" vertOverflow="ellipsis" vert="horz" wrap="square" lIns="38100" tIns="19050" rIns="38100" bIns="19050" anchor="ctr" anchorCtr="1"/>
                <a:lstStyle/>
                <a:p>
                  <a:pPr>
                    <a:defRPr lang="zh-CN" sz="200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.14275069193102"/>
                  <c:y val="0"/>
                </c:manualLayout>
              </c:layout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0" vertOverflow="ellipsis" vert="horz" wrap="square" lIns="38100" tIns="19050" rIns="38100" bIns="19050" anchor="ctr" anchorCtr="1"/>
                <a:lstStyle/>
                <a:p>
                  <a:pPr>
                    <a:defRPr lang="zh-CN" sz="200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0.0560996380668512"/>
                  <c:y val="-0.00726832222895215"/>
                </c:manualLayout>
              </c:layout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0" vertOverflow="ellipsis" vert="horz" wrap="square" lIns="38100" tIns="19050" rIns="38100" bIns="19050" anchor="ctr" anchorCtr="1"/>
                <a:lstStyle/>
                <a:p>
                  <a:pPr>
                    <a:defRPr lang="zh-CN" sz="200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numFmt formatCode="General" sourceLinked="1"/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zh-CN" sz="2000" b="1" i="0" u="none" strike="noStrike" kern="1200" spc="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38100" cap="flat" cmpd="sng" algn="ctr">
                      <a:solidFill>
                        <a:schemeClr val="tx1"/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其他</c:v>
                </c:pt>
                <c:pt idx="1">
                  <c:v>制造业与建筑行业</c:v>
                </c:pt>
                <c:pt idx="2">
                  <c:v>交通运输</c:v>
                </c:pt>
                <c:pt idx="3">
                  <c:v>能源发电与供热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14</c:v>
                </c:pt>
                <c:pt idx="1">
                  <c:v>17</c:v>
                </c:pt>
                <c:pt idx="2">
                  <c:v>26</c:v>
                </c:pt>
                <c:pt idx="3">
                  <c:v>43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 sz="2000">
          <a:solidFill>
            <a:schemeClr val="tx1"/>
          </a:solidFill>
        </a:defRPr>
      </a:pPr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49F42C-2DAE-424C-A4B8-3140182C3E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49F42C-2DAE-424C-A4B8-3140182C3E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49F42C-2DAE-424C-A4B8-3140182C3E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tags" Target="../tags/tag69.xml"/><Relationship Id="rId7" Type="http://schemas.openxmlformats.org/officeDocument/2006/relationships/tags" Target="../tags/tag68.xml"/><Relationship Id="rId6" Type="http://schemas.openxmlformats.org/officeDocument/2006/relationships/tags" Target="../tags/tag67.xml"/><Relationship Id="rId5" Type="http://schemas.openxmlformats.org/officeDocument/2006/relationships/tags" Target="../tags/tag66.xml"/><Relationship Id="rId4" Type="http://schemas.openxmlformats.org/officeDocument/2006/relationships/tags" Target="../tags/tag65.xml"/><Relationship Id="rId3" Type="http://schemas.openxmlformats.org/officeDocument/2006/relationships/tags" Target="../tags/tag64.xml"/><Relationship Id="rId2" Type="http://schemas.openxmlformats.org/officeDocument/2006/relationships/tags" Target="../tags/tag63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74.xml"/><Relationship Id="rId5" Type="http://schemas.openxmlformats.org/officeDocument/2006/relationships/tags" Target="../tags/tag73.xml"/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79.xml"/><Relationship Id="rId5" Type="http://schemas.openxmlformats.org/officeDocument/2006/relationships/tags" Target="../tags/tag78.xml"/><Relationship Id="rId4" Type="http://schemas.openxmlformats.org/officeDocument/2006/relationships/tags" Target="../tags/tag77.xml"/><Relationship Id="rId3" Type="http://schemas.openxmlformats.org/officeDocument/2006/relationships/tags" Target="../tags/tag76.xml"/><Relationship Id="rId2" Type="http://schemas.openxmlformats.org/officeDocument/2006/relationships/tags" Target="../tags/tag75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7" Type="http://schemas.openxmlformats.org/officeDocument/2006/relationships/tags" Target="../tags/tag85.xml"/><Relationship Id="rId6" Type="http://schemas.openxmlformats.org/officeDocument/2006/relationships/tags" Target="../tags/tag84.xml"/><Relationship Id="rId5" Type="http://schemas.openxmlformats.org/officeDocument/2006/relationships/tags" Target="../tags/tag83.xml"/><Relationship Id="rId4" Type="http://schemas.openxmlformats.org/officeDocument/2006/relationships/tags" Target="../tags/tag82.xml"/><Relationship Id="rId3" Type="http://schemas.openxmlformats.org/officeDocument/2006/relationships/tags" Target="../tags/tag81.xml"/><Relationship Id="rId2" Type="http://schemas.openxmlformats.org/officeDocument/2006/relationships/tags" Target="../tags/tag80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93.xml"/><Relationship Id="rId8" Type="http://schemas.openxmlformats.org/officeDocument/2006/relationships/tags" Target="../tags/tag92.xml"/><Relationship Id="rId7" Type="http://schemas.openxmlformats.org/officeDocument/2006/relationships/tags" Target="../tags/tag91.xml"/><Relationship Id="rId6" Type="http://schemas.openxmlformats.org/officeDocument/2006/relationships/tags" Target="../tags/tag90.xml"/><Relationship Id="rId5" Type="http://schemas.openxmlformats.org/officeDocument/2006/relationships/tags" Target="../tags/tag89.xml"/><Relationship Id="rId4" Type="http://schemas.openxmlformats.org/officeDocument/2006/relationships/tags" Target="../tags/tag88.xml"/><Relationship Id="rId3" Type="http://schemas.openxmlformats.org/officeDocument/2006/relationships/tags" Target="../tags/tag87.xml"/><Relationship Id="rId2" Type="http://schemas.openxmlformats.org/officeDocument/2006/relationships/tags" Target="../tags/tag86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5" Type="http://schemas.openxmlformats.org/officeDocument/2006/relationships/tags" Target="../tags/tag97.xml"/><Relationship Id="rId4" Type="http://schemas.openxmlformats.org/officeDocument/2006/relationships/tags" Target="../tags/tag96.xml"/><Relationship Id="rId3" Type="http://schemas.openxmlformats.org/officeDocument/2006/relationships/tags" Target="../tags/tag95.xml"/><Relationship Id="rId2" Type="http://schemas.openxmlformats.org/officeDocument/2006/relationships/tags" Target="../tags/tag94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tags" Target="../tags/tag98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106.xml"/><Relationship Id="rId6" Type="http://schemas.openxmlformats.org/officeDocument/2006/relationships/tags" Target="../tags/tag105.xml"/><Relationship Id="rId5" Type="http://schemas.openxmlformats.org/officeDocument/2006/relationships/tags" Target="../tags/tag104.xml"/><Relationship Id="rId4" Type="http://schemas.openxmlformats.org/officeDocument/2006/relationships/tags" Target="../tags/tag103.xml"/><Relationship Id="rId3" Type="http://schemas.openxmlformats.org/officeDocument/2006/relationships/tags" Target="../tags/tag102.xml"/><Relationship Id="rId2" Type="http://schemas.openxmlformats.org/officeDocument/2006/relationships/tags" Target="../tags/tag101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6" Type="http://schemas.openxmlformats.org/officeDocument/2006/relationships/tags" Target="../tags/tag111.xml"/><Relationship Id="rId5" Type="http://schemas.openxmlformats.org/officeDocument/2006/relationships/tags" Target="../tags/tag110.xml"/><Relationship Id="rId4" Type="http://schemas.openxmlformats.org/officeDocument/2006/relationships/tags" Target="../tags/tag109.xml"/><Relationship Id="rId3" Type="http://schemas.openxmlformats.org/officeDocument/2006/relationships/tags" Target="../tags/tag108.xml"/><Relationship Id="rId2" Type="http://schemas.openxmlformats.org/officeDocument/2006/relationships/tags" Target="../tags/tag107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115.xml"/><Relationship Id="rId4" Type="http://schemas.openxmlformats.org/officeDocument/2006/relationships/tags" Target="../tags/tag114.xml"/><Relationship Id="rId3" Type="http://schemas.openxmlformats.org/officeDocument/2006/relationships/tags" Target="../tags/tag113.xml"/><Relationship Id="rId2" Type="http://schemas.openxmlformats.org/officeDocument/2006/relationships/tags" Target="../tags/tag112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tags" Target="../tags/tag122.xml"/><Relationship Id="rId7" Type="http://schemas.openxmlformats.org/officeDocument/2006/relationships/tags" Target="../tags/tag121.xml"/><Relationship Id="rId6" Type="http://schemas.openxmlformats.org/officeDocument/2006/relationships/tags" Target="../tags/tag120.xml"/><Relationship Id="rId5" Type="http://schemas.openxmlformats.org/officeDocument/2006/relationships/tags" Target="../tags/tag119.xml"/><Relationship Id="rId4" Type="http://schemas.openxmlformats.org/officeDocument/2006/relationships/tags" Target="../tags/tag118.xml"/><Relationship Id="rId3" Type="http://schemas.openxmlformats.org/officeDocument/2006/relationships/tags" Target="../tags/tag117.xml"/><Relationship Id="rId2" Type="http://schemas.openxmlformats.org/officeDocument/2006/relationships/tags" Target="../tags/tag116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7" Type="http://schemas.openxmlformats.org/officeDocument/2006/relationships/tags" Target="../tags/tag128.xml"/><Relationship Id="rId6" Type="http://schemas.openxmlformats.org/officeDocument/2006/relationships/tags" Target="../tags/tag127.xml"/><Relationship Id="rId5" Type="http://schemas.openxmlformats.org/officeDocument/2006/relationships/tags" Target="../tags/tag126.xml"/><Relationship Id="rId4" Type="http://schemas.openxmlformats.org/officeDocument/2006/relationships/tags" Target="../tags/tag125.xml"/><Relationship Id="rId3" Type="http://schemas.openxmlformats.org/officeDocument/2006/relationships/tags" Target="../tags/tag124.xml"/><Relationship Id="rId2" Type="http://schemas.openxmlformats.org/officeDocument/2006/relationships/tags" Target="../tags/tag123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9" Type="http://schemas.openxmlformats.org/officeDocument/2006/relationships/tags" Target="../tags/tag136.xml"/><Relationship Id="rId8" Type="http://schemas.openxmlformats.org/officeDocument/2006/relationships/tags" Target="../tags/tag135.xml"/><Relationship Id="rId7" Type="http://schemas.openxmlformats.org/officeDocument/2006/relationships/tags" Target="../tags/tag134.xml"/><Relationship Id="rId6" Type="http://schemas.openxmlformats.org/officeDocument/2006/relationships/tags" Target="../tags/tag133.xml"/><Relationship Id="rId5" Type="http://schemas.openxmlformats.org/officeDocument/2006/relationships/tags" Target="../tags/tag132.xml"/><Relationship Id="rId4" Type="http://schemas.openxmlformats.org/officeDocument/2006/relationships/tags" Target="../tags/tag131.xml"/><Relationship Id="rId3" Type="http://schemas.openxmlformats.org/officeDocument/2006/relationships/tags" Target="../tags/tag130.xml"/><Relationship Id="rId2" Type="http://schemas.openxmlformats.org/officeDocument/2006/relationships/tags" Target="../tags/tag129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9" Type="http://schemas.openxmlformats.org/officeDocument/2006/relationships/tags" Target="../tags/tag144.xml"/><Relationship Id="rId8" Type="http://schemas.openxmlformats.org/officeDocument/2006/relationships/tags" Target="../tags/tag143.xml"/><Relationship Id="rId7" Type="http://schemas.openxmlformats.org/officeDocument/2006/relationships/tags" Target="../tags/tag142.xml"/><Relationship Id="rId6" Type="http://schemas.openxmlformats.org/officeDocument/2006/relationships/tags" Target="../tags/tag141.xml"/><Relationship Id="rId5" Type="http://schemas.openxmlformats.org/officeDocument/2006/relationships/tags" Target="../tags/tag140.xml"/><Relationship Id="rId4" Type="http://schemas.openxmlformats.org/officeDocument/2006/relationships/tags" Target="../tags/tag139.xml"/><Relationship Id="rId3" Type="http://schemas.openxmlformats.org/officeDocument/2006/relationships/tags" Target="../tags/tag138.xml"/><Relationship Id="rId2" Type="http://schemas.openxmlformats.org/officeDocument/2006/relationships/tags" Target="../tags/tag137.xml"/><Relationship Id="rId10" Type="http://schemas.openxmlformats.org/officeDocument/2006/relationships/tags" Target="../tags/tag145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9" Type="http://schemas.openxmlformats.org/officeDocument/2006/relationships/tags" Target="../tags/tag153.xml"/><Relationship Id="rId8" Type="http://schemas.openxmlformats.org/officeDocument/2006/relationships/tags" Target="../tags/tag152.xml"/><Relationship Id="rId7" Type="http://schemas.openxmlformats.org/officeDocument/2006/relationships/tags" Target="../tags/tag151.xml"/><Relationship Id="rId6" Type="http://schemas.openxmlformats.org/officeDocument/2006/relationships/tags" Target="../tags/tag150.xml"/><Relationship Id="rId5" Type="http://schemas.openxmlformats.org/officeDocument/2006/relationships/tags" Target="../tags/tag149.xml"/><Relationship Id="rId4" Type="http://schemas.openxmlformats.org/officeDocument/2006/relationships/tags" Target="../tags/tag148.xml"/><Relationship Id="rId3" Type="http://schemas.openxmlformats.org/officeDocument/2006/relationships/tags" Target="../tags/tag147.xml"/><Relationship Id="rId2" Type="http://schemas.openxmlformats.org/officeDocument/2006/relationships/tags" Target="../tags/tag146.xml"/><Relationship Id="rId10" Type="http://schemas.openxmlformats.org/officeDocument/2006/relationships/tags" Target="../tags/tag154.xml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9" Type="http://schemas.openxmlformats.org/officeDocument/2006/relationships/tags" Target="../tags/tag162.xml"/><Relationship Id="rId8" Type="http://schemas.openxmlformats.org/officeDocument/2006/relationships/tags" Target="../tags/tag161.xml"/><Relationship Id="rId7" Type="http://schemas.openxmlformats.org/officeDocument/2006/relationships/tags" Target="../tags/tag160.xml"/><Relationship Id="rId6" Type="http://schemas.openxmlformats.org/officeDocument/2006/relationships/tags" Target="../tags/tag159.xml"/><Relationship Id="rId5" Type="http://schemas.openxmlformats.org/officeDocument/2006/relationships/tags" Target="../tags/tag158.xml"/><Relationship Id="rId4" Type="http://schemas.openxmlformats.org/officeDocument/2006/relationships/tags" Target="../tags/tag157.xml"/><Relationship Id="rId3" Type="http://schemas.openxmlformats.org/officeDocument/2006/relationships/tags" Target="../tags/tag156.xml"/><Relationship Id="rId2" Type="http://schemas.openxmlformats.org/officeDocument/2006/relationships/tags" Target="../tags/tag155.xml"/><Relationship Id="rId10" Type="http://schemas.openxmlformats.org/officeDocument/2006/relationships/tags" Target="../tags/tag163.xml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9" Type="http://schemas.openxmlformats.org/officeDocument/2006/relationships/tags" Target="../tags/tag171.xml"/><Relationship Id="rId8" Type="http://schemas.openxmlformats.org/officeDocument/2006/relationships/tags" Target="../tags/tag170.xml"/><Relationship Id="rId7" Type="http://schemas.openxmlformats.org/officeDocument/2006/relationships/tags" Target="../tags/tag169.xml"/><Relationship Id="rId6" Type="http://schemas.openxmlformats.org/officeDocument/2006/relationships/tags" Target="../tags/tag168.xml"/><Relationship Id="rId5" Type="http://schemas.openxmlformats.org/officeDocument/2006/relationships/tags" Target="../tags/tag167.xml"/><Relationship Id="rId4" Type="http://schemas.openxmlformats.org/officeDocument/2006/relationships/tags" Target="../tags/tag166.xml"/><Relationship Id="rId3" Type="http://schemas.openxmlformats.org/officeDocument/2006/relationships/tags" Target="../tags/tag165.xml"/><Relationship Id="rId2" Type="http://schemas.openxmlformats.org/officeDocument/2006/relationships/tags" Target="../tags/tag164.xml"/><Relationship Id="rId12" Type="http://schemas.openxmlformats.org/officeDocument/2006/relationships/tags" Target="../tags/tag174.xml"/><Relationship Id="rId11" Type="http://schemas.openxmlformats.org/officeDocument/2006/relationships/tags" Target="../tags/tag173.xml"/><Relationship Id="rId10" Type="http://schemas.openxmlformats.org/officeDocument/2006/relationships/tags" Target="../tags/tag172.xml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9" Type="http://schemas.openxmlformats.org/officeDocument/2006/relationships/tags" Target="../tags/tag182.xml"/><Relationship Id="rId8" Type="http://schemas.openxmlformats.org/officeDocument/2006/relationships/tags" Target="../tags/tag181.xml"/><Relationship Id="rId7" Type="http://schemas.openxmlformats.org/officeDocument/2006/relationships/tags" Target="../tags/tag180.xml"/><Relationship Id="rId6" Type="http://schemas.openxmlformats.org/officeDocument/2006/relationships/tags" Target="../tags/tag179.xml"/><Relationship Id="rId5" Type="http://schemas.openxmlformats.org/officeDocument/2006/relationships/tags" Target="../tags/tag178.xml"/><Relationship Id="rId4" Type="http://schemas.openxmlformats.org/officeDocument/2006/relationships/tags" Target="../tags/tag177.xml"/><Relationship Id="rId3" Type="http://schemas.openxmlformats.org/officeDocument/2006/relationships/tags" Target="../tags/tag176.xml"/><Relationship Id="rId2" Type="http://schemas.openxmlformats.org/officeDocument/2006/relationships/tags" Target="../tags/tag175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A_圆角矩形 12"/>
          <p:cNvSpPr/>
          <p:nvPr>
            <p:custDataLst>
              <p:tags r:id="rId2"/>
            </p:custDataLst>
          </p:nvPr>
        </p:nvSpPr>
        <p:spPr>
          <a:xfrm>
            <a:off x="4031615" y="3867511"/>
            <a:ext cx="4129405" cy="682425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spcBef>
                <a:spcPct val="0"/>
              </a:spcBef>
            </a:pPr>
            <a:endParaRPr lang="zh-CN" altLang="en-US" sz="2400">
              <a:solidFill>
                <a:srgbClr val="222B33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" name="PA_矩形 8"/>
          <p:cNvSpPr/>
          <p:nvPr>
            <p:custDataLst>
              <p:tags r:id="rId3"/>
            </p:custDataLst>
          </p:nvPr>
        </p:nvSpPr>
        <p:spPr>
          <a:xfrm>
            <a:off x="1090222" y="1178657"/>
            <a:ext cx="9908563" cy="4500686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 anchor="ctr">
            <a:noAutofit/>
          </a:bodyPr>
          <a:lstStyle/>
          <a:p>
            <a:pPr algn="ctr">
              <a:spcBef>
                <a:spcPct val="0"/>
              </a:spcBef>
            </a:pPr>
            <a:endParaRPr lang="zh-CN" altLang="en-US" sz="2000">
              <a:solidFill>
                <a:srgbClr val="222B33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4"/>
            </p:custDataLst>
          </p:nvPr>
        </p:nvSpPr>
        <p:spPr>
          <a:xfrm>
            <a:off x="3951824" y="2281129"/>
            <a:ext cx="4288354" cy="1571842"/>
          </a:xfrm>
        </p:spPr>
        <p:txBody>
          <a:bodyPr lIns="90000" tIns="46800" rIns="90000" bIns="46800" anchor="b">
            <a:normAutofit/>
          </a:bodyPr>
          <a:lstStyle>
            <a:lvl1pPr algn="ctr">
              <a:defRPr sz="8000" b="1">
                <a:solidFill>
                  <a:schemeClr val="accent1"/>
                </a:solidFill>
              </a:defRPr>
            </a:lvl1pPr>
          </a:lstStyle>
          <a:p>
            <a:r>
              <a:rPr lang="zh-CN" altLang="en-US" dirty="0"/>
              <a:t>编辑标题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 lIns="90000" tIns="46800" rIns="90000" bIns="46800"/>
          <a:lstStyle/>
          <a:p>
            <a:fld id="{35F679A7-80CC-40A9-AAAF-D190969C0DE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 lIns="90000" tIns="46800" rIns="90000" bIns="46800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 lIns="90000" tIns="46800" rIns="90000" bIns="46800"/>
          <a:lstStyle/>
          <a:p>
            <a:fld id="{5E702ABA-4FBE-4B9C-8842-951A9621DE49}" type="slidenum">
              <a:rPr lang="zh-CN" altLang="en-US" smtClean="0"/>
            </a:fld>
            <a:endParaRPr lang="zh-CN" altLang="en-US"/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3" hasCustomPrompt="1"/>
            <p:custDataLst>
              <p:tags r:id="rId8"/>
            </p:custDataLst>
          </p:nvPr>
        </p:nvSpPr>
        <p:spPr>
          <a:xfrm>
            <a:off x="4440714" y="3934132"/>
            <a:ext cx="3310573" cy="535531"/>
          </a:xfrm>
        </p:spPr>
        <p:txBody>
          <a:bodyPr lIns="90000" tIns="46800" rIns="90000" bIns="46800" anchor="ctr">
            <a:normAutofit/>
          </a:bodyPr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accel="100000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accel="100000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bldLvl="0" animBg="1"/>
          <p:bldP spid="11" grpId="0" bldLvl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ac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ac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bldLvl="0" animBg="1"/>
          <p:bldP spid="11" grpId="0" bldLvl="0" animBg="1"/>
        </p:bldLst>
      </p:timing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35F679A7-80CC-40A9-AAAF-D190969C0DE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5E702ABA-4FBE-4B9C-8842-951A9621DE4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A_任意多边形 245"/>
          <p:cNvSpPr/>
          <p:nvPr>
            <p:custDataLst>
              <p:tags r:id="rId2"/>
            </p:custDataLst>
          </p:nvPr>
        </p:nvSpPr>
        <p:spPr bwMode="auto">
          <a:xfrm>
            <a:off x="5429075" y="2102332"/>
            <a:ext cx="1333850" cy="1333850"/>
          </a:xfrm>
          <a:custGeom>
            <a:avLst/>
            <a:gdLst/>
            <a:ahLst/>
            <a:cxnLst>
              <a:cxn ang="0">
                <a:pos x="68" y="3"/>
              </a:cxn>
              <a:cxn ang="0">
                <a:pos x="58" y="61"/>
              </a:cxn>
              <a:cxn ang="0">
                <a:pos x="57" y="63"/>
              </a:cxn>
              <a:cxn ang="0">
                <a:pos x="56" y="63"/>
              </a:cxn>
              <a:cxn ang="0">
                <a:pos x="55" y="63"/>
              </a:cxn>
              <a:cxn ang="0">
                <a:pos x="38" y="56"/>
              </a:cxn>
              <a:cxn ang="0">
                <a:pos x="28" y="67"/>
              </a:cxn>
              <a:cxn ang="0">
                <a:pos x="26" y="68"/>
              </a:cxn>
              <a:cxn ang="0">
                <a:pos x="26" y="68"/>
              </a:cxn>
              <a:cxn ang="0">
                <a:pos x="24" y="65"/>
              </a:cxn>
              <a:cxn ang="0">
                <a:pos x="24" y="52"/>
              </a:cxn>
              <a:cxn ang="0">
                <a:pos x="57" y="12"/>
              </a:cxn>
              <a:cxn ang="0">
                <a:pos x="16" y="47"/>
              </a:cxn>
              <a:cxn ang="0">
                <a:pos x="1" y="41"/>
              </a:cxn>
              <a:cxn ang="0">
                <a:pos x="0" y="39"/>
              </a:cxn>
              <a:cxn ang="0">
                <a:pos x="1" y="36"/>
              </a:cxn>
              <a:cxn ang="0">
                <a:pos x="64" y="0"/>
              </a:cxn>
              <a:cxn ang="0">
                <a:pos x="65" y="0"/>
              </a:cxn>
              <a:cxn ang="0">
                <a:pos x="67" y="0"/>
              </a:cxn>
              <a:cxn ang="0">
                <a:pos x="68" y="3"/>
              </a:cxn>
            </a:cxnLst>
            <a:rect l="0" t="0" r="r" b="b"/>
            <a:pathLst>
              <a:path w="68" h="68">
                <a:moveTo>
                  <a:pt x="68" y="3"/>
                </a:moveTo>
                <a:cubicBezTo>
                  <a:pt x="58" y="61"/>
                  <a:pt x="58" y="61"/>
                  <a:pt x="58" y="61"/>
                </a:cubicBezTo>
                <a:cubicBezTo>
                  <a:pt x="58" y="62"/>
                  <a:pt x="57" y="62"/>
                  <a:pt x="57" y="63"/>
                </a:cubicBezTo>
                <a:cubicBezTo>
                  <a:pt x="56" y="63"/>
                  <a:pt x="56" y="63"/>
                  <a:pt x="56" y="63"/>
                </a:cubicBezTo>
                <a:cubicBezTo>
                  <a:pt x="55" y="63"/>
                  <a:pt x="55" y="63"/>
                  <a:pt x="55" y="63"/>
                </a:cubicBezTo>
                <a:cubicBezTo>
                  <a:pt x="38" y="56"/>
                  <a:pt x="38" y="56"/>
                  <a:pt x="38" y="56"/>
                </a:cubicBezTo>
                <a:cubicBezTo>
                  <a:pt x="28" y="67"/>
                  <a:pt x="28" y="67"/>
                  <a:pt x="28" y="67"/>
                </a:cubicBezTo>
                <a:cubicBezTo>
                  <a:pt x="28" y="67"/>
                  <a:pt x="27" y="68"/>
                  <a:pt x="26" y="68"/>
                </a:cubicBezTo>
                <a:cubicBezTo>
                  <a:pt x="26" y="68"/>
                  <a:pt x="26" y="68"/>
                  <a:pt x="26" y="68"/>
                </a:cubicBezTo>
                <a:cubicBezTo>
                  <a:pt x="25" y="67"/>
                  <a:pt x="24" y="66"/>
                  <a:pt x="24" y="65"/>
                </a:cubicBezTo>
                <a:cubicBezTo>
                  <a:pt x="24" y="52"/>
                  <a:pt x="24" y="52"/>
                  <a:pt x="24" y="52"/>
                </a:cubicBezTo>
                <a:cubicBezTo>
                  <a:pt x="57" y="12"/>
                  <a:pt x="57" y="12"/>
                  <a:pt x="57" y="12"/>
                </a:cubicBezTo>
                <a:cubicBezTo>
                  <a:pt x="16" y="47"/>
                  <a:pt x="16" y="47"/>
                  <a:pt x="16" y="47"/>
                </a:cubicBezTo>
                <a:cubicBezTo>
                  <a:pt x="1" y="41"/>
                  <a:pt x="1" y="41"/>
                  <a:pt x="1" y="41"/>
                </a:cubicBezTo>
                <a:cubicBezTo>
                  <a:pt x="0" y="40"/>
                  <a:pt x="0" y="40"/>
                  <a:pt x="0" y="39"/>
                </a:cubicBezTo>
                <a:cubicBezTo>
                  <a:pt x="0" y="38"/>
                  <a:pt x="0" y="37"/>
                  <a:pt x="1" y="36"/>
                </a:cubicBezTo>
                <a:cubicBezTo>
                  <a:pt x="64" y="0"/>
                  <a:pt x="64" y="0"/>
                  <a:pt x="64" y="0"/>
                </a:cubicBezTo>
                <a:cubicBezTo>
                  <a:pt x="65" y="0"/>
                  <a:pt x="65" y="0"/>
                  <a:pt x="65" y="0"/>
                </a:cubicBezTo>
                <a:cubicBezTo>
                  <a:pt x="66" y="0"/>
                  <a:pt x="66" y="0"/>
                  <a:pt x="67" y="0"/>
                </a:cubicBezTo>
                <a:cubicBezTo>
                  <a:pt x="68" y="1"/>
                  <a:pt x="68" y="2"/>
                  <a:pt x="68" y="3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3943351" y="4914407"/>
            <a:ext cx="4305300" cy="950666"/>
          </a:xfrm>
        </p:spPr>
        <p:txBody>
          <a:bodyPr lIns="90000" tIns="90000" rIns="90000" bIns="46800" anchor="t">
            <a:normAutofit/>
          </a:bodyPr>
          <a:lstStyle>
            <a:lvl1pPr algn="ctr"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zh-CN" altLang="en-US" dirty="0"/>
              <a:t>编辑标题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 lIns="90000" tIns="90000" rIns="90000" bIns="46800"/>
          <a:lstStyle/>
          <a:p>
            <a:fld id="{35F679A7-80CC-40A9-AAAF-D190969C0DE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 lIns="90000" tIns="90000" rIns="90000" bIns="46800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 lIns="90000" tIns="90000" rIns="90000" bIns="46800"/>
          <a:lstStyle/>
          <a:p>
            <a:fld id="{5E702ABA-4FBE-4B9C-8842-951A9621DE4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35F679A7-80CC-40A9-AAAF-D190969C0DE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5E702ABA-4FBE-4B9C-8842-951A9621DE4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2254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839788" y="16684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172200" y="16684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35F679A7-80CC-40A9-AAAF-D190969C0DEB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5E702ABA-4FBE-4B9C-8842-951A9621DE4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35F679A7-80CC-40A9-AAAF-D190969C0DEB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5E702ABA-4FBE-4B9C-8842-951A9621DE4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7" y="709440"/>
            <a:ext cx="4165200" cy="1600200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  <p:custDataLst>
              <p:tags r:id="rId3"/>
            </p:custDataLst>
          </p:nvPr>
        </p:nvSpPr>
        <p:spPr>
          <a:xfrm>
            <a:off x="5184000" y="709440"/>
            <a:ext cx="6170400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839787" y="2309640"/>
            <a:ext cx="4165200" cy="381158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10490200" y="365125"/>
            <a:ext cx="863600" cy="5811838"/>
          </a:xfrm>
        </p:spPr>
        <p:txBody>
          <a:bodyPr vert="eaVert">
            <a:normAutofit/>
          </a:bodyPr>
          <a:lstStyle>
            <a:lvl1pPr>
              <a:defRPr sz="36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838200" y="365125"/>
            <a:ext cx="95631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35F679A7-80CC-40A9-AAAF-D190969C0DE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5E702ABA-4FBE-4B9C-8842-951A9621DE4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_圆角矩形 12"/>
          <p:cNvSpPr/>
          <p:nvPr>
            <p:custDataLst>
              <p:tags r:id="rId2"/>
            </p:custDataLst>
          </p:nvPr>
        </p:nvSpPr>
        <p:spPr>
          <a:xfrm>
            <a:off x="4031615" y="3886561"/>
            <a:ext cx="4129405" cy="682425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spAutoFit/>
          </a:bodyPr>
          <a:lstStyle/>
          <a:p>
            <a:pPr algn="ctr">
              <a:spcBef>
                <a:spcPct val="0"/>
              </a:spcBef>
            </a:pPr>
            <a:endParaRPr lang="zh-CN" altLang="en-US" sz="2400">
              <a:solidFill>
                <a:srgbClr val="222B33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PA_矩形 8"/>
          <p:cNvSpPr/>
          <p:nvPr>
            <p:custDataLst>
              <p:tags r:id="rId3"/>
            </p:custDataLst>
          </p:nvPr>
        </p:nvSpPr>
        <p:spPr>
          <a:xfrm>
            <a:off x="1090222" y="1178657"/>
            <a:ext cx="9908563" cy="4500686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 anchor="ctr">
            <a:noAutofit/>
          </a:bodyPr>
          <a:lstStyle/>
          <a:p>
            <a:pPr algn="ctr">
              <a:spcBef>
                <a:spcPct val="0"/>
              </a:spcBef>
            </a:pPr>
            <a:endParaRPr lang="zh-CN" altLang="en-US" sz="2000">
              <a:solidFill>
                <a:srgbClr val="222B33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3951824" y="2301270"/>
            <a:ext cx="4288354" cy="1569660"/>
          </a:xfrm>
        </p:spPr>
        <p:txBody>
          <a:bodyPr anchor="b">
            <a:normAutofit/>
          </a:bodyPr>
          <a:lstStyle>
            <a:lvl1pPr algn="ctr">
              <a:defRPr sz="8000" b="1">
                <a:solidFill>
                  <a:schemeClr val="accent1"/>
                </a:solidFill>
              </a:defRPr>
            </a:lvl1pPr>
          </a:lstStyle>
          <a:p>
            <a:r>
              <a:rPr lang="zh-CN" altLang="en-US" dirty="0"/>
              <a:t>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>
            <a:normAutofit/>
          </a:bodyPr>
          <a:lstStyle/>
          <a:p>
            <a:fld id="{35F679A7-80CC-40A9-AAAF-D190969C0DE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>
            <a:normAutofit/>
          </a:bodyPr>
          <a:lstStyle/>
          <a:p>
            <a:fld id="{5E702ABA-4FBE-4B9C-8842-951A9621DE49}" type="slidenum">
              <a:rPr lang="zh-CN" altLang="en-US" smtClean="0"/>
            </a:fld>
            <a:endParaRPr lang="zh-CN" altLang="en-US"/>
          </a:p>
        </p:txBody>
      </p:sp>
      <p:sp>
        <p:nvSpPr>
          <p:cNvPr id="14" name="文本占位符 13"/>
          <p:cNvSpPr>
            <a:spLocks noGrp="1"/>
          </p:cNvSpPr>
          <p:nvPr>
            <p:ph type="body" sz="quarter" idx="15" hasCustomPrompt="1"/>
            <p:custDataLst>
              <p:tags r:id="rId8"/>
            </p:custDataLst>
          </p:nvPr>
        </p:nvSpPr>
        <p:spPr>
          <a:xfrm>
            <a:off x="4397375" y="3965303"/>
            <a:ext cx="3382963" cy="535531"/>
          </a:xfrm>
        </p:spPr>
        <p:txBody>
          <a:bodyPr anchor="ctr">
            <a:normAutofit/>
          </a:bodyPr>
          <a:lstStyle>
            <a:lvl1pPr marL="0" indent="0" algn="ctr">
              <a:buNone/>
              <a:defRPr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accel="100000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accel="100000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bldLvl="0" animBg="1"/>
          <p:bldP spid="7" grpId="0" bldLvl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ac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ac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bldLvl="0" animBg="1"/>
          <p:bldP spid="7" grpId="0" bldLvl="0" animBg="1"/>
        </p:bldLst>
      </p:timing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A_任意多边形 245"/>
          <p:cNvSpPr/>
          <p:nvPr userDrawn="1">
            <p:custDataLst>
              <p:tags r:id="rId2"/>
            </p:custDataLst>
          </p:nvPr>
        </p:nvSpPr>
        <p:spPr bwMode="auto">
          <a:xfrm>
            <a:off x="11244580" y="98425"/>
            <a:ext cx="786765" cy="786765"/>
          </a:xfrm>
          <a:custGeom>
            <a:avLst/>
            <a:gdLst/>
            <a:ahLst/>
            <a:cxnLst>
              <a:cxn ang="0">
                <a:pos x="68" y="3"/>
              </a:cxn>
              <a:cxn ang="0">
                <a:pos x="58" y="61"/>
              </a:cxn>
              <a:cxn ang="0">
                <a:pos x="57" y="63"/>
              </a:cxn>
              <a:cxn ang="0">
                <a:pos x="56" y="63"/>
              </a:cxn>
              <a:cxn ang="0">
                <a:pos x="55" y="63"/>
              </a:cxn>
              <a:cxn ang="0">
                <a:pos x="38" y="56"/>
              </a:cxn>
              <a:cxn ang="0">
                <a:pos x="28" y="67"/>
              </a:cxn>
              <a:cxn ang="0">
                <a:pos x="26" y="68"/>
              </a:cxn>
              <a:cxn ang="0">
                <a:pos x="26" y="68"/>
              </a:cxn>
              <a:cxn ang="0">
                <a:pos x="24" y="65"/>
              </a:cxn>
              <a:cxn ang="0">
                <a:pos x="24" y="52"/>
              </a:cxn>
              <a:cxn ang="0">
                <a:pos x="57" y="12"/>
              </a:cxn>
              <a:cxn ang="0">
                <a:pos x="16" y="47"/>
              </a:cxn>
              <a:cxn ang="0">
                <a:pos x="1" y="41"/>
              </a:cxn>
              <a:cxn ang="0">
                <a:pos x="0" y="39"/>
              </a:cxn>
              <a:cxn ang="0">
                <a:pos x="1" y="36"/>
              </a:cxn>
              <a:cxn ang="0">
                <a:pos x="64" y="0"/>
              </a:cxn>
              <a:cxn ang="0">
                <a:pos x="65" y="0"/>
              </a:cxn>
              <a:cxn ang="0">
                <a:pos x="67" y="0"/>
              </a:cxn>
              <a:cxn ang="0">
                <a:pos x="68" y="3"/>
              </a:cxn>
            </a:cxnLst>
            <a:rect l="0" t="0" r="r" b="b"/>
            <a:pathLst>
              <a:path w="68" h="68">
                <a:moveTo>
                  <a:pt x="68" y="3"/>
                </a:moveTo>
                <a:cubicBezTo>
                  <a:pt x="58" y="61"/>
                  <a:pt x="58" y="61"/>
                  <a:pt x="58" y="61"/>
                </a:cubicBezTo>
                <a:cubicBezTo>
                  <a:pt x="58" y="62"/>
                  <a:pt x="57" y="62"/>
                  <a:pt x="57" y="63"/>
                </a:cubicBezTo>
                <a:cubicBezTo>
                  <a:pt x="56" y="63"/>
                  <a:pt x="56" y="63"/>
                  <a:pt x="56" y="63"/>
                </a:cubicBezTo>
                <a:cubicBezTo>
                  <a:pt x="55" y="63"/>
                  <a:pt x="55" y="63"/>
                  <a:pt x="55" y="63"/>
                </a:cubicBezTo>
                <a:cubicBezTo>
                  <a:pt x="38" y="56"/>
                  <a:pt x="38" y="56"/>
                  <a:pt x="38" y="56"/>
                </a:cubicBezTo>
                <a:cubicBezTo>
                  <a:pt x="28" y="67"/>
                  <a:pt x="28" y="67"/>
                  <a:pt x="28" y="67"/>
                </a:cubicBezTo>
                <a:cubicBezTo>
                  <a:pt x="28" y="67"/>
                  <a:pt x="27" y="68"/>
                  <a:pt x="26" y="68"/>
                </a:cubicBezTo>
                <a:cubicBezTo>
                  <a:pt x="26" y="68"/>
                  <a:pt x="26" y="68"/>
                  <a:pt x="26" y="68"/>
                </a:cubicBezTo>
                <a:cubicBezTo>
                  <a:pt x="25" y="67"/>
                  <a:pt x="24" y="66"/>
                  <a:pt x="24" y="65"/>
                </a:cubicBezTo>
                <a:cubicBezTo>
                  <a:pt x="24" y="52"/>
                  <a:pt x="24" y="52"/>
                  <a:pt x="24" y="52"/>
                </a:cubicBezTo>
                <a:cubicBezTo>
                  <a:pt x="57" y="12"/>
                  <a:pt x="57" y="12"/>
                  <a:pt x="57" y="12"/>
                </a:cubicBezTo>
                <a:cubicBezTo>
                  <a:pt x="16" y="47"/>
                  <a:pt x="16" y="47"/>
                  <a:pt x="16" y="47"/>
                </a:cubicBezTo>
                <a:cubicBezTo>
                  <a:pt x="1" y="41"/>
                  <a:pt x="1" y="41"/>
                  <a:pt x="1" y="41"/>
                </a:cubicBezTo>
                <a:cubicBezTo>
                  <a:pt x="0" y="40"/>
                  <a:pt x="0" y="40"/>
                  <a:pt x="0" y="39"/>
                </a:cubicBezTo>
                <a:cubicBezTo>
                  <a:pt x="0" y="38"/>
                  <a:pt x="0" y="37"/>
                  <a:pt x="1" y="36"/>
                </a:cubicBezTo>
                <a:cubicBezTo>
                  <a:pt x="64" y="0"/>
                  <a:pt x="64" y="0"/>
                  <a:pt x="64" y="0"/>
                </a:cubicBezTo>
                <a:cubicBezTo>
                  <a:pt x="65" y="0"/>
                  <a:pt x="65" y="0"/>
                  <a:pt x="65" y="0"/>
                </a:cubicBezTo>
                <a:cubicBezTo>
                  <a:pt x="66" y="0"/>
                  <a:pt x="66" y="0"/>
                  <a:pt x="67" y="0"/>
                </a:cubicBezTo>
                <a:cubicBezTo>
                  <a:pt x="68" y="1"/>
                  <a:pt x="68" y="2"/>
                  <a:pt x="68" y="3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8" name="PA_任意多边形 245"/>
          <p:cNvSpPr/>
          <p:nvPr userDrawn="1">
            <p:custDataLst>
              <p:tags r:id="rId3"/>
            </p:custDataLst>
          </p:nvPr>
        </p:nvSpPr>
        <p:spPr bwMode="auto">
          <a:xfrm>
            <a:off x="51435" y="5934710"/>
            <a:ext cx="786765" cy="786765"/>
          </a:xfrm>
          <a:custGeom>
            <a:avLst/>
            <a:gdLst/>
            <a:ahLst/>
            <a:cxnLst>
              <a:cxn ang="0">
                <a:pos x="68" y="3"/>
              </a:cxn>
              <a:cxn ang="0">
                <a:pos x="58" y="61"/>
              </a:cxn>
              <a:cxn ang="0">
                <a:pos x="57" y="63"/>
              </a:cxn>
              <a:cxn ang="0">
                <a:pos x="56" y="63"/>
              </a:cxn>
              <a:cxn ang="0">
                <a:pos x="55" y="63"/>
              </a:cxn>
              <a:cxn ang="0">
                <a:pos x="38" y="56"/>
              </a:cxn>
              <a:cxn ang="0">
                <a:pos x="28" y="67"/>
              </a:cxn>
              <a:cxn ang="0">
                <a:pos x="26" y="68"/>
              </a:cxn>
              <a:cxn ang="0">
                <a:pos x="26" y="68"/>
              </a:cxn>
              <a:cxn ang="0">
                <a:pos x="24" y="65"/>
              </a:cxn>
              <a:cxn ang="0">
                <a:pos x="24" y="52"/>
              </a:cxn>
              <a:cxn ang="0">
                <a:pos x="57" y="12"/>
              </a:cxn>
              <a:cxn ang="0">
                <a:pos x="16" y="47"/>
              </a:cxn>
              <a:cxn ang="0">
                <a:pos x="1" y="41"/>
              </a:cxn>
              <a:cxn ang="0">
                <a:pos x="0" y="39"/>
              </a:cxn>
              <a:cxn ang="0">
                <a:pos x="1" y="36"/>
              </a:cxn>
              <a:cxn ang="0">
                <a:pos x="64" y="0"/>
              </a:cxn>
              <a:cxn ang="0">
                <a:pos x="65" y="0"/>
              </a:cxn>
              <a:cxn ang="0">
                <a:pos x="67" y="0"/>
              </a:cxn>
              <a:cxn ang="0">
                <a:pos x="68" y="3"/>
              </a:cxn>
            </a:cxnLst>
            <a:rect l="0" t="0" r="r" b="b"/>
            <a:pathLst>
              <a:path w="68" h="68">
                <a:moveTo>
                  <a:pt x="68" y="3"/>
                </a:moveTo>
                <a:cubicBezTo>
                  <a:pt x="58" y="61"/>
                  <a:pt x="58" y="61"/>
                  <a:pt x="58" y="61"/>
                </a:cubicBezTo>
                <a:cubicBezTo>
                  <a:pt x="58" y="62"/>
                  <a:pt x="57" y="62"/>
                  <a:pt x="57" y="63"/>
                </a:cubicBezTo>
                <a:cubicBezTo>
                  <a:pt x="56" y="63"/>
                  <a:pt x="56" y="63"/>
                  <a:pt x="56" y="63"/>
                </a:cubicBezTo>
                <a:cubicBezTo>
                  <a:pt x="55" y="63"/>
                  <a:pt x="55" y="63"/>
                  <a:pt x="55" y="63"/>
                </a:cubicBezTo>
                <a:cubicBezTo>
                  <a:pt x="38" y="56"/>
                  <a:pt x="38" y="56"/>
                  <a:pt x="38" y="56"/>
                </a:cubicBezTo>
                <a:cubicBezTo>
                  <a:pt x="28" y="67"/>
                  <a:pt x="28" y="67"/>
                  <a:pt x="28" y="67"/>
                </a:cubicBezTo>
                <a:cubicBezTo>
                  <a:pt x="28" y="67"/>
                  <a:pt x="27" y="68"/>
                  <a:pt x="26" y="68"/>
                </a:cubicBezTo>
                <a:cubicBezTo>
                  <a:pt x="26" y="68"/>
                  <a:pt x="26" y="68"/>
                  <a:pt x="26" y="68"/>
                </a:cubicBezTo>
                <a:cubicBezTo>
                  <a:pt x="25" y="67"/>
                  <a:pt x="24" y="66"/>
                  <a:pt x="24" y="65"/>
                </a:cubicBezTo>
                <a:cubicBezTo>
                  <a:pt x="24" y="52"/>
                  <a:pt x="24" y="52"/>
                  <a:pt x="24" y="52"/>
                </a:cubicBezTo>
                <a:cubicBezTo>
                  <a:pt x="57" y="12"/>
                  <a:pt x="57" y="12"/>
                  <a:pt x="57" y="12"/>
                </a:cubicBezTo>
                <a:cubicBezTo>
                  <a:pt x="16" y="47"/>
                  <a:pt x="16" y="47"/>
                  <a:pt x="16" y="47"/>
                </a:cubicBezTo>
                <a:cubicBezTo>
                  <a:pt x="1" y="41"/>
                  <a:pt x="1" y="41"/>
                  <a:pt x="1" y="41"/>
                </a:cubicBezTo>
                <a:cubicBezTo>
                  <a:pt x="0" y="40"/>
                  <a:pt x="0" y="40"/>
                  <a:pt x="0" y="39"/>
                </a:cubicBezTo>
                <a:cubicBezTo>
                  <a:pt x="0" y="38"/>
                  <a:pt x="0" y="37"/>
                  <a:pt x="1" y="36"/>
                </a:cubicBezTo>
                <a:cubicBezTo>
                  <a:pt x="64" y="0"/>
                  <a:pt x="64" y="0"/>
                  <a:pt x="64" y="0"/>
                </a:cubicBezTo>
                <a:cubicBezTo>
                  <a:pt x="65" y="0"/>
                  <a:pt x="65" y="0"/>
                  <a:pt x="65" y="0"/>
                </a:cubicBezTo>
                <a:cubicBezTo>
                  <a:pt x="66" y="0"/>
                  <a:pt x="66" y="0"/>
                  <a:pt x="67" y="0"/>
                </a:cubicBezTo>
                <a:cubicBezTo>
                  <a:pt x="68" y="1"/>
                  <a:pt x="68" y="2"/>
                  <a:pt x="68" y="3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292800" y="304200"/>
            <a:ext cx="11606400" cy="62496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五边形 5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770380" cy="885190"/>
          </a:xfrm>
          <a:prstGeom prst="homePlate">
            <a:avLst/>
          </a:prstGeom>
          <a:solidFill>
            <a:schemeClr val="accent1"/>
          </a:solidFill>
        </p:spPr>
        <p:txBody>
          <a:bodyPr wrap="none" rtlCol="0" anchor="ctr">
            <a:spAutoFit/>
          </a:bodyPr>
          <a:p>
            <a:pPr algn="ctr">
              <a:spcBef>
                <a:spcPct val="0"/>
              </a:spcBef>
            </a:pPr>
            <a:endParaRPr lang="zh-CN" altLang="en-US" sz="2000" smtClean="0">
              <a:solidFill>
                <a:srgbClr val="222B33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五边形 8"/>
          <p:cNvSpPr/>
          <p:nvPr userDrawn="1">
            <p:custDataLst>
              <p:tags r:id="rId4"/>
            </p:custDataLst>
          </p:nvPr>
        </p:nvSpPr>
        <p:spPr>
          <a:xfrm flipH="1">
            <a:off x="10421620" y="5972810"/>
            <a:ext cx="1770380" cy="885190"/>
          </a:xfrm>
          <a:prstGeom prst="homePlate">
            <a:avLst/>
          </a:prstGeom>
          <a:solidFill>
            <a:schemeClr val="accent2"/>
          </a:solidFill>
        </p:spPr>
        <p:txBody>
          <a:bodyPr wrap="none" rtlCol="0" anchor="ctr">
            <a:spAutoFit/>
          </a:bodyPr>
          <a:p>
            <a:pPr algn="ctr">
              <a:spcBef>
                <a:spcPct val="0"/>
              </a:spcBef>
            </a:pPr>
            <a:endParaRPr lang="zh-CN" altLang="en-US" sz="2000" smtClean="0">
              <a:solidFill>
                <a:srgbClr val="222B33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281600" y="1249200"/>
            <a:ext cx="9626400" cy="723600"/>
          </a:xfrm>
        </p:spPr>
        <p:txBody>
          <a:bodyPr anchor="ctr"/>
          <a:lstStyle>
            <a:lvl1pPr>
              <a:defRPr sz="3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6"/>
            </p:custDataLst>
          </p:nvPr>
        </p:nvSpPr>
        <p:spPr>
          <a:xfrm>
            <a:off x="1281113" y="2163600"/>
            <a:ext cx="9626600" cy="3445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4823460" cy="6866255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dirty="0">
              <a:sym typeface="+mn-ea"/>
            </a:endParaRPr>
          </a:p>
        </p:txBody>
      </p:sp>
      <p:sp>
        <p:nvSpPr>
          <p:cNvPr id="6" name="PA_任意多边形 245"/>
          <p:cNvSpPr/>
          <p:nvPr userDrawn="1">
            <p:custDataLst>
              <p:tags r:id="rId3"/>
            </p:custDataLst>
          </p:nvPr>
        </p:nvSpPr>
        <p:spPr bwMode="auto">
          <a:xfrm>
            <a:off x="11244580" y="98425"/>
            <a:ext cx="786765" cy="786765"/>
          </a:xfrm>
          <a:custGeom>
            <a:avLst/>
            <a:gdLst/>
            <a:ahLst/>
            <a:cxnLst>
              <a:cxn ang="0">
                <a:pos x="68" y="3"/>
              </a:cxn>
              <a:cxn ang="0">
                <a:pos x="58" y="61"/>
              </a:cxn>
              <a:cxn ang="0">
                <a:pos x="57" y="63"/>
              </a:cxn>
              <a:cxn ang="0">
                <a:pos x="56" y="63"/>
              </a:cxn>
              <a:cxn ang="0">
                <a:pos x="55" y="63"/>
              </a:cxn>
              <a:cxn ang="0">
                <a:pos x="38" y="56"/>
              </a:cxn>
              <a:cxn ang="0">
                <a:pos x="28" y="67"/>
              </a:cxn>
              <a:cxn ang="0">
                <a:pos x="26" y="68"/>
              </a:cxn>
              <a:cxn ang="0">
                <a:pos x="26" y="68"/>
              </a:cxn>
              <a:cxn ang="0">
                <a:pos x="24" y="65"/>
              </a:cxn>
              <a:cxn ang="0">
                <a:pos x="24" y="52"/>
              </a:cxn>
              <a:cxn ang="0">
                <a:pos x="57" y="12"/>
              </a:cxn>
              <a:cxn ang="0">
                <a:pos x="16" y="47"/>
              </a:cxn>
              <a:cxn ang="0">
                <a:pos x="1" y="41"/>
              </a:cxn>
              <a:cxn ang="0">
                <a:pos x="0" y="39"/>
              </a:cxn>
              <a:cxn ang="0">
                <a:pos x="1" y="36"/>
              </a:cxn>
              <a:cxn ang="0">
                <a:pos x="64" y="0"/>
              </a:cxn>
              <a:cxn ang="0">
                <a:pos x="65" y="0"/>
              </a:cxn>
              <a:cxn ang="0">
                <a:pos x="67" y="0"/>
              </a:cxn>
              <a:cxn ang="0">
                <a:pos x="68" y="3"/>
              </a:cxn>
            </a:cxnLst>
            <a:rect l="0" t="0" r="r" b="b"/>
            <a:pathLst>
              <a:path w="68" h="68">
                <a:moveTo>
                  <a:pt x="68" y="3"/>
                </a:moveTo>
                <a:cubicBezTo>
                  <a:pt x="58" y="61"/>
                  <a:pt x="58" y="61"/>
                  <a:pt x="58" y="61"/>
                </a:cubicBezTo>
                <a:cubicBezTo>
                  <a:pt x="58" y="62"/>
                  <a:pt x="57" y="62"/>
                  <a:pt x="57" y="63"/>
                </a:cubicBezTo>
                <a:cubicBezTo>
                  <a:pt x="56" y="63"/>
                  <a:pt x="56" y="63"/>
                  <a:pt x="56" y="63"/>
                </a:cubicBezTo>
                <a:cubicBezTo>
                  <a:pt x="55" y="63"/>
                  <a:pt x="55" y="63"/>
                  <a:pt x="55" y="63"/>
                </a:cubicBezTo>
                <a:cubicBezTo>
                  <a:pt x="38" y="56"/>
                  <a:pt x="38" y="56"/>
                  <a:pt x="38" y="56"/>
                </a:cubicBezTo>
                <a:cubicBezTo>
                  <a:pt x="28" y="67"/>
                  <a:pt x="28" y="67"/>
                  <a:pt x="28" y="67"/>
                </a:cubicBezTo>
                <a:cubicBezTo>
                  <a:pt x="28" y="67"/>
                  <a:pt x="27" y="68"/>
                  <a:pt x="26" y="68"/>
                </a:cubicBezTo>
                <a:cubicBezTo>
                  <a:pt x="26" y="68"/>
                  <a:pt x="26" y="68"/>
                  <a:pt x="26" y="68"/>
                </a:cubicBezTo>
                <a:cubicBezTo>
                  <a:pt x="25" y="67"/>
                  <a:pt x="24" y="66"/>
                  <a:pt x="24" y="65"/>
                </a:cubicBezTo>
                <a:cubicBezTo>
                  <a:pt x="24" y="52"/>
                  <a:pt x="24" y="52"/>
                  <a:pt x="24" y="52"/>
                </a:cubicBezTo>
                <a:cubicBezTo>
                  <a:pt x="57" y="12"/>
                  <a:pt x="57" y="12"/>
                  <a:pt x="57" y="12"/>
                </a:cubicBezTo>
                <a:cubicBezTo>
                  <a:pt x="16" y="47"/>
                  <a:pt x="16" y="47"/>
                  <a:pt x="16" y="47"/>
                </a:cubicBezTo>
                <a:cubicBezTo>
                  <a:pt x="1" y="41"/>
                  <a:pt x="1" y="41"/>
                  <a:pt x="1" y="41"/>
                </a:cubicBezTo>
                <a:cubicBezTo>
                  <a:pt x="0" y="40"/>
                  <a:pt x="0" y="40"/>
                  <a:pt x="0" y="39"/>
                </a:cubicBezTo>
                <a:cubicBezTo>
                  <a:pt x="0" y="38"/>
                  <a:pt x="0" y="37"/>
                  <a:pt x="1" y="36"/>
                </a:cubicBezTo>
                <a:cubicBezTo>
                  <a:pt x="64" y="0"/>
                  <a:pt x="64" y="0"/>
                  <a:pt x="64" y="0"/>
                </a:cubicBezTo>
                <a:cubicBezTo>
                  <a:pt x="65" y="0"/>
                  <a:pt x="65" y="0"/>
                  <a:pt x="65" y="0"/>
                </a:cubicBezTo>
                <a:cubicBezTo>
                  <a:pt x="66" y="0"/>
                  <a:pt x="66" y="0"/>
                  <a:pt x="67" y="0"/>
                </a:cubicBezTo>
                <a:cubicBezTo>
                  <a:pt x="68" y="1"/>
                  <a:pt x="68" y="2"/>
                  <a:pt x="68" y="3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0" name="PA_任意多边形 245"/>
          <p:cNvSpPr/>
          <p:nvPr userDrawn="1">
            <p:custDataLst>
              <p:tags r:id="rId4"/>
            </p:custDataLst>
          </p:nvPr>
        </p:nvSpPr>
        <p:spPr bwMode="auto">
          <a:xfrm>
            <a:off x="51435" y="5934710"/>
            <a:ext cx="786765" cy="786765"/>
          </a:xfrm>
          <a:custGeom>
            <a:avLst/>
            <a:gdLst/>
            <a:ahLst/>
            <a:cxnLst>
              <a:cxn ang="0">
                <a:pos x="68" y="3"/>
              </a:cxn>
              <a:cxn ang="0">
                <a:pos x="58" y="61"/>
              </a:cxn>
              <a:cxn ang="0">
                <a:pos x="57" y="63"/>
              </a:cxn>
              <a:cxn ang="0">
                <a:pos x="56" y="63"/>
              </a:cxn>
              <a:cxn ang="0">
                <a:pos x="55" y="63"/>
              </a:cxn>
              <a:cxn ang="0">
                <a:pos x="38" y="56"/>
              </a:cxn>
              <a:cxn ang="0">
                <a:pos x="28" y="67"/>
              </a:cxn>
              <a:cxn ang="0">
                <a:pos x="26" y="68"/>
              </a:cxn>
              <a:cxn ang="0">
                <a:pos x="26" y="68"/>
              </a:cxn>
              <a:cxn ang="0">
                <a:pos x="24" y="65"/>
              </a:cxn>
              <a:cxn ang="0">
                <a:pos x="24" y="52"/>
              </a:cxn>
              <a:cxn ang="0">
                <a:pos x="57" y="12"/>
              </a:cxn>
              <a:cxn ang="0">
                <a:pos x="16" y="47"/>
              </a:cxn>
              <a:cxn ang="0">
                <a:pos x="1" y="41"/>
              </a:cxn>
              <a:cxn ang="0">
                <a:pos x="0" y="39"/>
              </a:cxn>
              <a:cxn ang="0">
                <a:pos x="1" y="36"/>
              </a:cxn>
              <a:cxn ang="0">
                <a:pos x="64" y="0"/>
              </a:cxn>
              <a:cxn ang="0">
                <a:pos x="65" y="0"/>
              </a:cxn>
              <a:cxn ang="0">
                <a:pos x="67" y="0"/>
              </a:cxn>
              <a:cxn ang="0">
                <a:pos x="68" y="3"/>
              </a:cxn>
            </a:cxnLst>
            <a:rect l="0" t="0" r="r" b="b"/>
            <a:pathLst>
              <a:path w="68" h="68">
                <a:moveTo>
                  <a:pt x="68" y="3"/>
                </a:moveTo>
                <a:cubicBezTo>
                  <a:pt x="58" y="61"/>
                  <a:pt x="58" y="61"/>
                  <a:pt x="58" y="61"/>
                </a:cubicBezTo>
                <a:cubicBezTo>
                  <a:pt x="58" y="62"/>
                  <a:pt x="57" y="62"/>
                  <a:pt x="57" y="63"/>
                </a:cubicBezTo>
                <a:cubicBezTo>
                  <a:pt x="56" y="63"/>
                  <a:pt x="56" y="63"/>
                  <a:pt x="56" y="63"/>
                </a:cubicBezTo>
                <a:cubicBezTo>
                  <a:pt x="55" y="63"/>
                  <a:pt x="55" y="63"/>
                  <a:pt x="55" y="63"/>
                </a:cubicBezTo>
                <a:cubicBezTo>
                  <a:pt x="38" y="56"/>
                  <a:pt x="38" y="56"/>
                  <a:pt x="38" y="56"/>
                </a:cubicBezTo>
                <a:cubicBezTo>
                  <a:pt x="28" y="67"/>
                  <a:pt x="28" y="67"/>
                  <a:pt x="28" y="67"/>
                </a:cubicBezTo>
                <a:cubicBezTo>
                  <a:pt x="28" y="67"/>
                  <a:pt x="27" y="68"/>
                  <a:pt x="26" y="68"/>
                </a:cubicBezTo>
                <a:cubicBezTo>
                  <a:pt x="26" y="68"/>
                  <a:pt x="26" y="68"/>
                  <a:pt x="26" y="68"/>
                </a:cubicBezTo>
                <a:cubicBezTo>
                  <a:pt x="25" y="67"/>
                  <a:pt x="24" y="66"/>
                  <a:pt x="24" y="65"/>
                </a:cubicBezTo>
                <a:cubicBezTo>
                  <a:pt x="24" y="52"/>
                  <a:pt x="24" y="52"/>
                  <a:pt x="24" y="52"/>
                </a:cubicBezTo>
                <a:cubicBezTo>
                  <a:pt x="57" y="12"/>
                  <a:pt x="57" y="12"/>
                  <a:pt x="57" y="12"/>
                </a:cubicBezTo>
                <a:cubicBezTo>
                  <a:pt x="16" y="47"/>
                  <a:pt x="16" y="47"/>
                  <a:pt x="16" y="47"/>
                </a:cubicBezTo>
                <a:cubicBezTo>
                  <a:pt x="1" y="41"/>
                  <a:pt x="1" y="41"/>
                  <a:pt x="1" y="41"/>
                </a:cubicBezTo>
                <a:cubicBezTo>
                  <a:pt x="0" y="40"/>
                  <a:pt x="0" y="40"/>
                  <a:pt x="0" y="39"/>
                </a:cubicBezTo>
                <a:cubicBezTo>
                  <a:pt x="0" y="38"/>
                  <a:pt x="0" y="37"/>
                  <a:pt x="1" y="36"/>
                </a:cubicBezTo>
                <a:cubicBezTo>
                  <a:pt x="64" y="0"/>
                  <a:pt x="64" y="0"/>
                  <a:pt x="64" y="0"/>
                </a:cubicBezTo>
                <a:cubicBezTo>
                  <a:pt x="65" y="0"/>
                  <a:pt x="65" y="0"/>
                  <a:pt x="65" y="0"/>
                </a:cubicBezTo>
                <a:cubicBezTo>
                  <a:pt x="66" y="0"/>
                  <a:pt x="66" y="0"/>
                  <a:pt x="67" y="0"/>
                </a:cubicBezTo>
                <a:cubicBezTo>
                  <a:pt x="68" y="1"/>
                  <a:pt x="68" y="2"/>
                  <a:pt x="68" y="3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583200" y="770400"/>
            <a:ext cx="3960000" cy="882000"/>
          </a:xfrm>
        </p:spPr>
        <p:txBody>
          <a:bodyPr anchor="ctr"/>
          <a:lstStyle>
            <a:lvl1pPr>
              <a:defRPr sz="36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9"/>
            </p:custDataLst>
          </p:nvPr>
        </p:nvSpPr>
        <p:spPr>
          <a:xfrm>
            <a:off x="586800" y="1764000"/>
            <a:ext cx="3956400" cy="4093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0"/>
            </p:custDataLst>
          </p:nvPr>
        </p:nvSpPr>
        <p:spPr>
          <a:xfrm>
            <a:off x="5101200" y="769938"/>
            <a:ext cx="6480000" cy="508793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26640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sp>
        <p:nvSpPr>
          <p:cNvPr id="6" name="五边形 5"/>
          <p:cNvSpPr/>
          <p:nvPr userDrawn="1">
            <p:custDataLst>
              <p:tags r:id="rId3"/>
            </p:custDataLst>
          </p:nvPr>
        </p:nvSpPr>
        <p:spPr>
          <a:xfrm>
            <a:off x="0" y="5997575"/>
            <a:ext cx="1770380" cy="885190"/>
          </a:xfrm>
          <a:prstGeom prst="homePlate">
            <a:avLst/>
          </a:prstGeom>
          <a:solidFill>
            <a:schemeClr val="accent1"/>
          </a:solidFill>
        </p:spPr>
        <p:txBody>
          <a:bodyPr wrap="none" rtlCol="0" anchor="ctr">
            <a:spAutoFit/>
          </a:bodyPr>
          <a:p>
            <a:pPr algn="ctr">
              <a:spcBef>
                <a:spcPct val="0"/>
              </a:spcBef>
            </a:pPr>
            <a:endParaRPr lang="zh-CN" altLang="en-US" sz="2000" smtClean="0">
              <a:solidFill>
                <a:srgbClr val="222B33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五边形 7"/>
          <p:cNvSpPr/>
          <p:nvPr userDrawn="1">
            <p:custDataLst>
              <p:tags r:id="rId4"/>
            </p:custDataLst>
          </p:nvPr>
        </p:nvSpPr>
        <p:spPr>
          <a:xfrm flipH="1">
            <a:off x="10421620" y="-64135"/>
            <a:ext cx="1770380" cy="885190"/>
          </a:xfrm>
          <a:prstGeom prst="homePlate">
            <a:avLst/>
          </a:prstGeom>
          <a:solidFill>
            <a:schemeClr val="accent2"/>
          </a:solidFill>
        </p:spPr>
        <p:txBody>
          <a:bodyPr wrap="none" rtlCol="0" anchor="ctr">
            <a:spAutoFit/>
          </a:bodyPr>
          <a:p>
            <a:pPr algn="ctr">
              <a:spcBef>
                <a:spcPct val="0"/>
              </a:spcBef>
            </a:pPr>
            <a:endParaRPr lang="zh-CN" altLang="en-US" sz="2000" smtClean="0">
              <a:solidFill>
                <a:srgbClr val="222B33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612000" y="781200"/>
            <a:ext cx="10976400" cy="626400"/>
          </a:xfrm>
        </p:spPr>
        <p:txBody>
          <a:bodyPr anchor="ctr"/>
          <a:lstStyle>
            <a:lvl1pPr algn="ctr">
              <a:defRPr sz="36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9"/>
            </p:custDataLst>
          </p:nvPr>
        </p:nvSpPr>
        <p:spPr>
          <a:xfrm>
            <a:off x="612000" y="1659600"/>
            <a:ext cx="10975975" cy="828000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0"/>
            </p:custDataLst>
          </p:nvPr>
        </p:nvSpPr>
        <p:spPr>
          <a:xfrm>
            <a:off x="612775" y="2808000"/>
            <a:ext cx="10965600" cy="34308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0" y="5029201"/>
            <a:ext cx="12192000" cy="1828799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sp>
        <p:nvSpPr>
          <p:cNvPr id="6" name="PA_任意多边形 245"/>
          <p:cNvSpPr/>
          <p:nvPr userDrawn="1">
            <p:custDataLst>
              <p:tags r:id="rId3"/>
            </p:custDataLst>
          </p:nvPr>
        </p:nvSpPr>
        <p:spPr bwMode="auto">
          <a:xfrm flipH="1">
            <a:off x="11320780" y="5998210"/>
            <a:ext cx="786765" cy="786765"/>
          </a:xfrm>
          <a:custGeom>
            <a:avLst/>
            <a:gdLst/>
            <a:ahLst/>
            <a:cxnLst>
              <a:cxn ang="0">
                <a:pos x="68" y="3"/>
              </a:cxn>
              <a:cxn ang="0">
                <a:pos x="58" y="61"/>
              </a:cxn>
              <a:cxn ang="0">
                <a:pos x="57" y="63"/>
              </a:cxn>
              <a:cxn ang="0">
                <a:pos x="56" y="63"/>
              </a:cxn>
              <a:cxn ang="0">
                <a:pos x="55" y="63"/>
              </a:cxn>
              <a:cxn ang="0">
                <a:pos x="38" y="56"/>
              </a:cxn>
              <a:cxn ang="0">
                <a:pos x="28" y="67"/>
              </a:cxn>
              <a:cxn ang="0">
                <a:pos x="26" y="68"/>
              </a:cxn>
              <a:cxn ang="0">
                <a:pos x="26" y="68"/>
              </a:cxn>
              <a:cxn ang="0">
                <a:pos x="24" y="65"/>
              </a:cxn>
              <a:cxn ang="0">
                <a:pos x="24" y="52"/>
              </a:cxn>
              <a:cxn ang="0">
                <a:pos x="57" y="12"/>
              </a:cxn>
              <a:cxn ang="0">
                <a:pos x="16" y="47"/>
              </a:cxn>
              <a:cxn ang="0">
                <a:pos x="1" y="41"/>
              </a:cxn>
              <a:cxn ang="0">
                <a:pos x="0" y="39"/>
              </a:cxn>
              <a:cxn ang="0">
                <a:pos x="1" y="36"/>
              </a:cxn>
              <a:cxn ang="0">
                <a:pos x="64" y="0"/>
              </a:cxn>
              <a:cxn ang="0">
                <a:pos x="65" y="0"/>
              </a:cxn>
              <a:cxn ang="0">
                <a:pos x="67" y="0"/>
              </a:cxn>
              <a:cxn ang="0">
                <a:pos x="68" y="3"/>
              </a:cxn>
            </a:cxnLst>
            <a:rect l="0" t="0" r="r" b="b"/>
            <a:pathLst>
              <a:path w="68" h="68">
                <a:moveTo>
                  <a:pt x="68" y="3"/>
                </a:moveTo>
                <a:cubicBezTo>
                  <a:pt x="58" y="61"/>
                  <a:pt x="58" y="61"/>
                  <a:pt x="58" y="61"/>
                </a:cubicBezTo>
                <a:cubicBezTo>
                  <a:pt x="58" y="62"/>
                  <a:pt x="57" y="62"/>
                  <a:pt x="57" y="63"/>
                </a:cubicBezTo>
                <a:cubicBezTo>
                  <a:pt x="56" y="63"/>
                  <a:pt x="56" y="63"/>
                  <a:pt x="56" y="63"/>
                </a:cubicBezTo>
                <a:cubicBezTo>
                  <a:pt x="55" y="63"/>
                  <a:pt x="55" y="63"/>
                  <a:pt x="55" y="63"/>
                </a:cubicBezTo>
                <a:cubicBezTo>
                  <a:pt x="38" y="56"/>
                  <a:pt x="38" y="56"/>
                  <a:pt x="38" y="56"/>
                </a:cubicBezTo>
                <a:cubicBezTo>
                  <a:pt x="28" y="67"/>
                  <a:pt x="28" y="67"/>
                  <a:pt x="28" y="67"/>
                </a:cubicBezTo>
                <a:cubicBezTo>
                  <a:pt x="28" y="67"/>
                  <a:pt x="27" y="68"/>
                  <a:pt x="26" y="68"/>
                </a:cubicBezTo>
                <a:cubicBezTo>
                  <a:pt x="26" y="68"/>
                  <a:pt x="26" y="68"/>
                  <a:pt x="26" y="68"/>
                </a:cubicBezTo>
                <a:cubicBezTo>
                  <a:pt x="25" y="67"/>
                  <a:pt x="24" y="66"/>
                  <a:pt x="24" y="65"/>
                </a:cubicBezTo>
                <a:cubicBezTo>
                  <a:pt x="24" y="52"/>
                  <a:pt x="24" y="52"/>
                  <a:pt x="24" y="52"/>
                </a:cubicBezTo>
                <a:cubicBezTo>
                  <a:pt x="57" y="12"/>
                  <a:pt x="57" y="12"/>
                  <a:pt x="57" y="12"/>
                </a:cubicBezTo>
                <a:cubicBezTo>
                  <a:pt x="16" y="47"/>
                  <a:pt x="16" y="47"/>
                  <a:pt x="16" y="47"/>
                </a:cubicBezTo>
                <a:cubicBezTo>
                  <a:pt x="1" y="41"/>
                  <a:pt x="1" y="41"/>
                  <a:pt x="1" y="41"/>
                </a:cubicBezTo>
                <a:cubicBezTo>
                  <a:pt x="0" y="40"/>
                  <a:pt x="0" y="40"/>
                  <a:pt x="0" y="39"/>
                </a:cubicBezTo>
                <a:cubicBezTo>
                  <a:pt x="0" y="38"/>
                  <a:pt x="0" y="37"/>
                  <a:pt x="1" y="36"/>
                </a:cubicBezTo>
                <a:cubicBezTo>
                  <a:pt x="64" y="0"/>
                  <a:pt x="64" y="0"/>
                  <a:pt x="64" y="0"/>
                </a:cubicBezTo>
                <a:cubicBezTo>
                  <a:pt x="65" y="0"/>
                  <a:pt x="65" y="0"/>
                  <a:pt x="65" y="0"/>
                </a:cubicBezTo>
                <a:cubicBezTo>
                  <a:pt x="66" y="0"/>
                  <a:pt x="66" y="0"/>
                  <a:pt x="67" y="0"/>
                </a:cubicBezTo>
                <a:cubicBezTo>
                  <a:pt x="68" y="1"/>
                  <a:pt x="68" y="2"/>
                  <a:pt x="68" y="3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0" name="PA_任意多边形 245"/>
          <p:cNvSpPr/>
          <p:nvPr userDrawn="1">
            <p:custDataLst>
              <p:tags r:id="rId4"/>
            </p:custDataLst>
          </p:nvPr>
        </p:nvSpPr>
        <p:spPr bwMode="auto">
          <a:xfrm flipH="1">
            <a:off x="51435" y="35560"/>
            <a:ext cx="786765" cy="786765"/>
          </a:xfrm>
          <a:custGeom>
            <a:avLst/>
            <a:gdLst/>
            <a:ahLst/>
            <a:cxnLst>
              <a:cxn ang="0">
                <a:pos x="68" y="3"/>
              </a:cxn>
              <a:cxn ang="0">
                <a:pos x="58" y="61"/>
              </a:cxn>
              <a:cxn ang="0">
                <a:pos x="57" y="63"/>
              </a:cxn>
              <a:cxn ang="0">
                <a:pos x="56" y="63"/>
              </a:cxn>
              <a:cxn ang="0">
                <a:pos x="55" y="63"/>
              </a:cxn>
              <a:cxn ang="0">
                <a:pos x="38" y="56"/>
              </a:cxn>
              <a:cxn ang="0">
                <a:pos x="28" y="67"/>
              </a:cxn>
              <a:cxn ang="0">
                <a:pos x="26" y="68"/>
              </a:cxn>
              <a:cxn ang="0">
                <a:pos x="26" y="68"/>
              </a:cxn>
              <a:cxn ang="0">
                <a:pos x="24" y="65"/>
              </a:cxn>
              <a:cxn ang="0">
                <a:pos x="24" y="52"/>
              </a:cxn>
              <a:cxn ang="0">
                <a:pos x="57" y="12"/>
              </a:cxn>
              <a:cxn ang="0">
                <a:pos x="16" y="47"/>
              </a:cxn>
              <a:cxn ang="0">
                <a:pos x="1" y="41"/>
              </a:cxn>
              <a:cxn ang="0">
                <a:pos x="0" y="39"/>
              </a:cxn>
              <a:cxn ang="0">
                <a:pos x="1" y="36"/>
              </a:cxn>
              <a:cxn ang="0">
                <a:pos x="64" y="0"/>
              </a:cxn>
              <a:cxn ang="0">
                <a:pos x="65" y="0"/>
              </a:cxn>
              <a:cxn ang="0">
                <a:pos x="67" y="0"/>
              </a:cxn>
              <a:cxn ang="0">
                <a:pos x="68" y="3"/>
              </a:cxn>
            </a:cxnLst>
            <a:rect l="0" t="0" r="r" b="b"/>
            <a:pathLst>
              <a:path w="68" h="68">
                <a:moveTo>
                  <a:pt x="68" y="3"/>
                </a:moveTo>
                <a:cubicBezTo>
                  <a:pt x="58" y="61"/>
                  <a:pt x="58" y="61"/>
                  <a:pt x="58" y="61"/>
                </a:cubicBezTo>
                <a:cubicBezTo>
                  <a:pt x="58" y="62"/>
                  <a:pt x="57" y="62"/>
                  <a:pt x="57" y="63"/>
                </a:cubicBezTo>
                <a:cubicBezTo>
                  <a:pt x="56" y="63"/>
                  <a:pt x="56" y="63"/>
                  <a:pt x="56" y="63"/>
                </a:cubicBezTo>
                <a:cubicBezTo>
                  <a:pt x="55" y="63"/>
                  <a:pt x="55" y="63"/>
                  <a:pt x="55" y="63"/>
                </a:cubicBezTo>
                <a:cubicBezTo>
                  <a:pt x="38" y="56"/>
                  <a:pt x="38" y="56"/>
                  <a:pt x="38" y="56"/>
                </a:cubicBezTo>
                <a:cubicBezTo>
                  <a:pt x="28" y="67"/>
                  <a:pt x="28" y="67"/>
                  <a:pt x="28" y="67"/>
                </a:cubicBezTo>
                <a:cubicBezTo>
                  <a:pt x="28" y="67"/>
                  <a:pt x="27" y="68"/>
                  <a:pt x="26" y="68"/>
                </a:cubicBezTo>
                <a:cubicBezTo>
                  <a:pt x="26" y="68"/>
                  <a:pt x="26" y="68"/>
                  <a:pt x="26" y="68"/>
                </a:cubicBezTo>
                <a:cubicBezTo>
                  <a:pt x="25" y="67"/>
                  <a:pt x="24" y="66"/>
                  <a:pt x="24" y="65"/>
                </a:cubicBezTo>
                <a:cubicBezTo>
                  <a:pt x="24" y="52"/>
                  <a:pt x="24" y="52"/>
                  <a:pt x="24" y="52"/>
                </a:cubicBezTo>
                <a:cubicBezTo>
                  <a:pt x="57" y="12"/>
                  <a:pt x="57" y="12"/>
                  <a:pt x="57" y="12"/>
                </a:cubicBezTo>
                <a:cubicBezTo>
                  <a:pt x="16" y="47"/>
                  <a:pt x="16" y="47"/>
                  <a:pt x="16" y="47"/>
                </a:cubicBezTo>
                <a:cubicBezTo>
                  <a:pt x="1" y="41"/>
                  <a:pt x="1" y="41"/>
                  <a:pt x="1" y="41"/>
                </a:cubicBezTo>
                <a:cubicBezTo>
                  <a:pt x="0" y="40"/>
                  <a:pt x="0" y="40"/>
                  <a:pt x="0" y="39"/>
                </a:cubicBezTo>
                <a:cubicBezTo>
                  <a:pt x="0" y="38"/>
                  <a:pt x="0" y="37"/>
                  <a:pt x="1" y="36"/>
                </a:cubicBezTo>
                <a:cubicBezTo>
                  <a:pt x="64" y="0"/>
                  <a:pt x="64" y="0"/>
                  <a:pt x="64" y="0"/>
                </a:cubicBezTo>
                <a:cubicBezTo>
                  <a:pt x="65" y="0"/>
                  <a:pt x="65" y="0"/>
                  <a:pt x="65" y="0"/>
                </a:cubicBezTo>
                <a:cubicBezTo>
                  <a:pt x="66" y="0"/>
                  <a:pt x="66" y="0"/>
                  <a:pt x="67" y="0"/>
                </a:cubicBezTo>
                <a:cubicBezTo>
                  <a:pt x="68" y="1"/>
                  <a:pt x="68" y="2"/>
                  <a:pt x="68" y="3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604800" y="669600"/>
            <a:ext cx="10976400" cy="565200"/>
          </a:xfrm>
        </p:spPr>
        <p:txBody>
          <a:bodyPr anchor="ctr"/>
          <a:lstStyle>
            <a:lvl1pPr algn="ctr">
              <a:defRPr sz="3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9"/>
            </p:custDataLst>
          </p:nvPr>
        </p:nvSpPr>
        <p:spPr>
          <a:xfrm>
            <a:off x="604837" y="1681200"/>
            <a:ext cx="10990800" cy="3211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10"/>
            </p:custDataLst>
          </p:nvPr>
        </p:nvSpPr>
        <p:spPr>
          <a:xfrm>
            <a:off x="594000" y="5180400"/>
            <a:ext cx="11001600" cy="10116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sp>
        <p:nvSpPr>
          <p:cNvPr id="6" name="五边形 5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770380" cy="885190"/>
          </a:xfrm>
          <a:prstGeom prst="homePlate">
            <a:avLst/>
          </a:prstGeom>
          <a:solidFill>
            <a:schemeClr val="accent2"/>
          </a:solidFill>
        </p:spPr>
        <p:txBody>
          <a:bodyPr wrap="none" rtlCol="0" anchor="ctr">
            <a:spAutoFit/>
          </a:bodyPr>
          <a:p>
            <a:pPr algn="ctr">
              <a:spcBef>
                <a:spcPct val="0"/>
              </a:spcBef>
            </a:pPr>
            <a:endParaRPr lang="zh-CN" altLang="en-US" sz="2000" smtClean="0">
              <a:solidFill>
                <a:srgbClr val="222B33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五边形 7"/>
          <p:cNvSpPr/>
          <p:nvPr userDrawn="1">
            <p:custDataLst>
              <p:tags r:id="rId4"/>
            </p:custDataLst>
          </p:nvPr>
        </p:nvSpPr>
        <p:spPr>
          <a:xfrm flipH="1">
            <a:off x="10421620" y="5972810"/>
            <a:ext cx="1770380" cy="885190"/>
          </a:xfrm>
          <a:prstGeom prst="homePlate">
            <a:avLst/>
          </a:prstGeom>
          <a:solidFill>
            <a:schemeClr val="accent2"/>
          </a:solidFill>
        </p:spPr>
        <p:txBody>
          <a:bodyPr wrap="none" rtlCol="0" anchor="ctr">
            <a:spAutoFit/>
          </a:bodyPr>
          <a:p>
            <a:pPr algn="ctr">
              <a:spcBef>
                <a:spcPct val="0"/>
              </a:spcBef>
            </a:pPr>
            <a:endParaRPr lang="zh-CN" altLang="en-US" sz="2000" smtClean="0">
              <a:solidFill>
                <a:srgbClr val="222B33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579600" y="237600"/>
            <a:ext cx="11037600" cy="44196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9"/>
            </p:custDataLst>
          </p:nvPr>
        </p:nvSpPr>
        <p:spPr>
          <a:xfrm>
            <a:off x="579600" y="1663200"/>
            <a:ext cx="5342400" cy="28944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0"/>
            </p:custDataLst>
          </p:nvPr>
        </p:nvSpPr>
        <p:spPr>
          <a:xfrm>
            <a:off x="6242400" y="1663200"/>
            <a:ext cx="5367600" cy="28944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11"/>
            </p:custDataLst>
          </p:nvPr>
        </p:nvSpPr>
        <p:spPr>
          <a:xfrm>
            <a:off x="572400" y="4816800"/>
            <a:ext cx="5342400" cy="781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12"/>
            </p:custDataLst>
          </p:nvPr>
        </p:nvSpPr>
        <p:spPr>
          <a:xfrm>
            <a:off x="6253200" y="4813200"/>
            <a:ext cx="5367600" cy="781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959224"/>
            <a:ext cx="12192000" cy="4939553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sp>
        <p:nvSpPr>
          <p:cNvPr id="8" name="PA_任意多边形 245"/>
          <p:cNvSpPr/>
          <p:nvPr userDrawn="1">
            <p:custDataLst>
              <p:tags r:id="rId3"/>
            </p:custDataLst>
          </p:nvPr>
        </p:nvSpPr>
        <p:spPr bwMode="auto">
          <a:xfrm flipH="1">
            <a:off x="51435" y="35560"/>
            <a:ext cx="786765" cy="786765"/>
          </a:xfrm>
          <a:custGeom>
            <a:avLst/>
            <a:gdLst/>
            <a:ahLst/>
            <a:cxnLst>
              <a:cxn ang="0">
                <a:pos x="68" y="3"/>
              </a:cxn>
              <a:cxn ang="0">
                <a:pos x="58" y="61"/>
              </a:cxn>
              <a:cxn ang="0">
                <a:pos x="57" y="63"/>
              </a:cxn>
              <a:cxn ang="0">
                <a:pos x="56" y="63"/>
              </a:cxn>
              <a:cxn ang="0">
                <a:pos x="55" y="63"/>
              </a:cxn>
              <a:cxn ang="0">
                <a:pos x="38" y="56"/>
              </a:cxn>
              <a:cxn ang="0">
                <a:pos x="28" y="67"/>
              </a:cxn>
              <a:cxn ang="0">
                <a:pos x="26" y="68"/>
              </a:cxn>
              <a:cxn ang="0">
                <a:pos x="26" y="68"/>
              </a:cxn>
              <a:cxn ang="0">
                <a:pos x="24" y="65"/>
              </a:cxn>
              <a:cxn ang="0">
                <a:pos x="24" y="52"/>
              </a:cxn>
              <a:cxn ang="0">
                <a:pos x="57" y="12"/>
              </a:cxn>
              <a:cxn ang="0">
                <a:pos x="16" y="47"/>
              </a:cxn>
              <a:cxn ang="0">
                <a:pos x="1" y="41"/>
              </a:cxn>
              <a:cxn ang="0">
                <a:pos x="0" y="39"/>
              </a:cxn>
              <a:cxn ang="0">
                <a:pos x="1" y="36"/>
              </a:cxn>
              <a:cxn ang="0">
                <a:pos x="64" y="0"/>
              </a:cxn>
              <a:cxn ang="0">
                <a:pos x="65" y="0"/>
              </a:cxn>
              <a:cxn ang="0">
                <a:pos x="67" y="0"/>
              </a:cxn>
              <a:cxn ang="0">
                <a:pos x="68" y="3"/>
              </a:cxn>
            </a:cxnLst>
            <a:rect l="0" t="0" r="r" b="b"/>
            <a:pathLst>
              <a:path w="68" h="68">
                <a:moveTo>
                  <a:pt x="68" y="3"/>
                </a:moveTo>
                <a:cubicBezTo>
                  <a:pt x="58" y="61"/>
                  <a:pt x="58" y="61"/>
                  <a:pt x="58" y="61"/>
                </a:cubicBezTo>
                <a:cubicBezTo>
                  <a:pt x="58" y="62"/>
                  <a:pt x="57" y="62"/>
                  <a:pt x="57" y="63"/>
                </a:cubicBezTo>
                <a:cubicBezTo>
                  <a:pt x="56" y="63"/>
                  <a:pt x="56" y="63"/>
                  <a:pt x="56" y="63"/>
                </a:cubicBezTo>
                <a:cubicBezTo>
                  <a:pt x="55" y="63"/>
                  <a:pt x="55" y="63"/>
                  <a:pt x="55" y="63"/>
                </a:cubicBezTo>
                <a:cubicBezTo>
                  <a:pt x="38" y="56"/>
                  <a:pt x="38" y="56"/>
                  <a:pt x="38" y="56"/>
                </a:cubicBezTo>
                <a:cubicBezTo>
                  <a:pt x="28" y="67"/>
                  <a:pt x="28" y="67"/>
                  <a:pt x="28" y="67"/>
                </a:cubicBezTo>
                <a:cubicBezTo>
                  <a:pt x="28" y="67"/>
                  <a:pt x="27" y="68"/>
                  <a:pt x="26" y="68"/>
                </a:cubicBezTo>
                <a:cubicBezTo>
                  <a:pt x="26" y="68"/>
                  <a:pt x="26" y="68"/>
                  <a:pt x="26" y="68"/>
                </a:cubicBezTo>
                <a:cubicBezTo>
                  <a:pt x="25" y="67"/>
                  <a:pt x="24" y="66"/>
                  <a:pt x="24" y="65"/>
                </a:cubicBezTo>
                <a:cubicBezTo>
                  <a:pt x="24" y="52"/>
                  <a:pt x="24" y="52"/>
                  <a:pt x="24" y="52"/>
                </a:cubicBezTo>
                <a:cubicBezTo>
                  <a:pt x="57" y="12"/>
                  <a:pt x="57" y="12"/>
                  <a:pt x="57" y="12"/>
                </a:cubicBezTo>
                <a:cubicBezTo>
                  <a:pt x="16" y="47"/>
                  <a:pt x="16" y="47"/>
                  <a:pt x="16" y="47"/>
                </a:cubicBezTo>
                <a:cubicBezTo>
                  <a:pt x="1" y="41"/>
                  <a:pt x="1" y="41"/>
                  <a:pt x="1" y="41"/>
                </a:cubicBezTo>
                <a:cubicBezTo>
                  <a:pt x="0" y="40"/>
                  <a:pt x="0" y="40"/>
                  <a:pt x="0" y="39"/>
                </a:cubicBezTo>
                <a:cubicBezTo>
                  <a:pt x="0" y="38"/>
                  <a:pt x="0" y="37"/>
                  <a:pt x="1" y="36"/>
                </a:cubicBezTo>
                <a:cubicBezTo>
                  <a:pt x="64" y="0"/>
                  <a:pt x="64" y="0"/>
                  <a:pt x="64" y="0"/>
                </a:cubicBezTo>
                <a:cubicBezTo>
                  <a:pt x="65" y="0"/>
                  <a:pt x="65" y="0"/>
                  <a:pt x="65" y="0"/>
                </a:cubicBezTo>
                <a:cubicBezTo>
                  <a:pt x="66" y="0"/>
                  <a:pt x="66" y="0"/>
                  <a:pt x="67" y="0"/>
                </a:cubicBezTo>
                <a:cubicBezTo>
                  <a:pt x="68" y="1"/>
                  <a:pt x="68" y="2"/>
                  <a:pt x="68" y="3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6" name="PA_任意多边形 245"/>
          <p:cNvSpPr/>
          <p:nvPr userDrawn="1">
            <p:custDataLst>
              <p:tags r:id="rId4"/>
            </p:custDataLst>
          </p:nvPr>
        </p:nvSpPr>
        <p:spPr bwMode="auto">
          <a:xfrm flipH="1">
            <a:off x="11320780" y="5998210"/>
            <a:ext cx="786765" cy="786765"/>
          </a:xfrm>
          <a:custGeom>
            <a:avLst/>
            <a:gdLst/>
            <a:ahLst/>
            <a:cxnLst>
              <a:cxn ang="0">
                <a:pos x="68" y="3"/>
              </a:cxn>
              <a:cxn ang="0">
                <a:pos x="58" y="61"/>
              </a:cxn>
              <a:cxn ang="0">
                <a:pos x="57" y="63"/>
              </a:cxn>
              <a:cxn ang="0">
                <a:pos x="56" y="63"/>
              </a:cxn>
              <a:cxn ang="0">
                <a:pos x="55" y="63"/>
              </a:cxn>
              <a:cxn ang="0">
                <a:pos x="38" y="56"/>
              </a:cxn>
              <a:cxn ang="0">
                <a:pos x="28" y="67"/>
              </a:cxn>
              <a:cxn ang="0">
                <a:pos x="26" y="68"/>
              </a:cxn>
              <a:cxn ang="0">
                <a:pos x="26" y="68"/>
              </a:cxn>
              <a:cxn ang="0">
                <a:pos x="24" y="65"/>
              </a:cxn>
              <a:cxn ang="0">
                <a:pos x="24" y="52"/>
              </a:cxn>
              <a:cxn ang="0">
                <a:pos x="57" y="12"/>
              </a:cxn>
              <a:cxn ang="0">
                <a:pos x="16" y="47"/>
              </a:cxn>
              <a:cxn ang="0">
                <a:pos x="1" y="41"/>
              </a:cxn>
              <a:cxn ang="0">
                <a:pos x="0" y="39"/>
              </a:cxn>
              <a:cxn ang="0">
                <a:pos x="1" y="36"/>
              </a:cxn>
              <a:cxn ang="0">
                <a:pos x="64" y="0"/>
              </a:cxn>
              <a:cxn ang="0">
                <a:pos x="65" y="0"/>
              </a:cxn>
              <a:cxn ang="0">
                <a:pos x="67" y="0"/>
              </a:cxn>
              <a:cxn ang="0">
                <a:pos x="68" y="3"/>
              </a:cxn>
            </a:cxnLst>
            <a:rect l="0" t="0" r="r" b="b"/>
            <a:pathLst>
              <a:path w="68" h="68">
                <a:moveTo>
                  <a:pt x="68" y="3"/>
                </a:moveTo>
                <a:cubicBezTo>
                  <a:pt x="58" y="61"/>
                  <a:pt x="58" y="61"/>
                  <a:pt x="58" y="61"/>
                </a:cubicBezTo>
                <a:cubicBezTo>
                  <a:pt x="58" y="62"/>
                  <a:pt x="57" y="62"/>
                  <a:pt x="57" y="63"/>
                </a:cubicBezTo>
                <a:cubicBezTo>
                  <a:pt x="56" y="63"/>
                  <a:pt x="56" y="63"/>
                  <a:pt x="56" y="63"/>
                </a:cubicBezTo>
                <a:cubicBezTo>
                  <a:pt x="55" y="63"/>
                  <a:pt x="55" y="63"/>
                  <a:pt x="55" y="63"/>
                </a:cubicBezTo>
                <a:cubicBezTo>
                  <a:pt x="38" y="56"/>
                  <a:pt x="38" y="56"/>
                  <a:pt x="38" y="56"/>
                </a:cubicBezTo>
                <a:cubicBezTo>
                  <a:pt x="28" y="67"/>
                  <a:pt x="28" y="67"/>
                  <a:pt x="28" y="67"/>
                </a:cubicBezTo>
                <a:cubicBezTo>
                  <a:pt x="28" y="67"/>
                  <a:pt x="27" y="68"/>
                  <a:pt x="26" y="68"/>
                </a:cubicBezTo>
                <a:cubicBezTo>
                  <a:pt x="26" y="68"/>
                  <a:pt x="26" y="68"/>
                  <a:pt x="26" y="68"/>
                </a:cubicBezTo>
                <a:cubicBezTo>
                  <a:pt x="25" y="67"/>
                  <a:pt x="24" y="66"/>
                  <a:pt x="24" y="65"/>
                </a:cubicBezTo>
                <a:cubicBezTo>
                  <a:pt x="24" y="52"/>
                  <a:pt x="24" y="52"/>
                  <a:pt x="24" y="52"/>
                </a:cubicBezTo>
                <a:cubicBezTo>
                  <a:pt x="57" y="12"/>
                  <a:pt x="57" y="12"/>
                  <a:pt x="57" y="12"/>
                </a:cubicBezTo>
                <a:cubicBezTo>
                  <a:pt x="16" y="47"/>
                  <a:pt x="16" y="47"/>
                  <a:pt x="16" y="47"/>
                </a:cubicBezTo>
                <a:cubicBezTo>
                  <a:pt x="1" y="41"/>
                  <a:pt x="1" y="41"/>
                  <a:pt x="1" y="41"/>
                </a:cubicBezTo>
                <a:cubicBezTo>
                  <a:pt x="0" y="40"/>
                  <a:pt x="0" y="40"/>
                  <a:pt x="0" y="39"/>
                </a:cubicBezTo>
                <a:cubicBezTo>
                  <a:pt x="0" y="38"/>
                  <a:pt x="0" y="37"/>
                  <a:pt x="1" y="36"/>
                </a:cubicBezTo>
                <a:cubicBezTo>
                  <a:pt x="64" y="0"/>
                  <a:pt x="64" y="0"/>
                  <a:pt x="64" y="0"/>
                </a:cubicBezTo>
                <a:cubicBezTo>
                  <a:pt x="65" y="0"/>
                  <a:pt x="65" y="0"/>
                  <a:pt x="65" y="0"/>
                </a:cubicBezTo>
                <a:cubicBezTo>
                  <a:pt x="66" y="0"/>
                  <a:pt x="66" y="0"/>
                  <a:pt x="67" y="0"/>
                </a:cubicBezTo>
                <a:cubicBezTo>
                  <a:pt x="68" y="1"/>
                  <a:pt x="68" y="2"/>
                  <a:pt x="68" y="3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522800" y="1339200"/>
            <a:ext cx="9144000" cy="2386800"/>
          </a:xfrm>
        </p:spPr>
        <p:txBody>
          <a:bodyPr anchor="b"/>
          <a:lstStyle>
            <a:lvl1pPr algn="ctr">
              <a:defRPr sz="60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9"/>
            </p:custDataLst>
          </p:nvPr>
        </p:nvSpPr>
        <p:spPr>
          <a:xfrm>
            <a:off x="1522413" y="3862800"/>
            <a:ext cx="9144000" cy="1656000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6" Type="http://schemas.openxmlformats.org/officeDocument/2006/relationships/theme" Target="../theme/theme2.xml"/><Relationship Id="rId25" Type="http://schemas.openxmlformats.org/officeDocument/2006/relationships/tags" Target="../tags/tag188.xml"/><Relationship Id="rId24" Type="http://schemas.openxmlformats.org/officeDocument/2006/relationships/tags" Target="../tags/tag187.xml"/><Relationship Id="rId23" Type="http://schemas.openxmlformats.org/officeDocument/2006/relationships/tags" Target="../tags/tag186.xml"/><Relationship Id="rId22" Type="http://schemas.openxmlformats.org/officeDocument/2006/relationships/tags" Target="../tags/tag185.xml"/><Relationship Id="rId21" Type="http://schemas.openxmlformats.org/officeDocument/2006/relationships/tags" Target="../tags/tag184.xml"/><Relationship Id="rId20" Type="http://schemas.openxmlformats.org/officeDocument/2006/relationships/tags" Target="../tags/tag183.xml"/><Relationship Id="rId2" Type="http://schemas.openxmlformats.org/officeDocument/2006/relationships/slideLayout" Target="../slideLayouts/slideLayout13.xml"/><Relationship Id="rId19" Type="http://schemas.openxmlformats.org/officeDocument/2006/relationships/image" Target="../media/image1.jpeg"/><Relationship Id="rId18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20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1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2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lnSpc>
                <a:spcPct val="120000"/>
              </a:lnSpc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ea typeface="+mn-ea"/>
              </a:defRPr>
            </a:lvl1pPr>
          </a:lstStyle>
          <a:p>
            <a:fld id="{35F679A7-80CC-40A9-AAAF-D190969C0DEB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3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lnSpc>
                <a:spcPct val="120000"/>
              </a:lnSpc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ea typeface="+mn-ea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4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lnSpc>
                <a:spcPct val="120000"/>
              </a:lnSpc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ea typeface="+mn-ea"/>
              </a:defRPr>
            </a:lvl1pPr>
          </a:lstStyle>
          <a:p>
            <a:fld id="{5E702ABA-4FBE-4B9C-8842-951A9621DE49}" type="slidenum">
              <a:rPr lang="zh-CN" altLang="en-US" smtClean="0"/>
            </a:fld>
            <a:endParaRPr lang="zh-CN" altLang="en-US"/>
          </a:p>
        </p:txBody>
      </p:sp>
      <p:sp>
        <p:nvSpPr>
          <p:cNvPr id="7" name="KSO_TEMPLATE" hidden="1"/>
          <p:cNvSpPr/>
          <p:nvPr>
            <p:custDataLst>
              <p:tags r:id="rId25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  <a:solidFill>
            <a:srgbClr val="0270D1"/>
          </a:solidFill>
        </p:spPr>
        <p:txBody>
          <a:bodyPr wrap="none" rtlCol="0" anchor="ctr">
            <a:spAutoFit/>
          </a:bodyPr>
          <a:lstStyle/>
          <a:p>
            <a:pPr algn="ctr">
              <a:spcBef>
                <a:spcPct val="0"/>
              </a:spcBef>
            </a:pPr>
            <a:endParaRPr lang="zh-CN" altLang="en-US" sz="2000">
              <a:solidFill>
                <a:srgbClr val="222B33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algn="l" defTabSz="914400" rtl="0" eaLnBrk="1" latinLnBrk="0" hangingPunct="1">
        <a:lnSpc>
          <a:spcPct val="12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ea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ea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ea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ea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ea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ea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89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jpeg"/><Relationship Id="rId8" Type="http://schemas.openxmlformats.org/officeDocument/2006/relationships/image" Target="../media/image12.jpeg"/><Relationship Id="rId7" Type="http://schemas.openxmlformats.org/officeDocument/2006/relationships/image" Target="../media/image11.jpeg"/><Relationship Id="rId6" Type="http://schemas.openxmlformats.org/officeDocument/2006/relationships/image" Target="../media/image10.jpeg"/><Relationship Id="rId5" Type="http://schemas.openxmlformats.org/officeDocument/2006/relationships/tags" Target="../tags/tag251.xml"/><Relationship Id="rId4" Type="http://schemas.openxmlformats.org/officeDocument/2006/relationships/tags" Target="../tags/tag250.xml"/><Relationship Id="rId3" Type="http://schemas.openxmlformats.org/officeDocument/2006/relationships/tags" Target="../tags/tag249.xml"/><Relationship Id="rId2" Type="http://schemas.openxmlformats.org/officeDocument/2006/relationships/tags" Target="../tags/tag248.xml"/><Relationship Id="rId13" Type="http://schemas.openxmlformats.org/officeDocument/2006/relationships/notesSlide" Target="../notesSlides/notesSlide3.xml"/><Relationship Id="rId12" Type="http://schemas.openxmlformats.org/officeDocument/2006/relationships/slideLayout" Target="../slideLayouts/slideLayout18.xml"/><Relationship Id="rId11" Type="http://schemas.openxmlformats.org/officeDocument/2006/relationships/tags" Target="../tags/tag253.xml"/><Relationship Id="rId10" Type="http://schemas.openxmlformats.org/officeDocument/2006/relationships/tags" Target="../tags/tag252.xml"/><Relationship Id="rId1" Type="http://schemas.openxmlformats.org/officeDocument/2006/relationships/tags" Target="../tags/tag247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3.xml"/><Relationship Id="rId3" Type="http://schemas.openxmlformats.org/officeDocument/2006/relationships/tags" Target="../tags/tag254.xml"/><Relationship Id="rId2" Type="http://schemas.openxmlformats.org/officeDocument/2006/relationships/image" Target="../media/image15.png"/><Relationship Id="rId1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7" Type="http://schemas.openxmlformats.org/officeDocument/2006/relationships/tags" Target="../tags/tag258.xml"/><Relationship Id="rId6" Type="http://schemas.openxmlformats.org/officeDocument/2006/relationships/image" Target="../media/image16.png"/><Relationship Id="rId5" Type="http://schemas.openxmlformats.org/officeDocument/2006/relationships/tags" Target="../tags/tag257.xml"/><Relationship Id="rId4" Type="http://schemas.microsoft.com/office/2007/relationships/media" Target="../media/media1.mp4"/><Relationship Id="rId3" Type="http://schemas.openxmlformats.org/officeDocument/2006/relationships/video" Target="../media/media1.mp4"/><Relationship Id="rId2" Type="http://schemas.openxmlformats.org/officeDocument/2006/relationships/tags" Target="../tags/tag256.xml"/><Relationship Id="rId1" Type="http://schemas.openxmlformats.org/officeDocument/2006/relationships/tags" Target="../tags/tag255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8.xml"/><Relationship Id="rId3" Type="http://schemas.openxmlformats.org/officeDocument/2006/relationships/tags" Target="../tags/tag260.xml"/><Relationship Id="rId2" Type="http://schemas.openxmlformats.org/officeDocument/2006/relationships/image" Target="../media/image17.png"/><Relationship Id="rId1" Type="http://schemas.openxmlformats.org/officeDocument/2006/relationships/tags" Target="../tags/tag25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tags" Target="../tags/tag261.xml"/><Relationship Id="rId1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tags" Target="../tags/tag190.xml"/><Relationship Id="rId1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8.xml"/><Relationship Id="rId4" Type="http://schemas.openxmlformats.org/officeDocument/2006/relationships/tags" Target="../tags/tag193.xml"/><Relationship Id="rId3" Type="http://schemas.openxmlformats.org/officeDocument/2006/relationships/image" Target="../media/image3.png"/><Relationship Id="rId2" Type="http://schemas.openxmlformats.org/officeDocument/2006/relationships/tags" Target="../tags/tag192.xml"/><Relationship Id="rId1" Type="http://schemas.openxmlformats.org/officeDocument/2006/relationships/tags" Target="../tags/tag191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202.xml"/><Relationship Id="rId8" Type="http://schemas.openxmlformats.org/officeDocument/2006/relationships/tags" Target="../tags/tag201.xml"/><Relationship Id="rId7" Type="http://schemas.openxmlformats.org/officeDocument/2006/relationships/tags" Target="../tags/tag200.xml"/><Relationship Id="rId6" Type="http://schemas.openxmlformats.org/officeDocument/2006/relationships/tags" Target="../tags/tag199.xml"/><Relationship Id="rId5" Type="http://schemas.openxmlformats.org/officeDocument/2006/relationships/tags" Target="../tags/tag198.xml"/><Relationship Id="rId4" Type="http://schemas.openxmlformats.org/officeDocument/2006/relationships/tags" Target="../tags/tag197.xml"/><Relationship Id="rId3" Type="http://schemas.openxmlformats.org/officeDocument/2006/relationships/tags" Target="../tags/tag196.xml"/><Relationship Id="rId24" Type="http://schemas.openxmlformats.org/officeDocument/2006/relationships/slideLayout" Target="../slideLayouts/slideLayout18.xml"/><Relationship Id="rId23" Type="http://schemas.openxmlformats.org/officeDocument/2006/relationships/tags" Target="../tags/tag216.xml"/><Relationship Id="rId22" Type="http://schemas.openxmlformats.org/officeDocument/2006/relationships/tags" Target="../tags/tag215.xml"/><Relationship Id="rId21" Type="http://schemas.openxmlformats.org/officeDocument/2006/relationships/tags" Target="../tags/tag214.xml"/><Relationship Id="rId20" Type="http://schemas.openxmlformats.org/officeDocument/2006/relationships/tags" Target="../tags/tag213.xml"/><Relationship Id="rId2" Type="http://schemas.openxmlformats.org/officeDocument/2006/relationships/tags" Target="../tags/tag195.xml"/><Relationship Id="rId19" Type="http://schemas.openxmlformats.org/officeDocument/2006/relationships/tags" Target="../tags/tag212.xml"/><Relationship Id="rId18" Type="http://schemas.openxmlformats.org/officeDocument/2006/relationships/tags" Target="../tags/tag211.xml"/><Relationship Id="rId17" Type="http://schemas.openxmlformats.org/officeDocument/2006/relationships/tags" Target="../tags/tag210.xml"/><Relationship Id="rId16" Type="http://schemas.openxmlformats.org/officeDocument/2006/relationships/tags" Target="../tags/tag209.xml"/><Relationship Id="rId15" Type="http://schemas.openxmlformats.org/officeDocument/2006/relationships/tags" Target="../tags/tag208.xml"/><Relationship Id="rId14" Type="http://schemas.openxmlformats.org/officeDocument/2006/relationships/tags" Target="../tags/tag207.xml"/><Relationship Id="rId13" Type="http://schemas.openxmlformats.org/officeDocument/2006/relationships/tags" Target="../tags/tag206.xml"/><Relationship Id="rId12" Type="http://schemas.openxmlformats.org/officeDocument/2006/relationships/tags" Target="../tags/tag205.xml"/><Relationship Id="rId11" Type="http://schemas.openxmlformats.org/officeDocument/2006/relationships/tags" Target="../tags/tag204.xml"/><Relationship Id="rId10" Type="http://schemas.openxmlformats.org/officeDocument/2006/relationships/tags" Target="../tags/tag203.xml"/><Relationship Id="rId1" Type="http://schemas.openxmlformats.org/officeDocument/2006/relationships/tags" Target="../tags/tag194.xml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18.xml"/><Relationship Id="rId5" Type="http://schemas.openxmlformats.org/officeDocument/2006/relationships/tags" Target="../tags/tag221.xml"/><Relationship Id="rId4" Type="http://schemas.openxmlformats.org/officeDocument/2006/relationships/tags" Target="../tags/tag220.xml"/><Relationship Id="rId3" Type="http://schemas.openxmlformats.org/officeDocument/2006/relationships/tags" Target="../tags/tag219.xml"/><Relationship Id="rId2" Type="http://schemas.openxmlformats.org/officeDocument/2006/relationships/tags" Target="../tags/tag218.xml"/><Relationship Id="rId1" Type="http://schemas.openxmlformats.org/officeDocument/2006/relationships/tags" Target="../tags/tag217.xml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8.xml"/><Relationship Id="rId6" Type="http://schemas.openxmlformats.org/officeDocument/2006/relationships/tags" Target="../tags/tag225.xml"/><Relationship Id="rId5" Type="http://schemas.openxmlformats.org/officeDocument/2006/relationships/image" Target="../media/image4.png"/><Relationship Id="rId4" Type="http://schemas.openxmlformats.org/officeDocument/2006/relationships/tags" Target="../tags/tag224.xml"/><Relationship Id="rId3" Type="http://schemas.openxmlformats.org/officeDocument/2006/relationships/tags" Target="../tags/tag223.xml"/><Relationship Id="rId2" Type="http://schemas.openxmlformats.org/officeDocument/2006/relationships/tags" Target="../tags/tag222.xml"/><Relationship Id="rId1" Type="http://schemas.openxmlformats.org/officeDocument/2006/relationships/chart" Target="../charts/chart1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233.xml"/><Relationship Id="rId8" Type="http://schemas.openxmlformats.org/officeDocument/2006/relationships/tags" Target="../tags/tag232.xml"/><Relationship Id="rId7" Type="http://schemas.openxmlformats.org/officeDocument/2006/relationships/image" Target="../media/image5.GIF"/><Relationship Id="rId6" Type="http://schemas.openxmlformats.org/officeDocument/2006/relationships/tags" Target="../tags/tag231.xml"/><Relationship Id="rId5" Type="http://schemas.openxmlformats.org/officeDocument/2006/relationships/tags" Target="../tags/tag230.xml"/><Relationship Id="rId4" Type="http://schemas.openxmlformats.org/officeDocument/2006/relationships/tags" Target="../tags/tag229.xml"/><Relationship Id="rId3" Type="http://schemas.openxmlformats.org/officeDocument/2006/relationships/tags" Target="../tags/tag228.xml"/><Relationship Id="rId2" Type="http://schemas.openxmlformats.org/officeDocument/2006/relationships/tags" Target="../tags/tag227.xml"/><Relationship Id="rId11" Type="http://schemas.openxmlformats.org/officeDocument/2006/relationships/notesSlide" Target="../notesSlides/notesSlide2.xml"/><Relationship Id="rId10" Type="http://schemas.openxmlformats.org/officeDocument/2006/relationships/slideLayout" Target="../slideLayouts/slideLayout18.xml"/><Relationship Id="rId1" Type="http://schemas.openxmlformats.org/officeDocument/2006/relationships/tags" Target="../tags/tag22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7" Type="http://schemas.openxmlformats.org/officeDocument/2006/relationships/tags" Target="../tags/tag239.xml"/><Relationship Id="rId6" Type="http://schemas.openxmlformats.org/officeDocument/2006/relationships/image" Target="../media/image6.png"/><Relationship Id="rId5" Type="http://schemas.openxmlformats.org/officeDocument/2006/relationships/tags" Target="../tags/tag238.xml"/><Relationship Id="rId4" Type="http://schemas.openxmlformats.org/officeDocument/2006/relationships/tags" Target="../tags/tag237.xml"/><Relationship Id="rId3" Type="http://schemas.openxmlformats.org/officeDocument/2006/relationships/tags" Target="../tags/tag236.xml"/><Relationship Id="rId2" Type="http://schemas.openxmlformats.org/officeDocument/2006/relationships/tags" Target="../tags/tag235.xml"/><Relationship Id="rId1" Type="http://schemas.openxmlformats.org/officeDocument/2006/relationships/tags" Target="../tags/tag234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tags" Target="../tags/tag245.xml"/><Relationship Id="rId7" Type="http://schemas.openxmlformats.org/officeDocument/2006/relationships/tags" Target="../tags/tag244.xml"/><Relationship Id="rId6" Type="http://schemas.openxmlformats.org/officeDocument/2006/relationships/tags" Target="../tags/tag243.xml"/><Relationship Id="rId5" Type="http://schemas.openxmlformats.org/officeDocument/2006/relationships/image" Target="../media/image8.jpeg"/><Relationship Id="rId4" Type="http://schemas.openxmlformats.org/officeDocument/2006/relationships/tags" Target="../tags/tag242.xml"/><Relationship Id="rId3" Type="http://schemas.openxmlformats.org/officeDocument/2006/relationships/tags" Target="../tags/tag241.xml"/><Relationship Id="rId2" Type="http://schemas.openxmlformats.org/officeDocument/2006/relationships/image" Target="../media/image7.png"/><Relationship Id="rId11" Type="http://schemas.openxmlformats.org/officeDocument/2006/relationships/slideLayout" Target="../slideLayouts/slideLayout23.xml"/><Relationship Id="rId10" Type="http://schemas.openxmlformats.org/officeDocument/2006/relationships/tags" Target="../tags/tag246.xml"/><Relationship Id="rId1" Type="http://schemas.openxmlformats.org/officeDocument/2006/relationships/tags" Target="../tags/tag2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390650" y="1438910"/>
            <a:ext cx="9410700" cy="2403475"/>
          </a:xfrm>
        </p:spPr>
        <p:txBody>
          <a:bodyPr>
            <a:noAutofit/>
          </a:bodyPr>
          <a:p>
            <a:pPr algn="l"/>
            <a:r>
              <a:rPr lang="en-US" altLang="zh-CN" sz="60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CO</a:t>
            </a:r>
            <a:r>
              <a:rPr lang="en-US" altLang="zh-CN" sz="6000" baseline="-250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2</a:t>
            </a:r>
            <a:r>
              <a:rPr lang="zh-CN" altLang="en-US" sz="6000">
                <a:solidFill>
                  <a:schemeClr val="tx1"/>
                </a:solidFill>
              </a:rPr>
              <a:t>的性质与应用</a:t>
            </a:r>
            <a:br>
              <a:rPr lang="zh-CN" altLang="en-US" sz="6000">
                <a:solidFill>
                  <a:schemeClr val="tx1"/>
                </a:solidFill>
              </a:rPr>
            </a:br>
            <a:r>
              <a:rPr lang="zh-CN" altLang="en-US" sz="6000">
                <a:solidFill>
                  <a:schemeClr val="tx1"/>
                </a:solidFill>
              </a:rPr>
              <a:t> </a:t>
            </a:r>
            <a:r>
              <a:rPr lang="en-US" altLang="zh-CN" sz="6000">
                <a:solidFill>
                  <a:schemeClr val="tx1"/>
                </a:solidFill>
              </a:rPr>
              <a:t>     —</a:t>
            </a:r>
            <a:r>
              <a:rPr lang="zh-CN" altLang="en-US" sz="6000">
                <a:solidFill>
                  <a:schemeClr val="tx1"/>
                </a:solidFill>
              </a:rPr>
              <a:t>追寻</a:t>
            </a:r>
            <a:r>
              <a:rPr lang="en-US" altLang="zh-CN" sz="60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CCUS</a:t>
            </a:r>
            <a:r>
              <a:rPr lang="zh-CN" altLang="en-US" sz="60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的足迹</a:t>
            </a:r>
            <a:endParaRPr lang="zh-CN" altLang="en-US" sz="600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3"/>
          </p:nvPr>
        </p:nvSpPr>
        <p:spPr/>
        <p:txBody>
          <a:bodyPr/>
          <a:p>
            <a:r>
              <a:rPr lang="zh-CN" altLang="en-US" b="1">
                <a:solidFill>
                  <a:schemeClr val="bg1"/>
                </a:solidFill>
              </a:rPr>
              <a:t>横林初级中学</a:t>
            </a:r>
            <a:r>
              <a:rPr lang="en-US" altLang="zh-CN" b="1">
                <a:solidFill>
                  <a:schemeClr val="bg1"/>
                </a:solidFill>
              </a:rPr>
              <a:t> </a:t>
            </a:r>
            <a:r>
              <a:rPr lang="zh-CN" altLang="en-US" b="1">
                <a:solidFill>
                  <a:schemeClr val="bg1"/>
                </a:solidFill>
              </a:rPr>
              <a:t>华苗</a:t>
            </a:r>
            <a:endParaRPr lang="zh-CN" altLang="en-US" b="1">
              <a:solidFill>
                <a:schemeClr val="bg1"/>
              </a:solidFill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lvl="0" algn="ctr"/>
            <a:endParaRPr lang="en-US" altLang="zh-CN">
              <a:solidFill>
                <a:schemeClr val="lt1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sp>
        <p:nvSpPr>
          <p:cNvPr id="3" name="五边形 2"/>
          <p:cNvSpPr/>
          <p:nvPr userDrawn="1">
            <p:custDataLst>
              <p:tags r:id="rId2"/>
            </p:custDataLst>
          </p:nvPr>
        </p:nvSpPr>
        <p:spPr>
          <a:xfrm>
            <a:off x="619601" y="243206"/>
            <a:ext cx="531177" cy="398779"/>
          </a:xfrm>
          <a:prstGeom prst="homePlate">
            <a:avLst/>
          </a:prstGeom>
          <a:solidFill>
            <a:schemeClr val="accent2"/>
          </a:solidFill>
        </p:spPr>
        <p:txBody>
          <a:bodyPr wrap="none" rtlCol="0" anchor="ctr">
            <a:spAutoFit/>
          </a:bodyPr>
          <a:p>
            <a:pPr algn="ctr">
              <a:spcBef>
                <a:spcPct val="0"/>
              </a:spcBef>
            </a:pPr>
            <a:endParaRPr lang="zh-CN" altLang="en-US" sz="2000" smtClean="0">
              <a:solidFill>
                <a:srgbClr val="222B33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4" name="五边形 3"/>
          <p:cNvSpPr/>
          <p:nvPr userDrawn="1">
            <p:custDataLst>
              <p:tags r:id="rId3"/>
            </p:custDataLst>
          </p:nvPr>
        </p:nvSpPr>
        <p:spPr>
          <a:xfrm flipH="1">
            <a:off x="11041222" y="6216016"/>
            <a:ext cx="531177" cy="398779"/>
          </a:xfrm>
          <a:prstGeom prst="homePlate">
            <a:avLst/>
          </a:prstGeom>
          <a:solidFill>
            <a:schemeClr val="accent2"/>
          </a:solidFill>
        </p:spPr>
        <p:txBody>
          <a:bodyPr wrap="none" rtlCol="0" anchor="ctr">
            <a:spAutoFit/>
          </a:bodyPr>
          <a:p>
            <a:pPr algn="ctr">
              <a:spcBef>
                <a:spcPct val="0"/>
              </a:spcBef>
            </a:pPr>
            <a:endParaRPr lang="zh-CN" altLang="en-US" sz="2000" smtClean="0">
              <a:solidFill>
                <a:srgbClr val="222B33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5" name="Title 6"/>
          <p:cNvSpPr txBox="1"/>
          <p:nvPr>
            <p:custDataLst>
              <p:tags r:id="rId4"/>
            </p:custDataLst>
          </p:nvPr>
        </p:nvSpPr>
        <p:spPr>
          <a:xfrm>
            <a:off x="1103699" y="114900"/>
            <a:ext cx="10974649" cy="60840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91440" tIns="45720" rIns="91440" bIns="45720" anchor="b" anchorCtr="0">
            <a:normAutofit lnSpcReduction="10000"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zh-CN" altLang="en-US" sz="3200">
                <a:solidFill>
                  <a:schemeClr val="accent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环节三</a:t>
            </a:r>
            <a:r>
              <a:rPr altLang="zh-CN" sz="3200">
                <a:solidFill>
                  <a:schemeClr val="accent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</a:t>
            </a:r>
            <a:r>
              <a:rPr lang="zh-CN" altLang="en-US" sz="3200">
                <a:solidFill>
                  <a:schemeClr val="accent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二氧化碳的利用与封存</a:t>
            </a:r>
            <a:endParaRPr lang="zh-CN" altLang="en-US" sz="3200" b="1" spc="150">
              <a:ln w="3175">
                <a:noFill/>
                <a:prstDash val="dash"/>
              </a:ln>
              <a:solidFill>
                <a:schemeClr val="accent1">
                  <a:lumMod val="50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2" name="文本框 1"/>
          <p:cNvSpPr txBox="1"/>
          <p:nvPr>
            <p:custDataLst>
              <p:tags r:id="rId5"/>
            </p:custDataLst>
          </p:nvPr>
        </p:nvSpPr>
        <p:spPr>
          <a:xfrm>
            <a:off x="720090" y="1083945"/>
            <a:ext cx="101231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solidFill>
                  <a:schemeClr val="dk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Q4</a:t>
            </a:r>
            <a:r>
              <a:rPr lang="zh-CN" altLang="en-US" sz="3200">
                <a:solidFill>
                  <a:schemeClr val="dk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：二氧化碳有哪些应用？</a:t>
            </a:r>
            <a:endParaRPr lang="zh-CN" altLang="en-US" sz="3200">
              <a:solidFill>
                <a:schemeClr val="dk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100" name="图片 99"/>
          <p:cNvPicPr/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91355" y="1530985"/>
            <a:ext cx="2965450" cy="2965450"/>
          </a:xfrm>
          <a:prstGeom prst="rect">
            <a:avLst/>
          </a:prstGeom>
        </p:spPr>
      </p:pic>
      <p:pic>
        <p:nvPicPr>
          <p:cNvPr id="101" name="图片 100"/>
          <p:cNvPicPr/>
          <p:nvPr/>
        </p:nvPicPr>
        <p:blipFill>
          <a:blip r:embed="rId7">
            <a:clrChange>
              <a:clrFrom>
                <a:srgbClr val="FEFEFE">
                  <a:alpha val="100000"/>
                </a:srgbClr>
              </a:clrFrom>
              <a:clrTo>
                <a:srgbClr val="FEFEFE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40040" y="1593215"/>
            <a:ext cx="2841625" cy="28416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" name="图片 101"/>
          <p:cNvPicPr/>
          <p:nvPr/>
        </p:nvPicPr>
        <p:blipFill>
          <a:blip r:embed="rId8"/>
          <a:stretch>
            <a:fillRect/>
          </a:stretch>
        </p:blipFill>
        <p:spPr>
          <a:xfrm>
            <a:off x="1783715" y="2109470"/>
            <a:ext cx="2094865" cy="20535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6" name="图片 105"/>
          <p:cNvPicPr/>
          <p:nvPr/>
        </p:nvPicPr>
        <p:blipFill>
          <a:blip r:embed="rId9"/>
          <a:stretch>
            <a:fillRect/>
          </a:stretch>
        </p:blipFill>
        <p:spPr>
          <a:xfrm>
            <a:off x="1714500" y="4561840"/>
            <a:ext cx="8813800" cy="22034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文本框 5"/>
          <p:cNvSpPr txBox="1"/>
          <p:nvPr>
            <p:custDataLst>
              <p:tags r:id="rId10"/>
            </p:custDataLst>
          </p:nvPr>
        </p:nvSpPr>
        <p:spPr>
          <a:xfrm>
            <a:off x="1103630" y="3275965"/>
            <a:ext cx="10407015" cy="5835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r>
              <a:rPr lang="zh-CN" sz="3200">
                <a:solidFill>
                  <a:schemeClr val="dk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思考：任何火场都能利用二氧化碳灭火器进行灭火吗？</a:t>
            </a:r>
            <a:endParaRPr lang="zh-CN" sz="3200">
              <a:solidFill>
                <a:schemeClr val="dk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</p:spTree>
    <p:custDataLst>
      <p:tags r:id="rId1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838200" y="337185"/>
            <a:ext cx="2888615" cy="889000"/>
          </a:xfrm>
          <a:ln w="349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p>
            <a:pPr algn="ctr"/>
            <a:r>
              <a:rPr lang="zh-CN" altLang="en-US"/>
              <a:t>拓展视野</a:t>
            </a:r>
            <a:endParaRPr lang="zh-CN" altLang="en-US"/>
          </a:p>
        </p:txBody>
      </p:sp>
      <p:grpSp>
        <p:nvGrpSpPr>
          <p:cNvPr id="8" name="组合 7"/>
          <p:cNvGrpSpPr/>
          <p:nvPr/>
        </p:nvGrpSpPr>
        <p:grpSpPr>
          <a:xfrm>
            <a:off x="838200" y="1591310"/>
            <a:ext cx="4886325" cy="2342515"/>
            <a:chOff x="665" y="2726"/>
            <a:chExt cx="7695" cy="3689"/>
          </a:xfrm>
        </p:grpSpPr>
        <p:pic>
          <p:nvPicPr>
            <p:cNvPr id="6" name="图片 5"/>
            <p:cNvPicPr/>
            <p:nvPr/>
          </p:nvPicPr>
          <p:blipFill>
            <a:blip r:embed="rId1"/>
            <a:stretch>
              <a:fillRect/>
            </a:stretch>
          </p:blipFill>
          <p:spPr>
            <a:xfrm>
              <a:off x="665" y="2726"/>
              <a:ext cx="7695" cy="3689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7" name="文本框 6"/>
            <p:cNvSpPr txBox="1"/>
            <p:nvPr/>
          </p:nvSpPr>
          <p:spPr>
            <a:xfrm>
              <a:off x="894" y="5022"/>
              <a:ext cx="7235" cy="1307"/>
            </a:xfrm>
            <a:prstGeom prst="rect">
              <a:avLst/>
            </a:prstGeom>
            <a:ln w="254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lIns="179705" rIns="179705" rtlCol="0" anchor="t">
              <a:spAutoFit/>
            </a:bodyPr>
            <a:p>
              <a:pPr indent="0" algn="ctr" fontAlgn="auto"/>
              <a:r>
                <a:rPr lang="zh-CN" altLang="en-US" sz="2400"/>
                <a:t>包装内充入一定比例的</a:t>
              </a:r>
              <a:r>
                <a:rPr lang="zh-CN" altLang="en-US" sz="2400">
                  <a:sym typeface="+mn-ea"/>
                </a:rPr>
                <a:t>二氧化碳</a:t>
              </a:r>
              <a:r>
                <a:rPr lang="zh-CN" altLang="en-US" sz="2400"/>
                <a:t>和</a:t>
              </a:r>
              <a:r>
                <a:rPr lang="zh-CN" altLang="en-US" sz="2400">
                  <a:sym typeface="+mn-ea"/>
                </a:rPr>
                <a:t>氮气，用于保鲜食品</a:t>
              </a:r>
              <a:endParaRPr lang="zh-CN" altLang="en-US" sz="2400">
                <a:sym typeface="+mn-ea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521335" y="4020185"/>
            <a:ext cx="5518785" cy="2662555"/>
            <a:chOff x="9288" y="566"/>
            <a:chExt cx="8691" cy="4193"/>
          </a:xfrm>
        </p:grpSpPr>
        <p:pic>
          <p:nvPicPr>
            <p:cNvPr id="113" name="图片 112"/>
            <p:cNvPicPr/>
            <p:nvPr/>
          </p:nvPicPr>
          <p:blipFill>
            <a:blip r:embed="rId2"/>
            <a:srcRect l="48132" t="28099" r="7411" b="16460"/>
            <a:stretch>
              <a:fillRect/>
            </a:stretch>
          </p:blipFill>
          <p:spPr>
            <a:xfrm>
              <a:off x="10549" y="566"/>
              <a:ext cx="6310" cy="402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5" name="文本框 4"/>
            <p:cNvSpPr txBox="1"/>
            <p:nvPr/>
          </p:nvSpPr>
          <p:spPr>
            <a:xfrm>
              <a:off x="9288" y="3452"/>
              <a:ext cx="8691" cy="1307"/>
            </a:xfrm>
            <a:prstGeom prst="rect">
              <a:avLst/>
            </a:prstGeom>
            <a:ln w="254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lIns="179705" rIns="179705" rtlCol="0" anchor="t">
              <a:spAutoFit/>
            </a:bodyPr>
            <a:p>
              <a:pPr indent="0" algn="ctr" fontAlgn="auto"/>
              <a:r>
                <a:rPr lang="zh-CN" altLang="en-US" sz="2400"/>
                <a:t>利用5%二氧化碳+95%氧气混合气体治疗一氧化碳中毒、休克以及碱中毒。</a:t>
              </a:r>
              <a:endParaRPr lang="zh-CN" altLang="en-US" sz="2400"/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5808345" y="1473200"/>
            <a:ext cx="5811520" cy="5208905"/>
            <a:chOff x="9354" y="1864"/>
            <a:chExt cx="9152" cy="8203"/>
          </a:xfrm>
        </p:grpSpPr>
        <p:sp>
          <p:nvSpPr>
            <p:cNvPr id="3" name="文本框 2"/>
            <p:cNvSpPr txBox="1"/>
            <p:nvPr/>
          </p:nvSpPr>
          <p:spPr>
            <a:xfrm>
              <a:off x="10283" y="8760"/>
              <a:ext cx="7315" cy="1307"/>
            </a:xfrm>
            <a:prstGeom prst="rect">
              <a:avLst/>
            </a:prstGeom>
            <a:ln w="254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lIns="179705" rIns="179705" rtlCol="0" anchor="t">
              <a:spAutoFit/>
            </a:bodyPr>
            <a:p>
              <a:pPr indent="0" fontAlgn="auto"/>
              <a:r>
                <a:rPr lang="zh-CN" altLang="en-US" sz="2400"/>
                <a:t>用二氧化碳与氢气做原料，可生产化工原料和新燃料。</a:t>
              </a:r>
              <a:endParaRPr lang="zh-CN" altLang="en-US" sz="2400"/>
            </a:p>
          </p:txBody>
        </p:sp>
        <p:sp>
          <p:nvSpPr>
            <p:cNvPr id="20" name="右箭头 19"/>
            <p:cNvSpPr/>
            <p:nvPr/>
          </p:nvSpPr>
          <p:spPr>
            <a:xfrm rot="5400000">
              <a:off x="13375" y="5985"/>
              <a:ext cx="1134" cy="639"/>
            </a:xfrm>
            <a:prstGeom prst="rightArrow">
              <a:avLst/>
            </a:prstGeom>
            <a:solidFill>
              <a:schemeClr val="accent1"/>
            </a:solidFill>
          </p:spPr>
          <p:txBody>
            <a:bodyPr wrap="none" rtlCol="0" anchor="ctr">
              <a:spAutoFit/>
            </a:bodyPr>
            <a:p>
              <a:pPr algn="ctr">
                <a:spcBef>
                  <a:spcPct val="0"/>
                </a:spcBef>
              </a:pPr>
              <a:endParaRPr lang="zh-CN" altLang="en-US" sz="2000" smtClean="0">
                <a:solidFill>
                  <a:srgbClr val="222B33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7" name="右箭头 26"/>
            <p:cNvSpPr/>
            <p:nvPr/>
          </p:nvSpPr>
          <p:spPr>
            <a:xfrm rot="2700000">
              <a:off x="14741" y="5946"/>
              <a:ext cx="1474" cy="575"/>
            </a:xfrm>
            <a:prstGeom prst="rightArrow">
              <a:avLst/>
            </a:prstGeom>
            <a:solidFill>
              <a:schemeClr val="accent1"/>
            </a:solidFill>
          </p:spPr>
          <p:txBody>
            <a:bodyPr wrap="none" rtlCol="0" anchor="ctr">
              <a:spAutoFit/>
            </a:bodyPr>
            <a:p>
              <a:pPr algn="ctr">
                <a:spcBef>
                  <a:spcPct val="0"/>
                </a:spcBef>
              </a:pPr>
              <a:endParaRPr lang="zh-CN" altLang="en-US" sz="2000" smtClean="0">
                <a:solidFill>
                  <a:srgbClr val="222B33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5" name="圆角矩形 34"/>
            <p:cNvSpPr/>
            <p:nvPr/>
          </p:nvSpPr>
          <p:spPr>
            <a:xfrm>
              <a:off x="12869" y="7101"/>
              <a:ext cx="2145" cy="911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square" rtlCol="0" anchor="ctr">
              <a:spAutoFit/>
            </a:bodyPr>
            <a:p>
              <a:pPr algn="ctr">
                <a:spcBef>
                  <a:spcPct val="0"/>
                </a:spcBef>
              </a:pPr>
              <a:r>
                <a:rPr lang="en-US" altLang="zh-CN" sz="2800" smtClean="0">
                  <a:solidFill>
                    <a:srgbClr val="222B33"/>
                  </a:solidFill>
                  <a:latin typeface="微软雅黑" panose="020B0503020204020204" charset="-122"/>
                  <a:ea typeface="微软雅黑" panose="020B0503020204020204" charset="-122"/>
                </a:rPr>
                <a:t>……</a:t>
              </a:r>
              <a:endParaRPr lang="en-US" altLang="zh-CN" sz="2800" smtClean="0">
                <a:solidFill>
                  <a:srgbClr val="222B33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6" name="圆角矩形 35"/>
            <p:cNvSpPr/>
            <p:nvPr/>
          </p:nvSpPr>
          <p:spPr>
            <a:xfrm>
              <a:off x="16120" y="5531"/>
              <a:ext cx="2386" cy="2412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square" rtlCol="0" anchor="ctr">
              <a:spAutoFit/>
            </a:bodyPr>
            <a:p>
              <a:pPr algn="ctr">
                <a:spcBef>
                  <a:spcPct val="0"/>
                </a:spcBef>
              </a:pPr>
              <a:r>
                <a:rPr lang="zh-CN" altLang="en-US" sz="2800" smtClean="0">
                  <a:solidFill>
                    <a:srgbClr val="222B33"/>
                  </a:solidFill>
                  <a:latin typeface="微软雅黑" panose="020B0503020204020204" charset="-122"/>
                  <a:ea typeface="微软雅黑" panose="020B0503020204020204" charset="-122"/>
                </a:rPr>
                <a:t>甲醇等醇类物质</a:t>
              </a:r>
              <a:endParaRPr lang="zh-CN" altLang="en-US" sz="2800" smtClean="0">
                <a:solidFill>
                  <a:srgbClr val="222B33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" name="椭圆 16"/>
            <p:cNvSpPr/>
            <p:nvPr/>
          </p:nvSpPr>
          <p:spPr>
            <a:xfrm>
              <a:off x="11510" y="4117"/>
              <a:ext cx="4861" cy="1394"/>
            </a:xfrm>
            <a:prstGeom prst="ellipse">
              <a:avLst/>
            </a:prstGeom>
            <a:solidFill>
              <a:schemeClr val="accent1"/>
            </a:solidFill>
          </p:spPr>
          <p:txBody>
            <a:bodyPr wrap="square" rtlCol="0" anchor="ctr">
              <a:spAutoFit/>
            </a:bodyPr>
            <a:p>
              <a:pPr algn="ctr">
                <a:spcBef>
                  <a:spcPct val="0"/>
                </a:spcBef>
              </a:pPr>
              <a:r>
                <a:rPr lang="en-US" altLang="zh-CN" sz="3200" smtClean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CO</a:t>
              </a:r>
              <a:r>
                <a:rPr lang="en-US" altLang="zh-CN" sz="3200" baseline="-25000" smtClean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2 </a:t>
              </a:r>
              <a:r>
                <a:rPr lang="en-US" altLang="zh-CN" sz="3200" smtClean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+ H</a:t>
              </a:r>
              <a:r>
                <a:rPr lang="en-US" altLang="zh-CN" sz="3200" baseline="-25000" smtClean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2</a:t>
              </a:r>
              <a:endParaRPr lang="en-US" altLang="zh-CN" sz="3200" baseline="-2500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8" name="右箭头 17"/>
            <p:cNvSpPr/>
            <p:nvPr/>
          </p:nvSpPr>
          <p:spPr>
            <a:xfrm rot="16200000">
              <a:off x="13390" y="3080"/>
              <a:ext cx="1134" cy="639"/>
            </a:xfrm>
            <a:prstGeom prst="rightArrow">
              <a:avLst/>
            </a:prstGeom>
            <a:solidFill>
              <a:schemeClr val="accent1"/>
            </a:solidFill>
          </p:spPr>
          <p:txBody>
            <a:bodyPr wrap="none" rtlCol="0" anchor="ctr">
              <a:spAutoFit/>
            </a:bodyPr>
            <a:p>
              <a:pPr algn="ctr">
                <a:spcBef>
                  <a:spcPct val="0"/>
                </a:spcBef>
              </a:pPr>
              <a:endParaRPr lang="zh-CN" altLang="en-US" sz="2000" smtClean="0">
                <a:solidFill>
                  <a:srgbClr val="222B33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1" name="右箭头 20"/>
            <p:cNvSpPr/>
            <p:nvPr/>
          </p:nvSpPr>
          <p:spPr>
            <a:xfrm rot="18900000">
              <a:off x="14909" y="3270"/>
              <a:ext cx="1474" cy="575"/>
            </a:xfrm>
            <a:prstGeom prst="rightArrow">
              <a:avLst/>
            </a:prstGeom>
            <a:solidFill>
              <a:schemeClr val="accent1"/>
            </a:solidFill>
          </p:spPr>
          <p:txBody>
            <a:bodyPr wrap="none" rtlCol="0" anchor="ctr">
              <a:spAutoFit/>
            </a:bodyPr>
            <a:p>
              <a:pPr algn="ctr">
                <a:spcBef>
                  <a:spcPct val="0"/>
                </a:spcBef>
              </a:pPr>
              <a:endParaRPr lang="zh-CN" altLang="en-US" sz="2000" smtClean="0">
                <a:solidFill>
                  <a:srgbClr val="222B33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2" name="右箭头 21"/>
            <p:cNvSpPr/>
            <p:nvPr/>
          </p:nvSpPr>
          <p:spPr>
            <a:xfrm rot="8100000">
              <a:off x="11667" y="5947"/>
              <a:ext cx="1474" cy="575"/>
            </a:xfrm>
            <a:prstGeom prst="rightArrow">
              <a:avLst/>
            </a:prstGeom>
            <a:solidFill>
              <a:schemeClr val="accent1"/>
            </a:solidFill>
          </p:spPr>
          <p:txBody>
            <a:bodyPr wrap="none" rtlCol="0" anchor="ctr">
              <a:spAutoFit/>
            </a:bodyPr>
            <a:p>
              <a:pPr algn="ctr">
                <a:spcBef>
                  <a:spcPct val="0"/>
                </a:spcBef>
              </a:pPr>
              <a:endParaRPr lang="zh-CN" altLang="en-US" sz="2000" smtClean="0">
                <a:solidFill>
                  <a:srgbClr val="222B33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3" name="右箭头 22"/>
            <p:cNvSpPr/>
            <p:nvPr/>
          </p:nvSpPr>
          <p:spPr>
            <a:xfrm rot="13500000">
              <a:off x="11666" y="3270"/>
              <a:ext cx="1474" cy="575"/>
            </a:xfrm>
            <a:prstGeom prst="rightArrow">
              <a:avLst/>
            </a:prstGeom>
            <a:solidFill>
              <a:schemeClr val="accent1"/>
            </a:solidFill>
          </p:spPr>
          <p:txBody>
            <a:bodyPr wrap="none" rtlCol="0" anchor="ctr">
              <a:spAutoFit/>
            </a:bodyPr>
            <a:p>
              <a:pPr algn="ctr">
                <a:spcBef>
                  <a:spcPct val="0"/>
                </a:spcBef>
              </a:pPr>
              <a:endParaRPr lang="zh-CN" altLang="en-US" sz="2000" smtClean="0">
                <a:solidFill>
                  <a:srgbClr val="222B33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4" name="圆角矩形 23"/>
            <p:cNvSpPr/>
            <p:nvPr/>
          </p:nvSpPr>
          <p:spPr>
            <a:xfrm>
              <a:off x="9354" y="5610"/>
              <a:ext cx="2386" cy="2408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square" rtlCol="0" anchor="ctr">
              <a:spAutoFit/>
            </a:bodyPr>
            <a:p>
              <a:pPr algn="ctr">
                <a:spcBef>
                  <a:spcPct val="0"/>
                </a:spcBef>
              </a:pPr>
              <a:r>
                <a:rPr lang="zh-CN" altLang="en-US" sz="2800" smtClean="0">
                  <a:solidFill>
                    <a:srgbClr val="222B33"/>
                  </a:solidFill>
                  <a:latin typeface="微软雅黑" panose="020B0503020204020204" charset="-122"/>
                  <a:ea typeface="微软雅黑" panose="020B0503020204020204" charset="-122"/>
                </a:rPr>
                <a:t>甲酸等酸类物质</a:t>
              </a:r>
              <a:endParaRPr lang="zh-CN" altLang="en-US" sz="2800" smtClean="0">
                <a:solidFill>
                  <a:srgbClr val="222B33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9" name="圆角矩形 28"/>
            <p:cNvSpPr/>
            <p:nvPr/>
          </p:nvSpPr>
          <p:spPr>
            <a:xfrm>
              <a:off x="16064" y="1864"/>
              <a:ext cx="2145" cy="911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square" rtlCol="0" anchor="ctr">
              <a:spAutoFit/>
            </a:bodyPr>
            <a:p>
              <a:pPr algn="ctr">
                <a:spcBef>
                  <a:spcPct val="0"/>
                </a:spcBef>
              </a:pPr>
              <a:r>
                <a:rPr lang="zh-CN" altLang="en-US" sz="2800" smtClean="0">
                  <a:solidFill>
                    <a:srgbClr val="222B33"/>
                  </a:solidFill>
                  <a:latin typeface="微软雅黑" panose="020B0503020204020204" charset="-122"/>
                  <a:ea typeface="微软雅黑" panose="020B0503020204020204" charset="-122"/>
                </a:rPr>
                <a:t>汽油</a:t>
              </a:r>
              <a:endParaRPr lang="zh-CN" altLang="en-US" sz="2800" smtClean="0">
                <a:solidFill>
                  <a:srgbClr val="222B33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3" name="圆角矩形 32"/>
            <p:cNvSpPr/>
            <p:nvPr/>
          </p:nvSpPr>
          <p:spPr>
            <a:xfrm>
              <a:off x="12868" y="1865"/>
              <a:ext cx="2145" cy="911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square" rtlCol="0" anchor="ctr">
              <a:spAutoFit/>
            </a:bodyPr>
            <a:p>
              <a:pPr algn="ctr">
                <a:spcBef>
                  <a:spcPct val="0"/>
                </a:spcBef>
              </a:pPr>
              <a:r>
                <a:rPr lang="zh-CN" altLang="en-US" sz="2800" smtClean="0">
                  <a:solidFill>
                    <a:srgbClr val="222B33"/>
                  </a:solidFill>
                  <a:latin typeface="微软雅黑" panose="020B0503020204020204" charset="-122"/>
                  <a:ea typeface="微软雅黑" panose="020B0503020204020204" charset="-122"/>
                </a:rPr>
                <a:t>淀粉</a:t>
              </a:r>
              <a:endParaRPr lang="zh-CN" altLang="en-US" sz="2800" smtClean="0">
                <a:solidFill>
                  <a:srgbClr val="222B33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4" name="圆角矩形 33"/>
            <p:cNvSpPr/>
            <p:nvPr/>
          </p:nvSpPr>
          <p:spPr>
            <a:xfrm>
              <a:off x="9767" y="1865"/>
              <a:ext cx="2145" cy="911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square" rtlCol="0" anchor="ctr">
              <a:spAutoFit/>
            </a:bodyPr>
            <a:p>
              <a:pPr algn="ctr">
                <a:spcBef>
                  <a:spcPct val="0"/>
                </a:spcBef>
              </a:pPr>
              <a:r>
                <a:rPr lang="zh-CN" altLang="en-US" sz="2800" smtClean="0">
                  <a:solidFill>
                    <a:srgbClr val="222B33"/>
                  </a:solidFill>
                  <a:latin typeface="微软雅黑" panose="020B0503020204020204" charset="-122"/>
                  <a:ea typeface="微软雅黑" panose="020B0503020204020204" charset="-122"/>
                </a:rPr>
                <a:t>天然气</a:t>
              </a:r>
              <a:endParaRPr lang="zh-CN" altLang="en-US" sz="2800" smtClean="0">
                <a:solidFill>
                  <a:srgbClr val="222B33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7" name="PA_任意多边形 245"/>
          <p:cNvSpPr/>
          <p:nvPr userDrawn="1">
            <p:custDataLst>
              <p:tags r:id="rId1"/>
            </p:custDataLst>
          </p:nvPr>
        </p:nvSpPr>
        <p:spPr bwMode="auto">
          <a:xfrm>
            <a:off x="11244580" y="98425"/>
            <a:ext cx="786765" cy="786765"/>
          </a:xfrm>
          <a:custGeom>
            <a:avLst/>
            <a:gdLst/>
            <a:ahLst/>
            <a:cxnLst>
              <a:cxn ang="0">
                <a:pos x="68" y="3"/>
              </a:cxn>
              <a:cxn ang="0">
                <a:pos x="58" y="61"/>
              </a:cxn>
              <a:cxn ang="0">
                <a:pos x="57" y="63"/>
              </a:cxn>
              <a:cxn ang="0">
                <a:pos x="56" y="63"/>
              </a:cxn>
              <a:cxn ang="0">
                <a:pos x="55" y="63"/>
              </a:cxn>
              <a:cxn ang="0">
                <a:pos x="38" y="56"/>
              </a:cxn>
              <a:cxn ang="0">
                <a:pos x="28" y="67"/>
              </a:cxn>
              <a:cxn ang="0">
                <a:pos x="26" y="68"/>
              </a:cxn>
              <a:cxn ang="0">
                <a:pos x="26" y="68"/>
              </a:cxn>
              <a:cxn ang="0">
                <a:pos x="24" y="65"/>
              </a:cxn>
              <a:cxn ang="0">
                <a:pos x="24" y="52"/>
              </a:cxn>
              <a:cxn ang="0">
                <a:pos x="57" y="12"/>
              </a:cxn>
              <a:cxn ang="0">
                <a:pos x="16" y="47"/>
              </a:cxn>
              <a:cxn ang="0">
                <a:pos x="1" y="41"/>
              </a:cxn>
              <a:cxn ang="0">
                <a:pos x="0" y="39"/>
              </a:cxn>
              <a:cxn ang="0">
                <a:pos x="1" y="36"/>
              </a:cxn>
              <a:cxn ang="0">
                <a:pos x="64" y="0"/>
              </a:cxn>
              <a:cxn ang="0">
                <a:pos x="65" y="0"/>
              </a:cxn>
              <a:cxn ang="0">
                <a:pos x="67" y="0"/>
              </a:cxn>
              <a:cxn ang="0">
                <a:pos x="68" y="3"/>
              </a:cxn>
            </a:cxnLst>
            <a:rect l="0" t="0" r="r" b="b"/>
            <a:pathLst>
              <a:path w="68" h="68">
                <a:moveTo>
                  <a:pt x="68" y="3"/>
                </a:moveTo>
                <a:cubicBezTo>
                  <a:pt x="58" y="61"/>
                  <a:pt x="58" y="61"/>
                  <a:pt x="58" y="61"/>
                </a:cubicBezTo>
                <a:cubicBezTo>
                  <a:pt x="58" y="62"/>
                  <a:pt x="57" y="62"/>
                  <a:pt x="57" y="63"/>
                </a:cubicBezTo>
                <a:cubicBezTo>
                  <a:pt x="56" y="63"/>
                  <a:pt x="56" y="63"/>
                  <a:pt x="56" y="63"/>
                </a:cubicBezTo>
                <a:cubicBezTo>
                  <a:pt x="55" y="63"/>
                  <a:pt x="55" y="63"/>
                  <a:pt x="55" y="63"/>
                </a:cubicBezTo>
                <a:cubicBezTo>
                  <a:pt x="38" y="56"/>
                  <a:pt x="38" y="56"/>
                  <a:pt x="38" y="56"/>
                </a:cubicBezTo>
                <a:cubicBezTo>
                  <a:pt x="28" y="67"/>
                  <a:pt x="28" y="67"/>
                  <a:pt x="28" y="67"/>
                </a:cubicBezTo>
                <a:cubicBezTo>
                  <a:pt x="28" y="67"/>
                  <a:pt x="27" y="68"/>
                  <a:pt x="26" y="68"/>
                </a:cubicBezTo>
                <a:cubicBezTo>
                  <a:pt x="26" y="68"/>
                  <a:pt x="26" y="68"/>
                  <a:pt x="26" y="68"/>
                </a:cubicBezTo>
                <a:cubicBezTo>
                  <a:pt x="25" y="67"/>
                  <a:pt x="24" y="66"/>
                  <a:pt x="24" y="65"/>
                </a:cubicBezTo>
                <a:cubicBezTo>
                  <a:pt x="24" y="52"/>
                  <a:pt x="24" y="52"/>
                  <a:pt x="24" y="52"/>
                </a:cubicBezTo>
                <a:cubicBezTo>
                  <a:pt x="57" y="12"/>
                  <a:pt x="57" y="12"/>
                  <a:pt x="57" y="12"/>
                </a:cubicBezTo>
                <a:cubicBezTo>
                  <a:pt x="16" y="47"/>
                  <a:pt x="16" y="47"/>
                  <a:pt x="16" y="47"/>
                </a:cubicBezTo>
                <a:cubicBezTo>
                  <a:pt x="1" y="41"/>
                  <a:pt x="1" y="41"/>
                  <a:pt x="1" y="41"/>
                </a:cubicBezTo>
                <a:cubicBezTo>
                  <a:pt x="0" y="40"/>
                  <a:pt x="0" y="40"/>
                  <a:pt x="0" y="39"/>
                </a:cubicBezTo>
                <a:cubicBezTo>
                  <a:pt x="0" y="38"/>
                  <a:pt x="0" y="37"/>
                  <a:pt x="1" y="36"/>
                </a:cubicBezTo>
                <a:cubicBezTo>
                  <a:pt x="64" y="0"/>
                  <a:pt x="64" y="0"/>
                  <a:pt x="64" y="0"/>
                </a:cubicBezTo>
                <a:cubicBezTo>
                  <a:pt x="65" y="0"/>
                  <a:pt x="65" y="0"/>
                  <a:pt x="65" y="0"/>
                </a:cubicBezTo>
                <a:cubicBezTo>
                  <a:pt x="66" y="0"/>
                  <a:pt x="66" y="0"/>
                  <a:pt x="67" y="0"/>
                </a:cubicBezTo>
                <a:cubicBezTo>
                  <a:pt x="68" y="1"/>
                  <a:pt x="68" y="2"/>
                  <a:pt x="68" y="3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p>
            <a:pPr algn="ctr"/>
            <a:endParaRPr lang="en-US">
              <a:solidFill>
                <a:schemeClr val="accent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8" name="PA_任意多边形 245"/>
          <p:cNvSpPr/>
          <p:nvPr userDrawn="1">
            <p:custDataLst>
              <p:tags r:id="rId2"/>
            </p:custDataLst>
          </p:nvPr>
        </p:nvSpPr>
        <p:spPr bwMode="auto">
          <a:xfrm>
            <a:off x="51435" y="5934710"/>
            <a:ext cx="786765" cy="786765"/>
          </a:xfrm>
          <a:custGeom>
            <a:avLst/>
            <a:gdLst/>
            <a:ahLst/>
            <a:cxnLst>
              <a:cxn ang="0">
                <a:pos x="68" y="3"/>
              </a:cxn>
              <a:cxn ang="0">
                <a:pos x="58" y="61"/>
              </a:cxn>
              <a:cxn ang="0">
                <a:pos x="57" y="63"/>
              </a:cxn>
              <a:cxn ang="0">
                <a:pos x="56" y="63"/>
              </a:cxn>
              <a:cxn ang="0">
                <a:pos x="55" y="63"/>
              </a:cxn>
              <a:cxn ang="0">
                <a:pos x="38" y="56"/>
              </a:cxn>
              <a:cxn ang="0">
                <a:pos x="28" y="67"/>
              </a:cxn>
              <a:cxn ang="0">
                <a:pos x="26" y="68"/>
              </a:cxn>
              <a:cxn ang="0">
                <a:pos x="26" y="68"/>
              </a:cxn>
              <a:cxn ang="0">
                <a:pos x="24" y="65"/>
              </a:cxn>
              <a:cxn ang="0">
                <a:pos x="24" y="52"/>
              </a:cxn>
              <a:cxn ang="0">
                <a:pos x="57" y="12"/>
              </a:cxn>
              <a:cxn ang="0">
                <a:pos x="16" y="47"/>
              </a:cxn>
              <a:cxn ang="0">
                <a:pos x="1" y="41"/>
              </a:cxn>
              <a:cxn ang="0">
                <a:pos x="0" y="39"/>
              </a:cxn>
              <a:cxn ang="0">
                <a:pos x="1" y="36"/>
              </a:cxn>
              <a:cxn ang="0">
                <a:pos x="64" y="0"/>
              </a:cxn>
              <a:cxn ang="0">
                <a:pos x="65" y="0"/>
              </a:cxn>
              <a:cxn ang="0">
                <a:pos x="67" y="0"/>
              </a:cxn>
              <a:cxn ang="0">
                <a:pos x="68" y="3"/>
              </a:cxn>
            </a:cxnLst>
            <a:rect l="0" t="0" r="r" b="b"/>
            <a:pathLst>
              <a:path w="68" h="68">
                <a:moveTo>
                  <a:pt x="68" y="3"/>
                </a:moveTo>
                <a:cubicBezTo>
                  <a:pt x="58" y="61"/>
                  <a:pt x="58" y="61"/>
                  <a:pt x="58" y="61"/>
                </a:cubicBezTo>
                <a:cubicBezTo>
                  <a:pt x="58" y="62"/>
                  <a:pt x="57" y="62"/>
                  <a:pt x="57" y="63"/>
                </a:cubicBezTo>
                <a:cubicBezTo>
                  <a:pt x="56" y="63"/>
                  <a:pt x="56" y="63"/>
                  <a:pt x="56" y="63"/>
                </a:cubicBezTo>
                <a:cubicBezTo>
                  <a:pt x="55" y="63"/>
                  <a:pt x="55" y="63"/>
                  <a:pt x="55" y="63"/>
                </a:cubicBezTo>
                <a:cubicBezTo>
                  <a:pt x="38" y="56"/>
                  <a:pt x="38" y="56"/>
                  <a:pt x="38" y="56"/>
                </a:cubicBezTo>
                <a:cubicBezTo>
                  <a:pt x="28" y="67"/>
                  <a:pt x="28" y="67"/>
                  <a:pt x="28" y="67"/>
                </a:cubicBezTo>
                <a:cubicBezTo>
                  <a:pt x="28" y="67"/>
                  <a:pt x="27" y="68"/>
                  <a:pt x="26" y="68"/>
                </a:cubicBezTo>
                <a:cubicBezTo>
                  <a:pt x="26" y="68"/>
                  <a:pt x="26" y="68"/>
                  <a:pt x="26" y="68"/>
                </a:cubicBezTo>
                <a:cubicBezTo>
                  <a:pt x="25" y="67"/>
                  <a:pt x="24" y="66"/>
                  <a:pt x="24" y="65"/>
                </a:cubicBezTo>
                <a:cubicBezTo>
                  <a:pt x="24" y="52"/>
                  <a:pt x="24" y="52"/>
                  <a:pt x="24" y="52"/>
                </a:cubicBezTo>
                <a:cubicBezTo>
                  <a:pt x="57" y="12"/>
                  <a:pt x="57" y="12"/>
                  <a:pt x="57" y="12"/>
                </a:cubicBezTo>
                <a:cubicBezTo>
                  <a:pt x="16" y="47"/>
                  <a:pt x="16" y="47"/>
                  <a:pt x="16" y="47"/>
                </a:cubicBezTo>
                <a:cubicBezTo>
                  <a:pt x="1" y="41"/>
                  <a:pt x="1" y="41"/>
                  <a:pt x="1" y="41"/>
                </a:cubicBezTo>
                <a:cubicBezTo>
                  <a:pt x="0" y="40"/>
                  <a:pt x="0" y="40"/>
                  <a:pt x="0" y="39"/>
                </a:cubicBezTo>
                <a:cubicBezTo>
                  <a:pt x="0" y="38"/>
                  <a:pt x="0" y="37"/>
                  <a:pt x="1" y="36"/>
                </a:cubicBezTo>
                <a:cubicBezTo>
                  <a:pt x="64" y="0"/>
                  <a:pt x="64" y="0"/>
                  <a:pt x="64" y="0"/>
                </a:cubicBezTo>
                <a:cubicBezTo>
                  <a:pt x="65" y="0"/>
                  <a:pt x="65" y="0"/>
                  <a:pt x="65" y="0"/>
                </a:cubicBezTo>
                <a:cubicBezTo>
                  <a:pt x="66" y="0"/>
                  <a:pt x="66" y="0"/>
                  <a:pt x="67" y="0"/>
                </a:cubicBezTo>
                <a:cubicBezTo>
                  <a:pt x="68" y="1"/>
                  <a:pt x="68" y="2"/>
                  <a:pt x="68" y="3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p>
            <a:pPr algn="ctr"/>
            <a:endParaRPr lang="en-US">
              <a:solidFill>
                <a:schemeClr val="accent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5" name="胜利油田CCUS">
            <a:hlinkClick r:id="" action="ppaction://media"/>
          </p:cNvPr>
          <p:cNvPicPr/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0" name="图片 99"/>
          <p:cNvPicPr/>
          <p:nvPr>
            <p:custDataLst>
              <p:tags r:id="rId1"/>
            </p:custDataLst>
          </p:nvPr>
        </p:nvPicPr>
        <p:blipFill>
          <a:blip r:embed="rId2">
            <a:lum bright="-18000" contrast="-6000"/>
          </a:blip>
          <a:stretch>
            <a:fillRect/>
          </a:stretch>
        </p:blipFill>
        <p:spPr>
          <a:xfrm>
            <a:off x="209550" y="-182245"/>
            <a:ext cx="10902950" cy="91598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7722235" y="4930775"/>
            <a:ext cx="3989070" cy="706755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40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认识物质的性质</a:t>
            </a:r>
            <a:endParaRPr lang="zh-CN" altLang="en-US" sz="40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066540" y="2967355"/>
            <a:ext cx="4059555" cy="706755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40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合理利用物质</a:t>
            </a:r>
            <a:endParaRPr lang="zh-CN" altLang="en-US" sz="40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31825" y="437515"/>
            <a:ext cx="5517515" cy="706755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40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促进科学技术的发展</a:t>
            </a:r>
            <a:endParaRPr lang="zh-CN" altLang="en-US" sz="40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 animBg="1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1" descr="7b0a2020202022776f7264617274223a20227b5c2269645c223a32303430393637382c5c227469645c223a31333438307d220a7d0a"/>
          <p:cNvSpPr/>
          <p:nvPr/>
        </p:nvSpPr>
        <p:spPr>
          <a:xfrm>
            <a:off x="1179830" y="4563745"/>
            <a:ext cx="9832340" cy="144526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88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光行楷_CNKI" panose="02000500000000000000" charset="-122"/>
                <a:ea typeface="华光行楷_CNKI" panose="02000500000000000000" charset="-122"/>
                <a:cs typeface="华光行楷_CNKI" panose="02000500000000000000" charset="-122"/>
              </a:rPr>
              <a:t>大国担当</a:t>
            </a:r>
            <a:r>
              <a:rPr lang="en-US" altLang="zh-CN" sz="88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光行楷_CNKI" panose="02000500000000000000" charset="-122"/>
                <a:ea typeface="华光行楷_CNKI" panose="02000500000000000000" charset="-122"/>
                <a:cs typeface="华光行楷_CNKI" panose="02000500000000000000" charset="-122"/>
              </a:rPr>
              <a:t>  </a:t>
            </a:r>
            <a:r>
              <a:rPr lang="zh-CN" altLang="en-US" sz="88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光行楷_CNKI" panose="02000500000000000000" charset="-122"/>
                <a:ea typeface="华光行楷_CNKI" panose="02000500000000000000" charset="-122"/>
                <a:cs typeface="华光行楷_CNKI" panose="02000500000000000000" charset="-122"/>
              </a:rPr>
              <a:t>科技兴国</a:t>
            </a:r>
            <a:endParaRPr lang="zh-CN" altLang="en-US" sz="88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光行楷_CNKI" panose="02000500000000000000" charset="-122"/>
              <a:ea typeface="华光行楷_CNKI" panose="02000500000000000000" charset="-122"/>
              <a:cs typeface="华光行楷_CNKI" panose="02000500000000000000" charset="-122"/>
            </a:endParaRPr>
          </a:p>
        </p:txBody>
      </p:sp>
      <p:pic>
        <p:nvPicPr>
          <p:cNvPr id="101" name="图片 100"/>
          <p:cNvPicPr/>
          <p:nvPr/>
        </p:nvPicPr>
        <p:blipFill>
          <a:blip r:embed="rId1"/>
          <a:stretch>
            <a:fillRect/>
          </a:stretch>
        </p:blipFill>
        <p:spPr>
          <a:xfrm>
            <a:off x="1968500" y="571500"/>
            <a:ext cx="8255000" cy="351790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5" name="图片 104"/>
          <p:cNvPicPr/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b="7748"/>
          <a:stretch>
            <a:fillRect/>
          </a:stretch>
        </p:blipFill>
        <p:spPr>
          <a:xfrm>
            <a:off x="1210945" y="217170"/>
            <a:ext cx="9770110" cy="64230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4"/>
          <p:cNvSpPr txBox="1"/>
          <p:nvPr/>
        </p:nvSpPr>
        <p:spPr>
          <a:xfrm>
            <a:off x="1369060" y="2890520"/>
            <a:ext cx="9718675" cy="1076325"/>
          </a:xfrm>
          <a:prstGeom prst="rect">
            <a:avLst/>
          </a:prstGeom>
          <a:ln w="317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p>
            <a:r>
              <a:rPr lang="zh-CN" altLang="en-US" sz="3200"/>
              <a:t>2020年9月中国明确提出2030年“碳达峰”与2060年“碳中和”目标。</a:t>
            </a:r>
            <a:endParaRPr lang="zh-CN" altLang="en-US" sz="3200"/>
          </a:p>
        </p:txBody>
      </p:sp>
      <p:sp>
        <p:nvSpPr>
          <p:cNvPr id="2" name="矩形 1"/>
          <p:cNvSpPr/>
          <p:nvPr/>
        </p:nvSpPr>
        <p:spPr>
          <a:xfrm>
            <a:off x="1368425" y="147320"/>
            <a:ext cx="1065530" cy="618490"/>
          </a:xfrm>
          <a:prstGeom prst="rect">
            <a:avLst/>
          </a:prstGeom>
          <a:solidFill>
            <a:schemeClr val="bg2"/>
          </a:solidFill>
        </p:spPr>
        <p:txBody>
          <a:bodyPr wrap="none" rtlCol="0" anchor="ctr">
            <a:spAutoFit/>
          </a:bodyPr>
          <a:p>
            <a:pPr algn="ctr">
              <a:spcBef>
                <a:spcPct val="0"/>
              </a:spcBef>
            </a:pPr>
            <a:endParaRPr lang="zh-CN" altLang="en-US" sz="2000" smtClean="0">
              <a:solidFill>
                <a:srgbClr val="222B33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7" name="PA_任意多边形 245"/>
          <p:cNvSpPr/>
          <p:nvPr userDrawn="1">
            <p:custDataLst>
              <p:tags r:id="rId1"/>
            </p:custDataLst>
          </p:nvPr>
        </p:nvSpPr>
        <p:spPr bwMode="auto">
          <a:xfrm>
            <a:off x="11246485" y="1689100"/>
            <a:ext cx="786765" cy="786765"/>
          </a:xfrm>
          <a:custGeom>
            <a:avLst/>
            <a:gdLst/>
            <a:ahLst/>
            <a:cxnLst>
              <a:cxn ang="0">
                <a:pos x="68" y="3"/>
              </a:cxn>
              <a:cxn ang="0">
                <a:pos x="58" y="61"/>
              </a:cxn>
              <a:cxn ang="0">
                <a:pos x="57" y="63"/>
              </a:cxn>
              <a:cxn ang="0">
                <a:pos x="56" y="63"/>
              </a:cxn>
              <a:cxn ang="0">
                <a:pos x="55" y="63"/>
              </a:cxn>
              <a:cxn ang="0">
                <a:pos x="38" y="56"/>
              </a:cxn>
              <a:cxn ang="0">
                <a:pos x="28" y="67"/>
              </a:cxn>
              <a:cxn ang="0">
                <a:pos x="26" y="68"/>
              </a:cxn>
              <a:cxn ang="0">
                <a:pos x="26" y="68"/>
              </a:cxn>
              <a:cxn ang="0">
                <a:pos x="24" y="65"/>
              </a:cxn>
              <a:cxn ang="0">
                <a:pos x="24" y="52"/>
              </a:cxn>
              <a:cxn ang="0">
                <a:pos x="57" y="12"/>
              </a:cxn>
              <a:cxn ang="0">
                <a:pos x="16" y="47"/>
              </a:cxn>
              <a:cxn ang="0">
                <a:pos x="1" y="41"/>
              </a:cxn>
              <a:cxn ang="0">
                <a:pos x="0" y="39"/>
              </a:cxn>
              <a:cxn ang="0">
                <a:pos x="1" y="36"/>
              </a:cxn>
              <a:cxn ang="0">
                <a:pos x="64" y="0"/>
              </a:cxn>
              <a:cxn ang="0">
                <a:pos x="65" y="0"/>
              </a:cxn>
              <a:cxn ang="0">
                <a:pos x="67" y="0"/>
              </a:cxn>
              <a:cxn ang="0">
                <a:pos x="68" y="3"/>
              </a:cxn>
            </a:cxnLst>
            <a:rect l="0" t="0" r="r" b="b"/>
            <a:pathLst>
              <a:path w="68" h="68">
                <a:moveTo>
                  <a:pt x="68" y="3"/>
                </a:moveTo>
                <a:cubicBezTo>
                  <a:pt x="58" y="61"/>
                  <a:pt x="58" y="61"/>
                  <a:pt x="58" y="61"/>
                </a:cubicBezTo>
                <a:cubicBezTo>
                  <a:pt x="58" y="62"/>
                  <a:pt x="57" y="62"/>
                  <a:pt x="57" y="63"/>
                </a:cubicBezTo>
                <a:cubicBezTo>
                  <a:pt x="56" y="63"/>
                  <a:pt x="56" y="63"/>
                  <a:pt x="56" y="63"/>
                </a:cubicBezTo>
                <a:cubicBezTo>
                  <a:pt x="55" y="63"/>
                  <a:pt x="55" y="63"/>
                  <a:pt x="55" y="63"/>
                </a:cubicBezTo>
                <a:cubicBezTo>
                  <a:pt x="38" y="56"/>
                  <a:pt x="38" y="56"/>
                  <a:pt x="38" y="56"/>
                </a:cubicBezTo>
                <a:cubicBezTo>
                  <a:pt x="28" y="67"/>
                  <a:pt x="28" y="67"/>
                  <a:pt x="28" y="67"/>
                </a:cubicBezTo>
                <a:cubicBezTo>
                  <a:pt x="28" y="67"/>
                  <a:pt x="27" y="68"/>
                  <a:pt x="26" y="68"/>
                </a:cubicBezTo>
                <a:cubicBezTo>
                  <a:pt x="26" y="68"/>
                  <a:pt x="26" y="68"/>
                  <a:pt x="26" y="68"/>
                </a:cubicBezTo>
                <a:cubicBezTo>
                  <a:pt x="25" y="67"/>
                  <a:pt x="24" y="66"/>
                  <a:pt x="24" y="65"/>
                </a:cubicBezTo>
                <a:cubicBezTo>
                  <a:pt x="24" y="52"/>
                  <a:pt x="24" y="52"/>
                  <a:pt x="24" y="52"/>
                </a:cubicBezTo>
                <a:cubicBezTo>
                  <a:pt x="57" y="12"/>
                  <a:pt x="57" y="12"/>
                  <a:pt x="57" y="12"/>
                </a:cubicBezTo>
                <a:cubicBezTo>
                  <a:pt x="16" y="47"/>
                  <a:pt x="16" y="47"/>
                  <a:pt x="16" y="47"/>
                </a:cubicBezTo>
                <a:cubicBezTo>
                  <a:pt x="1" y="41"/>
                  <a:pt x="1" y="41"/>
                  <a:pt x="1" y="41"/>
                </a:cubicBezTo>
                <a:cubicBezTo>
                  <a:pt x="0" y="40"/>
                  <a:pt x="0" y="40"/>
                  <a:pt x="0" y="39"/>
                </a:cubicBezTo>
                <a:cubicBezTo>
                  <a:pt x="0" y="38"/>
                  <a:pt x="0" y="37"/>
                  <a:pt x="1" y="36"/>
                </a:cubicBezTo>
                <a:cubicBezTo>
                  <a:pt x="64" y="0"/>
                  <a:pt x="64" y="0"/>
                  <a:pt x="64" y="0"/>
                </a:cubicBezTo>
                <a:cubicBezTo>
                  <a:pt x="65" y="0"/>
                  <a:pt x="65" y="0"/>
                  <a:pt x="65" y="0"/>
                </a:cubicBezTo>
                <a:cubicBezTo>
                  <a:pt x="66" y="0"/>
                  <a:pt x="66" y="0"/>
                  <a:pt x="67" y="0"/>
                </a:cubicBezTo>
                <a:cubicBezTo>
                  <a:pt x="68" y="1"/>
                  <a:pt x="68" y="2"/>
                  <a:pt x="68" y="3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p>
            <a:pPr algn="ctr"/>
            <a:endParaRPr lang="en-US">
              <a:solidFill>
                <a:schemeClr val="accent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8" name="PA_任意多边形 245"/>
          <p:cNvSpPr/>
          <p:nvPr userDrawn="1">
            <p:custDataLst>
              <p:tags r:id="rId2"/>
            </p:custDataLst>
          </p:nvPr>
        </p:nvSpPr>
        <p:spPr bwMode="auto">
          <a:xfrm>
            <a:off x="51435" y="5934710"/>
            <a:ext cx="786765" cy="786765"/>
          </a:xfrm>
          <a:custGeom>
            <a:avLst/>
            <a:gdLst/>
            <a:ahLst/>
            <a:cxnLst>
              <a:cxn ang="0">
                <a:pos x="68" y="3"/>
              </a:cxn>
              <a:cxn ang="0">
                <a:pos x="58" y="61"/>
              </a:cxn>
              <a:cxn ang="0">
                <a:pos x="57" y="63"/>
              </a:cxn>
              <a:cxn ang="0">
                <a:pos x="56" y="63"/>
              </a:cxn>
              <a:cxn ang="0">
                <a:pos x="55" y="63"/>
              </a:cxn>
              <a:cxn ang="0">
                <a:pos x="38" y="56"/>
              </a:cxn>
              <a:cxn ang="0">
                <a:pos x="28" y="67"/>
              </a:cxn>
              <a:cxn ang="0">
                <a:pos x="26" y="68"/>
              </a:cxn>
              <a:cxn ang="0">
                <a:pos x="26" y="68"/>
              </a:cxn>
              <a:cxn ang="0">
                <a:pos x="24" y="65"/>
              </a:cxn>
              <a:cxn ang="0">
                <a:pos x="24" y="52"/>
              </a:cxn>
              <a:cxn ang="0">
                <a:pos x="57" y="12"/>
              </a:cxn>
              <a:cxn ang="0">
                <a:pos x="16" y="47"/>
              </a:cxn>
              <a:cxn ang="0">
                <a:pos x="1" y="41"/>
              </a:cxn>
              <a:cxn ang="0">
                <a:pos x="0" y="39"/>
              </a:cxn>
              <a:cxn ang="0">
                <a:pos x="1" y="36"/>
              </a:cxn>
              <a:cxn ang="0">
                <a:pos x="64" y="0"/>
              </a:cxn>
              <a:cxn ang="0">
                <a:pos x="65" y="0"/>
              </a:cxn>
              <a:cxn ang="0">
                <a:pos x="67" y="0"/>
              </a:cxn>
              <a:cxn ang="0">
                <a:pos x="68" y="3"/>
              </a:cxn>
            </a:cxnLst>
            <a:rect l="0" t="0" r="r" b="b"/>
            <a:pathLst>
              <a:path w="68" h="68">
                <a:moveTo>
                  <a:pt x="68" y="3"/>
                </a:moveTo>
                <a:cubicBezTo>
                  <a:pt x="58" y="61"/>
                  <a:pt x="58" y="61"/>
                  <a:pt x="58" y="61"/>
                </a:cubicBezTo>
                <a:cubicBezTo>
                  <a:pt x="58" y="62"/>
                  <a:pt x="57" y="62"/>
                  <a:pt x="57" y="63"/>
                </a:cubicBezTo>
                <a:cubicBezTo>
                  <a:pt x="56" y="63"/>
                  <a:pt x="56" y="63"/>
                  <a:pt x="56" y="63"/>
                </a:cubicBezTo>
                <a:cubicBezTo>
                  <a:pt x="55" y="63"/>
                  <a:pt x="55" y="63"/>
                  <a:pt x="55" y="63"/>
                </a:cubicBezTo>
                <a:cubicBezTo>
                  <a:pt x="38" y="56"/>
                  <a:pt x="38" y="56"/>
                  <a:pt x="38" y="56"/>
                </a:cubicBezTo>
                <a:cubicBezTo>
                  <a:pt x="28" y="67"/>
                  <a:pt x="28" y="67"/>
                  <a:pt x="28" y="67"/>
                </a:cubicBezTo>
                <a:cubicBezTo>
                  <a:pt x="28" y="67"/>
                  <a:pt x="27" y="68"/>
                  <a:pt x="26" y="68"/>
                </a:cubicBezTo>
                <a:cubicBezTo>
                  <a:pt x="26" y="68"/>
                  <a:pt x="26" y="68"/>
                  <a:pt x="26" y="68"/>
                </a:cubicBezTo>
                <a:cubicBezTo>
                  <a:pt x="25" y="67"/>
                  <a:pt x="24" y="66"/>
                  <a:pt x="24" y="65"/>
                </a:cubicBezTo>
                <a:cubicBezTo>
                  <a:pt x="24" y="52"/>
                  <a:pt x="24" y="52"/>
                  <a:pt x="24" y="52"/>
                </a:cubicBezTo>
                <a:cubicBezTo>
                  <a:pt x="57" y="12"/>
                  <a:pt x="57" y="12"/>
                  <a:pt x="57" y="12"/>
                </a:cubicBezTo>
                <a:cubicBezTo>
                  <a:pt x="16" y="47"/>
                  <a:pt x="16" y="47"/>
                  <a:pt x="16" y="47"/>
                </a:cubicBezTo>
                <a:cubicBezTo>
                  <a:pt x="1" y="41"/>
                  <a:pt x="1" y="41"/>
                  <a:pt x="1" y="41"/>
                </a:cubicBezTo>
                <a:cubicBezTo>
                  <a:pt x="0" y="40"/>
                  <a:pt x="0" y="40"/>
                  <a:pt x="0" y="39"/>
                </a:cubicBezTo>
                <a:cubicBezTo>
                  <a:pt x="0" y="38"/>
                  <a:pt x="0" y="37"/>
                  <a:pt x="1" y="36"/>
                </a:cubicBezTo>
                <a:cubicBezTo>
                  <a:pt x="64" y="0"/>
                  <a:pt x="64" y="0"/>
                  <a:pt x="64" y="0"/>
                </a:cubicBezTo>
                <a:cubicBezTo>
                  <a:pt x="65" y="0"/>
                  <a:pt x="65" y="0"/>
                  <a:pt x="65" y="0"/>
                </a:cubicBezTo>
                <a:cubicBezTo>
                  <a:pt x="66" y="0"/>
                  <a:pt x="66" y="0"/>
                  <a:pt x="67" y="0"/>
                </a:cubicBezTo>
                <a:cubicBezTo>
                  <a:pt x="68" y="1"/>
                  <a:pt x="68" y="2"/>
                  <a:pt x="68" y="3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p>
            <a:pPr algn="ctr"/>
            <a:endParaRPr lang="en-US">
              <a:solidFill>
                <a:schemeClr val="accent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" y="934085"/>
            <a:ext cx="12193270" cy="5537835"/>
          </a:xfrm>
          <a:prstGeom prst="rect">
            <a:avLst/>
          </a:prstGeom>
        </p:spPr>
      </p:pic>
      <p:cxnSp>
        <p:nvCxnSpPr>
          <p:cNvPr id="4" name="直接连接符 3"/>
          <p:cNvCxnSpPr/>
          <p:nvPr/>
        </p:nvCxnSpPr>
        <p:spPr>
          <a:xfrm>
            <a:off x="9767570" y="5993130"/>
            <a:ext cx="1034415" cy="0"/>
          </a:xfrm>
          <a:prstGeom prst="line">
            <a:avLst/>
          </a:prstGeom>
          <a:ln w="28575" cmpd="sng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/>
        </p:nvCxnSpPr>
        <p:spPr>
          <a:xfrm flipV="1">
            <a:off x="1652905" y="6328410"/>
            <a:ext cx="9118600" cy="0"/>
          </a:xfrm>
          <a:prstGeom prst="line">
            <a:avLst/>
          </a:prstGeom>
          <a:ln w="28575" cmpd="sng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矩形 10"/>
          <p:cNvSpPr/>
          <p:nvPr/>
        </p:nvSpPr>
        <p:spPr>
          <a:xfrm>
            <a:off x="142875" y="3362325"/>
            <a:ext cx="11927840" cy="3103880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ctr">
            <a:spAutoFit/>
          </a:bodyPr>
          <a:p>
            <a:pPr algn="ctr">
              <a:spcBef>
                <a:spcPct val="0"/>
              </a:spcBef>
            </a:pPr>
            <a:endParaRPr lang="zh-CN" altLang="en-US" sz="2000" smtClean="0">
              <a:solidFill>
                <a:srgbClr val="222B33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rcRect l="10152" t="72073" r="10847"/>
          <a:stretch>
            <a:fillRect/>
          </a:stretch>
        </p:blipFill>
        <p:spPr>
          <a:xfrm>
            <a:off x="253365" y="3985895"/>
            <a:ext cx="11689080" cy="1860550"/>
          </a:xfrm>
          <a:prstGeom prst="rect">
            <a:avLst/>
          </a:prstGeom>
        </p:spPr>
      </p:pic>
      <p:cxnSp>
        <p:nvCxnSpPr>
          <p:cNvPr id="12" name="直接连接符 11"/>
          <p:cNvCxnSpPr/>
          <p:nvPr/>
        </p:nvCxnSpPr>
        <p:spPr>
          <a:xfrm flipV="1">
            <a:off x="10538460" y="4483100"/>
            <a:ext cx="1206500" cy="8890"/>
          </a:xfrm>
          <a:prstGeom prst="line">
            <a:avLst/>
          </a:prstGeom>
          <a:ln w="28575" cmpd="sng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354330" y="4916170"/>
            <a:ext cx="2444750" cy="3175"/>
          </a:xfrm>
          <a:prstGeom prst="line">
            <a:avLst/>
          </a:prstGeom>
          <a:ln w="28575" cmpd="sng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线形标注 2 2"/>
          <p:cNvSpPr/>
          <p:nvPr/>
        </p:nvSpPr>
        <p:spPr>
          <a:xfrm>
            <a:off x="3145155" y="4893311"/>
            <a:ext cx="8438515" cy="953134"/>
          </a:xfrm>
          <a:prstGeom prst="borderCallout2">
            <a:avLst>
              <a:gd name="adj1" fmla="val 47434"/>
              <a:gd name="adj2" fmla="val -135"/>
              <a:gd name="adj3" fmla="val 48634"/>
              <a:gd name="adj4" fmla="val -7050"/>
              <a:gd name="adj5" fmla="val 3664"/>
              <a:gd name="adj6" fmla="val -20595"/>
            </a:avLst>
          </a:prstGeom>
          <a:solidFill>
            <a:schemeClr val="accent1"/>
          </a:solidFill>
          <a:ln w="28575" cmpd="sng">
            <a:solidFill>
              <a:schemeClr val="accent1"/>
            </a:solidFill>
            <a:prstDash val="solid"/>
          </a:ln>
        </p:spPr>
        <p:txBody>
          <a:bodyPr wrap="square" rtlCol="0" anchor="ctr">
            <a:spAutoFit/>
          </a:bodyPr>
          <a:p>
            <a:pPr indent="711200" algn="l" fontAlgn="auto">
              <a:spcBef>
                <a:spcPct val="0"/>
              </a:spcBef>
              <a:extLst>
                <a:ext uri="{35155182-B16C-46BC-9424-99874614C6A1}">
                  <wpsdc:indentchars xmlns:wpsdc="http://www.wps.cn/officeDocument/2017/drawingmlCustomData" val="200" checksum="3773799597"/>
                </a:ext>
              </a:extLst>
            </a:pPr>
            <a:r>
              <a:rPr lang="zh-CN" altLang="en-US" sz="2800" smtClean="0">
                <a:solidFill>
                  <a:srgbClr val="222B33"/>
                </a:solidFill>
                <a:latin typeface="微软雅黑" panose="020B0503020204020204" charset="-122"/>
                <a:ea typeface="微软雅黑" panose="020B0503020204020204" charset="-122"/>
              </a:rPr>
              <a:t>该项目每年可减排二氧化碳</a:t>
            </a:r>
            <a:r>
              <a:rPr lang="en-US" altLang="zh-CN" sz="2800" smtClean="0">
                <a:solidFill>
                  <a:srgbClr val="222B33"/>
                </a:solidFill>
                <a:latin typeface="微软雅黑" panose="020B0503020204020204" charset="-122"/>
                <a:ea typeface="微软雅黑" panose="020B0503020204020204" charset="-122"/>
              </a:rPr>
              <a:t>100</a:t>
            </a:r>
            <a:r>
              <a:rPr lang="zh-CN" altLang="en-US" sz="2800" smtClean="0">
                <a:solidFill>
                  <a:srgbClr val="222B33"/>
                </a:solidFill>
                <a:latin typeface="微软雅黑" panose="020B0503020204020204" charset="-122"/>
                <a:ea typeface="微软雅黑" panose="020B0503020204020204" charset="-122"/>
              </a:rPr>
              <a:t>万吨，相当于植树近</a:t>
            </a:r>
            <a:r>
              <a:rPr lang="en-US" altLang="zh-CN" sz="2800" smtClean="0">
                <a:solidFill>
                  <a:srgbClr val="222B33"/>
                </a:solidFill>
                <a:latin typeface="微软雅黑" panose="020B0503020204020204" charset="-122"/>
                <a:ea typeface="微软雅黑" panose="020B0503020204020204" charset="-122"/>
              </a:rPr>
              <a:t>900</a:t>
            </a:r>
            <a:r>
              <a:rPr lang="zh-CN" altLang="en-US" sz="2800" smtClean="0">
                <a:solidFill>
                  <a:srgbClr val="222B33"/>
                </a:solidFill>
                <a:latin typeface="微软雅黑" panose="020B0503020204020204" charset="-122"/>
                <a:ea typeface="微软雅黑" panose="020B0503020204020204" charset="-122"/>
              </a:rPr>
              <a:t>万棵，有效助力我国实现</a:t>
            </a:r>
            <a:r>
              <a:rPr lang="en-US" altLang="zh-CN" sz="2800" smtClean="0">
                <a:solidFill>
                  <a:srgbClr val="222B33"/>
                </a:solidFill>
                <a:latin typeface="微软雅黑" panose="020B0503020204020204" charset="-122"/>
                <a:ea typeface="微软雅黑" panose="020B0503020204020204" charset="-122"/>
              </a:rPr>
              <a:t>“</a:t>
            </a:r>
            <a:r>
              <a:rPr lang="zh-CN" altLang="en-US" sz="2800" smtClean="0">
                <a:solidFill>
                  <a:srgbClr val="222B33"/>
                </a:solidFill>
                <a:latin typeface="微软雅黑" panose="020B0503020204020204" charset="-122"/>
                <a:ea typeface="微软雅黑" panose="020B0503020204020204" charset="-122"/>
              </a:rPr>
              <a:t>双碳</a:t>
            </a:r>
            <a:r>
              <a:rPr lang="en-US" altLang="zh-CN" sz="2800" smtClean="0">
                <a:solidFill>
                  <a:srgbClr val="222B33"/>
                </a:solidFill>
                <a:latin typeface="微软雅黑" panose="020B0503020204020204" charset="-122"/>
                <a:ea typeface="微软雅黑" panose="020B0503020204020204" charset="-122"/>
              </a:rPr>
              <a:t>”</a:t>
            </a:r>
            <a:r>
              <a:rPr lang="zh-CN" altLang="en-US" sz="2800" smtClean="0">
                <a:solidFill>
                  <a:srgbClr val="222B33"/>
                </a:solidFill>
                <a:latin typeface="微软雅黑" panose="020B0503020204020204" charset="-122"/>
                <a:ea typeface="微软雅黑" panose="020B0503020204020204" charset="-122"/>
              </a:rPr>
              <a:t>目标。</a:t>
            </a:r>
            <a:endParaRPr lang="zh-CN" altLang="en-US" sz="2800" smtClean="0">
              <a:solidFill>
                <a:srgbClr val="222B33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7" name="PA_任意多边形 245"/>
          <p:cNvSpPr/>
          <p:nvPr userDrawn="1">
            <p:custDataLst>
              <p:tags r:id="rId1"/>
            </p:custDataLst>
          </p:nvPr>
        </p:nvSpPr>
        <p:spPr bwMode="auto">
          <a:xfrm>
            <a:off x="11244580" y="98425"/>
            <a:ext cx="786765" cy="786765"/>
          </a:xfrm>
          <a:custGeom>
            <a:avLst/>
            <a:gdLst/>
            <a:ahLst/>
            <a:cxnLst>
              <a:cxn ang="0">
                <a:pos x="68" y="3"/>
              </a:cxn>
              <a:cxn ang="0">
                <a:pos x="58" y="61"/>
              </a:cxn>
              <a:cxn ang="0">
                <a:pos x="57" y="63"/>
              </a:cxn>
              <a:cxn ang="0">
                <a:pos x="56" y="63"/>
              </a:cxn>
              <a:cxn ang="0">
                <a:pos x="55" y="63"/>
              </a:cxn>
              <a:cxn ang="0">
                <a:pos x="38" y="56"/>
              </a:cxn>
              <a:cxn ang="0">
                <a:pos x="28" y="67"/>
              </a:cxn>
              <a:cxn ang="0">
                <a:pos x="26" y="68"/>
              </a:cxn>
              <a:cxn ang="0">
                <a:pos x="26" y="68"/>
              </a:cxn>
              <a:cxn ang="0">
                <a:pos x="24" y="65"/>
              </a:cxn>
              <a:cxn ang="0">
                <a:pos x="24" y="52"/>
              </a:cxn>
              <a:cxn ang="0">
                <a:pos x="57" y="12"/>
              </a:cxn>
              <a:cxn ang="0">
                <a:pos x="16" y="47"/>
              </a:cxn>
              <a:cxn ang="0">
                <a:pos x="1" y="41"/>
              </a:cxn>
              <a:cxn ang="0">
                <a:pos x="0" y="39"/>
              </a:cxn>
              <a:cxn ang="0">
                <a:pos x="1" y="36"/>
              </a:cxn>
              <a:cxn ang="0">
                <a:pos x="64" y="0"/>
              </a:cxn>
              <a:cxn ang="0">
                <a:pos x="65" y="0"/>
              </a:cxn>
              <a:cxn ang="0">
                <a:pos x="67" y="0"/>
              </a:cxn>
              <a:cxn ang="0">
                <a:pos x="68" y="3"/>
              </a:cxn>
            </a:cxnLst>
            <a:rect l="0" t="0" r="r" b="b"/>
            <a:pathLst>
              <a:path w="68" h="68">
                <a:moveTo>
                  <a:pt x="68" y="3"/>
                </a:moveTo>
                <a:cubicBezTo>
                  <a:pt x="58" y="61"/>
                  <a:pt x="58" y="61"/>
                  <a:pt x="58" y="61"/>
                </a:cubicBezTo>
                <a:cubicBezTo>
                  <a:pt x="58" y="62"/>
                  <a:pt x="57" y="62"/>
                  <a:pt x="57" y="63"/>
                </a:cubicBezTo>
                <a:cubicBezTo>
                  <a:pt x="56" y="63"/>
                  <a:pt x="56" y="63"/>
                  <a:pt x="56" y="63"/>
                </a:cubicBezTo>
                <a:cubicBezTo>
                  <a:pt x="55" y="63"/>
                  <a:pt x="55" y="63"/>
                  <a:pt x="55" y="63"/>
                </a:cubicBezTo>
                <a:cubicBezTo>
                  <a:pt x="38" y="56"/>
                  <a:pt x="38" y="56"/>
                  <a:pt x="38" y="56"/>
                </a:cubicBezTo>
                <a:cubicBezTo>
                  <a:pt x="28" y="67"/>
                  <a:pt x="28" y="67"/>
                  <a:pt x="28" y="67"/>
                </a:cubicBezTo>
                <a:cubicBezTo>
                  <a:pt x="28" y="67"/>
                  <a:pt x="27" y="68"/>
                  <a:pt x="26" y="68"/>
                </a:cubicBezTo>
                <a:cubicBezTo>
                  <a:pt x="26" y="68"/>
                  <a:pt x="26" y="68"/>
                  <a:pt x="26" y="68"/>
                </a:cubicBezTo>
                <a:cubicBezTo>
                  <a:pt x="25" y="67"/>
                  <a:pt x="24" y="66"/>
                  <a:pt x="24" y="65"/>
                </a:cubicBezTo>
                <a:cubicBezTo>
                  <a:pt x="24" y="52"/>
                  <a:pt x="24" y="52"/>
                  <a:pt x="24" y="52"/>
                </a:cubicBezTo>
                <a:cubicBezTo>
                  <a:pt x="57" y="12"/>
                  <a:pt x="57" y="12"/>
                  <a:pt x="57" y="12"/>
                </a:cubicBezTo>
                <a:cubicBezTo>
                  <a:pt x="16" y="47"/>
                  <a:pt x="16" y="47"/>
                  <a:pt x="16" y="47"/>
                </a:cubicBezTo>
                <a:cubicBezTo>
                  <a:pt x="1" y="41"/>
                  <a:pt x="1" y="41"/>
                  <a:pt x="1" y="41"/>
                </a:cubicBezTo>
                <a:cubicBezTo>
                  <a:pt x="0" y="40"/>
                  <a:pt x="0" y="40"/>
                  <a:pt x="0" y="39"/>
                </a:cubicBezTo>
                <a:cubicBezTo>
                  <a:pt x="0" y="38"/>
                  <a:pt x="0" y="37"/>
                  <a:pt x="1" y="36"/>
                </a:cubicBezTo>
                <a:cubicBezTo>
                  <a:pt x="64" y="0"/>
                  <a:pt x="64" y="0"/>
                  <a:pt x="64" y="0"/>
                </a:cubicBezTo>
                <a:cubicBezTo>
                  <a:pt x="65" y="0"/>
                  <a:pt x="65" y="0"/>
                  <a:pt x="65" y="0"/>
                </a:cubicBezTo>
                <a:cubicBezTo>
                  <a:pt x="66" y="0"/>
                  <a:pt x="66" y="0"/>
                  <a:pt x="67" y="0"/>
                </a:cubicBezTo>
                <a:cubicBezTo>
                  <a:pt x="68" y="1"/>
                  <a:pt x="68" y="2"/>
                  <a:pt x="68" y="3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p>
            <a:pPr algn="ctr"/>
            <a:endParaRPr lang="en-US">
              <a:solidFill>
                <a:schemeClr val="accent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8" name="PA_任意多边形 245"/>
          <p:cNvSpPr/>
          <p:nvPr userDrawn="1">
            <p:custDataLst>
              <p:tags r:id="rId2"/>
            </p:custDataLst>
          </p:nvPr>
        </p:nvSpPr>
        <p:spPr bwMode="auto">
          <a:xfrm>
            <a:off x="51435" y="5934710"/>
            <a:ext cx="786765" cy="786765"/>
          </a:xfrm>
          <a:custGeom>
            <a:avLst/>
            <a:gdLst/>
            <a:ahLst/>
            <a:cxnLst>
              <a:cxn ang="0">
                <a:pos x="68" y="3"/>
              </a:cxn>
              <a:cxn ang="0">
                <a:pos x="58" y="61"/>
              </a:cxn>
              <a:cxn ang="0">
                <a:pos x="57" y="63"/>
              </a:cxn>
              <a:cxn ang="0">
                <a:pos x="56" y="63"/>
              </a:cxn>
              <a:cxn ang="0">
                <a:pos x="55" y="63"/>
              </a:cxn>
              <a:cxn ang="0">
                <a:pos x="38" y="56"/>
              </a:cxn>
              <a:cxn ang="0">
                <a:pos x="28" y="67"/>
              </a:cxn>
              <a:cxn ang="0">
                <a:pos x="26" y="68"/>
              </a:cxn>
              <a:cxn ang="0">
                <a:pos x="26" y="68"/>
              </a:cxn>
              <a:cxn ang="0">
                <a:pos x="24" y="65"/>
              </a:cxn>
              <a:cxn ang="0">
                <a:pos x="24" y="52"/>
              </a:cxn>
              <a:cxn ang="0">
                <a:pos x="57" y="12"/>
              </a:cxn>
              <a:cxn ang="0">
                <a:pos x="16" y="47"/>
              </a:cxn>
              <a:cxn ang="0">
                <a:pos x="1" y="41"/>
              </a:cxn>
              <a:cxn ang="0">
                <a:pos x="0" y="39"/>
              </a:cxn>
              <a:cxn ang="0">
                <a:pos x="1" y="36"/>
              </a:cxn>
              <a:cxn ang="0">
                <a:pos x="64" y="0"/>
              </a:cxn>
              <a:cxn ang="0">
                <a:pos x="65" y="0"/>
              </a:cxn>
              <a:cxn ang="0">
                <a:pos x="67" y="0"/>
              </a:cxn>
              <a:cxn ang="0">
                <a:pos x="68" y="3"/>
              </a:cxn>
            </a:cxnLst>
            <a:rect l="0" t="0" r="r" b="b"/>
            <a:pathLst>
              <a:path w="68" h="68">
                <a:moveTo>
                  <a:pt x="68" y="3"/>
                </a:moveTo>
                <a:cubicBezTo>
                  <a:pt x="58" y="61"/>
                  <a:pt x="58" y="61"/>
                  <a:pt x="58" y="61"/>
                </a:cubicBezTo>
                <a:cubicBezTo>
                  <a:pt x="58" y="62"/>
                  <a:pt x="57" y="62"/>
                  <a:pt x="57" y="63"/>
                </a:cubicBezTo>
                <a:cubicBezTo>
                  <a:pt x="56" y="63"/>
                  <a:pt x="56" y="63"/>
                  <a:pt x="56" y="63"/>
                </a:cubicBezTo>
                <a:cubicBezTo>
                  <a:pt x="55" y="63"/>
                  <a:pt x="55" y="63"/>
                  <a:pt x="55" y="63"/>
                </a:cubicBezTo>
                <a:cubicBezTo>
                  <a:pt x="38" y="56"/>
                  <a:pt x="38" y="56"/>
                  <a:pt x="38" y="56"/>
                </a:cubicBezTo>
                <a:cubicBezTo>
                  <a:pt x="28" y="67"/>
                  <a:pt x="28" y="67"/>
                  <a:pt x="28" y="67"/>
                </a:cubicBezTo>
                <a:cubicBezTo>
                  <a:pt x="28" y="67"/>
                  <a:pt x="27" y="68"/>
                  <a:pt x="26" y="68"/>
                </a:cubicBezTo>
                <a:cubicBezTo>
                  <a:pt x="26" y="68"/>
                  <a:pt x="26" y="68"/>
                  <a:pt x="26" y="68"/>
                </a:cubicBezTo>
                <a:cubicBezTo>
                  <a:pt x="25" y="67"/>
                  <a:pt x="24" y="66"/>
                  <a:pt x="24" y="65"/>
                </a:cubicBezTo>
                <a:cubicBezTo>
                  <a:pt x="24" y="52"/>
                  <a:pt x="24" y="52"/>
                  <a:pt x="24" y="52"/>
                </a:cubicBezTo>
                <a:cubicBezTo>
                  <a:pt x="57" y="12"/>
                  <a:pt x="57" y="12"/>
                  <a:pt x="57" y="12"/>
                </a:cubicBezTo>
                <a:cubicBezTo>
                  <a:pt x="16" y="47"/>
                  <a:pt x="16" y="47"/>
                  <a:pt x="16" y="47"/>
                </a:cubicBezTo>
                <a:cubicBezTo>
                  <a:pt x="1" y="41"/>
                  <a:pt x="1" y="41"/>
                  <a:pt x="1" y="41"/>
                </a:cubicBezTo>
                <a:cubicBezTo>
                  <a:pt x="0" y="40"/>
                  <a:pt x="0" y="40"/>
                  <a:pt x="0" y="39"/>
                </a:cubicBezTo>
                <a:cubicBezTo>
                  <a:pt x="0" y="38"/>
                  <a:pt x="0" y="37"/>
                  <a:pt x="1" y="36"/>
                </a:cubicBezTo>
                <a:cubicBezTo>
                  <a:pt x="64" y="0"/>
                  <a:pt x="64" y="0"/>
                  <a:pt x="64" y="0"/>
                </a:cubicBezTo>
                <a:cubicBezTo>
                  <a:pt x="65" y="0"/>
                  <a:pt x="65" y="0"/>
                  <a:pt x="65" y="0"/>
                </a:cubicBezTo>
                <a:cubicBezTo>
                  <a:pt x="66" y="0"/>
                  <a:pt x="66" y="0"/>
                  <a:pt x="67" y="0"/>
                </a:cubicBezTo>
                <a:cubicBezTo>
                  <a:pt x="68" y="1"/>
                  <a:pt x="68" y="2"/>
                  <a:pt x="68" y="3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p>
            <a:pPr algn="ctr"/>
            <a:endParaRPr lang="en-US">
              <a:solidFill>
                <a:schemeClr val="accent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grpSp>
        <p:nvGrpSpPr>
          <p:cNvPr id="18" name="组合 17"/>
          <p:cNvGrpSpPr/>
          <p:nvPr>
            <p:custDataLst>
              <p:tags r:id="rId3"/>
            </p:custDataLst>
          </p:nvPr>
        </p:nvGrpSpPr>
        <p:grpSpPr>
          <a:xfrm>
            <a:off x="1106750" y="1685491"/>
            <a:ext cx="2142764" cy="2165661"/>
            <a:chOff x="2584662" y="3671064"/>
            <a:chExt cx="1557032" cy="1573670"/>
          </a:xfrm>
        </p:grpSpPr>
        <p:sp>
          <p:nvSpPr>
            <p:cNvPr id="4" name="任意多边形 3"/>
            <p:cNvSpPr/>
            <p:nvPr>
              <p:custDataLst>
                <p:tags r:id="rId4"/>
              </p:custDataLst>
            </p:nvPr>
          </p:nvSpPr>
          <p:spPr>
            <a:xfrm>
              <a:off x="2584662" y="3671064"/>
              <a:ext cx="1557032" cy="1573670"/>
            </a:xfrm>
            <a:custGeom>
              <a:avLst/>
              <a:gdLst>
                <a:gd name="connsiteX0" fmla="*/ 711793 w 1423588"/>
                <a:gd name="connsiteY0" fmla="*/ 61278 h 1438800"/>
                <a:gd name="connsiteX1" fmla="*/ 1369916 w 1423588"/>
                <a:gd name="connsiteY1" fmla="*/ 719401 h 1438800"/>
                <a:gd name="connsiteX2" fmla="*/ 711793 w 1423588"/>
                <a:gd name="connsiteY2" fmla="*/ 1377524 h 1438800"/>
                <a:gd name="connsiteX3" fmla="*/ 53670 w 1423588"/>
                <a:gd name="connsiteY3" fmla="*/ 719401 h 1438800"/>
                <a:gd name="connsiteX4" fmla="*/ 711793 w 1423588"/>
                <a:gd name="connsiteY4" fmla="*/ 61278 h 1438800"/>
                <a:gd name="connsiteX5" fmla="*/ 711794 w 1423588"/>
                <a:gd name="connsiteY5" fmla="*/ 48120 h 1438800"/>
                <a:gd name="connsiteX6" fmla="*/ 40513 w 1423588"/>
                <a:gd name="connsiteY6" fmla="*/ 719401 h 1438800"/>
                <a:gd name="connsiteX7" fmla="*/ 711794 w 1423588"/>
                <a:gd name="connsiteY7" fmla="*/ 1390682 h 1438800"/>
                <a:gd name="connsiteX8" fmla="*/ 1383075 w 1423588"/>
                <a:gd name="connsiteY8" fmla="*/ 719401 h 1438800"/>
                <a:gd name="connsiteX9" fmla="*/ 711794 w 1423588"/>
                <a:gd name="connsiteY9" fmla="*/ 48120 h 1438800"/>
                <a:gd name="connsiteX10" fmla="*/ 711794 w 1423588"/>
                <a:gd name="connsiteY10" fmla="*/ 0 h 1438800"/>
                <a:gd name="connsiteX11" fmla="*/ 1423588 w 1423588"/>
                <a:gd name="connsiteY11" fmla="*/ 719400 h 1438800"/>
                <a:gd name="connsiteX12" fmla="*/ 711794 w 1423588"/>
                <a:gd name="connsiteY12" fmla="*/ 1438800 h 1438800"/>
                <a:gd name="connsiteX13" fmla="*/ 0 w 1423588"/>
                <a:gd name="connsiteY13" fmla="*/ 719400 h 1438800"/>
                <a:gd name="connsiteX14" fmla="*/ 711794 w 1423588"/>
                <a:gd name="connsiteY14" fmla="*/ 0 h 143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423588" h="1438800">
                  <a:moveTo>
                    <a:pt x="711793" y="61278"/>
                  </a:moveTo>
                  <a:cubicBezTo>
                    <a:pt x="1075264" y="61278"/>
                    <a:pt x="1369916" y="355930"/>
                    <a:pt x="1369916" y="719401"/>
                  </a:cubicBezTo>
                  <a:cubicBezTo>
                    <a:pt x="1369916" y="1082872"/>
                    <a:pt x="1075264" y="1377524"/>
                    <a:pt x="711793" y="1377524"/>
                  </a:cubicBezTo>
                  <a:cubicBezTo>
                    <a:pt x="348322" y="1377524"/>
                    <a:pt x="53670" y="1082872"/>
                    <a:pt x="53670" y="719401"/>
                  </a:cubicBezTo>
                  <a:cubicBezTo>
                    <a:pt x="53670" y="355930"/>
                    <a:pt x="348322" y="61278"/>
                    <a:pt x="711793" y="61278"/>
                  </a:cubicBezTo>
                  <a:close/>
                  <a:moveTo>
                    <a:pt x="711794" y="48120"/>
                  </a:moveTo>
                  <a:cubicBezTo>
                    <a:pt x="341056" y="48120"/>
                    <a:pt x="40513" y="348663"/>
                    <a:pt x="40513" y="719401"/>
                  </a:cubicBezTo>
                  <a:cubicBezTo>
                    <a:pt x="40513" y="1090139"/>
                    <a:pt x="341056" y="1390682"/>
                    <a:pt x="711794" y="1390682"/>
                  </a:cubicBezTo>
                  <a:cubicBezTo>
                    <a:pt x="1082532" y="1390682"/>
                    <a:pt x="1383075" y="1090139"/>
                    <a:pt x="1383075" y="719401"/>
                  </a:cubicBezTo>
                  <a:cubicBezTo>
                    <a:pt x="1383075" y="348663"/>
                    <a:pt x="1082532" y="48120"/>
                    <a:pt x="711794" y="48120"/>
                  </a:cubicBezTo>
                  <a:close/>
                  <a:moveTo>
                    <a:pt x="711794" y="0"/>
                  </a:moveTo>
                  <a:cubicBezTo>
                    <a:pt x="1104907" y="0"/>
                    <a:pt x="1423588" y="322086"/>
                    <a:pt x="1423588" y="719400"/>
                  </a:cubicBezTo>
                  <a:cubicBezTo>
                    <a:pt x="1423588" y="1116714"/>
                    <a:pt x="1104907" y="1438800"/>
                    <a:pt x="711794" y="1438800"/>
                  </a:cubicBezTo>
                  <a:cubicBezTo>
                    <a:pt x="318681" y="1438800"/>
                    <a:pt x="0" y="1116714"/>
                    <a:pt x="0" y="719400"/>
                  </a:cubicBezTo>
                  <a:cubicBezTo>
                    <a:pt x="0" y="322086"/>
                    <a:pt x="318681" y="0"/>
                    <a:pt x="711794" y="0"/>
                  </a:cubicBezTo>
                  <a:close/>
                </a:path>
              </a:pathLst>
            </a:custGeom>
            <a:solidFill>
              <a:srgbClr val="628EE3"/>
            </a:solidFill>
            <a:ln>
              <a:noFill/>
            </a:ln>
            <a:effectLst/>
          </p:spPr>
          <p:style>
            <a:lnRef idx="2">
              <a:srgbClr val="628EE3">
                <a:shade val="50000"/>
              </a:srgbClr>
            </a:lnRef>
            <a:fillRef idx="1">
              <a:srgbClr val="628EE3"/>
            </a:fillRef>
            <a:effectRef idx="0">
              <a:srgbClr val="628EE3"/>
            </a:effectRef>
            <a:fontRef idx="minor">
              <a:srgbClr val="FFFFFF"/>
            </a:fontRef>
          </p:style>
          <p:txBody>
            <a:bodyPr wrap="square" tIns="504000" rtlCol="0" anchor="ctr">
              <a:normAutofit/>
            </a:bodyPr>
            <a:p>
              <a:pPr algn="ctr"/>
              <a:r>
                <a:rPr lang="en-US" altLang="zh-CN" sz="3200" smtClean="0">
                  <a:solidFill>
                    <a:srgbClr val="FFFFFF"/>
                  </a:solidFill>
                  <a:sym typeface="Arial" panose="020B0604020202020204" pitchFamily="34" charset="0"/>
                </a:rPr>
                <a:t>Carbon </a:t>
              </a:r>
              <a:endParaRPr lang="en-US" altLang="zh-CN" sz="3200" smtClean="0">
                <a:solidFill>
                  <a:srgbClr val="FFFFFF"/>
                </a:solidFill>
                <a:sym typeface="Arial" panose="020B0604020202020204" pitchFamily="34" charset="0"/>
              </a:endParaRPr>
            </a:p>
            <a:p>
              <a:pPr algn="ctr"/>
              <a:r>
                <a:rPr lang="zh-CN" altLang="en-US" sz="3200" smtClean="0">
                  <a:solidFill>
                    <a:srgbClr val="FFFFFF"/>
                  </a:solidFill>
                  <a:sym typeface="Arial" panose="020B0604020202020204" pitchFamily="34" charset="0"/>
                </a:rPr>
                <a:t>碳</a:t>
              </a:r>
              <a:r>
                <a:rPr lang="en-US" altLang="zh-CN" sz="3200" smtClean="0">
                  <a:solidFill>
                    <a:srgbClr val="FFFFFF"/>
                  </a:solidFill>
                  <a:sym typeface="Arial" panose="020B0604020202020204" pitchFamily="34" charset="0"/>
                </a:rPr>
                <a:t> </a:t>
              </a:r>
              <a:endParaRPr lang="en-US" altLang="zh-CN" sz="3200" smtClean="0">
                <a:solidFill>
                  <a:srgbClr val="FF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5" name="任意多边形 4"/>
            <p:cNvSpPr/>
            <p:nvPr>
              <p:custDataLst>
                <p:tags r:id="rId5"/>
              </p:custDataLst>
            </p:nvPr>
          </p:nvSpPr>
          <p:spPr>
            <a:xfrm>
              <a:off x="3109132" y="3733817"/>
              <a:ext cx="508092" cy="457200"/>
            </a:xfrm>
            <a:custGeom>
              <a:avLst/>
              <a:gdLst>
                <a:gd name="connsiteX0" fmla="*/ 254046 w 508092"/>
                <a:gd name="connsiteY0" fmla="*/ 0 h 457200"/>
                <a:gd name="connsiteX1" fmla="*/ 410945 w 508092"/>
                <a:gd name="connsiteY1" fmla="*/ 15835 h 457200"/>
                <a:gd name="connsiteX2" fmla="*/ 508092 w 508092"/>
                <a:gd name="connsiteY2" fmla="*/ 46025 h 457200"/>
                <a:gd name="connsiteX3" fmla="*/ 508092 w 508092"/>
                <a:gd name="connsiteY3" fmla="*/ 203154 h 457200"/>
                <a:gd name="connsiteX4" fmla="*/ 254046 w 508092"/>
                <a:gd name="connsiteY4" fmla="*/ 457200 h 457200"/>
                <a:gd name="connsiteX5" fmla="*/ 0 w 508092"/>
                <a:gd name="connsiteY5" fmla="*/ 203154 h 457200"/>
                <a:gd name="connsiteX6" fmla="*/ 0 w 508092"/>
                <a:gd name="connsiteY6" fmla="*/ 46025 h 457200"/>
                <a:gd name="connsiteX7" fmla="*/ 97148 w 508092"/>
                <a:gd name="connsiteY7" fmla="*/ 15835 h 457200"/>
                <a:gd name="connsiteX8" fmla="*/ 254046 w 508092"/>
                <a:gd name="connsiteY8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08092" h="457200">
                  <a:moveTo>
                    <a:pt x="254046" y="0"/>
                  </a:moveTo>
                  <a:cubicBezTo>
                    <a:pt x="307792" y="0"/>
                    <a:pt x="360265" y="5452"/>
                    <a:pt x="410945" y="15835"/>
                  </a:cubicBezTo>
                  <a:lnTo>
                    <a:pt x="508092" y="46025"/>
                  </a:lnTo>
                  <a:lnTo>
                    <a:pt x="508092" y="203154"/>
                  </a:lnTo>
                  <a:cubicBezTo>
                    <a:pt x="508092" y="343460"/>
                    <a:pt x="394352" y="457200"/>
                    <a:pt x="254046" y="457200"/>
                  </a:cubicBezTo>
                  <a:cubicBezTo>
                    <a:pt x="113740" y="457200"/>
                    <a:pt x="0" y="343460"/>
                    <a:pt x="0" y="203154"/>
                  </a:cubicBezTo>
                  <a:lnTo>
                    <a:pt x="0" y="46025"/>
                  </a:lnTo>
                  <a:lnTo>
                    <a:pt x="97148" y="15835"/>
                  </a:lnTo>
                  <a:cubicBezTo>
                    <a:pt x="147828" y="5452"/>
                    <a:pt x="200301" y="0"/>
                    <a:pt x="25404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rgbClr val="628EE3">
                <a:shade val="50000"/>
              </a:srgbClr>
            </a:lnRef>
            <a:fillRef idx="1">
              <a:srgbClr val="628EE3"/>
            </a:fillRef>
            <a:effectRef idx="0">
              <a:srgbClr val="628EE3"/>
            </a:effectRef>
            <a:fontRef idx="minor">
              <a:srgbClr val="FFFFFF"/>
            </a:fontRef>
          </p:style>
          <p:txBody>
            <a:bodyPr rtlCol="0" anchor="ctr">
              <a:noAutofit/>
            </a:bodyPr>
            <a:p>
              <a:pPr algn="ctr"/>
              <a:r>
                <a:rPr lang="en-US" altLang="zh-CN" sz="3600" b="1" dirty="0">
                  <a:solidFill>
                    <a:srgbClr val="628EE3"/>
                  </a:solidFill>
                  <a:sym typeface="Arial" panose="020B0604020202020204" pitchFamily="34" charset="0"/>
                </a:rPr>
                <a:t>C</a:t>
              </a:r>
              <a:endParaRPr lang="en-US" altLang="zh-CN" sz="3600" b="1" dirty="0">
                <a:solidFill>
                  <a:srgbClr val="628EE3"/>
                </a:solidFill>
                <a:sym typeface="Arial" panose="020B0604020202020204" pitchFamily="34" charset="0"/>
              </a:endParaRPr>
            </a:p>
          </p:txBody>
        </p:sp>
      </p:grpSp>
      <p:grpSp>
        <p:nvGrpSpPr>
          <p:cNvPr id="16" name="组合 15"/>
          <p:cNvGrpSpPr/>
          <p:nvPr>
            <p:custDataLst>
              <p:tags r:id="rId6"/>
            </p:custDataLst>
          </p:nvPr>
        </p:nvGrpSpPr>
        <p:grpSpPr>
          <a:xfrm>
            <a:off x="3705116" y="1685491"/>
            <a:ext cx="2142764" cy="2165661"/>
            <a:chOff x="4472756" y="3671064"/>
            <a:chExt cx="1557032" cy="1573670"/>
          </a:xfrm>
        </p:grpSpPr>
        <p:sp>
          <p:nvSpPr>
            <p:cNvPr id="2" name="任意多边形 1"/>
            <p:cNvSpPr/>
            <p:nvPr>
              <p:custDataLst>
                <p:tags r:id="rId7"/>
              </p:custDataLst>
            </p:nvPr>
          </p:nvSpPr>
          <p:spPr>
            <a:xfrm>
              <a:off x="4472756" y="3671064"/>
              <a:ext cx="1557032" cy="1573670"/>
            </a:xfrm>
            <a:custGeom>
              <a:avLst/>
              <a:gdLst>
                <a:gd name="connsiteX0" fmla="*/ 711793 w 1423588"/>
                <a:gd name="connsiteY0" fmla="*/ 61278 h 1438800"/>
                <a:gd name="connsiteX1" fmla="*/ 1369916 w 1423588"/>
                <a:gd name="connsiteY1" fmla="*/ 719401 h 1438800"/>
                <a:gd name="connsiteX2" fmla="*/ 711793 w 1423588"/>
                <a:gd name="connsiteY2" fmla="*/ 1377524 h 1438800"/>
                <a:gd name="connsiteX3" fmla="*/ 53670 w 1423588"/>
                <a:gd name="connsiteY3" fmla="*/ 719401 h 1438800"/>
                <a:gd name="connsiteX4" fmla="*/ 711793 w 1423588"/>
                <a:gd name="connsiteY4" fmla="*/ 61278 h 1438800"/>
                <a:gd name="connsiteX5" fmla="*/ 711794 w 1423588"/>
                <a:gd name="connsiteY5" fmla="*/ 48120 h 1438800"/>
                <a:gd name="connsiteX6" fmla="*/ 40513 w 1423588"/>
                <a:gd name="connsiteY6" fmla="*/ 719401 h 1438800"/>
                <a:gd name="connsiteX7" fmla="*/ 711794 w 1423588"/>
                <a:gd name="connsiteY7" fmla="*/ 1390682 h 1438800"/>
                <a:gd name="connsiteX8" fmla="*/ 1383075 w 1423588"/>
                <a:gd name="connsiteY8" fmla="*/ 719401 h 1438800"/>
                <a:gd name="connsiteX9" fmla="*/ 711794 w 1423588"/>
                <a:gd name="connsiteY9" fmla="*/ 48120 h 1438800"/>
                <a:gd name="connsiteX10" fmla="*/ 711794 w 1423588"/>
                <a:gd name="connsiteY10" fmla="*/ 0 h 1438800"/>
                <a:gd name="connsiteX11" fmla="*/ 1423588 w 1423588"/>
                <a:gd name="connsiteY11" fmla="*/ 719400 h 1438800"/>
                <a:gd name="connsiteX12" fmla="*/ 711794 w 1423588"/>
                <a:gd name="connsiteY12" fmla="*/ 1438800 h 1438800"/>
                <a:gd name="connsiteX13" fmla="*/ 0 w 1423588"/>
                <a:gd name="connsiteY13" fmla="*/ 719400 h 1438800"/>
                <a:gd name="connsiteX14" fmla="*/ 711794 w 1423588"/>
                <a:gd name="connsiteY14" fmla="*/ 0 h 143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423588" h="1438800">
                  <a:moveTo>
                    <a:pt x="711793" y="61278"/>
                  </a:moveTo>
                  <a:cubicBezTo>
                    <a:pt x="1075264" y="61278"/>
                    <a:pt x="1369916" y="355930"/>
                    <a:pt x="1369916" y="719401"/>
                  </a:cubicBezTo>
                  <a:cubicBezTo>
                    <a:pt x="1369916" y="1082872"/>
                    <a:pt x="1075264" y="1377524"/>
                    <a:pt x="711793" y="1377524"/>
                  </a:cubicBezTo>
                  <a:cubicBezTo>
                    <a:pt x="348322" y="1377524"/>
                    <a:pt x="53670" y="1082872"/>
                    <a:pt x="53670" y="719401"/>
                  </a:cubicBezTo>
                  <a:cubicBezTo>
                    <a:pt x="53670" y="355930"/>
                    <a:pt x="348322" y="61278"/>
                    <a:pt x="711793" y="61278"/>
                  </a:cubicBezTo>
                  <a:close/>
                  <a:moveTo>
                    <a:pt x="711794" y="48120"/>
                  </a:moveTo>
                  <a:cubicBezTo>
                    <a:pt x="341056" y="48120"/>
                    <a:pt x="40513" y="348663"/>
                    <a:pt x="40513" y="719401"/>
                  </a:cubicBezTo>
                  <a:cubicBezTo>
                    <a:pt x="40513" y="1090139"/>
                    <a:pt x="341056" y="1390682"/>
                    <a:pt x="711794" y="1390682"/>
                  </a:cubicBezTo>
                  <a:cubicBezTo>
                    <a:pt x="1082532" y="1390682"/>
                    <a:pt x="1383075" y="1090139"/>
                    <a:pt x="1383075" y="719401"/>
                  </a:cubicBezTo>
                  <a:cubicBezTo>
                    <a:pt x="1383075" y="348663"/>
                    <a:pt x="1082532" y="48120"/>
                    <a:pt x="711794" y="48120"/>
                  </a:cubicBezTo>
                  <a:close/>
                  <a:moveTo>
                    <a:pt x="711794" y="0"/>
                  </a:moveTo>
                  <a:cubicBezTo>
                    <a:pt x="1104907" y="0"/>
                    <a:pt x="1423588" y="322086"/>
                    <a:pt x="1423588" y="719400"/>
                  </a:cubicBezTo>
                  <a:cubicBezTo>
                    <a:pt x="1423588" y="1116714"/>
                    <a:pt x="1104907" y="1438800"/>
                    <a:pt x="711794" y="1438800"/>
                  </a:cubicBezTo>
                  <a:cubicBezTo>
                    <a:pt x="318681" y="1438800"/>
                    <a:pt x="0" y="1116714"/>
                    <a:pt x="0" y="719400"/>
                  </a:cubicBezTo>
                  <a:cubicBezTo>
                    <a:pt x="0" y="322086"/>
                    <a:pt x="318681" y="0"/>
                    <a:pt x="711794" y="0"/>
                  </a:cubicBezTo>
                  <a:close/>
                </a:path>
              </a:pathLst>
            </a:custGeom>
            <a:solidFill>
              <a:srgbClr val="628EE3"/>
            </a:solidFill>
            <a:ln>
              <a:noFill/>
            </a:ln>
            <a:effectLst/>
          </p:spPr>
          <p:style>
            <a:lnRef idx="2">
              <a:srgbClr val="628EE3">
                <a:shade val="50000"/>
              </a:srgbClr>
            </a:lnRef>
            <a:fillRef idx="1">
              <a:srgbClr val="628EE3"/>
            </a:fillRef>
            <a:effectRef idx="0">
              <a:srgbClr val="628EE3"/>
            </a:effectRef>
            <a:fontRef idx="minor">
              <a:srgbClr val="FFFFFF"/>
            </a:fontRef>
          </p:style>
          <p:txBody>
            <a:bodyPr wrap="square" tIns="504000" rtlCol="0" anchor="ctr">
              <a:normAutofit/>
            </a:bodyPr>
            <a:p>
              <a:pPr algn="ctr"/>
              <a:r>
                <a:rPr lang="en-US" altLang="zh-CN" sz="3200" smtClean="0">
                  <a:sym typeface="Arial" panose="020B0604020202020204" pitchFamily="34" charset="0"/>
                </a:rPr>
                <a:t>Capture</a:t>
              </a:r>
              <a:endParaRPr lang="en-US" altLang="zh-CN" sz="3200" smtClean="0">
                <a:sym typeface="Arial" panose="020B0604020202020204" pitchFamily="34" charset="0"/>
              </a:endParaRPr>
            </a:p>
            <a:p>
              <a:pPr algn="ctr"/>
              <a:r>
                <a:rPr lang="zh-CN" altLang="en-US" sz="3200" smtClean="0">
                  <a:solidFill>
                    <a:srgbClr val="FFFFFF"/>
                  </a:solidFill>
                  <a:sym typeface="Arial" panose="020B0604020202020204" pitchFamily="34" charset="0"/>
                </a:rPr>
                <a:t>捕集</a:t>
              </a:r>
              <a:endParaRPr lang="zh-CN" altLang="en-US" sz="3200" smtClean="0">
                <a:solidFill>
                  <a:srgbClr val="FF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9" name="任意多边形 8"/>
            <p:cNvSpPr/>
            <p:nvPr>
              <p:custDataLst>
                <p:tags r:id="rId8"/>
              </p:custDataLst>
            </p:nvPr>
          </p:nvSpPr>
          <p:spPr>
            <a:xfrm>
              <a:off x="4997226" y="3733817"/>
              <a:ext cx="508092" cy="457200"/>
            </a:xfrm>
            <a:custGeom>
              <a:avLst/>
              <a:gdLst>
                <a:gd name="connsiteX0" fmla="*/ 254046 w 508092"/>
                <a:gd name="connsiteY0" fmla="*/ 0 h 457200"/>
                <a:gd name="connsiteX1" fmla="*/ 410945 w 508092"/>
                <a:gd name="connsiteY1" fmla="*/ 15835 h 457200"/>
                <a:gd name="connsiteX2" fmla="*/ 508092 w 508092"/>
                <a:gd name="connsiteY2" fmla="*/ 46025 h 457200"/>
                <a:gd name="connsiteX3" fmla="*/ 508092 w 508092"/>
                <a:gd name="connsiteY3" fmla="*/ 203154 h 457200"/>
                <a:gd name="connsiteX4" fmla="*/ 254046 w 508092"/>
                <a:gd name="connsiteY4" fmla="*/ 457200 h 457200"/>
                <a:gd name="connsiteX5" fmla="*/ 0 w 508092"/>
                <a:gd name="connsiteY5" fmla="*/ 203154 h 457200"/>
                <a:gd name="connsiteX6" fmla="*/ 0 w 508092"/>
                <a:gd name="connsiteY6" fmla="*/ 46025 h 457200"/>
                <a:gd name="connsiteX7" fmla="*/ 97148 w 508092"/>
                <a:gd name="connsiteY7" fmla="*/ 15835 h 457200"/>
                <a:gd name="connsiteX8" fmla="*/ 254046 w 508092"/>
                <a:gd name="connsiteY8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08092" h="457200">
                  <a:moveTo>
                    <a:pt x="254046" y="0"/>
                  </a:moveTo>
                  <a:cubicBezTo>
                    <a:pt x="307792" y="0"/>
                    <a:pt x="360265" y="5452"/>
                    <a:pt x="410945" y="15835"/>
                  </a:cubicBezTo>
                  <a:lnTo>
                    <a:pt x="508092" y="46025"/>
                  </a:lnTo>
                  <a:lnTo>
                    <a:pt x="508092" y="203154"/>
                  </a:lnTo>
                  <a:cubicBezTo>
                    <a:pt x="508092" y="343460"/>
                    <a:pt x="394352" y="457200"/>
                    <a:pt x="254046" y="457200"/>
                  </a:cubicBezTo>
                  <a:cubicBezTo>
                    <a:pt x="113740" y="457200"/>
                    <a:pt x="0" y="343460"/>
                    <a:pt x="0" y="203154"/>
                  </a:cubicBezTo>
                  <a:lnTo>
                    <a:pt x="0" y="46025"/>
                  </a:lnTo>
                  <a:lnTo>
                    <a:pt x="97148" y="15835"/>
                  </a:lnTo>
                  <a:cubicBezTo>
                    <a:pt x="147828" y="5452"/>
                    <a:pt x="200301" y="0"/>
                    <a:pt x="25404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rgbClr val="628EE3">
                <a:shade val="50000"/>
              </a:srgbClr>
            </a:lnRef>
            <a:fillRef idx="1">
              <a:srgbClr val="628EE3"/>
            </a:fillRef>
            <a:effectRef idx="0">
              <a:srgbClr val="628EE3"/>
            </a:effectRef>
            <a:fontRef idx="minor">
              <a:srgbClr val="FFFFFF"/>
            </a:fontRef>
          </p:style>
          <p:txBody>
            <a:bodyPr rtlCol="0" anchor="ctr">
              <a:noAutofit/>
            </a:bodyPr>
            <a:p>
              <a:pPr algn="ctr"/>
              <a:r>
                <a:rPr lang="en-US" altLang="zh-CN" sz="3600" b="1" dirty="0">
                  <a:solidFill>
                    <a:srgbClr val="628EE3"/>
                  </a:solidFill>
                  <a:sym typeface="Arial" panose="020B0604020202020204" pitchFamily="34" charset="0"/>
                </a:rPr>
                <a:t>C</a:t>
              </a:r>
              <a:endParaRPr lang="en-US" altLang="zh-CN" sz="3600" b="1" dirty="0">
                <a:solidFill>
                  <a:srgbClr val="628EE3"/>
                </a:solidFill>
                <a:sym typeface="Arial" panose="020B0604020202020204" pitchFamily="34" charset="0"/>
              </a:endParaRPr>
            </a:p>
          </p:txBody>
        </p:sp>
      </p:grpSp>
      <p:grpSp>
        <p:nvGrpSpPr>
          <p:cNvPr id="6" name="组合 5"/>
          <p:cNvGrpSpPr/>
          <p:nvPr>
            <p:custDataLst>
              <p:tags r:id="rId9"/>
            </p:custDataLst>
          </p:nvPr>
        </p:nvGrpSpPr>
        <p:grpSpPr>
          <a:xfrm>
            <a:off x="6303482" y="1685491"/>
            <a:ext cx="2142764" cy="2165661"/>
            <a:chOff x="6360850" y="3671064"/>
            <a:chExt cx="1557032" cy="1573670"/>
          </a:xfrm>
        </p:grpSpPr>
        <p:sp>
          <p:nvSpPr>
            <p:cNvPr id="11" name="任意多边形 10"/>
            <p:cNvSpPr/>
            <p:nvPr>
              <p:custDataLst>
                <p:tags r:id="rId10"/>
              </p:custDataLst>
            </p:nvPr>
          </p:nvSpPr>
          <p:spPr>
            <a:xfrm>
              <a:off x="6360850" y="3671064"/>
              <a:ext cx="1557032" cy="1573670"/>
            </a:xfrm>
            <a:custGeom>
              <a:avLst/>
              <a:gdLst>
                <a:gd name="connsiteX0" fmla="*/ 711793 w 1423588"/>
                <a:gd name="connsiteY0" fmla="*/ 61278 h 1438800"/>
                <a:gd name="connsiteX1" fmla="*/ 1369916 w 1423588"/>
                <a:gd name="connsiteY1" fmla="*/ 719401 h 1438800"/>
                <a:gd name="connsiteX2" fmla="*/ 711793 w 1423588"/>
                <a:gd name="connsiteY2" fmla="*/ 1377524 h 1438800"/>
                <a:gd name="connsiteX3" fmla="*/ 53670 w 1423588"/>
                <a:gd name="connsiteY3" fmla="*/ 719401 h 1438800"/>
                <a:gd name="connsiteX4" fmla="*/ 711793 w 1423588"/>
                <a:gd name="connsiteY4" fmla="*/ 61278 h 1438800"/>
                <a:gd name="connsiteX5" fmla="*/ 711794 w 1423588"/>
                <a:gd name="connsiteY5" fmla="*/ 48120 h 1438800"/>
                <a:gd name="connsiteX6" fmla="*/ 40513 w 1423588"/>
                <a:gd name="connsiteY6" fmla="*/ 719401 h 1438800"/>
                <a:gd name="connsiteX7" fmla="*/ 711794 w 1423588"/>
                <a:gd name="connsiteY7" fmla="*/ 1390682 h 1438800"/>
                <a:gd name="connsiteX8" fmla="*/ 1383075 w 1423588"/>
                <a:gd name="connsiteY8" fmla="*/ 719401 h 1438800"/>
                <a:gd name="connsiteX9" fmla="*/ 711794 w 1423588"/>
                <a:gd name="connsiteY9" fmla="*/ 48120 h 1438800"/>
                <a:gd name="connsiteX10" fmla="*/ 711794 w 1423588"/>
                <a:gd name="connsiteY10" fmla="*/ 0 h 1438800"/>
                <a:gd name="connsiteX11" fmla="*/ 1423588 w 1423588"/>
                <a:gd name="connsiteY11" fmla="*/ 719400 h 1438800"/>
                <a:gd name="connsiteX12" fmla="*/ 711794 w 1423588"/>
                <a:gd name="connsiteY12" fmla="*/ 1438800 h 1438800"/>
                <a:gd name="connsiteX13" fmla="*/ 0 w 1423588"/>
                <a:gd name="connsiteY13" fmla="*/ 719400 h 1438800"/>
                <a:gd name="connsiteX14" fmla="*/ 711794 w 1423588"/>
                <a:gd name="connsiteY14" fmla="*/ 0 h 143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423588" h="1438800">
                  <a:moveTo>
                    <a:pt x="711793" y="61278"/>
                  </a:moveTo>
                  <a:cubicBezTo>
                    <a:pt x="1075264" y="61278"/>
                    <a:pt x="1369916" y="355930"/>
                    <a:pt x="1369916" y="719401"/>
                  </a:cubicBezTo>
                  <a:cubicBezTo>
                    <a:pt x="1369916" y="1082872"/>
                    <a:pt x="1075264" y="1377524"/>
                    <a:pt x="711793" y="1377524"/>
                  </a:cubicBezTo>
                  <a:cubicBezTo>
                    <a:pt x="348322" y="1377524"/>
                    <a:pt x="53670" y="1082872"/>
                    <a:pt x="53670" y="719401"/>
                  </a:cubicBezTo>
                  <a:cubicBezTo>
                    <a:pt x="53670" y="355930"/>
                    <a:pt x="348322" y="61278"/>
                    <a:pt x="711793" y="61278"/>
                  </a:cubicBezTo>
                  <a:close/>
                  <a:moveTo>
                    <a:pt x="711794" y="48120"/>
                  </a:moveTo>
                  <a:cubicBezTo>
                    <a:pt x="341056" y="48120"/>
                    <a:pt x="40513" y="348663"/>
                    <a:pt x="40513" y="719401"/>
                  </a:cubicBezTo>
                  <a:cubicBezTo>
                    <a:pt x="40513" y="1090139"/>
                    <a:pt x="341056" y="1390682"/>
                    <a:pt x="711794" y="1390682"/>
                  </a:cubicBezTo>
                  <a:cubicBezTo>
                    <a:pt x="1082532" y="1390682"/>
                    <a:pt x="1383075" y="1090139"/>
                    <a:pt x="1383075" y="719401"/>
                  </a:cubicBezTo>
                  <a:cubicBezTo>
                    <a:pt x="1383075" y="348663"/>
                    <a:pt x="1082532" y="48120"/>
                    <a:pt x="711794" y="48120"/>
                  </a:cubicBezTo>
                  <a:close/>
                  <a:moveTo>
                    <a:pt x="711794" y="0"/>
                  </a:moveTo>
                  <a:cubicBezTo>
                    <a:pt x="1104907" y="0"/>
                    <a:pt x="1423588" y="322086"/>
                    <a:pt x="1423588" y="719400"/>
                  </a:cubicBezTo>
                  <a:cubicBezTo>
                    <a:pt x="1423588" y="1116714"/>
                    <a:pt x="1104907" y="1438800"/>
                    <a:pt x="711794" y="1438800"/>
                  </a:cubicBezTo>
                  <a:cubicBezTo>
                    <a:pt x="318681" y="1438800"/>
                    <a:pt x="0" y="1116714"/>
                    <a:pt x="0" y="719400"/>
                  </a:cubicBezTo>
                  <a:cubicBezTo>
                    <a:pt x="0" y="322086"/>
                    <a:pt x="318681" y="0"/>
                    <a:pt x="711794" y="0"/>
                  </a:cubicBezTo>
                  <a:close/>
                </a:path>
              </a:pathLst>
            </a:custGeom>
            <a:solidFill>
              <a:srgbClr val="628EE3"/>
            </a:solidFill>
            <a:ln>
              <a:noFill/>
            </a:ln>
            <a:effectLst/>
          </p:spPr>
          <p:style>
            <a:lnRef idx="2">
              <a:srgbClr val="628EE3">
                <a:shade val="50000"/>
              </a:srgbClr>
            </a:lnRef>
            <a:fillRef idx="1">
              <a:srgbClr val="628EE3"/>
            </a:fillRef>
            <a:effectRef idx="0">
              <a:srgbClr val="628EE3"/>
            </a:effectRef>
            <a:fontRef idx="minor">
              <a:srgbClr val="FFFFFF"/>
            </a:fontRef>
          </p:style>
          <p:txBody>
            <a:bodyPr wrap="square" tIns="504000" rtlCol="0" anchor="ctr">
              <a:normAutofit/>
            </a:bodyPr>
            <a:p>
              <a:pPr algn="ctr"/>
              <a:r>
                <a:rPr lang="en-US" altLang="zh-CN" sz="3200" smtClean="0">
                  <a:sym typeface="Arial" panose="020B0604020202020204" pitchFamily="34" charset="0"/>
                </a:rPr>
                <a:t>Utilization</a:t>
              </a:r>
              <a:endParaRPr lang="en-US" altLang="zh-CN" sz="3200" smtClean="0">
                <a:sym typeface="Arial" panose="020B0604020202020204" pitchFamily="34" charset="0"/>
              </a:endParaRPr>
            </a:p>
            <a:p>
              <a:pPr algn="ctr"/>
              <a:r>
                <a:rPr lang="zh-CN" altLang="en-US" sz="3200" smtClean="0">
                  <a:solidFill>
                    <a:srgbClr val="FFFFFF"/>
                  </a:solidFill>
                  <a:sym typeface="Arial" panose="020B0604020202020204" pitchFamily="34" charset="0"/>
                </a:rPr>
                <a:t>利用</a:t>
              </a:r>
              <a:endParaRPr lang="zh-CN" altLang="en-US" sz="3200" smtClean="0">
                <a:solidFill>
                  <a:srgbClr val="FF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12" name="任意多边形 11"/>
            <p:cNvSpPr/>
            <p:nvPr>
              <p:custDataLst>
                <p:tags r:id="rId11"/>
              </p:custDataLst>
            </p:nvPr>
          </p:nvSpPr>
          <p:spPr>
            <a:xfrm>
              <a:off x="6885320" y="3733817"/>
              <a:ext cx="508092" cy="457200"/>
            </a:xfrm>
            <a:custGeom>
              <a:avLst/>
              <a:gdLst>
                <a:gd name="connsiteX0" fmla="*/ 254046 w 508092"/>
                <a:gd name="connsiteY0" fmla="*/ 0 h 457200"/>
                <a:gd name="connsiteX1" fmla="*/ 410945 w 508092"/>
                <a:gd name="connsiteY1" fmla="*/ 15835 h 457200"/>
                <a:gd name="connsiteX2" fmla="*/ 508092 w 508092"/>
                <a:gd name="connsiteY2" fmla="*/ 46025 h 457200"/>
                <a:gd name="connsiteX3" fmla="*/ 508092 w 508092"/>
                <a:gd name="connsiteY3" fmla="*/ 203154 h 457200"/>
                <a:gd name="connsiteX4" fmla="*/ 254046 w 508092"/>
                <a:gd name="connsiteY4" fmla="*/ 457200 h 457200"/>
                <a:gd name="connsiteX5" fmla="*/ 0 w 508092"/>
                <a:gd name="connsiteY5" fmla="*/ 203154 h 457200"/>
                <a:gd name="connsiteX6" fmla="*/ 0 w 508092"/>
                <a:gd name="connsiteY6" fmla="*/ 46025 h 457200"/>
                <a:gd name="connsiteX7" fmla="*/ 97148 w 508092"/>
                <a:gd name="connsiteY7" fmla="*/ 15835 h 457200"/>
                <a:gd name="connsiteX8" fmla="*/ 254046 w 508092"/>
                <a:gd name="connsiteY8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08092" h="457200">
                  <a:moveTo>
                    <a:pt x="254046" y="0"/>
                  </a:moveTo>
                  <a:cubicBezTo>
                    <a:pt x="307792" y="0"/>
                    <a:pt x="360265" y="5452"/>
                    <a:pt x="410945" y="15835"/>
                  </a:cubicBezTo>
                  <a:lnTo>
                    <a:pt x="508092" y="46025"/>
                  </a:lnTo>
                  <a:lnTo>
                    <a:pt x="508092" y="203154"/>
                  </a:lnTo>
                  <a:cubicBezTo>
                    <a:pt x="508092" y="343460"/>
                    <a:pt x="394352" y="457200"/>
                    <a:pt x="254046" y="457200"/>
                  </a:cubicBezTo>
                  <a:cubicBezTo>
                    <a:pt x="113740" y="457200"/>
                    <a:pt x="0" y="343460"/>
                    <a:pt x="0" y="203154"/>
                  </a:cubicBezTo>
                  <a:lnTo>
                    <a:pt x="0" y="46025"/>
                  </a:lnTo>
                  <a:lnTo>
                    <a:pt x="97148" y="15835"/>
                  </a:lnTo>
                  <a:cubicBezTo>
                    <a:pt x="147828" y="5452"/>
                    <a:pt x="200301" y="0"/>
                    <a:pt x="25404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rgbClr val="628EE3">
                <a:shade val="50000"/>
              </a:srgbClr>
            </a:lnRef>
            <a:fillRef idx="1">
              <a:srgbClr val="628EE3"/>
            </a:fillRef>
            <a:effectRef idx="0">
              <a:srgbClr val="628EE3"/>
            </a:effectRef>
            <a:fontRef idx="minor">
              <a:srgbClr val="FFFFFF"/>
            </a:fontRef>
          </p:style>
          <p:txBody>
            <a:bodyPr rtlCol="0" anchor="ctr">
              <a:noAutofit/>
            </a:bodyPr>
            <a:p>
              <a:pPr algn="ctr"/>
              <a:r>
                <a:rPr lang="en-US" altLang="zh-CN" sz="3600" b="1" dirty="0">
                  <a:solidFill>
                    <a:srgbClr val="628EE3"/>
                  </a:solidFill>
                  <a:sym typeface="Arial" panose="020B0604020202020204" pitchFamily="34" charset="0"/>
                </a:rPr>
                <a:t>U</a:t>
              </a:r>
              <a:endParaRPr lang="en-US" altLang="zh-CN" sz="3600" b="1" dirty="0">
                <a:solidFill>
                  <a:srgbClr val="628EE3"/>
                </a:solidFill>
                <a:sym typeface="Arial" panose="020B0604020202020204" pitchFamily="34" charset="0"/>
              </a:endParaRPr>
            </a:p>
          </p:txBody>
        </p:sp>
      </p:grpSp>
      <p:grpSp>
        <p:nvGrpSpPr>
          <p:cNvPr id="3" name="组合 2"/>
          <p:cNvGrpSpPr/>
          <p:nvPr>
            <p:custDataLst>
              <p:tags r:id="rId12"/>
            </p:custDataLst>
          </p:nvPr>
        </p:nvGrpSpPr>
        <p:grpSpPr>
          <a:xfrm>
            <a:off x="8901847" y="1685491"/>
            <a:ext cx="2142764" cy="2165661"/>
            <a:chOff x="8248943" y="3671064"/>
            <a:chExt cx="1557032" cy="1573670"/>
          </a:xfrm>
        </p:grpSpPr>
        <p:sp>
          <p:nvSpPr>
            <p:cNvPr id="14" name="任意多边形 13"/>
            <p:cNvSpPr/>
            <p:nvPr>
              <p:custDataLst>
                <p:tags r:id="rId13"/>
              </p:custDataLst>
            </p:nvPr>
          </p:nvSpPr>
          <p:spPr>
            <a:xfrm>
              <a:off x="8248943" y="3671064"/>
              <a:ext cx="1557032" cy="1573670"/>
            </a:xfrm>
            <a:custGeom>
              <a:avLst/>
              <a:gdLst>
                <a:gd name="connsiteX0" fmla="*/ 711793 w 1423588"/>
                <a:gd name="connsiteY0" fmla="*/ 61278 h 1438800"/>
                <a:gd name="connsiteX1" fmla="*/ 1369916 w 1423588"/>
                <a:gd name="connsiteY1" fmla="*/ 719401 h 1438800"/>
                <a:gd name="connsiteX2" fmla="*/ 711793 w 1423588"/>
                <a:gd name="connsiteY2" fmla="*/ 1377524 h 1438800"/>
                <a:gd name="connsiteX3" fmla="*/ 53670 w 1423588"/>
                <a:gd name="connsiteY3" fmla="*/ 719401 h 1438800"/>
                <a:gd name="connsiteX4" fmla="*/ 711793 w 1423588"/>
                <a:gd name="connsiteY4" fmla="*/ 61278 h 1438800"/>
                <a:gd name="connsiteX5" fmla="*/ 711794 w 1423588"/>
                <a:gd name="connsiteY5" fmla="*/ 48120 h 1438800"/>
                <a:gd name="connsiteX6" fmla="*/ 40513 w 1423588"/>
                <a:gd name="connsiteY6" fmla="*/ 719401 h 1438800"/>
                <a:gd name="connsiteX7" fmla="*/ 711794 w 1423588"/>
                <a:gd name="connsiteY7" fmla="*/ 1390682 h 1438800"/>
                <a:gd name="connsiteX8" fmla="*/ 1383075 w 1423588"/>
                <a:gd name="connsiteY8" fmla="*/ 719401 h 1438800"/>
                <a:gd name="connsiteX9" fmla="*/ 711794 w 1423588"/>
                <a:gd name="connsiteY9" fmla="*/ 48120 h 1438800"/>
                <a:gd name="connsiteX10" fmla="*/ 711794 w 1423588"/>
                <a:gd name="connsiteY10" fmla="*/ 0 h 1438800"/>
                <a:gd name="connsiteX11" fmla="*/ 1423588 w 1423588"/>
                <a:gd name="connsiteY11" fmla="*/ 719400 h 1438800"/>
                <a:gd name="connsiteX12" fmla="*/ 711794 w 1423588"/>
                <a:gd name="connsiteY12" fmla="*/ 1438800 h 1438800"/>
                <a:gd name="connsiteX13" fmla="*/ 0 w 1423588"/>
                <a:gd name="connsiteY13" fmla="*/ 719400 h 1438800"/>
                <a:gd name="connsiteX14" fmla="*/ 711794 w 1423588"/>
                <a:gd name="connsiteY14" fmla="*/ 0 h 143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423588" h="1438800">
                  <a:moveTo>
                    <a:pt x="711793" y="61278"/>
                  </a:moveTo>
                  <a:cubicBezTo>
                    <a:pt x="1075264" y="61278"/>
                    <a:pt x="1369916" y="355930"/>
                    <a:pt x="1369916" y="719401"/>
                  </a:cubicBezTo>
                  <a:cubicBezTo>
                    <a:pt x="1369916" y="1082872"/>
                    <a:pt x="1075264" y="1377524"/>
                    <a:pt x="711793" y="1377524"/>
                  </a:cubicBezTo>
                  <a:cubicBezTo>
                    <a:pt x="348322" y="1377524"/>
                    <a:pt x="53670" y="1082872"/>
                    <a:pt x="53670" y="719401"/>
                  </a:cubicBezTo>
                  <a:cubicBezTo>
                    <a:pt x="53670" y="355930"/>
                    <a:pt x="348322" y="61278"/>
                    <a:pt x="711793" y="61278"/>
                  </a:cubicBezTo>
                  <a:close/>
                  <a:moveTo>
                    <a:pt x="711794" y="48120"/>
                  </a:moveTo>
                  <a:cubicBezTo>
                    <a:pt x="341056" y="48120"/>
                    <a:pt x="40513" y="348663"/>
                    <a:pt x="40513" y="719401"/>
                  </a:cubicBezTo>
                  <a:cubicBezTo>
                    <a:pt x="40513" y="1090139"/>
                    <a:pt x="341056" y="1390682"/>
                    <a:pt x="711794" y="1390682"/>
                  </a:cubicBezTo>
                  <a:cubicBezTo>
                    <a:pt x="1082532" y="1390682"/>
                    <a:pt x="1383075" y="1090139"/>
                    <a:pt x="1383075" y="719401"/>
                  </a:cubicBezTo>
                  <a:cubicBezTo>
                    <a:pt x="1383075" y="348663"/>
                    <a:pt x="1082532" y="48120"/>
                    <a:pt x="711794" y="48120"/>
                  </a:cubicBezTo>
                  <a:close/>
                  <a:moveTo>
                    <a:pt x="711794" y="0"/>
                  </a:moveTo>
                  <a:cubicBezTo>
                    <a:pt x="1104907" y="0"/>
                    <a:pt x="1423588" y="322086"/>
                    <a:pt x="1423588" y="719400"/>
                  </a:cubicBezTo>
                  <a:cubicBezTo>
                    <a:pt x="1423588" y="1116714"/>
                    <a:pt x="1104907" y="1438800"/>
                    <a:pt x="711794" y="1438800"/>
                  </a:cubicBezTo>
                  <a:cubicBezTo>
                    <a:pt x="318681" y="1438800"/>
                    <a:pt x="0" y="1116714"/>
                    <a:pt x="0" y="719400"/>
                  </a:cubicBezTo>
                  <a:cubicBezTo>
                    <a:pt x="0" y="322086"/>
                    <a:pt x="318681" y="0"/>
                    <a:pt x="711794" y="0"/>
                  </a:cubicBezTo>
                  <a:close/>
                </a:path>
              </a:pathLst>
            </a:custGeom>
            <a:solidFill>
              <a:srgbClr val="628EE3"/>
            </a:solidFill>
            <a:ln>
              <a:noFill/>
            </a:ln>
            <a:effectLst/>
          </p:spPr>
          <p:style>
            <a:lnRef idx="2">
              <a:srgbClr val="628EE3">
                <a:shade val="50000"/>
              </a:srgbClr>
            </a:lnRef>
            <a:fillRef idx="1">
              <a:srgbClr val="628EE3"/>
            </a:fillRef>
            <a:effectRef idx="0">
              <a:srgbClr val="628EE3"/>
            </a:effectRef>
            <a:fontRef idx="minor">
              <a:srgbClr val="FFFFFF"/>
            </a:fontRef>
          </p:style>
          <p:txBody>
            <a:bodyPr wrap="square" tIns="504000" rtlCol="0" anchor="ctr">
              <a:normAutofit/>
            </a:bodyPr>
            <a:p>
              <a:pPr algn="ctr"/>
              <a:r>
                <a:rPr lang="en-US" altLang="zh-CN" sz="3200" smtClean="0">
                  <a:sym typeface="Arial" panose="020B0604020202020204" pitchFamily="34" charset="0"/>
                </a:rPr>
                <a:t>Storage</a:t>
              </a:r>
              <a:endParaRPr lang="en-US" altLang="zh-CN" sz="3200" smtClean="0">
                <a:sym typeface="Arial" panose="020B0604020202020204" pitchFamily="34" charset="0"/>
              </a:endParaRPr>
            </a:p>
            <a:p>
              <a:pPr algn="ctr"/>
              <a:r>
                <a:rPr lang="zh-CN" altLang="en-US" sz="3200" smtClean="0">
                  <a:solidFill>
                    <a:srgbClr val="FFFFFF"/>
                  </a:solidFill>
                  <a:sym typeface="Arial" panose="020B0604020202020204" pitchFamily="34" charset="0"/>
                </a:rPr>
                <a:t>封存</a:t>
              </a:r>
              <a:endParaRPr lang="zh-CN" altLang="en-US" sz="3200" smtClean="0">
                <a:solidFill>
                  <a:srgbClr val="FF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15" name="任意多边形 14"/>
            <p:cNvSpPr/>
            <p:nvPr>
              <p:custDataLst>
                <p:tags r:id="rId14"/>
              </p:custDataLst>
            </p:nvPr>
          </p:nvSpPr>
          <p:spPr>
            <a:xfrm>
              <a:off x="8773413" y="3733817"/>
              <a:ext cx="508092" cy="457200"/>
            </a:xfrm>
            <a:custGeom>
              <a:avLst/>
              <a:gdLst>
                <a:gd name="connsiteX0" fmla="*/ 254046 w 508092"/>
                <a:gd name="connsiteY0" fmla="*/ 0 h 457200"/>
                <a:gd name="connsiteX1" fmla="*/ 410945 w 508092"/>
                <a:gd name="connsiteY1" fmla="*/ 15835 h 457200"/>
                <a:gd name="connsiteX2" fmla="*/ 508092 w 508092"/>
                <a:gd name="connsiteY2" fmla="*/ 46025 h 457200"/>
                <a:gd name="connsiteX3" fmla="*/ 508092 w 508092"/>
                <a:gd name="connsiteY3" fmla="*/ 203154 h 457200"/>
                <a:gd name="connsiteX4" fmla="*/ 254046 w 508092"/>
                <a:gd name="connsiteY4" fmla="*/ 457200 h 457200"/>
                <a:gd name="connsiteX5" fmla="*/ 0 w 508092"/>
                <a:gd name="connsiteY5" fmla="*/ 203154 h 457200"/>
                <a:gd name="connsiteX6" fmla="*/ 0 w 508092"/>
                <a:gd name="connsiteY6" fmla="*/ 46025 h 457200"/>
                <a:gd name="connsiteX7" fmla="*/ 97148 w 508092"/>
                <a:gd name="connsiteY7" fmla="*/ 15835 h 457200"/>
                <a:gd name="connsiteX8" fmla="*/ 254046 w 508092"/>
                <a:gd name="connsiteY8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08092" h="457200">
                  <a:moveTo>
                    <a:pt x="254046" y="0"/>
                  </a:moveTo>
                  <a:cubicBezTo>
                    <a:pt x="307792" y="0"/>
                    <a:pt x="360265" y="5452"/>
                    <a:pt x="410945" y="15835"/>
                  </a:cubicBezTo>
                  <a:lnTo>
                    <a:pt x="508092" y="46025"/>
                  </a:lnTo>
                  <a:lnTo>
                    <a:pt x="508092" y="203154"/>
                  </a:lnTo>
                  <a:cubicBezTo>
                    <a:pt x="508092" y="343460"/>
                    <a:pt x="394352" y="457200"/>
                    <a:pt x="254046" y="457200"/>
                  </a:cubicBezTo>
                  <a:cubicBezTo>
                    <a:pt x="113740" y="457200"/>
                    <a:pt x="0" y="343460"/>
                    <a:pt x="0" y="203154"/>
                  </a:cubicBezTo>
                  <a:lnTo>
                    <a:pt x="0" y="46025"/>
                  </a:lnTo>
                  <a:lnTo>
                    <a:pt x="97148" y="15835"/>
                  </a:lnTo>
                  <a:cubicBezTo>
                    <a:pt x="147828" y="5452"/>
                    <a:pt x="200301" y="0"/>
                    <a:pt x="25404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rgbClr val="628EE3">
                <a:shade val="50000"/>
              </a:srgbClr>
            </a:lnRef>
            <a:fillRef idx="1">
              <a:srgbClr val="628EE3"/>
            </a:fillRef>
            <a:effectRef idx="0">
              <a:srgbClr val="628EE3"/>
            </a:effectRef>
            <a:fontRef idx="minor">
              <a:srgbClr val="FFFFFF"/>
            </a:fontRef>
          </p:style>
          <p:txBody>
            <a:bodyPr rtlCol="0" anchor="ctr">
              <a:noAutofit/>
            </a:bodyPr>
            <a:p>
              <a:pPr algn="ctr"/>
              <a:r>
                <a:rPr lang="en-US" altLang="zh-CN" sz="3600" b="1" dirty="0">
                  <a:solidFill>
                    <a:srgbClr val="628EE3"/>
                  </a:solidFill>
                  <a:sym typeface="Arial" panose="020B0604020202020204" pitchFamily="34" charset="0"/>
                </a:rPr>
                <a:t>S</a:t>
              </a:r>
              <a:endParaRPr lang="en-US" altLang="zh-CN" sz="3600" b="1" dirty="0">
                <a:solidFill>
                  <a:srgbClr val="628EE3"/>
                </a:solidFill>
                <a:sym typeface="Arial" panose="020B0604020202020204" pitchFamily="34" charset="0"/>
              </a:endParaRPr>
            </a:p>
          </p:txBody>
        </p:sp>
      </p:grpSp>
      <p:sp>
        <p:nvSpPr>
          <p:cNvPr id="17" name="文本框 16"/>
          <p:cNvSpPr txBox="1"/>
          <p:nvPr>
            <p:custDataLst>
              <p:tags r:id="rId15"/>
            </p:custDataLst>
          </p:nvPr>
        </p:nvSpPr>
        <p:spPr>
          <a:xfrm>
            <a:off x="2759377" y="505153"/>
            <a:ext cx="6673251" cy="795228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p>
            <a:pPr algn="ctr">
              <a:lnSpc>
                <a:spcPct val="150000"/>
              </a:lnSpc>
            </a:pPr>
            <a:r>
              <a:rPr lang="zh-CN" altLang="en-US" sz="3600" b="1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Arial" panose="020B0604020202020204" pitchFamily="34" charset="0"/>
              </a:rPr>
              <a:t>什么是</a:t>
            </a:r>
            <a:r>
              <a:rPr lang="en-US" altLang="zh-CN" sz="3600" b="1" dirty="0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Arial" panose="020B0604020202020204" pitchFamily="34" charset="0"/>
              </a:rPr>
              <a:t>CCUS</a:t>
            </a:r>
            <a:r>
              <a:rPr lang="zh-CN" altLang="en-US" sz="3600" b="1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Arial" panose="020B0604020202020204" pitchFamily="34" charset="0"/>
              </a:rPr>
              <a:t>？</a:t>
            </a:r>
            <a:endParaRPr lang="zh-CN" altLang="en-US" sz="3600" b="1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Arial" panose="020B0604020202020204" pitchFamily="34" charset="0"/>
            </a:endParaRPr>
          </a:p>
        </p:txBody>
      </p:sp>
      <p:sp>
        <p:nvSpPr>
          <p:cNvPr id="19" name="L 形 18"/>
          <p:cNvSpPr>
            <a:spLocks noChangeAspect="1"/>
          </p:cNvSpPr>
          <p:nvPr>
            <p:custDataLst>
              <p:tags r:id="rId16"/>
            </p:custDataLst>
          </p:nvPr>
        </p:nvSpPr>
        <p:spPr>
          <a:xfrm rot="13500000">
            <a:off x="3270567" y="5040357"/>
            <a:ext cx="360363" cy="360362"/>
          </a:xfrm>
          <a:prstGeom prst="corner">
            <a:avLst>
              <a:gd name="adj1" fmla="val 9556"/>
              <a:gd name="adj2" fmla="val 9359"/>
            </a:avLst>
          </a:prstGeom>
          <a:solidFill>
            <a:srgbClr val="FDAC59"/>
          </a:solidFill>
          <a:ln>
            <a:noFill/>
          </a:ln>
        </p:spPr>
        <p:style>
          <a:lnRef idx="2">
            <a:srgbClr val="FC8A43">
              <a:shade val="50000"/>
            </a:srgbClr>
          </a:lnRef>
          <a:fillRef idx="1">
            <a:srgbClr val="FC8A43"/>
          </a:fillRef>
          <a:effectRef idx="0">
            <a:srgbClr val="FC8A43"/>
          </a:effectRef>
          <a:fontRef idx="minor">
            <a:srgbClr val="FFFFFF"/>
          </a:fontRef>
        </p:style>
        <p:txBody>
          <a:bodyPr anchor="ctr"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3" name="L 形 62"/>
          <p:cNvSpPr>
            <a:spLocks noChangeAspect="1"/>
          </p:cNvSpPr>
          <p:nvPr>
            <p:custDataLst>
              <p:tags r:id="rId17"/>
            </p:custDataLst>
          </p:nvPr>
        </p:nvSpPr>
        <p:spPr>
          <a:xfrm rot="13500000">
            <a:off x="5834380" y="5040356"/>
            <a:ext cx="360363" cy="360363"/>
          </a:xfrm>
          <a:prstGeom prst="corner">
            <a:avLst>
              <a:gd name="adj1" fmla="val 9556"/>
              <a:gd name="adj2" fmla="val 9359"/>
            </a:avLst>
          </a:prstGeom>
          <a:solidFill>
            <a:srgbClr val="FC8A43"/>
          </a:solidFill>
          <a:ln>
            <a:noFill/>
          </a:ln>
        </p:spPr>
        <p:style>
          <a:lnRef idx="2">
            <a:srgbClr val="FC8A43">
              <a:shade val="50000"/>
            </a:srgbClr>
          </a:lnRef>
          <a:fillRef idx="1">
            <a:srgbClr val="FC8A43"/>
          </a:fillRef>
          <a:effectRef idx="0">
            <a:srgbClr val="FC8A43"/>
          </a:effectRef>
          <a:fontRef idx="minor">
            <a:srgbClr val="FFFFFF"/>
          </a:fontRef>
        </p:style>
        <p:txBody>
          <a:bodyPr anchor="ctr"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4" name="L 形 63"/>
          <p:cNvSpPr>
            <a:spLocks noChangeAspect="1"/>
          </p:cNvSpPr>
          <p:nvPr>
            <p:custDataLst>
              <p:tags r:id="rId18"/>
            </p:custDataLst>
          </p:nvPr>
        </p:nvSpPr>
        <p:spPr>
          <a:xfrm rot="13500000">
            <a:off x="8397399" y="5041150"/>
            <a:ext cx="360363" cy="358775"/>
          </a:xfrm>
          <a:prstGeom prst="corner">
            <a:avLst>
              <a:gd name="adj1" fmla="val 9556"/>
              <a:gd name="adj2" fmla="val 9359"/>
            </a:avLst>
          </a:prstGeom>
          <a:solidFill>
            <a:srgbClr val="FD6127"/>
          </a:solidFill>
          <a:ln>
            <a:noFill/>
          </a:ln>
        </p:spPr>
        <p:style>
          <a:lnRef idx="2">
            <a:srgbClr val="FC8A43">
              <a:shade val="50000"/>
            </a:srgbClr>
          </a:lnRef>
          <a:fillRef idx="1">
            <a:srgbClr val="FC8A43"/>
          </a:fillRef>
          <a:effectRef idx="0">
            <a:srgbClr val="FC8A43"/>
          </a:effectRef>
          <a:fontRef idx="minor">
            <a:srgbClr val="FFFFFF"/>
          </a:fontRef>
        </p:style>
        <p:txBody>
          <a:bodyPr anchor="ctr"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30" name="椭圆 29"/>
          <p:cNvSpPr>
            <a:spLocks noChangeAspect="1"/>
          </p:cNvSpPr>
          <p:nvPr>
            <p:custDataLst>
              <p:tags r:id="rId19"/>
            </p:custDataLst>
          </p:nvPr>
        </p:nvSpPr>
        <p:spPr>
          <a:xfrm>
            <a:off x="9087072" y="4538706"/>
            <a:ext cx="1439863" cy="1439863"/>
          </a:xfrm>
          <a:prstGeom prst="ellipse">
            <a:avLst/>
          </a:prstGeom>
          <a:solidFill>
            <a:srgbClr val="FF1900"/>
          </a:solidFill>
          <a:ln w="28575">
            <a:noFill/>
          </a:ln>
        </p:spPr>
        <p:style>
          <a:lnRef idx="2">
            <a:srgbClr val="FC8A43">
              <a:shade val="50000"/>
            </a:srgbClr>
          </a:lnRef>
          <a:fillRef idx="1">
            <a:srgbClr val="FC8A43"/>
          </a:fillRef>
          <a:effectRef idx="0">
            <a:srgbClr val="FC8A43"/>
          </a:effectRef>
          <a:fontRef idx="minor">
            <a:srgbClr val="FFFFFF"/>
          </a:fontRef>
        </p:style>
        <p:txBody>
          <a:bodyPr anchor="ctr">
            <a:noAutofit/>
          </a:bodyPr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dirty="0">
                <a:solidFill>
                  <a:srgbClr val="FFFFFF"/>
                </a:solidFill>
              </a:rPr>
              <a:t>利用</a:t>
            </a:r>
            <a:r>
              <a:rPr lang="en-US" altLang="zh-CN" sz="2800" dirty="0">
                <a:solidFill>
                  <a:srgbClr val="FFFFFF"/>
                </a:solidFill>
              </a:rPr>
              <a:t>/</a:t>
            </a:r>
            <a:r>
              <a:rPr lang="zh-CN" altLang="en-US" sz="2800" dirty="0">
                <a:solidFill>
                  <a:srgbClr val="FFFFFF"/>
                </a:solidFill>
              </a:rPr>
              <a:t>封存</a:t>
            </a:r>
            <a:endParaRPr lang="zh-CN" altLang="en-US" sz="2800" dirty="0">
              <a:solidFill>
                <a:srgbClr val="FFFFFF"/>
              </a:solidFill>
            </a:endParaRPr>
          </a:p>
        </p:txBody>
      </p:sp>
      <p:sp>
        <p:nvSpPr>
          <p:cNvPr id="33" name="椭圆 32"/>
          <p:cNvSpPr>
            <a:spLocks noChangeAspect="1"/>
          </p:cNvSpPr>
          <p:nvPr>
            <p:custDataLst>
              <p:tags r:id="rId20"/>
            </p:custDataLst>
          </p:nvPr>
        </p:nvSpPr>
        <p:spPr>
          <a:xfrm>
            <a:off x="1602201" y="4567281"/>
            <a:ext cx="1439862" cy="1439863"/>
          </a:xfrm>
          <a:prstGeom prst="ellipse">
            <a:avLst/>
          </a:prstGeom>
          <a:solidFill>
            <a:srgbClr val="FDAC59"/>
          </a:solidFill>
          <a:ln w="28575">
            <a:noFill/>
          </a:ln>
        </p:spPr>
        <p:style>
          <a:lnRef idx="2">
            <a:srgbClr val="FC8A43">
              <a:shade val="50000"/>
            </a:srgbClr>
          </a:lnRef>
          <a:fillRef idx="1">
            <a:srgbClr val="FC8A43"/>
          </a:fillRef>
          <a:effectRef idx="0">
            <a:srgbClr val="FC8A43"/>
          </a:effectRef>
          <a:fontRef idx="minor">
            <a:srgbClr val="FFFFFF"/>
          </a:fontRef>
        </p:style>
        <p:txBody>
          <a:bodyPr anchor="ctr">
            <a:normAutofit/>
          </a:bodyPr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dirty="0">
                <a:solidFill>
                  <a:srgbClr val="FFFFFF"/>
                </a:solidFill>
              </a:rPr>
              <a:t>排放</a:t>
            </a:r>
            <a:endParaRPr lang="zh-CN" altLang="en-US" sz="2800" dirty="0">
              <a:solidFill>
                <a:srgbClr val="FFFFFF"/>
              </a:solidFill>
            </a:endParaRPr>
          </a:p>
        </p:txBody>
      </p:sp>
      <p:sp>
        <p:nvSpPr>
          <p:cNvPr id="34" name="椭圆 33"/>
          <p:cNvSpPr>
            <a:spLocks noChangeAspect="1"/>
          </p:cNvSpPr>
          <p:nvPr>
            <p:custDataLst>
              <p:tags r:id="rId21"/>
            </p:custDataLst>
          </p:nvPr>
        </p:nvSpPr>
        <p:spPr>
          <a:xfrm>
            <a:off x="4089750" y="4548231"/>
            <a:ext cx="1439862" cy="1439863"/>
          </a:xfrm>
          <a:prstGeom prst="ellipse">
            <a:avLst/>
          </a:prstGeom>
          <a:solidFill>
            <a:srgbClr val="FC8A43"/>
          </a:solidFill>
          <a:ln w="28575">
            <a:noFill/>
          </a:ln>
        </p:spPr>
        <p:style>
          <a:lnRef idx="2">
            <a:srgbClr val="FC8A43">
              <a:shade val="50000"/>
            </a:srgbClr>
          </a:lnRef>
          <a:fillRef idx="1">
            <a:srgbClr val="FC8A43"/>
          </a:fillRef>
          <a:effectRef idx="0">
            <a:srgbClr val="FC8A43"/>
          </a:effectRef>
          <a:fontRef idx="minor">
            <a:srgbClr val="FFFFFF"/>
          </a:fontRef>
        </p:style>
        <p:txBody>
          <a:bodyPr anchor="ctr">
            <a:normAutofit/>
          </a:bodyPr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dirty="0">
                <a:solidFill>
                  <a:srgbClr val="FFFFFF"/>
                </a:solidFill>
              </a:rPr>
              <a:t>捕集</a:t>
            </a:r>
            <a:endParaRPr lang="zh-CN" altLang="en-US" sz="2800" dirty="0">
              <a:solidFill>
                <a:srgbClr val="FFFFFF"/>
              </a:solidFill>
            </a:endParaRPr>
          </a:p>
        </p:txBody>
      </p:sp>
      <p:sp>
        <p:nvSpPr>
          <p:cNvPr id="35" name="椭圆 34"/>
          <p:cNvSpPr>
            <a:spLocks noChangeAspect="1"/>
          </p:cNvSpPr>
          <p:nvPr>
            <p:custDataLst>
              <p:tags r:id="rId22"/>
            </p:custDataLst>
          </p:nvPr>
        </p:nvSpPr>
        <p:spPr>
          <a:xfrm>
            <a:off x="6577299" y="4557756"/>
            <a:ext cx="1439863" cy="1439863"/>
          </a:xfrm>
          <a:prstGeom prst="ellipse">
            <a:avLst/>
          </a:prstGeom>
          <a:solidFill>
            <a:srgbClr val="FD6127"/>
          </a:solidFill>
          <a:ln w="28575">
            <a:noFill/>
          </a:ln>
        </p:spPr>
        <p:style>
          <a:lnRef idx="2">
            <a:srgbClr val="FC8A43">
              <a:shade val="50000"/>
            </a:srgbClr>
          </a:lnRef>
          <a:fillRef idx="1">
            <a:srgbClr val="FC8A43"/>
          </a:fillRef>
          <a:effectRef idx="0">
            <a:srgbClr val="FC8A43"/>
          </a:effectRef>
          <a:fontRef idx="minor">
            <a:srgbClr val="FFFFFF"/>
          </a:fontRef>
        </p:style>
        <p:txBody>
          <a:bodyPr anchor="ctr">
            <a:normAutofit/>
          </a:bodyPr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dirty="0">
                <a:solidFill>
                  <a:srgbClr val="FFFFFF"/>
                </a:solidFill>
              </a:rPr>
              <a:t>运输</a:t>
            </a:r>
            <a:endParaRPr lang="zh-CN" altLang="en-US" sz="2800" dirty="0">
              <a:solidFill>
                <a:srgbClr val="FFFFFF"/>
              </a:solidFill>
            </a:endParaRPr>
          </a:p>
        </p:txBody>
      </p:sp>
    </p:spTree>
    <p:custDataLst>
      <p:tags r:id="rId2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bldLvl="0" animBg="1"/>
      <p:bldP spid="19" grpId="0" animBg="1"/>
      <p:bldP spid="34" grpId="0" bldLvl="0" animBg="1"/>
      <p:bldP spid="63" grpId="0" animBg="1"/>
      <p:bldP spid="35" grpId="0" bldLvl="0" animBg="1"/>
      <p:bldP spid="30" grpId="0" animBg="1"/>
      <p:bldP spid="6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lvl="0" algn="ctr"/>
            <a:endParaRPr lang="en-US" altLang="zh-CN">
              <a:solidFill>
                <a:schemeClr val="lt1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sp>
        <p:nvSpPr>
          <p:cNvPr id="3" name="五边形 2"/>
          <p:cNvSpPr/>
          <p:nvPr userDrawn="1">
            <p:custDataLst>
              <p:tags r:id="rId2"/>
            </p:custDataLst>
          </p:nvPr>
        </p:nvSpPr>
        <p:spPr>
          <a:xfrm>
            <a:off x="619601" y="243206"/>
            <a:ext cx="531177" cy="398779"/>
          </a:xfrm>
          <a:prstGeom prst="homePlate">
            <a:avLst/>
          </a:prstGeom>
          <a:solidFill>
            <a:schemeClr val="accent2"/>
          </a:solidFill>
        </p:spPr>
        <p:txBody>
          <a:bodyPr wrap="none" rtlCol="0" anchor="ctr">
            <a:spAutoFit/>
          </a:bodyPr>
          <a:p>
            <a:pPr algn="ctr">
              <a:spcBef>
                <a:spcPct val="0"/>
              </a:spcBef>
            </a:pPr>
            <a:endParaRPr lang="zh-CN" altLang="en-US" sz="2000" smtClean="0">
              <a:solidFill>
                <a:srgbClr val="222B33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5" name="Title 6"/>
          <p:cNvSpPr txBox="1"/>
          <p:nvPr>
            <p:custDataLst>
              <p:tags r:id="rId3"/>
            </p:custDataLst>
          </p:nvPr>
        </p:nvSpPr>
        <p:spPr>
          <a:xfrm>
            <a:off x="1198949" y="124425"/>
            <a:ext cx="10974649" cy="60840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91440" tIns="45720" rIns="91440" bIns="45720" anchor="b" anchorCtr="0">
            <a:normAutofit lnSpcReduction="10000"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zh-CN" altLang="en-US" sz="3200">
                <a:solidFill>
                  <a:schemeClr val="accent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环节一</a:t>
            </a:r>
            <a:r>
              <a:rPr altLang="zh-CN" sz="3200">
                <a:solidFill>
                  <a:schemeClr val="accent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</a:t>
            </a:r>
            <a:r>
              <a:rPr lang="zh-CN" altLang="en-US" sz="3200">
                <a:solidFill>
                  <a:schemeClr val="accent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二氧化碳的排放</a:t>
            </a:r>
            <a:endParaRPr lang="zh-CN" altLang="en-US" sz="3200" b="1" spc="150">
              <a:ln w="3175">
                <a:noFill/>
                <a:prstDash val="dash"/>
              </a:ln>
              <a:solidFill>
                <a:schemeClr val="accent1">
                  <a:lumMod val="50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2" name="文本框 1"/>
          <p:cNvSpPr txBox="1"/>
          <p:nvPr>
            <p:custDataLst>
              <p:tags r:id="rId4"/>
            </p:custDataLst>
          </p:nvPr>
        </p:nvSpPr>
        <p:spPr>
          <a:xfrm>
            <a:off x="720090" y="950595"/>
            <a:ext cx="1116838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solidFill>
                  <a:schemeClr val="dk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Q1</a:t>
            </a:r>
            <a:r>
              <a:rPr lang="zh-CN" altLang="en-US" sz="3200">
                <a:solidFill>
                  <a:schemeClr val="dk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：生产生活中，有哪些途径会排放二氧化碳？</a:t>
            </a:r>
            <a:endParaRPr lang="zh-CN" altLang="en-US" sz="3200">
              <a:solidFill>
                <a:schemeClr val="dk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5120005" y="3184896"/>
            <a:ext cx="2160000" cy="2160000"/>
          </a:xfrm>
          <a:prstGeom prst="ellipse">
            <a:avLst/>
          </a:prstGeom>
          <a:solidFill>
            <a:schemeClr val="accent1"/>
          </a:solidFill>
        </p:spPr>
        <p:txBody>
          <a:bodyPr wrap="square" rtlCol="0" anchor="ctr">
            <a:spAutoFit/>
          </a:bodyPr>
          <a:p>
            <a:pPr algn="ctr">
              <a:spcBef>
                <a:spcPct val="0"/>
              </a:spcBef>
            </a:pPr>
            <a:r>
              <a:rPr lang="zh-CN" altLang="en-US" sz="320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自然界中的二氧化碳</a:t>
            </a:r>
            <a:endParaRPr lang="zh-CN" altLang="en-US" sz="3200" smtClean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右箭头 7"/>
          <p:cNvSpPr/>
          <p:nvPr/>
        </p:nvSpPr>
        <p:spPr>
          <a:xfrm rot="1320000">
            <a:off x="4189095" y="3418205"/>
            <a:ext cx="983615" cy="405765"/>
          </a:xfrm>
          <a:prstGeom prst="rightArrow">
            <a:avLst/>
          </a:prstGeom>
          <a:solidFill>
            <a:schemeClr val="accent1"/>
          </a:solidFill>
        </p:spPr>
        <p:txBody>
          <a:bodyPr wrap="none" rtlCol="0" anchor="ctr">
            <a:spAutoFit/>
          </a:bodyPr>
          <a:p>
            <a:pPr algn="ctr">
              <a:spcBef>
                <a:spcPct val="0"/>
              </a:spcBef>
            </a:pPr>
            <a:endParaRPr lang="zh-CN" altLang="en-US" sz="2000" smtClean="0">
              <a:solidFill>
                <a:srgbClr val="222B33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右箭头 8"/>
          <p:cNvSpPr/>
          <p:nvPr/>
        </p:nvSpPr>
        <p:spPr>
          <a:xfrm rot="19380000">
            <a:off x="4415790" y="5176520"/>
            <a:ext cx="983615" cy="405765"/>
          </a:xfrm>
          <a:prstGeom prst="rightArrow">
            <a:avLst/>
          </a:prstGeom>
          <a:solidFill>
            <a:schemeClr val="accent1"/>
          </a:solidFill>
        </p:spPr>
        <p:txBody>
          <a:bodyPr wrap="none" rtlCol="0" anchor="ctr">
            <a:spAutoFit/>
          </a:bodyPr>
          <a:p>
            <a:pPr algn="ctr">
              <a:spcBef>
                <a:spcPct val="0"/>
              </a:spcBef>
            </a:pPr>
            <a:endParaRPr lang="zh-CN" altLang="en-US" sz="2000" smtClean="0">
              <a:solidFill>
                <a:srgbClr val="222B33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圆角矩形 11"/>
          <p:cNvSpPr/>
          <p:nvPr/>
        </p:nvSpPr>
        <p:spPr>
          <a:xfrm>
            <a:off x="1021715" y="2923825"/>
            <a:ext cx="3127375" cy="582996"/>
          </a:xfrm>
          <a:prstGeom prst="roundRect">
            <a:avLst/>
          </a:prstGeom>
          <a:solidFill>
            <a:schemeClr val="accent5"/>
          </a:solidFill>
        </p:spPr>
        <p:txBody>
          <a:bodyPr wrap="square" rtlCol="0" anchor="ctr">
            <a:spAutoFit/>
          </a:bodyPr>
          <a:p>
            <a:pPr algn="ctr">
              <a:spcBef>
                <a:spcPct val="0"/>
              </a:spcBef>
            </a:pPr>
            <a:r>
              <a:rPr lang="zh-CN" altLang="en-US" sz="2800" smtClean="0">
                <a:solidFill>
                  <a:srgbClr val="222B33"/>
                </a:solidFill>
                <a:latin typeface="微软雅黑" panose="020B0503020204020204" charset="-122"/>
                <a:ea typeface="微软雅黑" panose="020B0503020204020204" charset="-122"/>
              </a:rPr>
              <a:t>生物的呼吸作用</a:t>
            </a:r>
            <a:endParaRPr lang="zh-CN" altLang="en-US" sz="2800" smtClean="0">
              <a:solidFill>
                <a:srgbClr val="222B33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" name="圆角矩形 12"/>
          <p:cNvSpPr/>
          <p:nvPr/>
        </p:nvSpPr>
        <p:spPr>
          <a:xfrm>
            <a:off x="8195310" y="2924459"/>
            <a:ext cx="3289300" cy="582996"/>
          </a:xfrm>
          <a:prstGeom prst="roundRect">
            <a:avLst/>
          </a:prstGeom>
          <a:solidFill>
            <a:schemeClr val="accent5"/>
          </a:solidFill>
        </p:spPr>
        <p:txBody>
          <a:bodyPr wrap="square" rtlCol="0" anchor="ctr">
            <a:spAutoFit/>
          </a:bodyPr>
          <a:p>
            <a:pPr algn="ctr">
              <a:spcBef>
                <a:spcPct val="0"/>
              </a:spcBef>
            </a:pPr>
            <a:r>
              <a:rPr lang="zh-CN" altLang="en-US" sz="2800" smtClean="0">
                <a:solidFill>
                  <a:srgbClr val="222B33"/>
                </a:solidFill>
                <a:latin typeface="微软雅黑" panose="020B0503020204020204" charset="-122"/>
                <a:ea typeface="微软雅黑" panose="020B0503020204020204" charset="-122"/>
              </a:rPr>
              <a:t>微生物的分解作用</a:t>
            </a:r>
            <a:endParaRPr lang="zh-CN" altLang="en-US" sz="2800" smtClean="0">
              <a:solidFill>
                <a:srgbClr val="222B33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" name="圆角矩形 13"/>
          <p:cNvSpPr/>
          <p:nvPr/>
        </p:nvSpPr>
        <p:spPr>
          <a:xfrm>
            <a:off x="4413250" y="1737645"/>
            <a:ext cx="3575050" cy="582996"/>
          </a:xfrm>
          <a:prstGeom prst="roundRect">
            <a:avLst/>
          </a:prstGeom>
          <a:solidFill>
            <a:schemeClr val="accent5"/>
          </a:solidFill>
        </p:spPr>
        <p:txBody>
          <a:bodyPr wrap="square" rtlCol="0" anchor="ctr">
            <a:spAutoFit/>
          </a:bodyPr>
          <a:p>
            <a:pPr algn="ctr">
              <a:spcBef>
                <a:spcPct val="0"/>
              </a:spcBef>
            </a:pPr>
            <a:r>
              <a:rPr lang="zh-CN" altLang="en-US" sz="2800" smtClean="0">
                <a:solidFill>
                  <a:srgbClr val="222B33"/>
                </a:solidFill>
                <a:latin typeface="微软雅黑" panose="020B0503020204020204" charset="-122"/>
                <a:ea typeface="微软雅黑" panose="020B0503020204020204" charset="-122"/>
              </a:rPr>
              <a:t>化石燃料的燃烧</a:t>
            </a:r>
            <a:endParaRPr lang="zh-CN" altLang="en-US" sz="2800" smtClean="0">
              <a:solidFill>
                <a:srgbClr val="222B33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0" name="右箭头 19"/>
          <p:cNvSpPr/>
          <p:nvPr/>
        </p:nvSpPr>
        <p:spPr>
          <a:xfrm rot="5400000">
            <a:off x="5840458" y="2622187"/>
            <a:ext cx="720000" cy="405765"/>
          </a:xfrm>
          <a:prstGeom prst="rightArrow">
            <a:avLst/>
          </a:prstGeom>
          <a:solidFill>
            <a:schemeClr val="accent1"/>
          </a:solidFill>
        </p:spPr>
        <p:txBody>
          <a:bodyPr wrap="none" rtlCol="0" anchor="ctr">
            <a:spAutoFit/>
          </a:bodyPr>
          <a:p>
            <a:pPr algn="ctr">
              <a:spcBef>
                <a:spcPct val="0"/>
              </a:spcBef>
            </a:pPr>
            <a:endParaRPr lang="zh-CN" altLang="en-US" sz="2000" smtClean="0">
              <a:solidFill>
                <a:srgbClr val="222B33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2259330" y="5626417"/>
            <a:ext cx="1889760" cy="578486"/>
          </a:xfrm>
          <a:prstGeom prst="roundRect">
            <a:avLst/>
          </a:prstGeom>
          <a:solidFill>
            <a:schemeClr val="accent5"/>
          </a:solidFill>
        </p:spPr>
        <p:txBody>
          <a:bodyPr wrap="square" rtlCol="0" anchor="ctr">
            <a:spAutoFit/>
          </a:bodyPr>
          <a:p>
            <a:pPr algn="ctr">
              <a:spcBef>
                <a:spcPct val="0"/>
              </a:spcBef>
            </a:pPr>
            <a:r>
              <a:rPr lang="zh-CN" altLang="en-US" sz="2800" smtClean="0">
                <a:solidFill>
                  <a:srgbClr val="222B33"/>
                </a:solidFill>
                <a:latin typeface="微软雅黑" panose="020B0503020204020204" charset="-122"/>
                <a:ea typeface="微软雅黑" panose="020B0503020204020204" charset="-122"/>
              </a:rPr>
              <a:t>碳酸分解</a:t>
            </a:r>
            <a:endParaRPr lang="zh-CN" altLang="en-US" sz="2800" smtClean="0">
              <a:solidFill>
                <a:srgbClr val="222B33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4" name="右箭头 23"/>
          <p:cNvSpPr/>
          <p:nvPr/>
        </p:nvSpPr>
        <p:spPr>
          <a:xfrm rot="9180000">
            <a:off x="7185025" y="3413760"/>
            <a:ext cx="983615" cy="405765"/>
          </a:xfrm>
          <a:prstGeom prst="rightArrow">
            <a:avLst/>
          </a:prstGeom>
          <a:solidFill>
            <a:schemeClr val="accent1"/>
          </a:solidFill>
        </p:spPr>
        <p:txBody>
          <a:bodyPr wrap="none" rtlCol="0" anchor="ctr">
            <a:spAutoFit/>
          </a:bodyPr>
          <a:p>
            <a:pPr algn="ctr">
              <a:spcBef>
                <a:spcPct val="0"/>
              </a:spcBef>
            </a:pPr>
            <a:endParaRPr lang="zh-CN" altLang="en-US" sz="2000" smtClean="0">
              <a:solidFill>
                <a:srgbClr val="222B33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右箭头 6"/>
          <p:cNvSpPr/>
          <p:nvPr/>
        </p:nvSpPr>
        <p:spPr>
          <a:xfrm rot="12960000">
            <a:off x="7171690" y="5162550"/>
            <a:ext cx="983615" cy="405765"/>
          </a:xfrm>
          <a:prstGeom prst="rightArrow">
            <a:avLst/>
          </a:prstGeom>
          <a:solidFill>
            <a:schemeClr val="accent1"/>
          </a:solidFill>
        </p:spPr>
        <p:txBody>
          <a:bodyPr wrap="none" rtlCol="0" anchor="ctr">
            <a:spAutoFit/>
          </a:bodyPr>
          <a:p>
            <a:pPr algn="ctr">
              <a:spcBef>
                <a:spcPct val="0"/>
              </a:spcBef>
            </a:pPr>
            <a:endParaRPr lang="zh-CN" altLang="en-US" sz="2000" smtClean="0">
              <a:solidFill>
                <a:srgbClr val="222B33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" name="圆角矩形 14"/>
          <p:cNvSpPr/>
          <p:nvPr/>
        </p:nvSpPr>
        <p:spPr>
          <a:xfrm>
            <a:off x="8373110" y="5626438"/>
            <a:ext cx="1889760" cy="578444"/>
          </a:xfrm>
          <a:prstGeom prst="roundRect">
            <a:avLst/>
          </a:prstGeom>
          <a:solidFill>
            <a:schemeClr val="accent5"/>
          </a:solidFill>
        </p:spPr>
        <p:txBody>
          <a:bodyPr wrap="square" rtlCol="0" anchor="ctr">
            <a:spAutoFit/>
          </a:bodyPr>
          <a:p>
            <a:pPr algn="ctr">
              <a:spcBef>
                <a:spcPct val="0"/>
              </a:spcBef>
            </a:pPr>
            <a:r>
              <a:rPr lang="en-US" altLang="zh-CN" sz="2800" smtClean="0">
                <a:solidFill>
                  <a:srgbClr val="222B33"/>
                </a:solidFill>
                <a:latin typeface="微软雅黑" panose="020B0503020204020204" charset="-122"/>
                <a:ea typeface="微软雅黑" panose="020B0503020204020204" charset="-122"/>
              </a:rPr>
              <a:t>……</a:t>
            </a:r>
            <a:endParaRPr lang="en-US" altLang="zh-CN" sz="2800" smtClean="0">
              <a:solidFill>
                <a:srgbClr val="222B33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12" grpId="0" bldLvl="0" animBg="1"/>
      <p:bldP spid="9" grpId="0" bldLvl="0" animBg="1"/>
      <p:bldP spid="13" grpId="0" bldLvl="0" animBg="1"/>
      <p:bldP spid="20" grpId="0" bldLvl="0" animBg="1"/>
      <p:bldP spid="14" grpId="0" bldLvl="0" animBg="1"/>
      <p:bldP spid="11" grpId="0" bldLvl="0" animBg="1"/>
      <p:bldP spid="24" grpId="0" bldLvl="0" animBg="1"/>
      <p:bldP spid="7" grpId="0" bldLvl="0" animBg="1"/>
      <p:bldP spid="15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7" name="PA_任意多边形 245"/>
          <p:cNvSpPr/>
          <p:nvPr userDrawn="1">
            <p:custDataLst>
              <p:tags r:id="rId2"/>
            </p:custDataLst>
          </p:nvPr>
        </p:nvSpPr>
        <p:spPr bwMode="auto">
          <a:xfrm>
            <a:off x="11244580" y="98425"/>
            <a:ext cx="786765" cy="786765"/>
          </a:xfrm>
          <a:custGeom>
            <a:avLst/>
            <a:gdLst/>
            <a:ahLst/>
            <a:cxnLst>
              <a:cxn ang="0">
                <a:pos x="68" y="3"/>
              </a:cxn>
              <a:cxn ang="0">
                <a:pos x="58" y="61"/>
              </a:cxn>
              <a:cxn ang="0">
                <a:pos x="57" y="63"/>
              </a:cxn>
              <a:cxn ang="0">
                <a:pos x="56" y="63"/>
              </a:cxn>
              <a:cxn ang="0">
                <a:pos x="55" y="63"/>
              </a:cxn>
              <a:cxn ang="0">
                <a:pos x="38" y="56"/>
              </a:cxn>
              <a:cxn ang="0">
                <a:pos x="28" y="67"/>
              </a:cxn>
              <a:cxn ang="0">
                <a:pos x="26" y="68"/>
              </a:cxn>
              <a:cxn ang="0">
                <a:pos x="26" y="68"/>
              </a:cxn>
              <a:cxn ang="0">
                <a:pos x="24" y="65"/>
              </a:cxn>
              <a:cxn ang="0">
                <a:pos x="24" y="52"/>
              </a:cxn>
              <a:cxn ang="0">
                <a:pos x="57" y="12"/>
              </a:cxn>
              <a:cxn ang="0">
                <a:pos x="16" y="47"/>
              </a:cxn>
              <a:cxn ang="0">
                <a:pos x="1" y="41"/>
              </a:cxn>
              <a:cxn ang="0">
                <a:pos x="0" y="39"/>
              </a:cxn>
              <a:cxn ang="0">
                <a:pos x="1" y="36"/>
              </a:cxn>
              <a:cxn ang="0">
                <a:pos x="64" y="0"/>
              </a:cxn>
              <a:cxn ang="0">
                <a:pos x="65" y="0"/>
              </a:cxn>
              <a:cxn ang="0">
                <a:pos x="67" y="0"/>
              </a:cxn>
              <a:cxn ang="0">
                <a:pos x="68" y="3"/>
              </a:cxn>
            </a:cxnLst>
            <a:rect l="0" t="0" r="r" b="b"/>
            <a:pathLst>
              <a:path w="68" h="68">
                <a:moveTo>
                  <a:pt x="68" y="3"/>
                </a:moveTo>
                <a:cubicBezTo>
                  <a:pt x="58" y="61"/>
                  <a:pt x="58" y="61"/>
                  <a:pt x="58" y="61"/>
                </a:cubicBezTo>
                <a:cubicBezTo>
                  <a:pt x="58" y="62"/>
                  <a:pt x="57" y="62"/>
                  <a:pt x="57" y="63"/>
                </a:cubicBezTo>
                <a:cubicBezTo>
                  <a:pt x="56" y="63"/>
                  <a:pt x="56" y="63"/>
                  <a:pt x="56" y="63"/>
                </a:cubicBezTo>
                <a:cubicBezTo>
                  <a:pt x="55" y="63"/>
                  <a:pt x="55" y="63"/>
                  <a:pt x="55" y="63"/>
                </a:cubicBezTo>
                <a:cubicBezTo>
                  <a:pt x="38" y="56"/>
                  <a:pt x="38" y="56"/>
                  <a:pt x="38" y="56"/>
                </a:cubicBezTo>
                <a:cubicBezTo>
                  <a:pt x="28" y="67"/>
                  <a:pt x="28" y="67"/>
                  <a:pt x="28" y="67"/>
                </a:cubicBezTo>
                <a:cubicBezTo>
                  <a:pt x="28" y="67"/>
                  <a:pt x="27" y="68"/>
                  <a:pt x="26" y="68"/>
                </a:cubicBezTo>
                <a:cubicBezTo>
                  <a:pt x="26" y="68"/>
                  <a:pt x="26" y="68"/>
                  <a:pt x="26" y="68"/>
                </a:cubicBezTo>
                <a:cubicBezTo>
                  <a:pt x="25" y="67"/>
                  <a:pt x="24" y="66"/>
                  <a:pt x="24" y="65"/>
                </a:cubicBezTo>
                <a:cubicBezTo>
                  <a:pt x="24" y="52"/>
                  <a:pt x="24" y="52"/>
                  <a:pt x="24" y="52"/>
                </a:cubicBezTo>
                <a:cubicBezTo>
                  <a:pt x="57" y="12"/>
                  <a:pt x="57" y="12"/>
                  <a:pt x="57" y="12"/>
                </a:cubicBezTo>
                <a:cubicBezTo>
                  <a:pt x="16" y="47"/>
                  <a:pt x="16" y="47"/>
                  <a:pt x="16" y="47"/>
                </a:cubicBezTo>
                <a:cubicBezTo>
                  <a:pt x="1" y="41"/>
                  <a:pt x="1" y="41"/>
                  <a:pt x="1" y="41"/>
                </a:cubicBezTo>
                <a:cubicBezTo>
                  <a:pt x="0" y="40"/>
                  <a:pt x="0" y="40"/>
                  <a:pt x="0" y="39"/>
                </a:cubicBezTo>
                <a:cubicBezTo>
                  <a:pt x="0" y="38"/>
                  <a:pt x="0" y="37"/>
                  <a:pt x="1" y="36"/>
                </a:cubicBezTo>
                <a:cubicBezTo>
                  <a:pt x="64" y="0"/>
                  <a:pt x="64" y="0"/>
                  <a:pt x="64" y="0"/>
                </a:cubicBezTo>
                <a:cubicBezTo>
                  <a:pt x="65" y="0"/>
                  <a:pt x="65" y="0"/>
                  <a:pt x="65" y="0"/>
                </a:cubicBezTo>
                <a:cubicBezTo>
                  <a:pt x="66" y="0"/>
                  <a:pt x="66" y="0"/>
                  <a:pt x="67" y="0"/>
                </a:cubicBezTo>
                <a:cubicBezTo>
                  <a:pt x="68" y="1"/>
                  <a:pt x="68" y="2"/>
                  <a:pt x="68" y="3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p>
            <a:pPr algn="ctr"/>
            <a:endParaRPr lang="en-US">
              <a:solidFill>
                <a:schemeClr val="accent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8" name="PA_任意多边形 245"/>
          <p:cNvSpPr/>
          <p:nvPr userDrawn="1">
            <p:custDataLst>
              <p:tags r:id="rId3"/>
            </p:custDataLst>
          </p:nvPr>
        </p:nvSpPr>
        <p:spPr bwMode="auto">
          <a:xfrm>
            <a:off x="51435" y="5934710"/>
            <a:ext cx="786765" cy="786765"/>
          </a:xfrm>
          <a:custGeom>
            <a:avLst/>
            <a:gdLst/>
            <a:ahLst/>
            <a:cxnLst>
              <a:cxn ang="0">
                <a:pos x="68" y="3"/>
              </a:cxn>
              <a:cxn ang="0">
                <a:pos x="58" y="61"/>
              </a:cxn>
              <a:cxn ang="0">
                <a:pos x="57" y="63"/>
              </a:cxn>
              <a:cxn ang="0">
                <a:pos x="56" y="63"/>
              </a:cxn>
              <a:cxn ang="0">
                <a:pos x="55" y="63"/>
              </a:cxn>
              <a:cxn ang="0">
                <a:pos x="38" y="56"/>
              </a:cxn>
              <a:cxn ang="0">
                <a:pos x="28" y="67"/>
              </a:cxn>
              <a:cxn ang="0">
                <a:pos x="26" y="68"/>
              </a:cxn>
              <a:cxn ang="0">
                <a:pos x="26" y="68"/>
              </a:cxn>
              <a:cxn ang="0">
                <a:pos x="24" y="65"/>
              </a:cxn>
              <a:cxn ang="0">
                <a:pos x="24" y="52"/>
              </a:cxn>
              <a:cxn ang="0">
                <a:pos x="57" y="12"/>
              </a:cxn>
              <a:cxn ang="0">
                <a:pos x="16" y="47"/>
              </a:cxn>
              <a:cxn ang="0">
                <a:pos x="1" y="41"/>
              </a:cxn>
              <a:cxn ang="0">
                <a:pos x="0" y="39"/>
              </a:cxn>
              <a:cxn ang="0">
                <a:pos x="1" y="36"/>
              </a:cxn>
              <a:cxn ang="0">
                <a:pos x="64" y="0"/>
              </a:cxn>
              <a:cxn ang="0">
                <a:pos x="65" y="0"/>
              </a:cxn>
              <a:cxn ang="0">
                <a:pos x="67" y="0"/>
              </a:cxn>
              <a:cxn ang="0">
                <a:pos x="68" y="3"/>
              </a:cxn>
            </a:cxnLst>
            <a:rect l="0" t="0" r="r" b="b"/>
            <a:pathLst>
              <a:path w="68" h="68">
                <a:moveTo>
                  <a:pt x="68" y="3"/>
                </a:moveTo>
                <a:cubicBezTo>
                  <a:pt x="58" y="61"/>
                  <a:pt x="58" y="61"/>
                  <a:pt x="58" y="61"/>
                </a:cubicBezTo>
                <a:cubicBezTo>
                  <a:pt x="58" y="62"/>
                  <a:pt x="57" y="62"/>
                  <a:pt x="57" y="63"/>
                </a:cubicBezTo>
                <a:cubicBezTo>
                  <a:pt x="56" y="63"/>
                  <a:pt x="56" y="63"/>
                  <a:pt x="56" y="63"/>
                </a:cubicBezTo>
                <a:cubicBezTo>
                  <a:pt x="55" y="63"/>
                  <a:pt x="55" y="63"/>
                  <a:pt x="55" y="63"/>
                </a:cubicBezTo>
                <a:cubicBezTo>
                  <a:pt x="38" y="56"/>
                  <a:pt x="38" y="56"/>
                  <a:pt x="38" y="56"/>
                </a:cubicBezTo>
                <a:cubicBezTo>
                  <a:pt x="28" y="67"/>
                  <a:pt x="28" y="67"/>
                  <a:pt x="28" y="67"/>
                </a:cubicBezTo>
                <a:cubicBezTo>
                  <a:pt x="28" y="67"/>
                  <a:pt x="27" y="68"/>
                  <a:pt x="26" y="68"/>
                </a:cubicBezTo>
                <a:cubicBezTo>
                  <a:pt x="26" y="68"/>
                  <a:pt x="26" y="68"/>
                  <a:pt x="26" y="68"/>
                </a:cubicBezTo>
                <a:cubicBezTo>
                  <a:pt x="25" y="67"/>
                  <a:pt x="24" y="66"/>
                  <a:pt x="24" y="65"/>
                </a:cubicBezTo>
                <a:cubicBezTo>
                  <a:pt x="24" y="52"/>
                  <a:pt x="24" y="52"/>
                  <a:pt x="24" y="52"/>
                </a:cubicBezTo>
                <a:cubicBezTo>
                  <a:pt x="57" y="12"/>
                  <a:pt x="57" y="12"/>
                  <a:pt x="57" y="12"/>
                </a:cubicBezTo>
                <a:cubicBezTo>
                  <a:pt x="16" y="47"/>
                  <a:pt x="16" y="47"/>
                  <a:pt x="16" y="47"/>
                </a:cubicBezTo>
                <a:cubicBezTo>
                  <a:pt x="1" y="41"/>
                  <a:pt x="1" y="41"/>
                  <a:pt x="1" y="41"/>
                </a:cubicBezTo>
                <a:cubicBezTo>
                  <a:pt x="0" y="40"/>
                  <a:pt x="0" y="40"/>
                  <a:pt x="0" y="39"/>
                </a:cubicBezTo>
                <a:cubicBezTo>
                  <a:pt x="0" y="38"/>
                  <a:pt x="0" y="37"/>
                  <a:pt x="1" y="36"/>
                </a:cubicBezTo>
                <a:cubicBezTo>
                  <a:pt x="64" y="0"/>
                  <a:pt x="64" y="0"/>
                  <a:pt x="64" y="0"/>
                </a:cubicBezTo>
                <a:cubicBezTo>
                  <a:pt x="65" y="0"/>
                  <a:pt x="65" y="0"/>
                  <a:pt x="65" y="0"/>
                </a:cubicBezTo>
                <a:cubicBezTo>
                  <a:pt x="66" y="0"/>
                  <a:pt x="66" y="0"/>
                  <a:pt x="67" y="0"/>
                </a:cubicBezTo>
                <a:cubicBezTo>
                  <a:pt x="68" y="1"/>
                  <a:pt x="68" y="2"/>
                  <a:pt x="68" y="3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p>
            <a:pPr algn="ctr"/>
            <a:endParaRPr lang="en-US">
              <a:solidFill>
                <a:schemeClr val="accent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4"/>
            </p:custDataLst>
          </p:nvPr>
        </p:nvSpPr>
        <p:spPr>
          <a:xfrm>
            <a:off x="1085850" y="5010785"/>
            <a:ext cx="104070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3200">
                <a:solidFill>
                  <a:schemeClr val="dk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思考：实验室中，有哪些反应会产生二氧化碳？</a:t>
            </a:r>
            <a:endParaRPr lang="zh-CN" sz="3200">
              <a:solidFill>
                <a:schemeClr val="dk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2" name="图片 1"/>
          <p:cNvPicPr/>
          <p:nvPr/>
        </p:nvPicPr>
        <p:blipFill>
          <a:blip r:embed="rId5"/>
          <a:stretch>
            <a:fillRect/>
          </a:stretch>
        </p:blipFill>
        <p:spPr>
          <a:xfrm>
            <a:off x="7015480" y="1134110"/>
            <a:ext cx="4572000" cy="3048000"/>
          </a:xfrm>
          <a:prstGeom prst="rect">
            <a:avLst/>
          </a:prstGeom>
          <a:noFill/>
          <a:ln w="9525">
            <a:noFill/>
          </a:ln>
        </p:spPr>
      </p:pic>
      <p:graphicFrame>
        <p:nvGraphicFramePr>
          <p:cNvPr id="9" name="图表 8" descr="7b0a202020202263686172745265734964223a20223230343732323037220a7d0a"/>
          <p:cNvGraphicFramePr/>
          <p:nvPr/>
        </p:nvGraphicFramePr>
        <p:xfrm>
          <a:off x="675640" y="480060"/>
          <a:ext cx="5965190" cy="41935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lvl="0" algn="ctr"/>
            <a:endParaRPr lang="en-US" altLang="zh-CN">
              <a:solidFill>
                <a:schemeClr val="lt1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sp>
        <p:nvSpPr>
          <p:cNvPr id="3" name="五边形 2"/>
          <p:cNvSpPr/>
          <p:nvPr userDrawn="1">
            <p:custDataLst>
              <p:tags r:id="rId2"/>
            </p:custDataLst>
          </p:nvPr>
        </p:nvSpPr>
        <p:spPr>
          <a:xfrm>
            <a:off x="619601" y="243206"/>
            <a:ext cx="531177" cy="398779"/>
          </a:xfrm>
          <a:prstGeom prst="homePlate">
            <a:avLst/>
          </a:prstGeom>
          <a:solidFill>
            <a:schemeClr val="accent2"/>
          </a:solidFill>
        </p:spPr>
        <p:txBody>
          <a:bodyPr wrap="none" rtlCol="0" anchor="ctr">
            <a:spAutoFit/>
          </a:bodyPr>
          <a:p>
            <a:pPr algn="ctr">
              <a:spcBef>
                <a:spcPct val="0"/>
              </a:spcBef>
            </a:pPr>
            <a:endParaRPr lang="zh-CN" altLang="en-US" sz="2000" smtClean="0">
              <a:solidFill>
                <a:srgbClr val="222B33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4" name="五边形 3"/>
          <p:cNvSpPr/>
          <p:nvPr userDrawn="1">
            <p:custDataLst>
              <p:tags r:id="rId3"/>
            </p:custDataLst>
          </p:nvPr>
        </p:nvSpPr>
        <p:spPr>
          <a:xfrm flipH="1">
            <a:off x="11041222" y="6216016"/>
            <a:ext cx="531177" cy="398779"/>
          </a:xfrm>
          <a:prstGeom prst="homePlate">
            <a:avLst/>
          </a:prstGeom>
          <a:solidFill>
            <a:schemeClr val="accent2"/>
          </a:solidFill>
        </p:spPr>
        <p:txBody>
          <a:bodyPr wrap="none" rtlCol="0" anchor="ctr">
            <a:spAutoFit/>
          </a:bodyPr>
          <a:p>
            <a:pPr algn="ctr">
              <a:spcBef>
                <a:spcPct val="0"/>
              </a:spcBef>
            </a:pPr>
            <a:endParaRPr lang="zh-CN" altLang="en-US" sz="2000" smtClean="0">
              <a:solidFill>
                <a:srgbClr val="222B33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5" name="Title 6"/>
          <p:cNvSpPr txBox="1"/>
          <p:nvPr>
            <p:custDataLst>
              <p:tags r:id="rId4"/>
            </p:custDataLst>
          </p:nvPr>
        </p:nvSpPr>
        <p:spPr>
          <a:xfrm>
            <a:off x="1084649" y="143475"/>
            <a:ext cx="10974649" cy="60840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91440" tIns="45720" rIns="91440" bIns="45720" anchor="b" anchorCtr="0">
            <a:normAutofit lnSpcReduction="10000"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zh-CN" altLang="en-US" sz="3200">
                <a:solidFill>
                  <a:schemeClr val="accent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环节二</a:t>
            </a:r>
            <a:r>
              <a:rPr altLang="zh-CN" sz="3200">
                <a:solidFill>
                  <a:schemeClr val="accent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</a:t>
            </a:r>
            <a:r>
              <a:rPr lang="zh-CN" altLang="en-US" sz="3200">
                <a:solidFill>
                  <a:schemeClr val="accent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二氧化碳的捕集与运输</a:t>
            </a:r>
            <a:endParaRPr lang="zh-CN" altLang="en-US" sz="3200" b="1" spc="150">
              <a:ln w="3175">
                <a:noFill/>
                <a:prstDash val="dash"/>
              </a:ln>
              <a:solidFill>
                <a:schemeClr val="accent1">
                  <a:lumMod val="50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2" name="文本框 1"/>
          <p:cNvSpPr txBox="1"/>
          <p:nvPr>
            <p:custDataLst>
              <p:tags r:id="rId5"/>
            </p:custDataLst>
          </p:nvPr>
        </p:nvSpPr>
        <p:spPr>
          <a:xfrm>
            <a:off x="720090" y="1102995"/>
            <a:ext cx="1085278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solidFill>
                  <a:schemeClr val="dk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Q2</a:t>
            </a:r>
            <a:r>
              <a:rPr lang="zh-CN" altLang="en-US" sz="3200">
                <a:solidFill>
                  <a:schemeClr val="dk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：以蜡烛燃烧为例，实验室如何对排放出的二氧化碳进行捕集？</a:t>
            </a:r>
            <a:endParaRPr lang="zh-CN" altLang="en-US" sz="3200">
              <a:solidFill>
                <a:schemeClr val="dk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6"/>
            </p:custDataLst>
          </p:nvPr>
        </p:nvSpPr>
        <p:spPr>
          <a:xfrm>
            <a:off x="5181600" y="3354070"/>
            <a:ext cx="6182360" cy="2676525"/>
          </a:xfrm>
          <a:prstGeom prst="rect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252095" rtlCol="0">
            <a:spAutoFit/>
          </a:bodyPr>
          <a:p>
            <a:pPr indent="0" algn="ctr" fontAlgn="auto">
              <a:lnSpc>
                <a:spcPct val="150000"/>
              </a:lnSpc>
            </a:pPr>
            <a:r>
              <a:rPr lang="zh-CN" altLang="en-US" sz="2800">
                <a:solidFill>
                  <a:schemeClr val="tx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小提示</a:t>
            </a:r>
            <a:endParaRPr lang="zh-CN" altLang="en-US" sz="2800">
              <a:solidFill>
                <a:schemeClr val="tx1"/>
              </a:solidFill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</a:endParaRPr>
          </a:p>
          <a:p>
            <a:pPr indent="0" algn="l" fontAlgn="auto">
              <a:lnSpc>
                <a:spcPct val="150000"/>
              </a:lnSpc>
            </a:pPr>
            <a:r>
              <a:rPr lang="zh-CN" altLang="en-US" sz="2800">
                <a:solidFill>
                  <a:schemeClr val="tx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提纯某种物质时通常有两种思路：</a:t>
            </a:r>
            <a:endParaRPr lang="zh-CN" altLang="en-US" sz="2800">
              <a:solidFill>
                <a:schemeClr val="tx1"/>
              </a:solidFill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</a:endParaRPr>
          </a:p>
          <a:p>
            <a:pPr indent="0" algn="l" fontAlgn="auto">
              <a:lnSpc>
                <a:spcPct val="150000"/>
              </a:lnSpc>
            </a:pPr>
            <a:r>
              <a:rPr lang="zh-CN" altLang="en-US" sz="2800">
                <a:solidFill>
                  <a:schemeClr val="tx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①将杂质从混合物中除去；</a:t>
            </a:r>
            <a:endParaRPr lang="zh-CN" altLang="en-US" sz="2800">
              <a:solidFill>
                <a:schemeClr val="tx1"/>
              </a:solidFill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</a:endParaRPr>
          </a:p>
          <a:p>
            <a:pPr indent="0" algn="l" fontAlgn="auto">
              <a:lnSpc>
                <a:spcPct val="150000"/>
              </a:lnSpc>
            </a:pPr>
            <a:r>
              <a:rPr lang="zh-CN" altLang="en-US" sz="2800">
                <a:solidFill>
                  <a:schemeClr val="tx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②将有用物质从混合物中取出。</a:t>
            </a:r>
            <a:endParaRPr lang="zh-CN" altLang="en-US" sz="2800">
              <a:solidFill>
                <a:schemeClr val="tx1"/>
              </a:solidFill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</a:endParaRPr>
          </a:p>
        </p:txBody>
      </p:sp>
      <p:pic>
        <p:nvPicPr>
          <p:cNvPr id="107" name="图片 106"/>
          <p:cNvPicPr/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24233" r="47917"/>
          <a:stretch>
            <a:fillRect/>
          </a:stretch>
        </p:blipFill>
        <p:spPr>
          <a:xfrm>
            <a:off x="1523365" y="2753360"/>
            <a:ext cx="2768600" cy="31070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文本框 6"/>
          <p:cNvSpPr txBox="1"/>
          <p:nvPr>
            <p:custDataLst>
              <p:tags r:id="rId8"/>
            </p:custDataLst>
          </p:nvPr>
        </p:nvSpPr>
        <p:spPr>
          <a:xfrm>
            <a:off x="5095875" y="2249170"/>
            <a:ext cx="655764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solidFill>
                  <a:schemeClr val="dk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Q3</a:t>
            </a:r>
            <a:r>
              <a:rPr lang="zh-CN" sz="3200">
                <a:solidFill>
                  <a:schemeClr val="dk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：如何对二氧化碳进行提纯？请根据二氧化碳的性质设计实验方案。</a:t>
            </a:r>
            <a:endParaRPr lang="zh-CN" sz="3200">
              <a:solidFill>
                <a:schemeClr val="dk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</p:spTree>
    <p:custDataLst>
      <p:tags r:id="rId9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7" name="PA_任意多边形 245"/>
          <p:cNvSpPr/>
          <p:nvPr userDrawn="1">
            <p:custDataLst>
              <p:tags r:id="rId1"/>
            </p:custDataLst>
          </p:nvPr>
        </p:nvSpPr>
        <p:spPr bwMode="auto">
          <a:xfrm>
            <a:off x="11244580" y="98425"/>
            <a:ext cx="786765" cy="786765"/>
          </a:xfrm>
          <a:custGeom>
            <a:avLst/>
            <a:gdLst/>
            <a:ahLst/>
            <a:cxnLst>
              <a:cxn ang="0">
                <a:pos x="68" y="3"/>
              </a:cxn>
              <a:cxn ang="0">
                <a:pos x="58" y="61"/>
              </a:cxn>
              <a:cxn ang="0">
                <a:pos x="57" y="63"/>
              </a:cxn>
              <a:cxn ang="0">
                <a:pos x="56" y="63"/>
              </a:cxn>
              <a:cxn ang="0">
                <a:pos x="55" y="63"/>
              </a:cxn>
              <a:cxn ang="0">
                <a:pos x="38" y="56"/>
              </a:cxn>
              <a:cxn ang="0">
                <a:pos x="28" y="67"/>
              </a:cxn>
              <a:cxn ang="0">
                <a:pos x="26" y="68"/>
              </a:cxn>
              <a:cxn ang="0">
                <a:pos x="26" y="68"/>
              </a:cxn>
              <a:cxn ang="0">
                <a:pos x="24" y="65"/>
              </a:cxn>
              <a:cxn ang="0">
                <a:pos x="24" y="52"/>
              </a:cxn>
              <a:cxn ang="0">
                <a:pos x="57" y="12"/>
              </a:cxn>
              <a:cxn ang="0">
                <a:pos x="16" y="47"/>
              </a:cxn>
              <a:cxn ang="0">
                <a:pos x="1" y="41"/>
              </a:cxn>
              <a:cxn ang="0">
                <a:pos x="0" y="39"/>
              </a:cxn>
              <a:cxn ang="0">
                <a:pos x="1" y="36"/>
              </a:cxn>
              <a:cxn ang="0">
                <a:pos x="64" y="0"/>
              </a:cxn>
              <a:cxn ang="0">
                <a:pos x="65" y="0"/>
              </a:cxn>
              <a:cxn ang="0">
                <a:pos x="67" y="0"/>
              </a:cxn>
              <a:cxn ang="0">
                <a:pos x="68" y="3"/>
              </a:cxn>
            </a:cxnLst>
            <a:rect l="0" t="0" r="r" b="b"/>
            <a:pathLst>
              <a:path w="68" h="68">
                <a:moveTo>
                  <a:pt x="68" y="3"/>
                </a:moveTo>
                <a:cubicBezTo>
                  <a:pt x="58" y="61"/>
                  <a:pt x="58" y="61"/>
                  <a:pt x="58" y="61"/>
                </a:cubicBezTo>
                <a:cubicBezTo>
                  <a:pt x="58" y="62"/>
                  <a:pt x="57" y="62"/>
                  <a:pt x="57" y="63"/>
                </a:cubicBezTo>
                <a:cubicBezTo>
                  <a:pt x="56" y="63"/>
                  <a:pt x="56" y="63"/>
                  <a:pt x="56" y="63"/>
                </a:cubicBezTo>
                <a:cubicBezTo>
                  <a:pt x="55" y="63"/>
                  <a:pt x="55" y="63"/>
                  <a:pt x="55" y="63"/>
                </a:cubicBezTo>
                <a:cubicBezTo>
                  <a:pt x="38" y="56"/>
                  <a:pt x="38" y="56"/>
                  <a:pt x="38" y="56"/>
                </a:cubicBezTo>
                <a:cubicBezTo>
                  <a:pt x="28" y="67"/>
                  <a:pt x="28" y="67"/>
                  <a:pt x="28" y="67"/>
                </a:cubicBezTo>
                <a:cubicBezTo>
                  <a:pt x="28" y="67"/>
                  <a:pt x="27" y="68"/>
                  <a:pt x="26" y="68"/>
                </a:cubicBezTo>
                <a:cubicBezTo>
                  <a:pt x="26" y="68"/>
                  <a:pt x="26" y="68"/>
                  <a:pt x="26" y="68"/>
                </a:cubicBezTo>
                <a:cubicBezTo>
                  <a:pt x="25" y="67"/>
                  <a:pt x="24" y="66"/>
                  <a:pt x="24" y="65"/>
                </a:cubicBezTo>
                <a:cubicBezTo>
                  <a:pt x="24" y="52"/>
                  <a:pt x="24" y="52"/>
                  <a:pt x="24" y="52"/>
                </a:cubicBezTo>
                <a:cubicBezTo>
                  <a:pt x="57" y="12"/>
                  <a:pt x="57" y="12"/>
                  <a:pt x="57" y="12"/>
                </a:cubicBezTo>
                <a:cubicBezTo>
                  <a:pt x="16" y="47"/>
                  <a:pt x="16" y="47"/>
                  <a:pt x="16" y="47"/>
                </a:cubicBezTo>
                <a:cubicBezTo>
                  <a:pt x="1" y="41"/>
                  <a:pt x="1" y="41"/>
                  <a:pt x="1" y="41"/>
                </a:cubicBezTo>
                <a:cubicBezTo>
                  <a:pt x="0" y="40"/>
                  <a:pt x="0" y="40"/>
                  <a:pt x="0" y="39"/>
                </a:cubicBezTo>
                <a:cubicBezTo>
                  <a:pt x="0" y="38"/>
                  <a:pt x="0" y="37"/>
                  <a:pt x="1" y="36"/>
                </a:cubicBezTo>
                <a:cubicBezTo>
                  <a:pt x="64" y="0"/>
                  <a:pt x="64" y="0"/>
                  <a:pt x="64" y="0"/>
                </a:cubicBezTo>
                <a:cubicBezTo>
                  <a:pt x="65" y="0"/>
                  <a:pt x="65" y="0"/>
                  <a:pt x="65" y="0"/>
                </a:cubicBezTo>
                <a:cubicBezTo>
                  <a:pt x="66" y="0"/>
                  <a:pt x="66" y="0"/>
                  <a:pt x="67" y="0"/>
                </a:cubicBezTo>
                <a:cubicBezTo>
                  <a:pt x="68" y="1"/>
                  <a:pt x="68" y="2"/>
                  <a:pt x="68" y="3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p>
            <a:pPr algn="ctr"/>
            <a:endParaRPr lang="en-US">
              <a:solidFill>
                <a:schemeClr val="accent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8" name="PA_任意多边形 245"/>
          <p:cNvSpPr/>
          <p:nvPr userDrawn="1">
            <p:custDataLst>
              <p:tags r:id="rId2"/>
            </p:custDataLst>
          </p:nvPr>
        </p:nvSpPr>
        <p:spPr bwMode="auto">
          <a:xfrm>
            <a:off x="51435" y="5934710"/>
            <a:ext cx="786765" cy="786765"/>
          </a:xfrm>
          <a:custGeom>
            <a:avLst/>
            <a:gdLst/>
            <a:ahLst/>
            <a:cxnLst>
              <a:cxn ang="0">
                <a:pos x="68" y="3"/>
              </a:cxn>
              <a:cxn ang="0">
                <a:pos x="58" y="61"/>
              </a:cxn>
              <a:cxn ang="0">
                <a:pos x="57" y="63"/>
              </a:cxn>
              <a:cxn ang="0">
                <a:pos x="56" y="63"/>
              </a:cxn>
              <a:cxn ang="0">
                <a:pos x="55" y="63"/>
              </a:cxn>
              <a:cxn ang="0">
                <a:pos x="38" y="56"/>
              </a:cxn>
              <a:cxn ang="0">
                <a:pos x="28" y="67"/>
              </a:cxn>
              <a:cxn ang="0">
                <a:pos x="26" y="68"/>
              </a:cxn>
              <a:cxn ang="0">
                <a:pos x="26" y="68"/>
              </a:cxn>
              <a:cxn ang="0">
                <a:pos x="24" y="65"/>
              </a:cxn>
              <a:cxn ang="0">
                <a:pos x="24" y="52"/>
              </a:cxn>
              <a:cxn ang="0">
                <a:pos x="57" y="12"/>
              </a:cxn>
              <a:cxn ang="0">
                <a:pos x="16" y="47"/>
              </a:cxn>
              <a:cxn ang="0">
                <a:pos x="1" y="41"/>
              </a:cxn>
              <a:cxn ang="0">
                <a:pos x="0" y="39"/>
              </a:cxn>
              <a:cxn ang="0">
                <a:pos x="1" y="36"/>
              </a:cxn>
              <a:cxn ang="0">
                <a:pos x="64" y="0"/>
              </a:cxn>
              <a:cxn ang="0">
                <a:pos x="65" y="0"/>
              </a:cxn>
              <a:cxn ang="0">
                <a:pos x="67" y="0"/>
              </a:cxn>
              <a:cxn ang="0">
                <a:pos x="68" y="3"/>
              </a:cxn>
            </a:cxnLst>
            <a:rect l="0" t="0" r="r" b="b"/>
            <a:pathLst>
              <a:path w="68" h="68">
                <a:moveTo>
                  <a:pt x="68" y="3"/>
                </a:moveTo>
                <a:cubicBezTo>
                  <a:pt x="58" y="61"/>
                  <a:pt x="58" y="61"/>
                  <a:pt x="58" y="61"/>
                </a:cubicBezTo>
                <a:cubicBezTo>
                  <a:pt x="58" y="62"/>
                  <a:pt x="57" y="62"/>
                  <a:pt x="57" y="63"/>
                </a:cubicBezTo>
                <a:cubicBezTo>
                  <a:pt x="56" y="63"/>
                  <a:pt x="56" y="63"/>
                  <a:pt x="56" y="63"/>
                </a:cubicBezTo>
                <a:cubicBezTo>
                  <a:pt x="55" y="63"/>
                  <a:pt x="55" y="63"/>
                  <a:pt x="55" y="63"/>
                </a:cubicBezTo>
                <a:cubicBezTo>
                  <a:pt x="38" y="56"/>
                  <a:pt x="38" y="56"/>
                  <a:pt x="38" y="56"/>
                </a:cubicBezTo>
                <a:cubicBezTo>
                  <a:pt x="28" y="67"/>
                  <a:pt x="28" y="67"/>
                  <a:pt x="28" y="67"/>
                </a:cubicBezTo>
                <a:cubicBezTo>
                  <a:pt x="28" y="67"/>
                  <a:pt x="27" y="68"/>
                  <a:pt x="26" y="68"/>
                </a:cubicBezTo>
                <a:cubicBezTo>
                  <a:pt x="26" y="68"/>
                  <a:pt x="26" y="68"/>
                  <a:pt x="26" y="68"/>
                </a:cubicBezTo>
                <a:cubicBezTo>
                  <a:pt x="25" y="67"/>
                  <a:pt x="24" y="66"/>
                  <a:pt x="24" y="65"/>
                </a:cubicBezTo>
                <a:cubicBezTo>
                  <a:pt x="24" y="52"/>
                  <a:pt x="24" y="52"/>
                  <a:pt x="24" y="52"/>
                </a:cubicBezTo>
                <a:cubicBezTo>
                  <a:pt x="57" y="12"/>
                  <a:pt x="57" y="12"/>
                  <a:pt x="57" y="12"/>
                </a:cubicBezTo>
                <a:cubicBezTo>
                  <a:pt x="16" y="47"/>
                  <a:pt x="16" y="47"/>
                  <a:pt x="16" y="47"/>
                </a:cubicBezTo>
                <a:cubicBezTo>
                  <a:pt x="1" y="41"/>
                  <a:pt x="1" y="41"/>
                  <a:pt x="1" y="41"/>
                </a:cubicBezTo>
                <a:cubicBezTo>
                  <a:pt x="0" y="40"/>
                  <a:pt x="0" y="40"/>
                  <a:pt x="0" y="39"/>
                </a:cubicBezTo>
                <a:cubicBezTo>
                  <a:pt x="0" y="38"/>
                  <a:pt x="0" y="37"/>
                  <a:pt x="1" y="36"/>
                </a:cubicBezTo>
                <a:cubicBezTo>
                  <a:pt x="64" y="0"/>
                  <a:pt x="64" y="0"/>
                  <a:pt x="64" y="0"/>
                </a:cubicBezTo>
                <a:cubicBezTo>
                  <a:pt x="65" y="0"/>
                  <a:pt x="65" y="0"/>
                  <a:pt x="65" y="0"/>
                </a:cubicBezTo>
                <a:cubicBezTo>
                  <a:pt x="66" y="0"/>
                  <a:pt x="66" y="0"/>
                  <a:pt x="67" y="0"/>
                </a:cubicBezTo>
                <a:cubicBezTo>
                  <a:pt x="68" y="1"/>
                  <a:pt x="68" y="2"/>
                  <a:pt x="68" y="3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p>
            <a:pPr algn="ctr"/>
            <a:endParaRPr lang="en-US">
              <a:solidFill>
                <a:schemeClr val="accent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942975" y="727710"/>
            <a:ext cx="101231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3200">
                <a:solidFill>
                  <a:schemeClr val="dk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思考：哪种方案更好，为什么？</a:t>
            </a:r>
            <a:endParaRPr lang="zh-CN" sz="3200">
              <a:solidFill>
                <a:schemeClr val="dk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1192530" y="1586230"/>
            <a:ext cx="10123170" cy="1814830"/>
          </a:xfrm>
          <a:prstGeom prst="rect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252095" rtlCol="0">
            <a:spAutoFit/>
          </a:bodyPr>
          <a:p>
            <a:pPr algn="ctr"/>
            <a:r>
              <a:rPr lang="zh-CN" altLang="en-US" sz="2800">
                <a:solidFill>
                  <a:schemeClr val="tx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资料卡</a:t>
            </a:r>
            <a:endParaRPr lang="zh-CN" altLang="en-US" sz="2800">
              <a:solidFill>
                <a:schemeClr val="tx1"/>
              </a:solidFill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</a:endParaRPr>
          </a:p>
          <a:p>
            <a:pPr indent="711200" algn="l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val="200" checksum="3773799597"/>
                </a:ext>
              </a:extLst>
            </a:pPr>
            <a:r>
              <a:rPr lang="zh-CN" sz="2800">
                <a:solidFill>
                  <a:schemeClr val="tx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氢氧化钙微溶于水，澄清石灰水中氢氧化钙的含量很少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。工业上常用石灰乳（主要成分为氢氧化钙）来吸收二氧化碳。</a:t>
            </a:r>
            <a:endParaRPr lang="zh-CN" altLang="en-US" sz="2800">
              <a:solidFill>
                <a:schemeClr val="tx1"/>
              </a:solidFill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25642" t="44861" r="44071" b="32762"/>
          <a:stretch>
            <a:fillRect/>
          </a:stretch>
        </p:blipFill>
        <p:spPr>
          <a:xfrm>
            <a:off x="2057400" y="3961765"/>
            <a:ext cx="4431030" cy="184150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6549390" y="4335780"/>
            <a:ext cx="4164965" cy="70675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40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化学吸收法</a:t>
            </a:r>
            <a:endParaRPr lang="zh-CN" altLang="en-US" sz="40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201420" y="3268345"/>
            <a:ext cx="9980930" cy="3322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 sz="2800"/>
              <a:t>实验步骤：</a:t>
            </a:r>
            <a:endParaRPr lang="zh-CN" altLang="en-US" sz="2800"/>
          </a:p>
          <a:p>
            <a:pPr>
              <a:lnSpc>
                <a:spcPct val="150000"/>
              </a:lnSpc>
            </a:pPr>
            <a:r>
              <a:rPr lang="en-US" altLang="zh-CN" sz="2800"/>
              <a:t>1.</a:t>
            </a:r>
            <a:r>
              <a:rPr lang="zh-CN" altLang="en-US" sz="2800"/>
              <a:t>点燃蜡烛，将其缓慢伸入集气瓶中燃烧。</a:t>
            </a:r>
            <a:endParaRPr lang="zh-CN" altLang="en-US" sz="2800"/>
          </a:p>
          <a:p>
            <a:pPr>
              <a:lnSpc>
                <a:spcPct val="150000"/>
              </a:lnSpc>
            </a:pPr>
            <a:r>
              <a:rPr lang="en-US" altLang="zh-CN" sz="2800"/>
              <a:t>2.</a:t>
            </a:r>
            <a:r>
              <a:rPr lang="zh-CN" altLang="en-US" sz="2800"/>
              <a:t>蜡烛熄灭后，取出燃烧匙，向集气瓶中倒入石灰乳，振荡。（摇晃石灰乳至混合均匀后再倒入）</a:t>
            </a:r>
            <a:endParaRPr lang="zh-CN" altLang="en-US" sz="2800"/>
          </a:p>
          <a:p>
            <a:pPr>
              <a:lnSpc>
                <a:spcPct val="150000"/>
              </a:lnSpc>
            </a:pPr>
            <a:r>
              <a:rPr lang="en-US" altLang="zh-CN" sz="2800"/>
              <a:t>3.</a:t>
            </a:r>
            <a:r>
              <a:rPr lang="zh-CN" altLang="en-US" sz="2800"/>
              <a:t>将吸收液倒入西林瓶中，加入稀盐酸，制取一瓶二氧化碳。</a:t>
            </a:r>
            <a:endParaRPr lang="zh-CN" altLang="en-US" sz="2800"/>
          </a:p>
        </p:txBody>
      </p:sp>
    </p:spTree>
    <p:custDataLst>
      <p:tags r:id="rId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9" grpId="0"/>
      <p:bldP spid="2" grpId="0"/>
      <p:bldP spid="2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" name="标题 10"/>
          <p:cNvSpPr>
            <a:spLocks noGrp="1"/>
          </p:cNvSpPr>
          <p:nvPr>
            <p:ph type="title"/>
          </p:nvPr>
        </p:nvSpPr>
        <p:spPr>
          <a:xfrm>
            <a:off x="838200" y="337185"/>
            <a:ext cx="2888615" cy="889000"/>
          </a:xfrm>
          <a:ln w="349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p>
            <a:pPr algn="ctr"/>
            <a:r>
              <a:rPr lang="zh-CN" altLang="en-US"/>
              <a:t>拓展视野</a:t>
            </a:r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53358" t="54277" r="32580" b="18442"/>
          <a:stretch>
            <a:fillRect/>
          </a:stretch>
        </p:blipFill>
        <p:spPr>
          <a:xfrm>
            <a:off x="8552815" y="2953385"/>
            <a:ext cx="2960370" cy="3250565"/>
          </a:xfrm>
          <a:prstGeom prst="rect">
            <a:avLst/>
          </a:prstGeom>
        </p:spPr>
      </p:pic>
      <p:sp>
        <p:nvSpPr>
          <p:cNvPr id="10" name="矩形 9"/>
          <p:cNvSpPr/>
          <p:nvPr>
            <p:custDataLst>
              <p:tags r:id="rId3"/>
            </p:custDataLst>
          </p:nvPr>
        </p:nvSpPr>
        <p:spPr>
          <a:xfrm>
            <a:off x="10741025" y="3285490"/>
            <a:ext cx="912495" cy="476885"/>
          </a:xfrm>
          <a:prstGeom prst="rect">
            <a:avLst/>
          </a:prstGeom>
          <a:solidFill>
            <a:srgbClr val="F9F9F9"/>
          </a:solidFill>
        </p:spPr>
        <p:txBody>
          <a:bodyPr wrap="none" rtlCol="0" anchor="ctr">
            <a:spAutoFit/>
          </a:bodyPr>
          <a:p>
            <a:pPr algn="ctr">
              <a:spcBef>
                <a:spcPct val="0"/>
              </a:spcBef>
            </a:pPr>
            <a:endParaRPr lang="zh-CN" altLang="en-US" sz="2000" smtClean="0">
              <a:solidFill>
                <a:srgbClr val="222B33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矩形 8"/>
          <p:cNvSpPr/>
          <p:nvPr>
            <p:custDataLst>
              <p:tags r:id="rId4"/>
            </p:custDataLst>
          </p:nvPr>
        </p:nvSpPr>
        <p:spPr>
          <a:xfrm>
            <a:off x="8895080" y="3305810"/>
            <a:ext cx="912495" cy="476885"/>
          </a:xfrm>
          <a:prstGeom prst="rect">
            <a:avLst/>
          </a:prstGeom>
          <a:solidFill>
            <a:srgbClr val="F9F9F9"/>
          </a:solidFill>
        </p:spPr>
        <p:txBody>
          <a:bodyPr wrap="none" rtlCol="0" anchor="ctr">
            <a:spAutoFit/>
          </a:bodyPr>
          <a:p>
            <a:pPr algn="ctr">
              <a:spcBef>
                <a:spcPct val="0"/>
              </a:spcBef>
            </a:pPr>
            <a:endParaRPr lang="zh-CN" altLang="en-US" sz="2000" smtClean="0">
              <a:solidFill>
                <a:srgbClr val="222B33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00" name="图片 99"/>
          <p:cNvPicPr/>
          <p:nvPr/>
        </p:nvPicPr>
        <p:blipFill>
          <a:blip r:embed="rId5"/>
          <a:stretch>
            <a:fillRect/>
          </a:stretch>
        </p:blipFill>
        <p:spPr>
          <a:xfrm>
            <a:off x="4062730" y="180340"/>
            <a:ext cx="4876800" cy="24155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29735" t="24028" r="51072" b="47677"/>
          <a:stretch>
            <a:fillRect/>
          </a:stretch>
        </p:blipFill>
        <p:spPr>
          <a:xfrm>
            <a:off x="87630" y="2497455"/>
            <a:ext cx="4248785" cy="352361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32305" t="52253" r="48160" b="16736"/>
          <a:stretch>
            <a:fillRect/>
          </a:stretch>
        </p:blipFill>
        <p:spPr>
          <a:xfrm>
            <a:off x="4216400" y="2800350"/>
            <a:ext cx="3982720" cy="3556635"/>
          </a:xfrm>
          <a:prstGeom prst="rect">
            <a:avLst/>
          </a:prstGeom>
        </p:spPr>
      </p:pic>
      <p:grpSp>
        <p:nvGrpSpPr>
          <p:cNvPr id="7" name="组合 6"/>
          <p:cNvGrpSpPr/>
          <p:nvPr>
            <p:custDataLst>
              <p:tags r:id="rId8"/>
            </p:custDataLst>
          </p:nvPr>
        </p:nvGrpSpPr>
        <p:grpSpPr>
          <a:xfrm>
            <a:off x="0" y="0"/>
            <a:ext cx="12191365" cy="6858635"/>
            <a:chOff x="-164" y="-710"/>
            <a:chExt cx="19199" cy="10801"/>
          </a:xfrm>
        </p:grpSpPr>
        <p:pic>
          <p:nvPicPr>
            <p:cNvPr id="101" name="图片 100"/>
            <p:cNvPicPr/>
            <p:nvPr/>
          </p:nvPicPr>
          <p:blipFill>
            <a:blip r:embed="rId9"/>
            <a:stretch>
              <a:fillRect/>
            </a:stretch>
          </p:blipFill>
          <p:spPr>
            <a:xfrm>
              <a:off x="-164" y="-710"/>
              <a:ext cx="19199" cy="10801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6" name="文本框 5"/>
            <p:cNvSpPr txBox="1"/>
            <p:nvPr/>
          </p:nvSpPr>
          <p:spPr>
            <a:xfrm>
              <a:off x="165" y="-134"/>
              <a:ext cx="5511" cy="1695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p>
              <a:r>
                <a:rPr lang="zh-CN" altLang="en-US" sz="3200"/>
                <a:t>悬赏</a:t>
              </a:r>
              <a:r>
                <a:rPr lang="zh-CN" altLang="en-US" sz="3200">
                  <a:solidFill>
                    <a:srgbClr val="FF0000"/>
                  </a:solidFill>
                </a:rPr>
                <a:t>一亿美元</a:t>
              </a:r>
              <a:r>
                <a:rPr lang="zh-CN" altLang="en-US" sz="3200"/>
                <a:t>寻找</a:t>
              </a:r>
              <a:r>
                <a:rPr lang="zh-CN" altLang="en-US" sz="3200"/>
                <a:t>优秀的碳捕集技术</a:t>
              </a:r>
              <a:endParaRPr lang="zh-CN" altLang="en-US" sz="3200"/>
            </a:p>
          </p:txBody>
        </p:sp>
      </p:grpSp>
    </p:spTree>
    <p:custDataLst>
      <p:tags r:id="rId10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6.xml><?xml version="1.0" encoding="utf-8"?>
<p:tagLst xmlns:p="http://schemas.openxmlformats.org/presentationml/2006/main">
  <p:tag name="PA" val="v3.0.1"/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7.xml><?xml version="1.0" encoding="utf-8"?>
<p:tagLst xmlns:p="http://schemas.openxmlformats.org/presentationml/2006/main">
  <p:tag name="PA" val="v3.0.1"/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3.xml><?xml version="1.0" encoding="utf-8"?>
<p:tagLst xmlns:p="http://schemas.openxmlformats.org/presentationml/2006/main">
  <p:tag name="PA" val="v3.2.0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</p:tagLst>
</file>

<file path=ppt/tags/tag124.xml><?xml version="1.0" encoding="utf-8"?>
<p:tagLst xmlns:p="http://schemas.openxmlformats.org/presentationml/2006/main">
  <p:tag name="PA" val="v3.2.0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</p:tagLst>
</file>

<file path=ppt/tags/tag125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1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</p:tagLst>
</file>

<file path=ppt/tags/tag1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</p:tagLst>
</file>

<file path=ppt/tags/tag1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</p:tagLst>
</file>

<file path=ppt/tags/tag129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i*1"/>
  <p:tag name="KSO_WM_UNIT_LAYERLEVEL" val="1"/>
  <p:tag name="KSO_WM_TAG_VERSION" val="1.0"/>
  <p:tag name="KSO_WM_BEAUTIFY_FLAG" val="#wm#"/>
  <p:tag name="KSO_WM_UNIT_BK_DARK_LIGHT" val="2"/>
  <p:tag name="KSO_WM_UNIT_SUBTYPE" val="h"/>
  <p:tag name="KSO_WM_UNIT_TYPE" val="i"/>
  <p:tag name="KSO_WM_UNIT_INDEX" val="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31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32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33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34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35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36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37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i*1"/>
  <p:tag name="KSO_WM_UNIT_LAYERLEVEL" val="1"/>
  <p:tag name="KSO_WM_TAG_VERSION" val="1.0"/>
  <p:tag name="KSO_WM_BEAUTIFY_FLAG" val="#wm#"/>
  <p:tag name="KSO_WM_UNIT_SUBTYPE" val="h"/>
  <p:tag name="KSO_WM_UNIT_TYPE" val="i"/>
  <p:tag name="KSO_WM_UNIT_INDEX" val="1"/>
  <p:tag name="KSO_WM_UNIT_BK_DARK_LIGHT" val="2"/>
</p:tagLst>
</file>

<file path=ppt/tags/tag138.xml><?xml version="1.0" encoding="utf-8"?>
<p:tagLst xmlns:p="http://schemas.openxmlformats.org/presentationml/2006/main">
  <p:tag name="PA" val="v3.2.0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39.xml><?xml version="1.0" encoding="utf-8"?>
<p:tagLst xmlns:p="http://schemas.openxmlformats.org/presentationml/2006/main">
  <p:tag name="PA" val="v3.2.0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41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42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43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44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45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46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i*1"/>
  <p:tag name="KSO_WM_UNIT_LAYERLEVEL" val="1"/>
  <p:tag name="KSO_WM_TAG_VERSION" val="1.0"/>
  <p:tag name="KSO_WM_BEAUTIFY_FLAG" val="#wm#"/>
  <p:tag name="KSO_WM_UNIT_SUBTYPE" val="h"/>
  <p:tag name="KSO_WM_UNIT_TYPE" val="i"/>
  <p:tag name="KSO_WM_UNIT_INDEX" val="1"/>
  <p:tag name="KSO_WM_UNIT_BK_DARK_LIGHT" val="2"/>
</p:tagLst>
</file>

<file path=ppt/tags/tag147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48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49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51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52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53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54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55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i*1"/>
  <p:tag name="KSO_WM_UNIT_LAYERLEVEL" val="1"/>
  <p:tag name="KSO_WM_TAG_VERSION" val="1.0"/>
  <p:tag name="KSO_WM_BEAUTIFY_FLAG" val="#wm#"/>
  <p:tag name="KSO_WM_UNIT_SUBTYPE" val="h"/>
  <p:tag name="KSO_WM_UNIT_TYPE" val="i"/>
  <p:tag name="KSO_WM_UNIT_INDEX" val="1"/>
  <p:tag name="KSO_WM_UNIT_BK_DARK_LIGHT" val="2"/>
</p:tagLst>
</file>

<file path=ppt/tags/tag156.xml><?xml version="1.0" encoding="utf-8"?>
<p:tagLst xmlns:p="http://schemas.openxmlformats.org/presentationml/2006/main">
  <p:tag name="PA" val="v3.2.0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57.xml><?xml version="1.0" encoding="utf-8"?>
<p:tagLst xmlns:p="http://schemas.openxmlformats.org/presentationml/2006/main">
  <p:tag name="PA" val="v3.2.0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58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59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61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62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63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64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i*1"/>
  <p:tag name="KSO_WM_UNIT_LAYERLEVEL" val="1"/>
  <p:tag name="KSO_WM_TAG_VERSION" val="1.0"/>
  <p:tag name="KSO_WM_BEAUTIFY_FLAG" val="#wm#"/>
  <p:tag name="KSO_WM_UNIT_SUBTYPE" val="h"/>
  <p:tag name="KSO_WM_UNIT_TYPE" val="i"/>
  <p:tag name="KSO_WM_UNIT_INDEX" val="1"/>
  <p:tag name="KSO_WM_UNIT_BK_DARK_LIGHT" val="2"/>
</p:tagLst>
</file>

<file path=ppt/tags/tag165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66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67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68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69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71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72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73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74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75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i*1"/>
  <p:tag name="KSO_WM_UNIT_LAYERLEVEL" val="1"/>
  <p:tag name="KSO_WM_TAG_VERSION" val="1.0"/>
  <p:tag name="KSO_WM_BEAUTIFY_FLAG" val="#wm#"/>
  <p:tag name="KSO_WM_UNIT_SUBTYPE" val="h"/>
  <p:tag name="KSO_WM_UNIT_TYPE" val="i"/>
  <p:tag name="KSO_WM_UNIT_INDEX" val="1"/>
  <p:tag name="KSO_WM_UNIT_BK_DARK_LIGHT" val="2"/>
</p:tagLst>
</file>

<file path=ppt/tags/tag176.xml><?xml version="1.0" encoding="utf-8"?>
<p:tagLst xmlns:p="http://schemas.openxmlformats.org/presentationml/2006/main">
  <p:tag name="PA" val="v3.2.0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77.xml><?xml version="1.0" encoding="utf-8"?>
<p:tagLst xmlns:p="http://schemas.openxmlformats.org/presentationml/2006/main">
  <p:tag name="PA" val="v3.2.0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78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79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81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82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83.xml><?xml version="1.0" encoding="utf-8"?>
<p:tagLst xmlns:p="http://schemas.openxmlformats.org/presentationml/2006/main">
  <p:tag name="KSO_WM_TAG_VERSION" val="1.0"/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BEAUTIFY_FLAG" val="#wm#"/>
  <p:tag name="KSO_WM_TEMPLATE_CATEGORY" val="custom"/>
  <p:tag name="KSO_WM_TEMPLATE_INDEX" val="20181596"/>
</p:tagLst>
</file>

<file path=ppt/tags/tag184.xml><?xml version="1.0" encoding="utf-8"?>
<p:tagLst xmlns:p="http://schemas.openxmlformats.org/presentationml/2006/main">
  <p:tag name="KSO_WM_TAG_VERSION" val="1.0"/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BEAUTIFY_FLAG" val="#wm#"/>
  <p:tag name="KSO_WM_TEMPLATE_CATEGORY" val="custom"/>
  <p:tag name="KSO_WM_TEMPLATE_INDEX" val="20181596"/>
</p:tagLst>
</file>

<file path=ppt/tags/tag1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88.xml><?xml version="1.0" encoding="utf-8"?>
<p:tagLst xmlns:p="http://schemas.openxmlformats.org/presentationml/2006/main">
  <p:tag name="KSO_WM_TAG_VERSION" val="1.0"/>
  <p:tag name="KSO_WM_BEAUTIFY_FLAG" val="#wm#"/>
  <p:tag name="KSO_WM_COMBINE_RELATE_SLIDE_ID" val="background20180951_1"/>
  <p:tag name="KSO_WM_TEMPLATE_CATEGORY" val="custom"/>
  <p:tag name="KSO_WM_TEMPLATE_INDEX" val="20181596"/>
  <p:tag name="KSO_WM_TEMPLATE_SUBCATEGORY" val="0"/>
  <p:tag name="KSO_WM_TEMPLATE_THUMBS_INDEX" val="1、4、5、6、11、12、16、18"/>
  <p:tag name="KSO_WM_TEMPLATE_MASTER_TYPE" val="1"/>
  <p:tag name="KSO_WM_TEMPLATE_COLOR_TYPE" val="0"/>
</p:tagLst>
</file>

<file path=ppt/tags/tag18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91.xml><?xml version="1.0" encoding="utf-8"?>
<p:tagLst xmlns:p="http://schemas.openxmlformats.org/presentationml/2006/main">
  <p:tag name="PA" val="v3.2.0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WM_BEAUTIFY_SHAPE_IDENTITY" val="{7bf1dde5-2e3e-4731-833c-60f5905f7389}"/>
  <p:tag name="KSO_WM_UNIT_TYPE" val="i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5"/>
  <p:tag name="KSO_WM_UNIT_TEXT_FILL_TYPE" val="1"/>
</p:tagLst>
</file>

<file path=ppt/tags/tag192.xml><?xml version="1.0" encoding="utf-8"?>
<p:tagLst xmlns:p="http://schemas.openxmlformats.org/presentationml/2006/main">
  <p:tag name="PA" val="v3.2.0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WM_BEAUTIFY_SHAPE_IDENTITY" val="{4fd862ef-0f10-456c-be27-d135c82c6a63}"/>
  <p:tag name="KSO_WM_UNIT_TYPE" val="i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5"/>
  <p:tag name="KSO_WM_UNIT_TEXT_FILL_TYPE" val="1"/>
</p:tagLst>
</file>

<file path=ppt/tags/tag193.xml><?xml version="1.0" encoding="utf-8"?>
<p:tagLst xmlns:p="http://schemas.openxmlformats.org/presentationml/2006/main">
  <p:tag name="KSO_WM_BEAUTIFY_FLAG" val="#wm#"/>
  <p:tag name="KSO_WM_TEMPLATE_CATEGORY" val="custom"/>
  <p:tag name="KSO_WM_TEMPLATE_INDEX" val="20205348"/>
  <p:tag name="KSO_WM_SLIDE_BK_DARK_LIGHT" val=""/>
  <p:tag name="KSO_WM_SLIDE_BACKGROUND_TYPE" val="general"/>
  <p:tag name="KSO_WM_SPECIAL_SOURCE" val="bdnull"/>
</p:tagLst>
</file>

<file path=ppt/tags/tag194.xml><?xml version="1.0" encoding="utf-8"?>
<p:tagLst xmlns:p="http://schemas.openxmlformats.org/presentationml/2006/main">
  <p:tag name="PA" val="v3.2.0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WM_BEAUTIFY_SHAPE_IDENTITY" val="{bd361929-bae9-4810-b701-6c3dd2d4b886}"/>
  <p:tag name="KSO_WM_UNIT_TYPE" val="i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5"/>
  <p:tag name="KSO_WM_UNIT_TEXT_FILL_TYPE" val="1"/>
</p:tagLst>
</file>

<file path=ppt/tags/tag195.xml><?xml version="1.0" encoding="utf-8"?>
<p:tagLst xmlns:p="http://schemas.openxmlformats.org/presentationml/2006/main">
  <p:tag name="PA" val="v3.2.0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WM_BEAUTIFY_SHAPE_IDENTITY" val="{4918c0d0-6e14-4ebf-898b-3cf11cd10506}"/>
  <p:tag name="KSO_WM_UNIT_TYPE" val="i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5"/>
  <p:tag name="KSO_WM_UNIT_TEXT_FILL_TYPE" val="1"/>
</p:tagLst>
</file>

<file path=ppt/tags/tag196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160411_4*i*0"/>
  <p:tag name="KSO_WM_TEMPLATE_CATEGORY" val="diagram"/>
  <p:tag name="KSO_WM_TEMPLATE_INDEX" val="160411"/>
  <p:tag name="KSO_WM_UNIT_INDEX" val="0"/>
</p:tagLst>
</file>

<file path=ppt/tags/tag197.xml><?xml version="1.0" encoding="utf-8"?>
<p:tagLst xmlns:p="http://schemas.openxmlformats.org/presentationml/2006/main">
  <p:tag name="KSO_WM_TAG_VERSION" val="1.0"/>
  <p:tag name="KSO_WM_TEMPLATE_CATEGORY" val="diagram"/>
  <p:tag name="KSO_WM_TEMPLATE_INDEX" val="160411"/>
  <p:tag name="KSO_WM_UNIT_TYPE" val="l_h_f"/>
  <p:tag name="KSO_WM_UNIT_INDEX" val="1_1_1"/>
  <p:tag name="KSO_WM_UNIT_ID" val="diagram160411_4*l_h_f*1_1_1"/>
  <p:tag name="KSO_WM_UNIT_CLEAR" val="1"/>
  <p:tag name="KSO_WM_UNIT_LAYERLEVEL" val="1_1_1"/>
  <p:tag name="KSO_WM_UNIT_VALUE" val="48"/>
  <p:tag name="KSO_WM_UNIT_HIGHLIGHT" val="0"/>
  <p:tag name="KSO_WM_UNIT_COMPATIBLE" val="0"/>
  <p:tag name="KSO_WM_BEAUTIFY_FLAG" val="#wm#"/>
  <p:tag name="KSO_WM_DIAGRAM_GROUP_CODE" val="l1-1"/>
  <p:tag name="KSO_WM_UNIT_PRESET_TEXT" val="LOREM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198.xml><?xml version="1.0" encoding="utf-8"?>
<p:tagLst xmlns:p="http://schemas.openxmlformats.org/presentationml/2006/main">
  <p:tag name="KSO_WM_TAG_VERSION" val="1.0"/>
  <p:tag name="KSO_WM_TEMPLATE_CATEGORY" val="diagram"/>
  <p:tag name="KSO_WM_TEMPLATE_INDEX" val="160411"/>
  <p:tag name="KSO_WM_UNIT_TYPE" val="l_i"/>
  <p:tag name="KSO_WM_UNIT_INDEX" val="1_1"/>
  <p:tag name="KSO_WM_UNIT_ID" val="diagram160411_4*l_i*1_1"/>
  <p:tag name="KSO_WM_UNIT_CLEAR" val="1"/>
  <p:tag name="KSO_WM_UNIT_LAYERLEVEL" val="1_1"/>
  <p:tag name="KSO_WM_BEAUTIFY_FLAG" val="#wm#"/>
  <p:tag name="KSO_WM_DIAGRAM_GROUP_CODE" val="l1-1"/>
  <p:tag name="KSO_WM_UNIT_FILL_FORE_SCHEMECOLOR_INDEX" val="14"/>
  <p:tag name="KSO_WM_UNIT_FILL_TYPE" val="1"/>
  <p:tag name="KSO_WM_UNIT_TEXT_FILL_FORE_SCHEMECOLOR_INDEX" val="5"/>
  <p:tag name="KSO_WM_UNIT_TEXT_FILL_TYPE" val="1"/>
</p:tagLst>
</file>

<file path=ppt/tags/tag199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160411_4*i*5"/>
  <p:tag name="KSO_WM_TEMPLATE_CATEGORY" val="diagram"/>
  <p:tag name="KSO_WM_TEMPLATE_INDEX" val="160411"/>
  <p:tag name="KSO_WM_UNIT_INDEX" val="5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00.xml><?xml version="1.0" encoding="utf-8"?>
<p:tagLst xmlns:p="http://schemas.openxmlformats.org/presentationml/2006/main">
  <p:tag name="KSO_WM_TAG_VERSION" val="1.0"/>
  <p:tag name="KSO_WM_TEMPLATE_CATEGORY" val="diagram"/>
  <p:tag name="KSO_WM_TEMPLATE_INDEX" val="160411"/>
  <p:tag name="KSO_WM_UNIT_TYPE" val="l_h_f"/>
  <p:tag name="KSO_WM_UNIT_INDEX" val="1_2_1"/>
  <p:tag name="KSO_WM_UNIT_ID" val="diagram160411_4*l_h_f*1_2_1"/>
  <p:tag name="KSO_WM_UNIT_CLEAR" val="1"/>
  <p:tag name="KSO_WM_UNIT_LAYERLEVEL" val="1_1_1"/>
  <p:tag name="KSO_WM_UNIT_VALUE" val="48"/>
  <p:tag name="KSO_WM_UNIT_HIGHLIGHT" val="0"/>
  <p:tag name="KSO_WM_UNIT_COMPATIBLE" val="0"/>
  <p:tag name="KSO_WM_BEAUTIFY_FLAG" val="#wm#"/>
  <p:tag name="KSO_WM_DIAGRAM_GROUP_CODE" val="l1-1"/>
  <p:tag name="KSO_WM_UNIT_PRESET_TEXT" val="LOREM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201.xml><?xml version="1.0" encoding="utf-8"?>
<p:tagLst xmlns:p="http://schemas.openxmlformats.org/presentationml/2006/main">
  <p:tag name="KSO_WM_TAG_VERSION" val="1.0"/>
  <p:tag name="KSO_WM_TEMPLATE_CATEGORY" val="diagram"/>
  <p:tag name="KSO_WM_TEMPLATE_INDEX" val="160411"/>
  <p:tag name="KSO_WM_UNIT_TYPE" val="l_i"/>
  <p:tag name="KSO_WM_UNIT_INDEX" val="1_2"/>
  <p:tag name="KSO_WM_UNIT_ID" val="diagram160411_4*l_i*1_2"/>
  <p:tag name="KSO_WM_UNIT_CLEAR" val="1"/>
  <p:tag name="KSO_WM_UNIT_LAYERLEVEL" val="1_1"/>
  <p:tag name="KSO_WM_BEAUTIFY_FLAG" val="#wm#"/>
  <p:tag name="KSO_WM_DIAGRAM_GROUP_CODE" val="l1-1"/>
  <p:tag name="KSO_WM_UNIT_FILL_FORE_SCHEMECOLOR_INDEX" val="14"/>
  <p:tag name="KSO_WM_UNIT_FILL_TYPE" val="1"/>
  <p:tag name="KSO_WM_UNIT_TEXT_FILL_FORE_SCHEMECOLOR_INDEX" val="5"/>
  <p:tag name="KSO_WM_UNIT_TEXT_FILL_TYPE" val="1"/>
</p:tagLst>
</file>

<file path=ppt/tags/tag202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160411_4*i*10"/>
  <p:tag name="KSO_WM_TEMPLATE_CATEGORY" val="diagram"/>
  <p:tag name="KSO_WM_TEMPLATE_INDEX" val="160411"/>
  <p:tag name="KSO_WM_UNIT_INDEX" val="10"/>
</p:tagLst>
</file>

<file path=ppt/tags/tag203.xml><?xml version="1.0" encoding="utf-8"?>
<p:tagLst xmlns:p="http://schemas.openxmlformats.org/presentationml/2006/main">
  <p:tag name="KSO_WM_TAG_VERSION" val="1.0"/>
  <p:tag name="KSO_WM_TEMPLATE_CATEGORY" val="diagram"/>
  <p:tag name="KSO_WM_TEMPLATE_INDEX" val="160411"/>
  <p:tag name="KSO_WM_UNIT_TYPE" val="l_h_f"/>
  <p:tag name="KSO_WM_UNIT_INDEX" val="1_3_1"/>
  <p:tag name="KSO_WM_UNIT_ID" val="diagram160411_4*l_h_f*1_3_1"/>
  <p:tag name="KSO_WM_UNIT_CLEAR" val="1"/>
  <p:tag name="KSO_WM_UNIT_LAYERLEVEL" val="1_1_1"/>
  <p:tag name="KSO_WM_UNIT_VALUE" val="48"/>
  <p:tag name="KSO_WM_UNIT_HIGHLIGHT" val="0"/>
  <p:tag name="KSO_WM_UNIT_COMPATIBLE" val="0"/>
  <p:tag name="KSO_WM_BEAUTIFY_FLAG" val="#wm#"/>
  <p:tag name="KSO_WM_DIAGRAM_GROUP_CODE" val="l1-1"/>
  <p:tag name="KSO_WM_UNIT_PRESET_TEXT" val="LOREM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204.xml><?xml version="1.0" encoding="utf-8"?>
<p:tagLst xmlns:p="http://schemas.openxmlformats.org/presentationml/2006/main">
  <p:tag name="KSO_WM_TAG_VERSION" val="1.0"/>
  <p:tag name="KSO_WM_TEMPLATE_CATEGORY" val="diagram"/>
  <p:tag name="KSO_WM_TEMPLATE_INDEX" val="160411"/>
  <p:tag name="KSO_WM_UNIT_TYPE" val="l_i"/>
  <p:tag name="KSO_WM_UNIT_INDEX" val="1_3"/>
  <p:tag name="KSO_WM_UNIT_ID" val="diagram160411_4*l_i*1_3"/>
  <p:tag name="KSO_WM_UNIT_CLEAR" val="1"/>
  <p:tag name="KSO_WM_UNIT_LAYERLEVEL" val="1_1"/>
  <p:tag name="KSO_WM_BEAUTIFY_FLAG" val="#wm#"/>
  <p:tag name="KSO_WM_DIAGRAM_GROUP_CODE" val="l1-1"/>
  <p:tag name="KSO_WM_UNIT_FILL_FORE_SCHEMECOLOR_INDEX" val="14"/>
  <p:tag name="KSO_WM_UNIT_FILL_TYPE" val="1"/>
  <p:tag name="KSO_WM_UNIT_TEXT_FILL_FORE_SCHEMECOLOR_INDEX" val="5"/>
  <p:tag name="KSO_WM_UNIT_TEXT_FILL_TYPE" val="1"/>
</p:tagLst>
</file>

<file path=ppt/tags/tag205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160411_4*i*15"/>
  <p:tag name="KSO_WM_TEMPLATE_CATEGORY" val="diagram"/>
  <p:tag name="KSO_WM_TEMPLATE_INDEX" val="160411"/>
  <p:tag name="KSO_WM_UNIT_INDEX" val="15"/>
</p:tagLst>
</file>

<file path=ppt/tags/tag206.xml><?xml version="1.0" encoding="utf-8"?>
<p:tagLst xmlns:p="http://schemas.openxmlformats.org/presentationml/2006/main">
  <p:tag name="KSO_WM_TAG_VERSION" val="1.0"/>
  <p:tag name="KSO_WM_TEMPLATE_CATEGORY" val="diagram"/>
  <p:tag name="KSO_WM_TEMPLATE_INDEX" val="160411"/>
  <p:tag name="KSO_WM_UNIT_TYPE" val="l_h_f"/>
  <p:tag name="KSO_WM_UNIT_INDEX" val="1_4_1"/>
  <p:tag name="KSO_WM_UNIT_ID" val="diagram160411_4*l_h_f*1_4_1"/>
  <p:tag name="KSO_WM_UNIT_CLEAR" val="1"/>
  <p:tag name="KSO_WM_UNIT_LAYERLEVEL" val="1_1_1"/>
  <p:tag name="KSO_WM_UNIT_VALUE" val="48"/>
  <p:tag name="KSO_WM_UNIT_HIGHLIGHT" val="0"/>
  <p:tag name="KSO_WM_UNIT_COMPATIBLE" val="0"/>
  <p:tag name="KSO_WM_BEAUTIFY_FLAG" val="#wm#"/>
  <p:tag name="KSO_WM_DIAGRAM_GROUP_CODE" val="l1-1"/>
  <p:tag name="KSO_WM_UNIT_PRESET_TEXT" val="LOREM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207.xml><?xml version="1.0" encoding="utf-8"?>
<p:tagLst xmlns:p="http://schemas.openxmlformats.org/presentationml/2006/main">
  <p:tag name="KSO_WM_TAG_VERSION" val="1.0"/>
  <p:tag name="KSO_WM_TEMPLATE_CATEGORY" val="diagram"/>
  <p:tag name="KSO_WM_TEMPLATE_INDEX" val="160411"/>
  <p:tag name="KSO_WM_UNIT_TYPE" val="l_i"/>
  <p:tag name="KSO_WM_UNIT_INDEX" val="1_4"/>
  <p:tag name="KSO_WM_UNIT_ID" val="diagram160411_4*l_i*1_4"/>
  <p:tag name="KSO_WM_UNIT_CLEAR" val="1"/>
  <p:tag name="KSO_WM_UNIT_LAYERLEVEL" val="1_1"/>
  <p:tag name="KSO_WM_BEAUTIFY_FLAG" val="#wm#"/>
  <p:tag name="KSO_WM_DIAGRAM_GROUP_CODE" val="l1-1"/>
  <p:tag name="KSO_WM_UNIT_FILL_FORE_SCHEMECOLOR_INDEX" val="14"/>
  <p:tag name="KSO_WM_UNIT_FILL_TYPE" val="1"/>
  <p:tag name="KSO_WM_UNIT_TEXT_FILL_FORE_SCHEMECOLOR_INDEX" val="5"/>
  <p:tag name="KSO_WM_UNIT_TEXT_FILL_TYPE" val="1"/>
</p:tagLst>
</file>

<file path=ppt/tags/tag208.xml><?xml version="1.0" encoding="utf-8"?>
<p:tagLst xmlns:p="http://schemas.openxmlformats.org/presentationml/2006/main">
  <p:tag name="KSO_WM_TAG_VERSION" val="1.0"/>
  <p:tag name="KSO_WM_UNIT_RELATE_UNITID" val="259*l*1"/>
  <p:tag name="KSO_WM_TEMPLATE_CATEGORY" val="diagram"/>
  <p:tag name="KSO_WM_TEMPLATE_INDEX" val="160411"/>
  <p:tag name="KSO_WM_UNIT_TYPE" val="a"/>
  <p:tag name="KSO_WM_UNIT_INDEX" val="1"/>
  <p:tag name="KSO_WM_UNIT_ID" val="diagram160411_4*a*1"/>
  <p:tag name="KSO_WM_UNIT_CLEAR" val="1"/>
  <p:tag name="KSO_WM_UNIT_LAYERLEVEL" val="1"/>
  <p:tag name="KSO_WM_UNIT_VALUE" val="25"/>
  <p:tag name="KSO_WM_UNIT_ISCONTENTSTITLE" val="0"/>
  <p:tag name="KSO_WM_UNIT_HIGHLIGHT" val="0"/>
  <p:tag name="KSO_WM_UNIT_COMPATIBLE" val="0"/>
  <p:tag name="KSO_WM_UNIT_PRESET_TEXT_INDEX" val="3"/>
  <p:tag name="KSO_WM_UNIT_PRESET_TEXT_LEN" val="17"/>
  <p:tag name="KSO_WM_BEAUTIFY_FLAG" val="#wm#"/>
</p:tagLst>
</file>

<file path=ppt/tags/tag209.xml><?xml version="1.0" encoding="utf-8"?>
<p:tagLst xmlns:p="http://schemas.openxmlformats.org/presentationml/2006/main">
  <p:tag name="KSO_WM_TAG_VERSION" val="1.0"/>
  <p:tag name="KSO_WM_TEMPLATE_CATEGORY" val="diagram"/>
  <p:tag name="KSO_WM_TEMPLATE_INDEX" val="20170901"/>
  <p:tag name="KSO_WM_UNIT_LAYERLEVEL" val="1_1"/>
  <p:tag name="KSO_WM_DIAGRAM_GROUP_CODE" val="m1-1"/>
  <p:tag name="KSO_WM_UNIT_ID" val="diagram20170901_3*m_i*1_1"/>
  <p:tag name="KSO_WM_UNIT_FILL_FORE_SCHEMECOLOR_INDEX" val="15"/>
  <p:tag name="KSO_WM_UNIT_FILL_TYPE" val="1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0.xml><?xml version="1.0" encoding="utf-8"?>
<p:tagLst xmlns:p="http://schemas.openxmlformats.org/presentationml/2006/main">
  <p:tag name="KSO_WM_TAG_VERSION" val="1.0"/>
  <p:tag name="KSO_WM_TEMPLATE_CATEGORY" val="diagram"/>
  <p:tag name="KSO_WM_TEMPLATE_INDEX" val="20170901"/>
  <p:tag name="KSO_WM_UNIT_LAYERLEVEL" val="1_1"/>
  <p:tag name="KSO_WM_DIAGRAM_GROUP_CODE" val="m1-1"/>
  <p:tag name="KSO_WM_UNIT_ID" val="diagram20170901_3*m_i*1_2"/>
  <p:tag name="KSO_WM_UNIT_FILL_FORE_SCHEMECOLOR_INDEX" val="5"/>
  <p:tag name="KSO_WM_UNIT_FILL_TYPE" val="1"/>
</p:tagLst>
</file>

<file path=ppt/tags/tag211.xml><?xml version="1.0" encoding="utf-8"?>
<p:tagLst xmlns:p="http://schemas.openxmlformats.org/presentationml/2006/main">
  <p:tag name="KSO_WM_TAG_VERSION" val="1.0"/>
  <p:tag name="KSO_WM_TEMPLATE_CATEGORY" val="diagram"/>
  <p:tag name="KSO_WM_TEMPLATE_INDEX" val="20170901"/>
  <p:tag name="KSO_WM_UNIT_LAYERLEVEL" val="1_1"/>
  <p:tag name="KSO_WM_DIAGRAM_GROUP_CODE" val="m1-1"/>
  <p:tag name="KSO_WM_UNIT_ID" val="diagram20170901_3*m_i*1_3"/>
  <p:tag name="KSO_WM_UNIT_FILL_FORE_SCHEMECOLOR_INDEX" val="6"/>
  <p:tag name="KSO_WM_UNIT_FILL_TYPE" val="1"/>
</p:tagLst>
</file>

<file path=ppt/tags/tag212.xml><?xml version="1.0" encoding="utf-8"?>
<p:tagLst xmlns:p="http://schemas.openxmlformats.org/presentationml/2006/main">
  <p:tag name="KSO_WM_TAG_VERSION" val="1.0"/>
  <p:tag name="KSO_WM_TEMPLATE_CATEGORY" val="diagram"/>
  <p:tag name="KSO_WM_TEMPLATE_INDEX" val="20170901"/>
  <p:tag name="KSO_WM_UNIT_LAYERLEVEL" val="1_1_1"/>
  <p:tag name="KSO_WM_UNIT_VALUE" val="25"/>
  <p:tag name="KSO_WM_UNIT_HIGHLIGHT" val="0"/>
  <p:tag name="KSO_WM_UNIT_COMPATIBLE" val="1"/>
  <p:tag name="KSO_WM_UNIT_CLEAR" val="0"/>
  <p:tag name="KSO_WM_UNIT_PRESET_TEXT_INDEX" val="4"/>
  <p:tag name="KSO_WM_UNIT_RELATE_UNITID" val="diagram20170901_3*m_h_f*1_4_1"/>
  <p:tag name="KSO_WM_UNIT_PRESET_TEXT_LEN" val="5"/>
  <p:tag name="KSO_WM_DIAGRAM_GROUP_CODE" val="m1-1"/>
  <p:tag name="KSO_WM_UNIT_ID" val="diagram20170901_3*m_h_g*1_4_1"/>
  <p:tag name="KSO_WM_UNIT_FILL_FORE_SCHEMECOLOR_INDEX" val="7"/>
  <p:tag name="KSO_WM_UNIT_FILL_TYPE" val="1"/>
  <p:tag name="KSO_WM_UNIT_TEXT_FILL_FORE_SCHEMECOLOR_INDEX" val="14"/>
  <p:tag name="KSO_WM_UNIT_TEXT_FILL_TYPE" val="1"/>
</p:tagLst>
</file>

<file path=ppt/tags/tag213.xml><?xml version="1.0" encoding="utf-8"?>
<p:tagLst xmlns:p="http://schemas.openxmlformats.org/presentationml/2006/main">
  <p:tag name="KSO_WM_TAG_VERSION" val="1.0"/>
  <p:tag name="KSO_WM_TEMPLATE_CATEGORY" val="diagram"/>
  <p:tag name="KSO_WM_TEMPLATE_INDEX" val="20170901"/>
  <p:tag name="KSO_WM_UNIT_LAYERLEVEL" val="1_1_1"/>
  <p:tag name="KSO_WM_UNIT_VALUE" val="25"/>
  <p:tag name="KSO_WM_UNIT_HIGHLIGHT" val="0"/>
  <p:tag name="KSO_WM_UNIT_COMPATIBLE" val="1"/>
  <p:tag name="KSO_WM_UNIT_CLEAR" val="0"/>
  <p:tag name="KSO_WM_UNIT_PRESET_TEXT_INDEX" val="4"/>
  <p:tag name="KSO_WM_UNIT_RELATE_UNITID" val="diagram20170901_3*m_h_f*1_1_1"/>
  <p:tag name="KSO_WM_UNIT_PRESET_TEXT_LEN" val="5"/>
  <p:tag name="KSO_WM_DIAGRAM_GROUP_CODE" val="m1-1"/>
  <p:tag name="KSO_WM_UNIT_ID" val="diagram20170901_3*m_h_g*1_1_1"/>
  <p:tag name="KSO_WM_UNIT_FILL_FORE_SCHEMECOLOR_INDEX" val="15"/>
  <p:tag name="KSO_WM_UNIT_FILL_TYPE" val="1"/>
  <p:tag name="KSO_WM_UNIT_TEXT_FILL_FORE_SCHEMECOLOR_INDEX" val="14"/>
  <p:tag name="KSO_WM_UNIT_TEXT_FILL_TYPE" val="1"/>
</p:tagLst>
</file>

<file path=ppt/tags/tag214.xml><?xml version="1.0" encoding="utf-8"?>
<p:tagLst xmlns:p="http://schemas.openxmlformats.org/presentationml/2006/main">
  <p:tag name="KSO_WM_TAG_VERSION" val="1.0"/>
  <p:tag name="KSO_WM_TEMPLATE_CATEGORY" val="diagram"/>
  <p:tag name="KSO_WM_TEMPLATE_INDEX" val="20170901"/>
  <p:tag name="KSO_WM_UNIT_LAYERLEVEL" val="1_1_1"/>
  <p:tag name="KSO_WM_UNIT_VALUE" val="25"/>
  <p:tag name="KSO_WM_UNIT_HIGHLIGHT" val="0"/>
  <p:tag name="KSO_WM_UNIT_COMPATIBLE" val="1"/>
  <p:tag name="KSO_WM_UNIT_CLEAR" val="0"/>
  <p:tag name="KSO_WM_UNIT_PRESET_TEXT_INDEX" val="4"/>
  <p:tag name="KSO_WM_UNIT_RELATE_UNITID" val="diagram20170901_3*m_h_f*1_2_1"/>
  <p:tag name="KSO_WM_UNIT_PRESET_TEXT_LEN" val="5"/>
  <p:tag name="KSO_WM_DIAGRAM_GROUP_CODE" val="m1-1"/>
  <p:tag name="KSO_WM_UNIT_ID" val="diagram20170901_3*m_h_g*1_2_1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215.xml><?xml version="1.0" encoding="utf-8"?>
<p:tagLst xmlns:p="http://schemas.openxmlformats.org/presentationml/2006/main">
  <p:tag name="KSO_WM_TAG_VERSION" val="1.0"/>
  <p:tag name="KSO_WM_TEMPLATE_CATEGORY" val="diagram"/>
  <p:tag name="KSO_WM_TEMPLATE_INDEX" val="20170901"/>
  <p:tag name="KSO_WM_UNIT_LAYERLEVEL" val="1_1_1"/>
  <p:tag name="KSO_WM_UNIT_VALUE" val="25"/>
  <p:tag name="KSO_WM_UNIT_HIGHLIGHT" val="0"/>
  <p:tag name="KSO_WM_UNIT_COMPATIBLE" val="1"/>
  <p:tag name="KSO_WM_UNIT_CLEAR" val="0"/>
  <p:tag name="KSO_WM_UNIT_PRESET_TEXT_INDEX" val="4"/>
  <p:tag name="KSO_WM_UNIT_RELATE_UNITID" val="diagram20170901_3*m_h_f*1_3_1"/>
  <p:tag name="KSO_WM_UNIT_PRESET_TEXT_LEN" val="5"/>
  <p:tag name="KSO_WM_DIAGRAM_GROUP_CODE" val="m1-1"/>
  <p:tag name="KSO_WM_UNIT_ID" val="diagram20170901_3*m_h_g*1_3_1"/>
  <p:tag name="KSO_WM_UNIT_FILL_FORE_SCHEMECOLOR_INDEX" val="6"/>
  <p:tag name="KSO_WM_UNIT_FILL_TYPE" val="1"/>
  <p:tag name="KSO_WM_UNIT_TEXT_FILL_FORE_SCHEMECOLOR_INDEX" val="14"/>
  <p:tag name="KSO_WM_UNIT_TEXT_FILL_TYPE" val="1"/>
</p:tagLst>
</file>

<file path=ppt/tags/tag21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LIDE_BK_DARK_LIGHT" val=""/>
  <p:tag name="KSO_WM_SLIDE_BACKGROUND_TYPE" val="general"/>
  <p:tag name="KSO_WM_SPECIAL_SOURCE" val="bdnull"/>
</p:tagLst>
</file>

<file path=ppt/tags/tag217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i*1"/>
  <p:tag name="KSO_WM_UNIT_LAYERLEVEL" val="1"/>
  <p:tag name="KSO_WM_TAG_VERSION" val="1.0"/>
  <p:tag name="KSO_WM_BEAUTIFY_FLAG" val="#wm#"/>
  <p:tag name="KSO_WM_UNIT_SUBTYPE" val="h"/>
  <p:tag name="KSO_WM_UNIT_TYPE" val="i"/>
  <p:tag name="KSO_WM_UNIT_INDEX" val="1"/>
  <p:tag name="KSO_WM_UNIT_BK_DARK_LIGHT" val="2"/>
  <p:tag name="WM_BEAUTIFY_SHAPE_IDENTITY" val="{5fdb89c8-2270-46c4-93a8-55b1f1bf65c0}"/>
  <p:tag name="KSO_WM_UNIT_FILL_FORE_SCHEMECOLOR_INDEX_BRIGHTNESS" val="0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218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WM_BEAUTIFY_SHAPE_IDENTITY" val="{5e9a6064-8088-415b-8345-b6360f16e6e8}"/>
  <p:tag name="KSO_WM_UNIT_TYPE" val="i"/>
  <p:tag name="KSO_WM_UNIT_FILL_FORE_SCHEMECOLOR_INDEX_BRIGHTNESS" val="0"/>
  <p:tag name="KSO_WM_UNIT_FILL_FORE_SCHEMECOLOR_INDEX" val="6"/>
  <p:tag name="KSO_WM_UNIT_FILL_TYPE" val="1"/>
</p:tagLst>
</file>

<file path=ppt/tags/tag219.xml><?xml version="1.0" encoding="utf-8"?>
<p:tagLst xmlns:p="http://schemas.openxmlformats.org/presentationml/2006/main">
  <p:tag name="KSO_WM_UNIT_DEFAULT_FONT" val="28;32;4"/>
  <p:tag name="KSO_WM_UNIT_BLOCK" val="0"/>
  <p:tag name="KSO_WM_UNIT_ISCONTENTSTITLE" val="0"/>
  <p:tag name="KSO_WM_UNIT_ISNUMDGMTITLE" val="0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5348_8*a*1"/>
  <p:tag name="KSO_WM_TEMPLATE_CATEGORY" val="custom"/>
  <p:tag name="KSO_WM_TEMPLATE_INDEX" val="20205348"/>
  <p:tag name="KSO_WM_UNIT_LAYERLEVEL" val="1"/>
  <p:tag name="KSO_WM_TAG_VERSION" val="1.0"/>
  <p:tag name="KSO_WM_BEAUTIFY_FLAG" val="#wm#"/>
  <p:tag name="KSO_WM_UNIT_PRESET_TEXT" val="单击此处添加大标题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20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221.xml><?xml version="1.0" encoding="utf-8"?>
<p:tagLst xmlns:p="http://schemas.openxmlformats.org/presentationml/2006/main">
  <p:tag name="KSO_WM_SLIDE_LAYOUT_INFO" val="{&quot;direction&quot;:0,&quot;horizontalAlign&quot;:-1,&quot;verticalAlign&quot;:-1,&quot;type&quot;:0,&quot;diagramDirection&quot;:0,&quot;canSetOverLayout&quot;:0,&quot;isOverLayout&quot;:0,&quot;normalSize&quot;:{&quot;size1&quot;:13.3},&quot;minSize&quot;:{&quot;size1&quot;:13.3},&quot;maxSize&quot;:{&quot;size1&quot;:13.3},&quot;edge&quot;:{&quot;left&quot;:true,&quot;top&quot;:true,&quot;right&quot;:true,&quot;bottom&quot;:true},&quot;backgroundInfo&quot;:[{&quot;type&quot;:&quot;general&quot;,&quot;left&quot;:0.0,&quot;top&quot;:0.0,&quot;right&quot;:0.0,&quot;bottom&quot;:0.0,&quot;leftAbs&quot;:false,&quot;topAbs&quot;:false,&quot;rightAbs&quot;:false,&quot;bottomAbs&quot;:false},{&quot;type&quot;:&quot;navigation&quot;,&quot;left&quot;:0.0,&quot;top&quot;:0.0,&quot;right&quot;:0.0,&quot;bottom&quot;:0.0,&quot;leftAbs&quot;:false,&quot;topAbs&quot;:false,&quot;rightAbs&quot;:false,&quot;bottomAbs&quot;:false}],&quot;subLayout&quot;:[{&quot;direction&quot;:0,&quot;horizontalAlign&quot;:-1,&quot;verticalAlign&quot;:-1,&quot;type&quot;:0,&quot;diagramDirection&quot;:0,&quot;canSetOverLayout&quot;:0,&quot;isOverLayout&quot;:0,&quot;margin&quot;:{&quot;left&quot;:1.69,&quot;top&quot;:0.425,&quot;right&quot;:1.692,&quot;bottom&quot;:0.425},&quot;edge&quot;:{&quot;left&quot;:true,&quot;top&quot;:true,&quot;right&quot;:true,&quot;bottom&quot;:false}},{&quot;direction&quot;:0,&quot;horizontalAlign&quot;:-1,&quot;verticalAlign&quot;:-1,&quot;type&quot;:0,&quot;diagramDirection&quot;:0,&quot;canSetOverLayout&quot;:0,&quot;isOverLayout&quot;:0,&quot;margin&quot;:{&quot;left&quot;:2.12,&quot;top&quot;:1.69,&quot;right&quot;:2.12,&quot;bottom&quot;:2.96},&quot;edge&quot;:{&quot;left&quot;:true,&quot;top&quot;:false,&quot;right&quot;:true,&quot;bottom&quot;:true}}]}"/>
  <p:tag name="KSO_WM_SLIDE_BACKGROUND" val="[&quot;general&quot;,&quot;navigation&quot;]"/>
  <p:tag name="KSO_WM_SLIDE_RATIO" val="1.777778"/>
  <p:tag name="KSO_WM_SLIDE_ID" val="custom20205348_8"/>
  <p:tag name="KSO_WM_TEMPLATE_SUBCATEGORY" val="0"/>
  <p:tag name="KSO_WM_TEMPLATE_MASTER_TYPE" val="1"/>
  <p:tag name="KSO_WM_TEMPLATE_COLOR_TYPE" val="1"/>
  <p:tag name="KSO_WM_SLIDE_TYPE" val="text"/>
  <p:tag name="KSO_WM_SLIDE_SUBTYPE" val="pureTxt"/>
  <p:tag name="KSO_WM_SLIDE_ITEM_CNT" val="0"/>
  <p:tag name="KSO_WM_SLIDE_INDEX" val="8"/>
  <p:tag name="KSO_WM_SLIDE_SIZE" val="960*539"/>
  <p:tag name="KSO_WM_SLIDE_POSITION" val="0*0"/>
  <p:tag name="KSO_WM_TAG_VERSION" val="1.0"/>
  <p:tag name="KSO_WM_BEAUTIFY_FLAG" val="#wm#"/>
  <p:tag name="KSO_WM_TEMPLATE_CATEGORY" val="custom"/>
  <p:tag name="KSO_WM_TEMPLATE_INDEX" val="20205348"/>
  <p:tag name="KSO_WM_SLIDE_LAYOUT" val="a_f_i"/>
  <p:tag name="KSO_WM_SLIDE_LAYOUT_CNT" val="1_1_1"/>
  <p:tag name="KSO_WM_SLIDE_BK_DARK_LIGHT" val="2"/>
  <p:tag name="KSO_WM_SLIDE_BACKGROUND_TYPE" val="navigation"/>
  <p:tag name="KSO_WM_SPECIAL_SOURCE" val="bdnull"/>
</p:tagLst>
</file>

<file path=ppt/tags/tag222.xml><?xml version="1.0" encoding="utf-8"?>
<p:tagLst xmlns:p="http://schemas.openxmlformats.org/presentationml/2006/main">
  <p:tag name="PA" val="v3.2.0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WM_BEAUTIFY_SHAPE_IDENTITY" val="{07702515-830b-4b4c-8541-de0059f51a68}"/>
  <p:tag name="KSO_WM_UNIT_TYPE" val="i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5"/>
  <p:tag name="KSO_WM_UNIT_TEXT_FILL_TYPE" val="1"/>
</p:tagLst>
</file>

<file path=ppt/tags/tag223.xml><?xml version="1.0" encoding="utf-8"?>
<p:tagLst xmlns:p="http://schemas.openxmlformats.org/presentationml/2006/main">
  <p:tag name="PA" val="v3.2.0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WM_BEAUTIFY_SHAPE_IDENTITY" val="{fec3dc95-3ce0-4e6f-802f-fe5373288820}"/>
  <p:tag name="KSO_WM_UNIT_TYPE" val="i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5"/>
  <p:tag name="KSO_WM_UNIT_TEXT_FILL_TYPE" val="1"/>
</p:tagLst>
</file>

<file path=ppt/tags/tag224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2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LIDE_BK_DARK_LIGHT" val=""/>
  <p:tag name="KSO_WM_SLIDE_BACKGROUND_TYPE" val="general"/>
  <p:tag name="KSO_WM_SPECIAL_SOURCE" val="bdnull"/>
</p:tagLst>
</file>

<file path=ppt/tags/tag226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i*1"/>
  <p:tag name="KSO_WM_UNIT_LAYERLEVEL" val="1"/>
  <p:tag name="KSO_WM_TAG_VERSION" val="1.0"/>
  <p:tag name="KSO_WM_BEAUTIFY_FLAG" val="#wm#"/>
  <p:tag name="KSO_WM_UNIT_SUBTYPE" val="h"/>
  <p:tag name="KSO_WM_UNIT_TYPE" val="i"/>
  <p:tag name="KSO_WM_UNIT_INDEX" val="1"/>
  <p:tag name="KSO_WM_UNIT_BK_DARK_LIGHT" val="2"/>
  <p:tag name="WM_BEAUTIFY_SHAPE_IDENTITY" val="{5fdb89c8-2270-46c4-93a8-55b1f1bf65c0}"/>
  <p:tag name="KSO_WM_UNIT_FILL_FORE_SCHEMECOLOR_INDEX_BRIGHTNESS" val="0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227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WM_BEAUTIFY_SHAPE_IDENTITY" val="{5e9a6064-8088-415b-8345-b6360f16e6e8}"/>
  <p:tag name="KSO_WM_UNIT_TYPE" val="i"/>
  <p:tag name="KSO_WM_UNIT_FILL_FORE_SCHEMECOLOR_INDEX_BRIGHTNESS" val="0"/>
  <p:tag name="KSO_WM_UNIT_FILL_FORE_SCHEMECOLOR_INDEX" val="6"/>
  <p:tag name="KSO_WM_UNIT_FILL_TYPE" val="1"/>
</p:tagLst>
</file>

<file path=ppt/tags/tag228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WM_BEAUTIFY_SHAPE_IDENTITY" val="{9522f843-667f-4f71-9c1b-1b2f29dcb0f8}"/>
  <p:tag name="KSO_WM_UNIT_TYPE" val="i"/>
  <p:tag name="KSO_WM_UNIT_FILL_FORE_SCHEMECOLOR_INDEX_BRIGHTNESS" val="0"/>
  <p:tag name="KSO_WM_UNIT_FILL_FORE_SCHEMECOLOR_INDEX" val="6"/>
  <p:tag name="KSO_WM_UNIT_FILL_TYPE" val="1"/>
</p:tagLst>
</file>

<file path=ppt/tags/tag229.xml><?xml version="1.0" encoding="utf-8"?>
<p:tagLst xmlns:p="http://schemas.openxmlformats.org/presentationml/2006/main">
  <p:tag name="KSO_WM_UNIT_DEFAULT_FONT" val="28;32;4"/>
  <p:tag name="KSO_WM_UNIT_BLOCK" val="0"/>
  <p:tag name="KSO_WM_UNIT_ISCONTENTSTITLE" val="0"/>
  <p:tag name="KSO_WM_UNIT_ISNUMDGMTITLE" val="0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5348_8*a*1"/>
  <p:tag name="KSO_WM_TEMPLATE_CATEGORY" val="custom"/>
  <p:tag name="KSO_WM_TEMPLATE_INDEX" val="20205348"/>
  <p:tag name="KSO_WM_UNIT_LAYERLEVEL" val="1"/>
  <p:tag name="KSO_WM_TAG_VERSION" val="1.0"/>
  <p:tag name="KSO_WM_BEAUTIFY_FLAG" val="#wm#"/>
  <p:tag name="KSO_WM_UNIT_PRESET_TEXT" val="单击此处添加大标题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0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231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232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  <p:tag name="KSO_WM_UNIT_PLACING_PICTURE_USER_VIEWPORT" val="{&quot;height&quot;:1695,&quot;width&quot;:15942}"/>
</p:tagLst>
</file>

<file path=ppt/tags/tag233.xml><?xml version="1.0" encoding="utf-8"?>
<p:tagLst xmlns:p="http://schemas.openxmlformats.org/presentationml/2006/main">
  <p:tag name="KSO_WM_SLIDE_LAYOUT_INFO" val="{&quot;direction&quot;:0,&quot;horizontalAlign&quot;:-1,&quot;verticalAlign&quot;:-1,&quot;type&quot;:0,&quot;diagramDirection&quot;:0,&quot;canSetOverLayout&quot;:0,&quot;isOverLayout&quot;:0,&quot;normalSize&quot;:{&quot;size1&quot;:13.3},&quot;minSize&quot;:{&quot;size1&quot;:13.3},&quot;maxSize&quot;:{&quot;size1&quot;:13.3},&quot;edge&quot;:{&quot;left&quot;:true,&quot;top&quot;:true,&quot;right&quot;:true,&quot;bottom&quot;:true},&quot;backgroundInfo&quot;:[{&quot;type&quot;:&quot;general&quot;,&quot;left&quot;:0.0,&quot;top&quot;:0.0,&quot;right&quot;:0.0,&quot;bottom&quot;:0.0,&quot;leftAbs&quot;:false,&quot;topAbs&quot;:false,&quot;rightAbs&quot;:false,&quot;bottomAbs&quot;:false},{&quot;type&quot;:&quot;navigation&quot;,&quot;left&quot;:0.0,&quot;top&quot;:0.0,&quot;right&quot;:0.0,&quot;bottom&quot;:0.0,&quot;leftAbs&quot;:false,&quot;topAbs&quot;:false,&quot;rightAbs&quot;:false,&quot;bottomAbs&quot;:false}],&quot;subLayout&quot;:[{&quot;direction&quot;:0,&quot;horizontalAlign&quot;:-1,&quot;verticalAlign&quot;:-1,&quot;type&quot;:0,&quot;diagramDirection&quot;:0,&quot;canSetOverLayout&quot;:0,&quot;isOverLayout&quot;:0,&quot;margin&quot;:{&quot;left&quot;:1.69,&quot;top&quot;:0.425,&quot;right&quot;:1.692,&quot;bottom&quot;:0.425},&quot;edge&quot;:{&quot;left&quot;:true,&quot;top&quot;:true,&quot;right&quot;:true,&quot;bottom&quot;:false}},{&quot;direction&quot;:0,&quot;horizontalAlign&quot;:-1,&quot;verticalAlign&quot;:-1,&quot;type&quot;:0,&quot;diagramDirection&quot;:0,&quot;canSetOverLayout&quot;:0,&quot;isOverLayout&quot;:0,&quot;margin&quot;:{&quot;left&quot;:2.12,&quot;top&quot;:1.69,&quot;right&quot;:2.12,&quot;bottom&quot;:2.96},&quot;edge&quot;:{&quot;left&quot;:true,&quot;top&quot;:false,&quot;right&quot;:true,&quot;bottom&quot;:true}}]}"/>
  <p:tag name="KSO_WM_SLIDE_BACKGROUND" val="[&quot;general&quot;,&quot;navigation&quot;]"/>
  <p:tag name="KSO_WM_SLIDE_RATIO" val="1.777778"/>
  <p:tag name="KSO_WM_SLIDE_ID" val="custom20205348_8"/>
  <p:tag name="KSO_WM_TEMPLATE_SUBCATEGORY" val="0"/>
  <p:tag name="KSO_WM_TEMPLATE_MASTER_TYPE" val="1"/>
  <p:tag name="KSO_WM_TEMPLATE_COLOR_TYPE" val="1"/>
  <p:tag name="KSO_WM_SLIDE_TYPE" val="text"/>
  <p:tag name="KSO_WM_SLIDE_SUBTYPE" val="pureTxt"/>
  <p:tag name="KSO_WM_SLIDE_ITEM_CNT" val="0"/>
  <p:tag name="KSO_WM_SLIDE_INDEX" val="8"/>
  <p:tag name="KSO_WM_SLIDE_SIZE" val="960*539"/>
  <p:tag name="KSO_WM_SLIDE_POSITION" val="0*0"/>
  <p:tag name="KSO_WM_TAG_VERSION" val="1.0"/>
  <p:tag name="KSO_WM_BEAUTIFY_FLAG" val="#wm#"/>
  <p:tag name="KSO_WM_TEMPLATE_CATEGORY" val="custom"/>
  <p:tag name="KSO_WM_TEMPLATE_INDEX" val="20205348"/>
  <p:tag name="KSO_WM_SLIDE_LAYOUT" val="a_f_i"/>
  <p:tag name="KSO_WM_SLIDE_LAYOUT_CNT" val="1_1_1"/>
  <p:tag name="KSO_WM_SLIDE_BK_DARK_LIGHT" val="2"/>
  <p:tag name="KSO_WM_SLIDE_BACKGROUND_TYPE" val="navigation"/>
  <p:tag name="KSO_WM_SPECIAL_SOURCE" val="bdnull"/>
</p:tagLst>
</file>

<file path=ppt/tags/tag234.xml><?xml version="1.0" encoding="utf-8"?>
<p:tagLst xmlns:p="http://schemas.openxmlformats.org/presentationml/2006/main">
  <p:tag name="PA" val="v3.2.0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WM_BEAUTIFY_SHAPE_IDENTITY" val="{bd361929-bae9-4810-b701-6c3dd2d4b886}"/>
  <p:tag name="KSO_WM_UNIT_TYPE" val="i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5"/>
  <p:tag name="KSO_WM_UNIT_TEXT_FILL_TYPE" val="1"/>
</p:tagLst>
</file>

<file path=ppt/tags/tag235.xml><?xml version="1.0" encoding="utf-8"?>
<p:tagLst xmlns:p="http://schemas.openxmlformats.org/presentationml/2006/main">
  <p:tag name="PA" val="v3.2.0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WM_BEAUTIFY_SHAPE_IDENTITY" val="{4918c0d0-6e14-4ebf-898b-3cf11cd10506}"/>
  <p:tag name="KSO_WM_UNIT_TYPE" val="i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5"/>
  <p:tag name="KSO_WM_UNIT_TEXT_FILL_TYPE" val="1"/>
</p:tagLst>
</file>

<file path=ppt/tags/tag236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  <p:tag name="KSO_WM_UNIT_PLACING_PICTURE_USER_VIEWPORT" val="{&quot;height&quot;:1695,&quot;width&quot;:15942}"/>
</p:tagLst>
</file>

<file path=ppt/tags/tag237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238.xml><?xml version="1.0" encoding="utf-8"?>
<p:tagLst xmlns:p="http://schemas.openxmlformats.org/presentationml/2006/main">
  <p:tag name="KSO_WM_UNIT_PLACING_PICTURE_USER_VIEWPORT" val="{&quot;height&quot;:2900,&quot;width&quot;:6978}"/>
</p:tagLst>
</file>

<file path=ppt/tags/tag2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LIDE_BK_DARK_LIGHT" val=""/>
  <p:tag name="KSO_WM_SLIDE_BACKGROUND_TYPE" val="general"/>
  <p:tag name="KSO_WM_SPECIAL_SOURCE" val="bdnull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0.xml><?xml version="1.0" encoding="utf-8"?>
<p:tagLst xmlns:p="http://schemas.openxmlformats.org/presentationml/2006/main">
  <p:tag name="KSO_WM_UNIT_PLACING_PICTURE_USER_VIEWPORT" val="{&quot;height&quot;:5119,&quot;width&quot;:4662}"/>
</p:tagLst>
</file>

<file path=ppt/tags/tag241.xml><?xml version="1.0" encoding="utf-8"?>
<p:tagLst xmlns:p="http://schemas.openxmlformats.org/presentationml/2006/main">
  <p:tag name="KSO_WM_UNIT_PLACING_PICTURE_USER_VIEWPORT" val="{&quot;height&quot;:751,&quot;width&quot;:1437}"/>
</p:tagLst>
</file>

<file path=ppt/tags/tag242.xml><?xml version="1.0" encoding="utf-8"?>
<p:tagLst xmlns:p="http://schemas.openxmlformats.org/presentationml/2006/main">
  <p:tag name="KSO_WM_UNIT_PLACING_PICTURE_USER_VIEWPORT" val="{&quot;height&quot;:751,&quot;width&quot;:1437}"/>
</p:tagLst>
</file>

<file path=ppt/tags/tag243.xml><?xml version="1.0" encoding="utf-8"?>
<p:tagLst xmlns:p="http://schemas.openxmlformats.org/presentationml/2006/main">
  <p:tag name="KSO_WM_UNIT_PLACING_PICTURE_USER_VIEWPORT" val="{&quot;height&quot;:5549,&quot;width&quot;:6691}"/>
</p:tagLst>
</file>

<file path=ppt/tags/tag244.xml><?xml version="1.0" encoding="utf-8"?>
<p:tagLst xmlns:p="http://schemas.openxmlformats.org/presentationml/2006/main">
  <p:tag name="KSO_WM_UNIT_PLACING_PICTURE_USER_VIEWPORT" val="{&quot;height&quot;:5601,&quot;width&quot;:6272}"/>
</p:tagLst>
</file>

<file path=ppt/tags/tag245.xml><?xml version="1.0" encoding="utf-8"?>
<p:tagLst xmlns:p="http://schemas.openxmlformats.org/presentationml/2006/main">
  <p:tag name="KSO_WM_UNIT_PLACING_PICTURE_USER_VIEWPORT" val="{&quot;height&quot;:10801,&quot;width&quot;:19199}"/>
</p:tagLst>
</file>

<file path=ppt/tags/tag2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47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i*1"/>
  <p:tag name="KSO_WM_UNIT_LAYERLEVEL" val="1"/>
  <p:tag name="KSO_WM_TAG_VERSION" val="1.0"/>
  <p:tag name="KSO_WM_BEAUTIFY_FLAG" val="#wm#"/>
  <p:tag name="KSO_WM_UNIT_SUBTYPE" val="h"/>
  <p:tag name="KSO_WM_UNIT_TYPE" val="i"/>
  <p:tag name="KSO_WM_UNIT_INDEX" val="1"/>
  <p:tag name="KSO_WM_UNIT_BK_DARK_LIGHT" val="2"/>
  <p:tag name="WM_BEAUTIFY_SHAPE_IDENTITY" val="{5fdb89c8-2270-46c4-93a8-55b1f1bf65c0}"/>
  <p:tag name="KSO_WM_UNIT_FILL_FORE_SCHEMECOLOR_INDEX_BRIGHTNESS" val="0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248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WM_BEAUTIFY_SHAPE_IDENTITY" val="{5e9a6064-8088-415b-8345-b6360f16e6e8}"/>
  <p:tag name="KSO_WM_UNIT_TYPE" val="i"/>
  <p:tag name="KSO_WM_UNIT_FILL_FORE_SCHEMECOLOR_INDEX_BRIGHTNESS" val="0"/>
  <p:tag name="KSO_WM_UNIT_FILL_FORE_SCHEMECOLOR_INDEX" val="6"/>
  <p:tag name="KSO_WM_UNIT_FILL_TYPE" val="1"/>
</p:tagLst>
</file>

<file path=ppt/tags/tag249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WM_BEAUTIFY_SHAPE_IDENTITY" val="{9522f843-667f-4f71-9c1b-1b2f29dcb0f8}"/>
  <p:tag name="KSO_WM_UNIT_TYPE" val="i"/>
  <p:tag name="KSO_WM_UNIT_FILL_FORE_SCHEMECOLOR_INDEX_BRIGHTNESS" val="0"/>
  <p:tag name="KSO_WM_UNIT_FILL_FORE_SCHEMECOLOR_INDEX" val="6"/>
  <p:tag name="KSO_WM_UNIT_FILL_TYPE" val="1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0.xml><?xml version="1.0" encoding="utf-8"?>
<p:tagLst xmlns:p="http://schemas.openxmlformats.org/presentationml/2006/main">
  <p:tag name="KSO_WM_UNIT_DEFAULT_FONT" val="28;32;4"/>
  <p:tag name="KSO_WM_UNIT_BLOCK" val="0"/>
  <p:tag name="KSO_WM_UNIT_ISCONTENTSTITLE" val="0"/>
  <p:tag name="KSO_WM_UNIT_ISNUMDGMTITLE" val="0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5348_8*a*1"/>
  <p:tag name="KSO_WM_TEMPLATE_CATEGORY" val="custom"/>
  <p:tag name="KSO_WM_TEMPLATE_INDEX" val="20205348"/>
  <p:tag name="KSO_WM_UNIT_LAYERLEVEL" val="1"/>
  <p:tag name="KSO_WM_TAG_VERSION" val="1.0"/>
  <p:tag name="KSO_WM_BEAUTIFY_FLAG" val="#wm#"/>
  <p:tag name="KSO_WM_UNIT_PRESET_TEXT" val="单击此处添加大标题"/>
</p:tagLst>
</file>

<file path=ppt/tags/tag251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252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253.xml><?xml version="1.0" encoding="utf-8"?>
<p:tagLst xmlns:p="http://schemas.openxmlformats.org/presentationml/2006/main">
  <p:tag name="KSO_WM_SLIDE_LAYOUT_INFO" val="{&quot;direction&quot;:0,&quot;horizontalAlign&quot;:-1,&quot;verticalAlign&quot;:-1,&quot;type&quot;:0,&quot;diagramDirection&quot;:0,&quot;canSetOverLayout&quot;:0,&quot;isOverLayout&quot;:0,&quot;normalSize&quot;:{&quot;size1&quot;:13.3},&quot;minSize&quot;:{&quot;size1&quot;:13.3},&quot;maxSize&quot;:{&quot;size1&quot;:13.3},&quot;edge&quot;:{&quot;left&quot;:true,&quot;top&quot;:true,&quot;right&quot;:true,&quot;bottom&quot;:true},&quot;backgroundInfo&quot;:[{&quot;type&quot;:&quot;general&quot;,&quot;left&quot;:0.0,&quot;top&quot;:0.0,&quot;right&quot;:0.0,&quot;bottom&quot;:0.0,&quot;leftAbs&quot;:false,&quot;topAbs&quot;:false,&quot;rightAbs&quot;:false,&quot;bottomAbs&quot;:false},{&quot;type&quot;:&quot;navigation&quot;,&quot;left&quot;:0.0,&quot;top&quot;:0.0,&quot;right&quot;:0.0,&quot;bottom&quot;:0.0,&quot;leftAbs&quot;:false,&quot;topAbs&quot;:false,&quot;rightAbs&quot;:false,&quot;bottomAbs&quot;:false}],&quot;subLayout&quot;:[{&quot;direction&quot;:0,&quot;horizontalAlign&quot;:-1,&quot;verticalAlign&quot;:-1,&quot;type&quot;:0,&quot;diagramDirection&quot;:0,&quot;canSetOverLayout&quot;:0,&quot;isOverLayout&quot;:0,&quot;margin&quot;:{&quot;left&quot;:1.69,&quot;top&quot;:0.425,&quot;right&quot;:1.692,&quot;bottom&quot;:0.425},&quot;edge&quot;:{&quot;left&quot;:true,&quot;top&quot;:true,&quot;right&quot;:true,&quot;bottom&quot;:false}},{&quot;direction&quot;:0,&quot;horizontalAlign&quot;:-1,&quot;verticalAlign&quot;:-1,&quot;type&quot;:0,&quot;diagramDirection&quot;:0,&quot;canSetOverLayout&quot;:0,&quot;isOverLayout&quot;:0,&quot;margin&quot;:{&quot;left&quot;:2.12,&quot;top&quot;:1.69,&quot;right&quot;:2.12,&quot;bottom&quot;:2.96},&quot;edge&quot;:{&quot;left&quot;:true,&quot;top&quot;:false,&quot;right&quot;:true,&quot;bottom&quot;:true}}]}"/>
  <p:tag name="KSO_WM_SLIDE_BACKGROUND" val="[&quot;general&quot;,&quot;navigation&quot;]"/>
  <p:tag name="KSO_WM_SLIDE_RATIO" val="1.777778"/>
  <p:tag name="KSO_WM_SLIDE_ID" val="custom20205348_8"/>
  <p:tag name="KSO_WM_TEMPLATE_SUBCATEGORY" val="0"/>
  <p:tag name="KSO_WM_TEMPLATE_MASTER_TYPE" val="1"/>
  <p:tag name="KSO_WM_TEMPLATE_COLOR_TYPE" val="1"/>
  <p:tag name="KSO_WM_SLIDE_TYPE" val="text"/>
  <p:tag name="KSO_WM_SLIDE_SUBTYPE" val="pureTxt"/>
  <p:tag name="KSO_WM_SLIDE_ITEM_CNT" val="0"/>
  <p:tag name="KSO_WM_SLIDE_INDEX" val="8"/>
  <p:tag name="KSO_WM_SLIDE_SIZE" val="960*539"/>
  <p:tag name="KSO_WM_SLIDE_POSITION" val="0*0"/>
  <p:tag name="KSO_WM_TAG_VERSION" val="1.0"/>
  <p:tag name="KSO_WM_BEAUTIFY_FLAG" val="#wm#"/>
  <p:tag name="KSO_WM_TEMPLATE_CATEGORY" val="custom"/>
  <p:tag name="KSO_WM_TEMPLATE_INDEX" val="20205348"/>
  <p:tag name="KSO_WM_SLIDE_LAYOUT" val="a_f_i"/>
  <p:tag name="KSO_WM_SLIDE_LAYOUT_CNT" val="1_1_1"/>
  <p:tag name="KSO_WM_SLIDE_BK_DARK_LIGHT" val="2"/>
  <p:tag name="KSO_WM_SLIDE_BACKGROUND_TYPE" val="navigation"/>
  <p:tag name="KSO_WM_SPECIAL_SOURCE" val="bdnull"/>
</p:tagLst>
</file>

<file path=ppt/tags/tag254.xml><?xml version="1.0" encoding="utf-8"?>
<p:tagLst xmlns:p="http://schemas.openxmlformats.org/presentationml/2006/main">
  <p:tag name="KSO_WM_BEAUTIFY_FLAG" val="#wm#"/>
  <p:tag name="KSO_WM_TEMPLATE_CATEGORY" val="custom"/>
  <p:tag name="KSO_WM_TEMPLATE_INDEX" val="20205348"/>
  <p:tag name="KSO_WM_SPECIAL_SOURCE" val="bdnull"/>
</p:tagLst>
</file>

<file path=ppt/tags/tag255.xml><?xml version="1.0" encoding="utf-8"?>
<p:tagLst xmlns:p="http://schemas.openxmlformats.org/presentationml/2006/main">
  <p:tag name="PA" val="v3.2.0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WM_BEAUTIFY_SHAPE_IDENTITY" val="{7bf1dde5-2e3e-4731-833c-60f5905f7389}"/>
  <p:tag name="KSO_WM_UNIT_TYPE" val="i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5"/>
  <p:tag name="KSO_WM_UNIT_TEXT_FILL_TYPE" val="1"/>
</p:tagLst>
</file>

<file path=ppt/tags/tag256.xml><?xml version="1.0" encoding="utf-8"?>
<p:tagLst xmlns:p="http://schemas.openxmlformats.org/presentationml/2006/main">
  <p:tag name="PA" val="v3.2.0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WM_BEAUTIFY_SHAPE_IDENTITY" val="{4fd862ef-0f10-456c-be27-d135c82c6a63}"/>
  <p:tag name="KSO_WM_UNIT_TYPE" val="i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5"/>
  <p:tag name="KSO_WM_UNIT_TEXT_FILL_TYPE" val="1"/>
</p:tagLst>
</file>

<file path=ppt/tags/tag257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258.xml><?xml version="1.0" encoding="utf-8"?>
<p:tagLst xmlns:p="http://schemas.openxmlformats.org/presentationml/2006/main">
  <p:tag name="KSO_WM_BEAUTIFY_FLAG" val="#wm#"/>
  <p:tag name="KSO_WM_TEMPLATE_CATEGORY" val="custom"/>
  <p:tag name="KSO_WM_TEMPLATE_INDEX" val="20205348"/>
  <p:tag name="KSO_WM_SLIDE_BK_DARK_LIGHT" val=""/>
  <p:tag name="KSO_WM_SLIDE_BACKGROUND_TYPE" val="general"/>
  <p:tag name="KSO_WM_SPECIAL_SOURCE" val="bdnull"/>
</p:tagLst>
</file>

<file path=ppt/tags/tag259.xml><?xml version="1.0" encoding="utf-8"?>
<p:tagLst xmlns:p="http://schemas.openxmlformats.org/presentationml/2006/main">
  <p:tag name="KSO_WM_UNIT_PLACING_PICTURE_USER_VIEWPORT" val="{&quot;height&quot;:14425,&quot;width&quot;:17170}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0.xml><?xml version="1.0" encoding="utf-8"?>
<p:tagLst xmlns:p="http://schemas.openxmlformats.org/presentationml/2006/main">
  <p:tag name="KSO_WM_BEAUTIFY_FLAG" val="#wm#"/>
  <p:tag name="KSO_WM_TEMPLATE_CATEGORY" val="custom"/>
  <p:tag name="KSO_WM_TEMPLATE_INDEX" val="20205348"/>
  <p:tag name="KSO_WM_SPECIAL_SOURCE" val="bdnull"/>
</p:tagLst>
</file>

<file path=ppt/tags/tag261.xml><?xml version="1.0" encoding="utf-8"?>
<p:tagLst xmlns:p="http://schemas.openxmlformats.org/presentationml/2006/main">
  <p:tag name="KSO_WM_BEAUTIFY_FLAG" val="#wm#"/>
  <p:tag name="KSO_WM_TEMPLATE_CATEGORY" val="custom"/>
  <p:tag name="KSO_WM_TEMPLATE_INDEX" val="20205348"/>
  <p:tag name="KSO_WM_SPECIAL_SOURCE" val="bdnull"/>
</p:tagLst>
</file>

<file path=ppt/tags/tag262.xml><?xml version="1.0" encoding="utf-8"?>
<p:tagLst xmlns:p="http://schemas.openxmlformats.org/presentationml/2006/main">
  <p:tag name="COMMONDATA" val="eyJoZGlkIjoiOTA4ZWE1OWEwMDNiYzM2MWRjODUzZWY4ZWRlODA4OWIifQ=="/>
  <p:tag name="KSO_WPP_MARK_KEY" val="e2459957-9f8b-469e-8a59-60f1dc5f9d9e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PA" val="v3.0.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PA" val="v3.0.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PA" val="v3.2.0"/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20181596">
      <a:dk1>
        <a:srgbClr val="000000"/>
      </a:dk1>
      <a:lt1>
        <a:srgbClr val="FFFFFF"/>
      </a:lt1>
      <a:dk2>
        <a:srgbClr val="E7E6E6"/>
      </a:dk2>
      <a:lt2>
        <a:srgbClr val="F9F9F9"/>
      </a:lt2>
      <a:accent1>
        <a:srgbClr val="E4AF69"/>
      </a:accent1>
      <a:accent2>
        <a:srgbClr val="D5B493"/>
      </a:accent2>
      <a:accent3>
        <a:srgbClr val="BAA79D"/>
      </a:accent3>
      <a:accent4>
        <a:srgbClr val="9A9CAC"/>
      </a:accent4>
      <a:accent5>
        <a:srgbClr val="7796BF"/>
      </a:accent5>
      <a:accent6>
        <a:srgbClr val="5B9BD5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270D1"/>
        </a:solidFill>
      </a:spPr>
      <a:bodyPr wrap="none" rtlCol="0" anchor="ctr">
        <a:spAutoFit/>
      </a:bodyPr>
      <a:lstStyle>
        <a:defPPr algn="ctr">
          <a:spcBef>
            <a:spcPct val="0"/>
          </a:spcBef>
          <a:defRPr sz="2000" smtClean="0">
            <a:solidFill>
              <a:srgbClr val="222B33"/>
            </a:solidFill>
            <a:latin typeface="微软雅黑" panose="020B0503020204020204" charset="-122"/>
            <a:ea typeface="微软雅黑" panose="020B0503020204020204" charset="-122"/>
          </a:defRPr>
        </a:defPPr>
      </a:lst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783</Words>
  <Application>WPS 演示</Application>
  <PresentationFormat>宽屏</PresentationFormat>
  <Paragraphs>119</Paragraphs>
  <Slides>14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14</vt:i4>
      </vt:variant>
    </vt:vector>
  </HeadingPairs>
  <TitlesOfParts>
    <vt:vector size="28" baseType="lpstr">
      <vt:lpstr>Arial</vt:lpstr>
      <vt:lpstr>宋体</vt:lpstr>
      <vt:lpstr>Wingdings</vt:lpstr>
      <vt:lpstr>Wingdings</vt:lpstr>
      <vt:lpstr>微软雅黑</vt:lpstr>
      <vt:lpstr>Times New Roman</vt:lpstr>
      <vt:lpstr>黑体</vt:lpstr>
      <vt:lpstr>Segoe UI</vt:lpstr>
      <vt:lpstr>楷体</vt:lpstr>
      <vt:lpstr>华光行楷_CNKI</vt:lpstr>
      <vt:lpstr>Arial Unicode MS</vt:lpstr>
      <vt:lpstr>Calibri</vt:lpstr>
      <vt:lpstr>Office 主题​​</vt:lpstr>
      <vt:lpstr>Office 主题</vt:lpstr>
      <vt:lpstr>CO2的性质与应用       —追寻CCUS的足迹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拓展视野</vt:lpstr>
      <vt:lpstr>PowerPoint 演示文稿</vt:lpstr>
      <vt:lpstr>拓展视野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>MIAO</dc:creator>
  <cp:lastModifiedBy>天啦噜</cp:lastModifiedBy>
  <cp:revision>167</cp:revision>
  <dcterms:created xsi:type="dcterms:W3CDTF">2019-06-19T02:08:00Z</dcterms:created>
  <dcterms:modified xsi:type="dcterms:W3CDTF">2022-10-14T04:32:20Z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2052-11.1.0.12358</vt:lpwstr>
  </property>
  <property fmtid="{D5CDD505-2E9C-101B-9397-08002B2CF9AE}" pid="3" name="ICV">
    <vt:lpwstr>F85254536B0B483382ED9995787F4B30</vt:lpwstr>
  </property>
</Properties>
</file>