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90" r:id="rId3"/>
    <p:sldId id="259" r:id="rId4"/>
    <p:sldId id="262" r:id="rId5"/>
    <p:sldId id="263" r:id="rId6"/>
    <p:sldId id="271" r:id="rId7"/>
    <p:sldId id="270" r:id="rId8"/>
    <p:sldId id="266" r:id="rId9"/>
    <p:sldId id="267" r:id="rId10"/>
    <p:sldId id="269" r:id="rId11"/>
    <p:sldId id="273" r:id="rId12"/>
    <p:sldId id="264" r:id="rId13"/>
    <p:sldId id="288" r:id="rId14"/>
    <p:sldId id="276" r:id="rId15"/>
    <p:sldId id="279" r:id="rId16"/>
    <p:sldId id="282" r:id="rId17"/>
    <p:sldId id="280" r:id="rId18"/>
    <p:sldId id="286" r:id="rId19"/>
    <p:sldId id="281" r:id="rId20"/>
    <p:sldId id="287"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C64"/>
    <a:srgbClr val="19AF61"/>
    <a:srgbClr val="00A650"/>
    <a:srgbClr val="ED7D31"/>
    <a:srgbClr val="5B9BD5"/>
    <a:srgbClr val="F95647"/>
    <a:srgbClr val="7CB554"/>
    <a:srgbClr val="2B6F7D"/>
    <a:srgbClr val="575E6F"/>
    <a:srgbClr val="FBFB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378FB-3128-4300-BF75-CD2F4373AF78}" type="datetimeFigureOut">
              <a:rPr lang="zh-CN" altLang="en-US" smtClean="0"/>
              <a:t>2023/4/14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28CEA-D40F-48FE-B296-92E552D806E3}" type="slidenum">
              <a:rPr lang="zh-CN" altLang="en-US" smtClean="0"/>
              <a:t>‹#›</a:t>
            </a:fld>
            <a:endParaRPr lang="zh-CN" altLang="en-US"/>
          </a:p>
        </p:txBody>
      </p:sp>
    </p:spTree>
    <p:extLst>
      <p:ext uri="{BB962C8B-B14F-4D97-AF65-F5344CB8AC3E}">
        <p14:creationId xmlns:p14="http://schemas.microsoft.com/office/powerpoint/2010/main" val="148498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E28CEA-D40F-48FE-B296-92E552D806E3}" type="slidenum">
              <a:rPr lang="zh-CN" altLang="en-US" smtClean="0"/>
              <a:t>2</a:t>
            </a:fld>
            <a:endParaRPr lang="zh-CN" altLang="en-US"/>
          </a:p>
        </p:txBody>
      </p:sp>
    </p:spTree>
    <p:extLst>
      <p:ext uri="{BB962C8B-B14F-4D97-AF65-F5344CB8AC3E}">
        <p14:creationId xmlns:p14="http://schemas.microsoft.com/office/powerpoint/2010/main" val="3876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E28CEA-D40F-48FE-B296-92E552D806E3}" type="slidenum">
              <a:rPr lang="zh-CN" altLang="en-US" smtClean="0"/>
              <a:t>6</a:t>
            </a:fld>
            <a:endParaRPr lang="zh-CN" altLang="en-US"/>
          </a:p>
        </p:txBody>
      </p:sp>
    </p:spTree>
    <p:extLst>
      <p:ext uri="{BB962C8B-B14F-4D97-AF65-F5344CB8AC3E}">
        <p14:creationId xmlns:p14="http://schemas.microsoft.com/office/powerpoint/2010/main" val="44816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E28CEA-D40F-48FE-B296-92E552D806E3}" type="slidenum">
              <a:rPr lang="zh-CN" altLang="en-US" smtClean="0"/>
              <a:t>14</a:t>
            </a:fld>
            <a:endParaRPr lang="zh-CN" altLang="en-US"/>
          </a:p>
        </p:txBody>
      </p:sp>
    </p:spTree>
    <p:extLst>
      <p:ext uri="{BB962C8B-B14F-4D97-AF65-F5344CB8AC3E}">
        <p14:creationId xmlns:p14="http://schemas.microsoft.com/office/powerpoint/2010/main" val="324224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E28CEA-D40F-48FE-B296-92E552D806E3}" type="slidenum">
              <a:rPr lang="zh-CN" altLang="en-US" smtClean="0"/>
              <a:t>16</a:t>
            </a:fld>
            <a:endParaRPr lang="zh-CN" altLang="en-US"/>
          </a:p>
        </p:txBody>
      </p:sp>
    </p:spTree>
    <p:extLst>
      <p:ext uri="{BB962C8B-B14F-4D97-AF65-F5344CB8AC3E}">
        <p14:creationId xmlns:p14="http://schemas.microsoft.com/office/powerpoint/2010/main" val="2468414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BD05E7-2C42-2C8A-649C-3A9DB916E80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062C267-BD5B-511C-D741-76095D6D7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C1E733-AA94-38C1-821D-75352694833E}"/>
              </a:ext>
            </a:extLst>
          </p:cNvPr>
          <p:cNvSpPr>
            <a:spLocks noGrp="1"/>
          </p:cNvSpPr>
          <p:nvPr>
            <p:ph type="dt" sz="half" idx="10"/>
          </p:nvPr>
        </p:nvSpPr>
        <p:spPr/>
        <p:txBody>
          <a:bodyPr/>
          <a:lstStyle/>
          <a:p>
            <a:fld id="{7E270267-18B8-43C2-B158-C5CB03CC0F0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D2381DC8-6D03-F7FE-877A-E643831122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D6532A-82B5-2DE8-8705-450C21FDC811}"/>
              </a:ext>
            </a:extLst>
          </p:cNvPr>
          <p:cNvSpPr>
            <a:spLocks noGrp="1"/>
          </p:cNvSpPr>
          <p:nvPr>
            <p:ph type="sldNum" sz="quarter" idx="12"/>
          </p:nvPr>
        </p:nvSpPr>
        <p:spPr/>
        <p:txBody>
          <a:bodyPr/>
          <a:lstStyle/>
          <a:p>
            <a:fld id="{55A41160-FA4A-4A42-9CFE-4BBBE32303AC}" type="slidenum">
              <a:rPr lang="zh-CN" altLang="en-US" smtClean="0"/>
              <a:t>‹#›</a:t>
            </a:fld>
            <a:endParaRPr lang="zh-CN" altLang="en-US"/>
          </a:p>
        </p:txBody>
      </p:sp>
    </p:spTree>
    <p:extLst>
      <p:ext uri="{BB962C8B-B14F-4D97-AF65-F5344CB8AC3E}">
        <p14:creationId xmlns:p14="http://schemas.microsoft.com/office/powerpoint/2010/main" val="271659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4974819-1BC4-FBE9-DB44-B370F19C6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spTree>
    <p:extLst>
      <p:ext uri="{BB962C8B-B14F-4D97-AF65-F5344CB8AC3E}">
        <p14:creationId xmlns:p14="http://schemas.microsoft.com/office/powerpoint/2010/main" val="3602199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0D70F17-8B5D-FD7C-1FBC-FB3B2F894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A95EBF9-118A-7FF4-2DDC-27D69B79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FCA196-A88D-D6A7-86C3-1AB4201A1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70267-18B8-43C2-B158-C5CB03CC0F0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72FD3271-CB48-2FF1-4034-863521CDB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081C79-9837-EED1-DF90-395A620A3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41160-FA4A-4A42-9CFE-4BBBE32303AC}" type="slidenum">
              <a:rPr lang="zh-CN" altLang="en-US" smtClean="0"/>
              <a:t>‹#›</a:t>
            </a:fld>
            <a:endParaRPr lang="zh-CN" altLang="en-US"/>
          </a:p>
        </p:txBody>
      </p:sp>
    </p:spTree>
    <p:extLst>
      <p:ext uri="{BB962C8B-B14F-4D97-AF65-F5344CB8AC3E}">
        <p14:creationId xmlns:p14="http://schemas.microsoft.com/office/powerpoint/2010/main" val="56871666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g"/><Relationship Id="rId7"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B16888D-2A0F-195E-0774-7A2047CD8C56}"/>
              </a:ext>
            </a:extLst>
          </p:cNvPr>
          <p:cNvPicPr>
            <a:picLocks noChangeAspect="1"/>
          </p:cNvPicPr>
          <p:nvPr/>
        </p:nvPicPr>
        <p:blipFill rotWithShape="1">
          <a:blip r:embed="rId2">
            <a:extLst>
              <a:ext uri="{28A0092B-C50C-407E-A947-70E740481C1C}">
                <a14:useLocalDpi xmlns:a14="http://schemas.microsoft.com/office/drawing/2010/main" val="0"/>
              </a:ext>
            </a:extLst>
          </a:blip>
          <a:srcRect r="27776"/>
          <a:stretch/>
        </p:blipFill>
        <p:spPr>
          <a:xfrm>
            <a:off x="2729070" y="1357393"/>
            <a:ext cx="7361596" cy="2638121"/>
          </a:xfrm>
          <a:prstGeom prst="rect">
            <a:avLst/>
          </a:prstGeom>
        </p:spPr>
      </p:pic>
      <p:pic>
        <p:nvPicPr>
          <p:cNvPr id="5" name="图片 4">
            <a:extLst>
              <a:ext uri="{FF2B5EF4-FFF2-40B4-BE49-F238E27FC236}">
                <a16:creationId xmlns:a16="http://schemas.microsoft.com/office/drawing/2014/main" id="{362312D6-278A-E33F-A483-7069C93D7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2" y="89732"/>
            <a:ext cx="2703759" cy="2417161"/>
          </a:xfrm>
          <a:prstGeom prst="rect">
            <a:avLst/>
          </a:prstGeom>
        </p:spPr>
      </p:pic>
      <p:pic>
        <p:nvPicPr>
          <p:cNvPr id="7" name="图片 6">
            <a:extLst>
              <a:ext uri="{FF2B5EF4-FFF2-40B4-BE49-F238E27FC236}">
                <a16:creationId xmlns:a16="http://schemas.microsoft.com/office/drawing/2014/main" id="{E6834FA4-D341-F57A-7CC4-F0C7B19E6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2330" y="-44533"/>
            <a:ext cx="3102070" cy="2165244"/>
          </a:xfrm>
          <a:prstGeom prst="rect">
            <a:avLst/>
          </a:prstGeom>
        </p:spPr>
      </p:pic>
      <p:sp>
        <p:nvSpPr>
          <p:cNvPr id="9" name="文本框 8">
            <a:extLst>
              <a:ext uri="{FF2B5EF4-FFF2-40B4-BE49-F238E27FC236}">
                <a16:creationId xmlns:a16="http://schemas.microsoft.com/office/drawing/2014/main" id="{5DFF5572-AE0E-F280-D383-813FB67AAD7B}"/>
              </a:ext>
            </a:extLst>
          </p:cNvPr>
          <p:cNvSpPr txBox="1"/>
          <p:nvPr/>
        </p:nvSpPr>
        <p:spPr>
          <a:xfrm>
            <a:off x="2677612" y="3948426"/>
            <a:ext cx="7361596" cy="646331"/>
          </a:xfrm>
          <a:prstGeom prst="rect">
            <a:avLst/>
          </a:prstGeom>
          <a:noFill/>
        </p:spPr>
        <p:txBody>
          <a:bodyPr wrap="square" rtlCol="0">
            <a:spAutoFit/>
          </a:bodyPr>
          <a:lstStyle/>
          <a:p>
            <a:r>
              <a:rPr lang="en-US" altLang="zh-CN" sz="3600" b="1" dirty="0">
                <a:latin typeface="华文新魏" panose="02010800040101010101" pitchFamily="2" charset="-122"/>
                <a:ea typeface="华文新魏" panose="02010800040101010101" pitchFamily="2" charset="-122"/>
              </a:rPr>
              <a:t>——《</a:t>
            </a:r>
            <a:r>
              <a:rPr lang="zh-CN" altLang="en-US" sz="3600" b="1" dirty="0">
                <a:latin typeface="华文新魏" panose="02010800040101010101" pitchFamily="2" charset="-122"/>
                <a:ea typeface="华文新魏" panose="02010800040101010101" pitchFamily="2" charset="-122"/>
              </a:rPr>
              <a:t>金属的冶炼和利用</a:t>
            </a:r>
            <a:r>
              <a:rPr lang="en-US" altLang="zh-CN" sz="3600" b="1" dirty="0">
                <a:latin typeface="华文新魏" panose="02010800040101010101" pitchFamily="2" charset="-122"/>
                <a:ea typeface="华文新魏" panose="02010800040101010101" pitchFamily="2" charset="-122"/>
              </a:rPr>
              <a:t>》</a:t>
            </a:r>
            <a:r>
              <a:rPr lang="zh-CN" altLang="en-US" sz="3600" b="1" dirty="0">
                <a:latin typeface="华文新魏" panose="02010800040101010101" pitchFamily="2" charset="-122"/>
                <a:ea typeface="华文新魏" panose="02010800040101010101" pitchFamily="2" charset="-122"/>
              </a:rPr>
              <a:t>复习</a:t>
            </a:r>
          </a:p>
        </p:txBody>
      </p:sp>
      <p:pic>
        <p:nvPicPr>
          <p:cNvPr id="3" name="图片 2">
            <a:extLst>
              <a:ext uri="{FF2B5EF4-FFF2-40B4-BE49-F238E27FC236}">
                <a16:creationId xmlns:a16="http://schemas.microsoft.com/office/drawing/2014/main" id="{58A1630F-31A9-E7B1-C5EC-52BCB4D44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03" y="4108704"/>
            <a:ext cx="3905250" cy="2749296"/>
          </a:xfrm>
          <a:prstGeom prst="rect">
            <a:avLst/>
          </a:prstGeom>
        </p:spPr>
      </p:pic>
      <p:sp>
        <p:nvSpPr>
          <p:cNvPr id="4" name="文本框 3">
            <a:extLst>
              <a:ext uri="{FF2B5EF4-FFF2-40B4-BE49-F238E27FC236}">
                <a16:creationId xmlns:a16="http://schemas.microsoft.com/office/drawing/2014/main" id="{014382C2-8AA3-F169-1FE3-BA84427C0254}"/>
              </a:ext>
            </a:extLst>
          </p:cNvPr>
          <p:cNvSpPr txBox="1"/>
          <p:nvPr/>
        </p:nvSpPr>
        <p:spPr>
          <a:xfrm>
            <a:off x="3434932" y="5150500"/>
            <a:ext cx="5846956" cy="646331"/>
          </a:xfrm>
          <a:prstGeom prst="rect">
            <a:avLst/>
          </a:prstGeom>
          <a:noFill/>
        </p:spPr>
        <p:txBody>
          <a:bodyPr wrap="square" rtlCol="0">
            <a:spAutoFit/>
          </a:bodyPr>
          <a:lstStyle/>
          <a:p>
            <a:r>
              <a:rPr lang="zh-CN" altLang="en-US" sz="3600" b="1" dirty="0">
                <a:latin typeface="华文新魏" panose="02010800040101010101" pitchFamily="2" charset="-122"/>
                <a:ea typeface="华文新魏" panose="02010800040101010101" pitchFamily="2" charset="-122"/>
              </a:rPr>
              <a:t>常州市滨江中学     林   丹</a:t>
            </a:r>
          </a:p>
        </p:txBody>
      </p:sp>
      <p:pic>
        <p:nvPicPr>
          <p:cNvPr id="10" name="图片 9">
            <a:extLst>
              <a:ext uri="{FF2B5EF4-FFF2-40B4-BE49-F238E27FC236}">
                <a16:creationId xmlns:a16="http://schemas.microsoft.com/office/drawing/2014/main" id="{5DAAF3EF-034C-D12E-88A7-6BACC3531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9654" y="3995139"/>
            <a:ext cx="2587421" cy="2957052"/>
          </a:xfrm>
          <a:prstGeom prst="rect">
            <a:avLst/>
          </a:prstGeom>
        </p:spPr>
      </p:pic>
    </p:spTree>
    <p:extLst>
      <p:ext uri="{BB962C8B-B14F-4D97-AF65-F5344CB8AC3E}">
        <p14:creationId xmlns:p14="http://schemas.microsoft.com/office/powerpoint/2010/main" val="59081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2698EE5-928F-9E7B-03FB-9E2FC7682EEE}"/>
              </a:ext>
            </a:extLst>
          </p:cNvPr>
          <p:cNvSpPr txBox="1"/>
          <p:nvPr/>
        </p:nvSpPr>
        <p:spPr>
          <a:xfrm>
            <a:off x="2647796" y="984619"/>
            <a:ext cx="3988978"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实验室探究炼铜原理</a:t>
            </a:r>
          </a:p>
        </p:txBody>
      </p:sp>
      <p:sp>
        <p:nvSpPr>
          <p:cNvPr id="6" name="文本框 5">
            <a:extLst>
              <a:ext uri="{FF2B5EF4-FFF2-40B4-BE49-F238E27FC236}">
                <a16:creationId xmlns:a16="http://schemas.microsoft.com/office/drawing/2014/main" id="{8701555E-E161-54A2-744D-37A332173699}"/>
              </a:ext>
            </a:extLst>
          </p:cNvPr>
          <p:cNvSpPr txBox="1"/>
          <p:nvPr/>
        </p:nvSpPr>
        <p:spPr>
          <a:xfrm>
            <a:off x="1143467" y="1656481"/>
            <a:ext cx="9701742"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硬质玻璃管内放入碱式碳酸铜和炭粉的混合物，高温加热。</a:t>
            </a:r>
          </a:p>
        </p:txBody>
      </p:sp>
      <p:sp>
        <p:nvSpPr>
          <p:cNvPr id="22" name="文本框 21">
            <a:extLst>
              <a:ext uri="{FF2B5EF4-FFF2-40B4-BE49-F238E27FC236}">
                <a16:creationId xmlns:a16="http://schemas.microsoft.com/office/drawing/2014/main" id="{3D2E63D4-56E0-5F6A-BA70-6B8F8119DB6A}"/>
              </a:ext>
            </a:extLst>
          </p:cNvPr>
          <p:cNvSpPr txBox="1"/>
          <p:nvPr/>
        </p:nvSpPr>
        <p:spPr>
          <a:xfrm>
            <a:off x="1055057" y="984619"/>
            <a:ext cx="10077231"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Q6</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dirty="0">
                <a:latin typeface="微软雅黑" panose="020B0503020204020204" pitchFamily="34" charset="-122"/>
                <a:ea typeface="微软雅黑" panose="020B0503020204020204" pitchFamily="34" charset="-122"/>
              </a:rPr>
              <a:t>写出                              </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可能发生的</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反应的化学</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方程式。</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4" name="组合 23">
            <a:extLst>
              <a:ext uri="{FF2B5EF4-FFF2-40B4-BE49-F238E27FC236}">
                <a16:creationId xmlns:a16="http://schemas.microsoft.com/office/drawing/2014/main" id="{62F02C2E-D104-6085-C928-8A47057C9360}"/>
              </a:ext>
            </a:extLst>
          </p:cNvPr>
          <p:cNvGrpSpPr/>
          <p:nvPr/>
        </p:nvGrpSpPr>
        <p:grpSpPr>
          <a:xfrm>
            <a:off x="6315050" y="2996104"/>
            <a:ext cx="7635240" cy="461645"/>
            <a:chOff x="1869" y="6225"/>
            <a:chExt cx="12024" cy="727"/>
          </a:xfrm>
        </p:grpSpPr>
        <p:grpSp>
          <p:nvGrpSpPr>
            <p:cNvPr id="25" name="组合 24">
              <a:extLst>
                <a:ext uri="{FF2B5EF4-FFF2-40B4-BE49-F238E27FC236}">
                  <a16:creationId xmlns:a16="http://schemas.microsoft.com/office/drawing/2014/main" id="{3608FBB0-DB27-A884-70A0-D28A60BBE107}"/>
                </a:ext>
              </a:extLst>
            </p:cNvPr>
            <p:cNvGrpSpPr/>
            <p:nvPr/>
          </p:nvGrpSpPr>
          <p:grpSpPr>
            <a:xfrm>
              <a:off x="1869" y="6225"/>
              <a:ext cx="12024" cy="727"/>
              <a:chOff x="1869" y="6225"/>
              <a:chExt cx="12024" cy="727"/>
            </a:xfrm>
          </p:grpSpPr>
          <p:sp>
            <p:nvSpPr>
              <p:cNvPr id="27" name="文本框 26">
                <a:extLst>
                  <a:ext uri="{FF2B5EF4-FFF2-40B4-BE49-F238E27FC236}">
                    <a16:creationId xmlns:a16="http://schemas.microsoft.com/office/drawing/2014/main" id="{53BB7D24-2155-D6D8-19FB-5238E8CAA1E5}"/>
                  </a:ext>
                </a:extLst>
              </p:cNvPr>
              <p:cNvSpPr txBox="1"/>
              <p:nvPr/>
            </p:nvSpPr>
            <p:spPr>
              <a:xfrm>
                <a:off x="1869" y="6225"/>
                <a:ext cx="12024" cy="727"/>
              </a:xfrm>
              <a:prstGeom prst="rect">
                <a:avLst/>
              </a:prstGeom>
              <a:noFill/>
            </p:spPr>
            <p:txBody>
              <a:bodyPr wrap="square" rtlCol="0">
                <a:spAutoFit/>
              </a:bodyPr>
              <a:lstStyle/>
              <a:p>
                <a:r>
                  <a:rPr lang="en-US" altLang="zh-CN" sz="2400" b="1" dirty="0">
                    <a:latin typeface="Times New Roman" panose="02020603050405020304" charset="0"/>
                    <a:cs typeface="Times New Roman" panose="02020603050405020304" charset="0"/>
                  </a:rPr>
                  <a:t>Cu</a:t>
                </a:r>
                <a:r>
                  <a:rPr lang="en-US" altLang="zh-CN" sz="2400" b="1" baseline="-25000" dirty="0">
                    <a:latin typeface="Times New Roman" panose="02020603050405020304" charset="0"/>
                    <a:cs typeface="Times New Roman" panose="02020603050405020304" charset="0"/>
                  </a:rPr>
                  <a:t>2</a:t>
                </a:r>
                <a:r>
                  <a:rPr lang="en-US" altLang="zh-CN" sz="2400" b="1" dirty="0">
                    <a:latin typeface="Times New Roman" panose="02020603050405020304" charset="0"/>
                    <a:cs typeface="Times New Roman" panose="02020603050405020304" charset="0"/>
                  </a:rPr>
                  <a:t>(OH)</a:t>
                </a:r>
                <a:r>
                  <a:rPr lang="en-US" altLang="zh-CN" sz="2400" b="1" baseline="-25000" dirty="0">
                    <a:latin typeface="Times New Roman" panose="02020603050405020304" charset="0"/>
                    <a:cs typeface="Times New Roman" panose="02020603050405020304" charset="0"/>
                  </a:rPr>
                  <a:t>2</a:t>
                </a:r>
                <a:r>
                  <a:rPr lang="en-US" altLang="zh-CN" sz="2400" b="1" dirty="0">
                    <a:latin typeface="Times New Roman" panose="02020603050405020304" charset="0"/>
                    <a:cs typeface="Times New Roman" panose="02020603050405020304" charset="0"/>
                  </a:rPr>
                  <a:t>CO</a:t>
                </a:r>
                <a:r>
                  <a:rPr lang="en-US" altLang="zh-CN" sz="2400" b="1" baseline="-25000" dirty="0">
                    <a:latin typeface="Times New Roman" panose="02020603050405020304" charset="0"/>
                    <a:cs typeface="Times New Roman" panose="02020603050405020304" charset="0"/>
                  </a:rPr>
                  <a:t>3</a:t>
                </a:r>
                <a:r>
                  <a:rPr lang="en-US" altLang="zh-CN" sz="2400" b="1" dirty="0">
                    <a:latin typeface="Times New Roman" panose="02020603050405020304" charset="0"/>
                    <a:cs typeface="Times New Roman" panose="02020603050405020304" charset="0"/>
                  </a:rPr>
                  <a:t>          2CuO + H</a:t>
                </a:r>
                <a:r>
                  <a:rPr lang="en-US" altLang="zh-CN" sz="2400" b="1" baseline="-25000" dirty="0">
                    <a:latin typeface="Times New Roman" panose="02020603050405020304" charset="0"/>
                    <a:cs typeface="Times New Roman" panose="02020603050405020304" charset="0"/>
                  </a:rPr>
                  <a:t>2</a:t>
                </a:r>
                <a:r>
                  <a:rPr lang="en-US" altLang="zh-CN" sz="2400" b="1" dirty="0">
                    <a:latin typeface="Times New Roman" panose="02020603050405020304" charset="0"/>
                    <a:cs typeface="Times New Roman" panose="02020603050405020304" charset="0"/>
                  </a:rPr>
                  <a:t>O + CO</a:t>
                </a:r>
                <a:r>
                  <a:rPr lang="en-US" altLang="zh-CN" sz="2400" b="1" baseline="-25000" dirty="0">
                    <a:latin typeface="Times New Roman" panose="02020603050405020304" charset="0"/>
                    <a:cs typeface="Times New Roman" panose="02020603050405020304" charset="0"/>
                  </a:rPr>
                  <a:t>2</a:t>
                </a:r>
                <a:r>
                  <a:rPr lang="en-US" altLang="zh-CN" sz="2400" b="1" dirty="0">
                    <a:latin typeface="Times New Roman" panose="02020603050405020304" charset="0"/>
                    <a:cs typeface="Times New Roman" panose="02020603050405020304" charset="0"/>
                  </a:rPr>
                  <a:t>↑</a:t>
                </a:r>
              </a:p>
            </p:txBody>
          </p:sp>
          <p:cxnSp>
            <p:nvCxnSpPr>
              <p:cNvPr id="28" name="直接连接符 27">
                <a:extLst>
                  <a:ext uri="{FF2B5EF4-FFF2-40B4-BE49-F238E27FC236}">
                    <a16:creationId xmlns:a16="http://schemas.microsoft.com/office/drawing/2014/main" id="{00E3E228-F9B5-3920-4F24-8A1F01119169}"/>
                  </a:ext>
                </a:extLst>
              </p:cNvPr>
              <p:cNvCxnSpPr/>
              <p:nvPr/>
            </p:nvCxnSpPr>
            <p:spPr>
              <a:xfrm>
                <a:off x="5106" y="6645"/>
                <a:ext cx="9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2EE6B87-AB54-0518-D40D-A67F53C6C9B9}"/>
                  </a:ext>
                </a:extLst>
              </p:cNvPr>
              <p:cNvCxnSpPr/>
              <p:nvPr/>
            </p:nvCxnSpPr>
            <p:spPr>
              <a:xfrm>
                <a:off x="5106" y="6820"/>
                <a:ext cx="9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等腰三角形 25">
              <a:extLst>
                <a:ext uri="{FF2B5EF4-FFF2-40B4-BE49-F238E27FC236}">
                  <a16:creationId xmlns:a16="http://schemas.microsoft.com/office/drawing/2014/main" id="{E5C98D51-4A6F-8677-B89C-1A97CE8A6503}"/>
                </a:ext>
              </a:extLst>
            </p:cNvPr>
            <p:cNvSpPr/>
            <p:nvPr/>
          </p:nvSpPr>
          <p:spPr>
            <a:xfrm>
              <a:off x="5443" y="6225"/>
              <a:ext cx="291" cy="333"/>
            </a:xfrm>
            <a:prstGeom prst="triangle">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a:extLst>
              <a:ext uri="{FF2B5EF4-FFF2-40B4-BE49-F238E27FC236}">
                <a16:creationId xmlns:a16="http://schemas.microsoft.com/office/drawing/2014/main" id="{7E56C084-CE37-4D33-3680-C2D3A7BBA553}"/>
              </a:ext>
            </a:extLst>
          </p:cNvPr>
          <p:cNvGrpSpPr/>
          <p:nvPr/>
        </p:nvGrpSpPr>
        <p:grpSpPr>
          <a:xfrm>
            <a:off x="7282790" y="4335661"/>
            <a:ext cx="2973070" cy="664210"/>
            <a:chOff x="6794" y="7203"/>
            <a:chExt cx="4682" cy="1046"/>
          </a:xfrm>
        </p:grpSpPr>
        <p:grpSp>
          <p:nvGrpSpPr>
            <p:cNvPr id="31" name="组合 30">
              <a:extLst>
                <a:ext uri="{FF2B5EF4-FFF2-40B4-BE49-F238E27FC236}">
                  <a16:creationId xmlns:a16="http://schemas.microsoft.com/office/drawing/2014/main" id="{84061C8F-E29F-CE3E-E611-E016E2540F4A}"/>
                </a:ext>
              </a:extLst>
            </p:cNvPr>
            <p:cNvGrpSpPr/>
            <p:nvPr/>
          </p:nvGrpSpPr>
          <p:grpSpPr>
            <a:xfrm>
              <a:off x="6794" y="7203"/>
              <a:ext cx="4682" cy="1046"/>
              <a:chOff x="10794" y="6955"/>
              <a:chExt cx="4370" cy="1046"/>
            </a:xfrm>
          </p:grpSpPr>
          <p:sp>
            <p:nvSpPr>
              <p:cNvPr id="33" name="文本框 35846">
                <a:extLst>
                  <a:ext uri="{FF2B5EF4-FFF2-40B4-BE49-F238E27FC236}">
                    <a16:creationId xmlns:a16="http://schemas.microsoft.com/office/drawing/2014/main" id="{8A8C3D75-A611-27F9-6E7D-8B733C881D77}"/>
                  </a:ext>
                </a:extLst>
              </p:cNvPr>
              <p:cNvSpPr txBox="1"/>
              <p:nvPr>
                <p:custDataLst>
                  <p:tags r:id="rId2"/>
                </p:custDataLst>
              </p:nvPr>
            </p:nvSpPr>
            <p:spPr>
              <a:xfrm>
                <a:off x="10794" y="7274"/>
                <a:ext cx="4370" cy="727"/>
              </a:xfrm>
              <a:prstGeom prst="rect">
                <a:avLst/>
              </a:prstGeom>
              <a:noFill/>
              <a:ln w="9525">
                <a:noFill/>
              </a:ln>
            </p:spPr>
            <p:txBody>
              <a:bodyPr wrap="square" anchor="t" anchorCtr="0">
                <a:spAutoFit/>
              </a:bodyPr>
              <a:lstStyle/>
              <a:p>
                <a:pPr eaLnBrk="0" hangingPunct="0"/>
                <a:r>
                  <a:rPr lang="en-US" altLang="zh-CN" sz="2400" b="1" dirty="0">
                    <a:latin typeface="Times New Roman" panose="02020603050405020304" charset="0"/>
                    <a:ea typeface="微软雅黑" panose="020B0503020204020204" pitchFamily="34" charset="-122"/>
                    <a:cs typeface="Times New Roman" panose="02020603050405020304" charset="0"/>
                  </a:rPr>
                  <a:t>CO</a:t>
                </a:r>
                <a:r>
                  <a:rPr lang="en-US" altLang="zh-CN" sz="2400" b="1" baseline="-25000" dirty="0">
                    <a:latin typeface="Times New Roman" panose="02020603050405020304" charset="0"/>
                    <a:ea typeface="微软雅黑" panose="020B0503020204020204" pitchFamily="34" charset="-122"/>
                    <a:cs typeface="Times New Roman" panose="02020603050405020304" charset="0"/>
                  </a:rPr>
                  <a:t>2</a:t>
                </a:r>
                <a:r>
                  <a:rPr lang="en-US" altLang="zh-CN" sz="2400" b="1" dirty="0">
                    <a:latin typeface="Times New Roman" panose="02020603050405020304" charset="0"/>
                    <a:ea typeface="微软雅黑" panose="020B0503020204020204" pitchFamily="34" charset="-122"/>
                    <a:cs typeface="Times New Roman" panose="02020603050405020304" charset="0"/>
                  </a:rPr>
                  <a:t>+C          2CO</a:t>
                </a:r>
              </a:p>
            </p:txBody>
          </p:sp>
          <p:cxnSp>
            <p:nvCxnSpPr>
              <p:cNvPr id="34" name="直接连接符 33">
                <a:extLst>
                  <a:ext uri="{FF2B5EF4-FFF2-40B4-BE49-F238E27FC236}">
                    <a16:creationId xmlns:a16="http://schemas.microsoft.com/office/drawing/2014/main" id="{688A0094-8FD0-DE1E-2898-0967E49A37D0}"/>
                  </a:ext>
                </a:extLst>
              </p:cNvPr>
              <p:cNvCxnSpPr/>
              <p:nvPr/>
            </p:nvCxnSpPr>
            <p:spPr>
              <a:xfrm>
                <a:off x="12400" y="7620"/>
                <a:ext cx="10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589A5E8D-BBAB-0CCF-E99A-5E3DF7E790CB}"/>
                  </a:ext>
                </a:extLst>
              </p:cNvPr>
              <p:cNvSpPr txBox="1"/>
              <p:nvPr/>
            </p:nvSpPr>
            <p:spPr>
              <a:xfrm>
                <a:off x="12288" y="6955"/>
                <a:ext cx="1613" cy="72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高温</a:t>
                </a:r>
              </a:p>
            </p:txBody>
          </p:sp>
        </p:grpSp>
        <p:cxnSp>
          <p:nvCxnSpPr>
            <p:cNvPr id="32" name="直接连接符 31">
              <a:extLst>
                <a:ext uri="{FF2B5EF4-FFF2-40B4-BE49-F238E27FC236}">
                  <a16:creationId xmlns:a16="http://schemas.microsoft.com/office/drawing/2014/main" id="{26D276F6-B08C-DC21-B9D8-F1BC0940AB57}"/>
                </a:ext>
              </a:extLst>
            </p:cNvPr>
            <p:cNvCxnSpPr/>
            <p:nvPr/>
          </p:nvCxnSpPr>
          <p:spPr>
            <a:xfrm>
              <a:off x="8515" y="7979"/>
              <a:ext cx="1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1ED63D56-2EC3-C80E-EAC7-90268DB0EDCD}"/>
              </a:ext>
            </a:extLst>
          </p:cNvPr>
          <p:cNvGrpSpPr/>
          <p:nvPr/>
        </p:nvGrpSpPr>
        <p:grpSpPr>
          <a:xfrm>
            <a:off x="7067975" y="5106552"/>
            <a:ext cx="5786437" cy="497840"/>
            <a:chOff x="2480" y="8620"/>
            <a:chExt cx="9112" cy="784"/>
          </a:xfrm>
        </p:grpSpPr>
        <p:sp>
          <p:nvSpPr>
            <p:cNvPr id="38" name="Text Box 8">
              <a:extLst>
                <a:ext uri="{FF2B5EF4-FFF2-40B4-BE49-F238E27FC236}">
                  <a16:creationId xmlns:a16="http://schemas.microsoft.com/office/drawing/2014/main" id="{E1DF9B95-25D3-DBAD-A46A-D6FFEBFCDF84}"/>
                </a:ext>
              </a:extLst>
            </p:cNvPr>
            <p:cNvSpPr txBox="1">
              <a:spLocks noChangeArrowheads="1"/>
            </p:cNvSpPr>
            <p:nvPr/>
          </p:nvSpPr>
          <p:spPr bwMode="auto">
            <a:xfrm>
              <a:off x="2480" y="8677"/>
              <a:ext cx="9112" cy="727"/>
            </a:xfrm>
            <a:prstGeom prst="rect">
              <a:avLst/>
            </a:prstGeom>
            <a:noFill/>
            <a:ln w="9525">
              <a:noFill/>
              <a:miter lim="800000"/>
            </a:ln>
          </p:spPr>
          <p:txBody>
            <a:bodyPr>
              <a:spAutoFit/>
            </a:bodyPr>
            <a:lstStyle/>
            <a:p>
              <a:pPr eaLnBrk="1" hangingPunct="1">
                <a:spcBef>
                  <a:spcPct val="50000"/>
                </a:spcBef>
              </a:pPr>
              <a:r>
                <a:rPr kumimoji="1" lang="en-US" altLang="zh-CN" sz="2400" b="1" dirty="0">
                  <a:solidFill>
                    <a:schemeClr val="tx1"/>
                  </a:solidFill>
                  <a:latin typeface="Times New Roman" panose="02020603050405020304" charset="0"/>
                </a:rPr>
                <a:t>CuO+CO</a:t>
              </a:r>
              <a:r>
                <a:rPr kumimoji="1" lang="en-US" altLang="zh-CN" sz="2400" b="1" baseline="-30000" dirty="0">
                  <a:solidFill>
                    <a:schemeClr val="tx1"/>
                  </a:solidFill>
                  <a:latin typeface="Times New Roman" panose="02020603050405020304" charset="0"/>
                </a:rPr>
                <a:t>             </a:t>
              </a:r>
              <a:r>
                <a:rPr kumimoji="1" lang="en-US" altLang="zh-CN" sz="2400" b="1" dirty="0">
                  <a:solidFill>
                    <a:schemeClr val="tx1"/>
                  </a:solidFill>
                  <a:latin typeface="Times New Roman" panose="02020603050405020304" charset="0"/>
                </a:rPr>
                <a:t>Cu+CO</a:t>
              </a:r>
              <a:r>
                <a:rPr kumimoji="1" lang="en-US" altLang="zh-CN" sz="2400" b="1" baseline="-30000" dirty="0">
                  <a:solidFill>
                    <a:schemeClr val="tx1"/>
                  </a:solidFill>
                  <a:latin typeface="Times New Roman" panose="02020603050405020304" charset="0"/>
                </a:rPr>
                <a:t>2</a:t>
              </a:r>
              <a:r>
                <a:rPr kumimoji="1" lang="en-US" altLang="zh-CN" sz="2400" b="1" dirty="0">
                  <a:solidFill>
                    <a:schemeClr val="tx1"/>
                  </a:solidFill>
                  <a:latin typeface="Times New Roman" panose="02020603050405020304" charset="0"/>
                </a:rPr>
                <a:t> </a:t>
              </a:r>
            </a:p>
          </p:txBody>
        </p:sp>
        <p:cxnSp>
          <p:nvCxnSpPr>
            <p:cNvPr id="39" name="直接连接符 38">
              <a:extLst>
                <a:ext uri="{FF2B5EF4-FFF2-40B4-BE49-F238E27FC236}">
                  <a16:creationId xmlns:a16="http://schemas.microsoft.com/office/drawing/2014/main" id="{BE425201-4CA1-5699-E119-EDC97F8880C2}"/>
                </a:ext>
              </a:extLst>
            </p:cNvPr>
            <p:cNvCxnSpPr/>
            <p:nvPr/>
          </p:nvCxnSpPr>
          <p:spPr>
            <a:xfrm>
              <a:off x="4697" y="9063"/>
              <a:ext cx="9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4A7C9DF6-BBA4-B30E-E8F6-1398C81C0345}"/>
                </a:ext>
              </a:extLst>
            </p:cNvPr>
            <p:cNvCxnSpPr/>
            <p:nvPr/>
          </p:nvCxnSpPr>
          <p:spPr>
            <a:xfrm>
              <a:off x="4697" y="9171"/>
              <a:ext cx="9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等腰三角形 40">
              <a:extLst>
                <a:ext uri="{FF2B5EF4-FFF2-40B4-BE49-F238E27FC236}">
                  <a16:creationId xmlns:a16="http://schemas.microsoft.com/office/drawing/2014/main" id="{13F920A5-29A5-27BF-E333-63775FF2E57A}"/>
                </a:ext>
              </a:extLst>
            </p:cNvPr>
            <p:cNvSpPr/>
            <p:nvPr/>
          </p:nvSpPr>
          <p:spPr>
            <a:xfrm>
              <a:off x="5006" y="8620"/>
              <a:ext cx="291" cy="333"/>
            </a:xfrm>
            <a:prstGeom prst="triangle">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C5FCA799-BB85-7B8C-386B-D1FAB60885D5}"/>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pic>
        <p:nvPicPr>
          <p:cNvPr id="10" name="图片 9">
            <a:extLst>
              <a:ext uri="{FF2B5EF4-FFF2-40B4-BE49-F238E27FC236}">
                <a16:creationId xmlns:a16="http://schemas.microsoft.com/office/drawing/2014/main" id="{D8F0FCD3-BB07-7C66-1994-40D9D4C02E4F}"/>
              </a:ext>
            </a:extLst>
          </p:cNvPr>
          <p:cNvPicPr>
            <a:picLocks noChangeAspect="1"/>
          </p:cNvPicPr>
          <p:nvPr/>
        </p:nvPicPr>
        <p:blipFill rotWithShape="1">
          <a:blip r:embed="rId4">
            <a:extLst>
              <a:ext uri="{28A0092B-C50C-407E-A947-70E740481C1C}">
                <a14:useLocalDpi xmlns:a14="http://schemas.microsoft.com/office/drawing/2010/main" val="0"/>
              </a:ext>
            </a:extLst>
          </a:blip>
          <a:srcRect t="28964" b="19371"/>
          <a:stretch/>
        </p:blipFill>
        <p:spPr>
          <a:xfrm>
            <a:off x="261144" y="2284829"/>
            <a:ext cx="6053906" cy="2345839"/>
          </a:xfrm>
          <a:prstGeom prst="rect">
            <a:avLst/>
          </a:prstGeom>
        </p:spPr>
      </p:pic>
      <p:grpSp>
        <p:nvGrpSpPr>
          <p:cNvPr id="45" name="组合 44">
            <a:extLst>
              <a:ext uri="{FF2B5EF4-FFF2-40B4-BE49-F238E27FC236}">
                <a16:creationId xmlns:a16="http://schemas.microsoft.com/office/drawing/2014/main" id="{E0136755-D040-12D0-EC37-17463F5F5C09}"/>
              </a:ext>
            </a:extLst>
          </p:cNvPr>
          <p:cNvGrpSpPr/>
          <p:nvPr/>
        </p:nvGrpSpPr>
        <p:grpSpPr>
          <a:xfrm>
            <a:off x="182598" y="4851567"/>
            <a:ext cx="6616322" cy="1554303"/>
            <a:chOff x="187601" y="5083388"/>
            <a:chExt cx="6616322" cy="1554303"/>
          </a:xfrm>
        </p:grpSpPr>
        <p:sp>
          <p:nvSpPr>
            <p:cNvPr id="21" name="箭头: 右 20">
              <a:extLst>
                <a:ext uri="{FF2B5EF4-FFF2-40B4-BE49-F238E27FC236}">
                  <a16:creationId xmlns:a16="http://schemas.microsoft.com/office/drawing/2014/main" id="{63D8B462-4524-FBAB-7BAB-7B3406705402}"/>
                </a:ext>
              </a:extLst>
            </p:cNvPr>
            <p:cNvSpPr/>
            <p:nvPr/>
          </p:nvSpPr>
          <p:spPr>
            <a:xfrm>
              <a:off x="3107099" y="5723702"/>
              <a:ext cx="651596" cy="20947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989369BA-29C4-A56E-BE9B-AE060A30F94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9224" t="40860" r="9856" b="30445"/>
            <a:stretch/>
          </p:blipFill>
          <p:spPr>
            <a:xfrm>
              <a:off x="187601" y="5083388"/>
              <a:ext cx="2762076" cy="1490101"/>
            </a:xfrm>
            <a:prstGeom prst="rect">
              <a:avLst/>
            </a:prstGeom>
          </p:spPr>
        </p:pic>
        <p:pic>
          <p:nvPicPr>
            <p:cNvPr id="17" name="图片 16">
              <a:extLst>
                <a:ext uri="{FF2B5EF4-FFF2-40B4-BE49-F238E27FC236}">
                  <a16:creationId xmlns:a16="http://schemas.microsoft.com/office/drawing/2014/main" id="{088642FA-F99C-50D5-CE13-879BF981BAA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6201" t="51225" r="5778" b="17653"/>
            <a:stretch/>
          </p:blipFill>
          <p:spPr>
            <a:xfrm>
              <a:off x="3947254" y="5118322"/>
              <a:ext cx="2856669" cy="1519369"/>
            </a:xfrm>
            <a:prstGeom prst="rect">
              <a:avLst/>
            </a:prstGeom>
          </p:spPr>
        </p:pic>
      </p:grpSp>
      <p:grpSp>
        <p:nvGrpSpPr>
          <p:cNvPr id="19" name="组合 18">
            <a:extLst>
              <a:ext uri="{FF2B5EF4-FFF2-40B4-BE49-F238E27FC236}">
                <a16:creationId xmlns:a16="http://schemas.microsoft.com/office/drawing/2014/main" id="{736CB23B-E9F5-0431-E836-9B733DB2B48E}"/>
              </a:ext>
            </a:extLst>
          </p:cNvPr>
          <p:cNvGrpSpPr/>
          <p:nvPr/>
        </p:nvGrpSpPr>
        <p:grpSpPr>
          <a:xfrm>
            <a:off x="7067975" y="3619380"/>
            <a:ext cx="4555490" cy="608330"/>
            <a:chOff x="10112" y="7080"/>
            <a:chExt cx="7174" cy="958"/>
          </a:xfrm>
        </p:grpSpPr>
        <p:sp>
          <p:nvSpPr>
            <p:cNvPr id="36" name="文本框 35846">
              <a:extLst>
                <a:ext uri="{FF2B5EF4-FFF2-40B4-BE49-F238E27FC236}">
                  <a16:creationId xmlns:a16="http://schemas.microsoft.com/office/drawing/2014/main" id="{A5936DFC-E496-57E7-45E7-5CA074D2E1A2}"/>
                </a:ext>
              </a:extLst>
            </p:cNvPr>
            <p:cNvSpPr txBox="1"/>
            <p:nvPr>
              <p:custDataLst>
                <p:tags r:id="rId1"/>
              </p:custDataLst>
            </p:nvPr>
          </p:nvSpPr>
          <p:spPr>
            <a:xfrm>
              <a:off x="10112" y="7311"/>
              <a:ext cx="7174" cy="727"/>
            </a:xfrm>
            <a:prstGeom prst="rect">
              <a:avLst/>
            </a:prstGeom>
            <a:noFill/>
            <a:ln w="9525">
              <a:noFill/>
            </a:ln>
          </p:spPr>
          <p:txBody>
            <a:bodyPr wrap="square" anchor="t" anchorCtr="0">
              <a:spAutoFit/>
            </a:bodyPr>
            <a:lstStyle/>
            <a:p>
              <a:pPr eaLnBrk="0" hangingPunct="0"/>
              <a:r>
                <a:rPr lang="en-US" altLang="zh-CN" sz="2400" b="1" dirty="0">
                  <a:latin typeface="Times New Roman" panose="02020603050405020304" charset="0"/>
                  <a:ea typeface="微软雅黑" panose="020B0503020204020204" pitchFamily="34" charset="-122"/>
                  <a:cs typeface="Times New Roman" panose="02020603050405020304" charset="0"/>
                </a:rPr>
                <a:t>2CuO+C          2Cu+CO</a:t>
              </a:r>
              <a:r>
                <a:rPr lang="en-US" altLang="zh-CN" sz="2400" b="1" baseline="-25000" dirty="0">
                  <a:latin typeface="Times New Roman" panose="02020603050405020304" charset="0"/>
                  <a:ea typeface="微软雅黑" panose="020B0503020204020204" pitchFamily="34" charset="-122"/>
                  <a:cs typeface="Times New Roman" panose="02020603050405020304" charset="0"/>
                </a:rPr>
                <a:t>2</a:t>
              </a:r>
              <a:r>
                <a:rPr lang="en-US" altLang="zh-CN" sz="2400" b="1" dirty="0">
                  <a:latin typeface="Times New Roman" panose="02020603050405020304" charset="0"/>
                  <a:ea typeface="微软雅黑" panose="020B0503020204020204" pitchFamily="34" charset="-122"/>
                  <a:cs typeface="Times New Roman" panose="02020603050405020304" charset="0"/>
                </a:rPr>
                <a:t>↑</a:t>
              </a:r>
            </a:p>
          </p:txBody>
        </p:sp>
        <p:cxnSp>
          <p:nvCxnSpPr>
            <p:cNvPr id="42" name="直接连接符 41">
              <a:extLst>
                <a:ext uri="{FF2B5EF4-FFF2-40B4-BE49-F238E27FC236}">
                  <a16:creationId xmlns:a16="http://schemas.microsoft.com/office/drawing/2014/main" id="{C9E7A996-FAAE-B834-9E6B-3E8814960A73}"/>
                </a:ext>
              </a:extLst>
            </p:cNvPr>
            <p:cNvCxnSpPr/>
            <p:nvPr/>
          </p:nvCxnSpPr>
          <p:spPr>
            <a:xfrm>
              <a:off x="12253" y="7697"/>
              <a:ext cx="9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54B943CE-AE60-CEF3-50F2-2B3B2FCF71D7}"/>
                </a:ext>
              </a:extLst>
            </p:cNvPr>
            <p:cNvCxnSpPr/>
            <p:nvPr/>
          </p:nvCxnSpPr>
          <p:spPr>
            <a:xfrm>
              <a:off x="12280" y="7822"/>
              <a:ext cx="9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5ED048F3-480D-3B5F-6A26-5962325306BB}"/>
                </a:ext>
              </a:extLst>
            </p:cNvPr>
            <p:cNvSpPr txBox="1"/>
            <p:nvPr/>
          </p:nvSpPr>
          <p:spPr>
            <a:xfrm>
              <a:off x="12055" y="7080"/>
              <a:ext cx="1383" cy="72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高温</a:t>
              </a:r>
            </a:p>
          </p:txBody>
        </p:sp>
      </p:grpSp>
    </p:spTree>
    <p:extLst>
      <p:ext uri="{BB962C8B-B14F-4D97-AF65-F5344CB8AC3E}">
        <p14:creationId xmlns:p14="http://schemas.microsoft.com/office/powerpoint/2010/main" val="10396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69">
            <a:extLst>
              <a:ext uri="{FF2B5EF4-FFF2-40B4-BE49-F238E27FC236}">
                <a16:creationId xmlns:a16="http://schemas.microsoft.com/office/drawing/2014/main" id="{069D57D1-F9E8-AADC-44F3-5226FC0975D3}"/>
              </a:ext>
            </a:extLst>
          </p:cNvPr>
          <p:cNvSpPr txBox="1"/>
          <p:nvPr/>
        </p:nvSpPr>
        <p:spPr>
          <a:xfrm>
            <a:off x="303133" y="5060406"/>
            <a:ext cx="5643716"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熔池熔炼时，发生的主要反应有</a:t>
            </a:r>
          </a:p>
        </p:txBody>
      </p:sp>
      <p:grpSp>
        <p:nvGrpSpPr>
          <p:cNvPr id="76" name="组合 75">
            <a:extLst>
              <a:ext uri="{FF2B5EF4-FFF2-40B4-BE49-F238E27FC236}">
                <a16:creationId xmlns:a16="http://schemas.microsoft.com/office/drawing/2014/main" id="{68BDF680-961C-E489-BD16-C06906790821}"/>
              </a:ext>
            </a:extLst>
          </p:cNvPr>
          <p:cNvGrpSpPr/>
          <p:nvPr/>
        </p:nvGrpSpPr>
        <p:grpSpPr>
          <a:xfrm>
            <a:off x="4856812" y="4925160"/>
            <a:ext cx="6683888" cy="658572"/>
            <a:chOff x="5104989" y="4254106"/>
            <a:chExt cx="6683888" cy="658572"/>
          </a:xfrm>
        </p:grpSpPr>
        <p:sp>
          <p:nvSpPr>
            <p:cNvPr id="71" name="文本框 70">
              <a:extLst>
                <a:ext uri="{FF2B5EF4-FFF2-40B4-BE49-F238E27FC236}">
                  <a16:creationId xmlns:a16="http://schemas.microsoft.com/office/drawing/2014/main" id="{551AD207-EE17-19CB-3945-5C2586B08DF1}"/>
                </a:ext>
              </a:extLst>
            </p:cNvPr>
            <p:cNvSpPr txBox="1"/>
            <p:nvPr/>
          </p:nvSpPr>
          <p:spPr>
            <a:xfrm>
              <a:off x="5104989" y="4389458"/>
              <a:ext cx="668388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2CuFeS</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 + O</a:t>
              </a:r>
              <a:r>
                <a:rPr lang="en-US" altLang="zh-CN" sz="2800" b="1" baseline="-25000" dirty="0">
                  <a:latin typeface="Times New Roman" panose="02020603050405020304" pitchFamily="18" charset="0"/>
                  <a:cs typeface="Times New Roman" panose="02020603050405020304" pitchFamily="18" charset="0"/>
                </a:rPr>
                <a:t>2 </a:t>
              </a:r>
              <a:r>
                <a:rPr lang="en-US" altLang="zh-CN" sz="2800" b="1" dirty="0">
                  <a:latin typeface="Times New Roman" panose="02020603050405020304" pitchFamily="18" charset="0"/>
                  <a:cs typeface="Times New Roman" panose="02020603050405020304" pitchFamily="18" charset="0"/>
                </a:rPr>
                <a:t>          Cu</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S + 2FeS + SO</a:t>
              </a:r>
              <a:r>
                <a:rPr lang="en-US" altLang="zh-CN" sz="2800" b="1" baseline="-25000" dirty="0">
                  <a:latin typeface="Times New Roman" panose="02020603050405020304" pitchFamily="18" charset="0"/>
                  <a:cs typeface="Times New Roman" panose="02020603050405020304" pitchFamily="18" charset="0"/>
                </a:rPr>
                <a:t>2</a:t>
              </a:r>
              <a:r>
                <a:rPr lang="zh-CN" altLang="en-US" sz="2800" b="1" dirty="0">
                  <a:latin typeface="Times New Roman" panose="02020603050405020304" pitchFamily="18" charset="0"/>
                  <a:cs typeface="Times New Roman" panose="02020603050405020304" pitchFamily="18" charset="0"/>
                </a:rPr>
                <a:t>↑</a:t>
              </a:r>
            </a:p>
          </p:txBody>
        </p:sp>
        <p:cxnSp>
          <p:nvCxnSpPr>
            <p:cNvPr id="73" name="直接连接符 72">
              <a:extLst>
                <a:ext uri="{FF2B5EF4-FFF2-40B4-BE49-F238E27FC236}">
                  <a16:creationId xmlns:a16="http://schemas.microsoft.com/office/drawing/2014/main" id="{B6FBDA0E-67CA-2497-07DC-E1B3355EC36B}"/>
                </a:ext>
              </a:extLst>
            </p:cNvPr>
            <p:cNvCxnSpPr/>
            <p:nvPr/>
          </p:nvCxnSpPr>
          <p:spPr>
            <a:xfrm>
              <a:off x="7397082" y="4651068"/>
              <a:ext cx="713191"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74" name="直接连接符 73">
              <a:extLst>
                <a:ext uri="{FF2B5EF4-FFF2-40B4-BE49-F238E27FC236}">
                  <a16:creationId xmlns:a16="http://schemas.microsoft.com/office/drawing/2014/main" id="{C3B7A42E-8537-6709-B08C-44E458558514}"/>
                </a:ext>
              </a:extLst>
            </p:cNvPr>
            <p:cNvCxnSpPr/>
            <p:nvPr/>
          </p:nvCxnSpPr>
          <p:spPr>
            <a:xfrm>
              <a:off x="7397081" y="4724400"/>
              <a:ext cx="713191" cy="0"/>
            </a:xfrm>
            <a:prstGeom prst="line">
              <a:avLst/>
            </a:prstGeom>
            <a:ln w="28575"/>
          </p:spPr>
          <p:style>
            <a:lnRef idx="3">
              <a:schemeClr val="dk1"/>
            </a:lnRef>
            <a:fillRef idx="0">
              <a:schemeClr val="dk1"/>
            </a:fillRef>
            <a:effectRef idx="2">
              <a:schemeClr val="dk1"/>
            </a:effectRef>
            <a:fontRef idx="minor">
              <a:schemeClr val="tx1"/>
            </a:fontRef>
          </p:style>
        </p:cxnSp>
        <p:sp>
          <p:nvSpPr>
            <p:cNvPr id="75" name="文本框 74">
              <a:extLst>
                <a:ext uri="{FF2B5EF4-FFF2-40B4-BE49-F238E27FC236}">
                  <a16:creationId xmlns:a16="http://schemas.microsoft.com/office/drawing/2014/main" id="{15FA79B3-7CC2-FE76-65F3-FAE7BB188245}"/>
                </a:ext>
              </a:extLst>
            </p:cNvPr>
            <p:cNvSpPr txBox="1"/>
            <p:nvPr/>
          </p:nvSpPr>
          <p:spPr>
            <a:xfrm>
              <a:off x="7397082" y="4254106"/>
              <a:ext cx="9379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高温</a:t>
              </a:r>
            </a:p>
          </p:txBody>
        </p:sp>
      </p:grpSp>
      <p:sp>
        <p:nvSpPr>
          <p:cNvPr id="77" name="文本框 76">
            <a:extLst>
              <a:ext uri="{FF2B5EF4-FFF2-40B4-BE49-F238E27FC236}">
                <a16:creationId xmlns:a16="http://schemas.microsoft.com/office/drawing/2014/main" id="{5EF09104-1FED-9492-B813-B447B9DEC930}"/>
              </a:ext>
            </a:extLst>
          </p:cNvPr>
          <p:cNvSpPr txBox="1"/>
          <p:nvPr/>
        </p:nvSpPr>
        <p:spPr>
          <a:xfrm>
            <a:off x="311601" y="5639087"/>
            <a:ext cx="4627633"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转炉吹炼时，发生的主要反应有</a:t>
            </a:r>
          </a:p>
        </p:txBody>
      </p:sp>
      <p:grpSp>
        <p:nvGrpSpPr>
          <p:cNvPr id="84" name="组合 83">
            <a:extLst>
              <a:ext uri="{FF2B5EF4-FFF2-40B4-BE49-F238E27FC236}">
                <a16:creationId xmlns:a16="http://schemas.microsoft.com/office/drawing/2014/main" id="{36093B92-31A7-089B-7539-C321D5029D9B}"/>
              </a:ext>
            </a:extLst>
          </p:cNvPr>
          <p:cNvGrpSpPr/>
          <p:nvPr/>
        </p:nvGrpSpPr>
        <p:grpSpPr>
          <a:xfrm>
            <a:off x="4812452" y="5483392"/>
            <a:ext cx="6683888" cy="628312"/>
            <a:chOff x="5317784" y="4292952"/>
            <a:chExt cx="6683888" cy="628312"/>
          </a:xfrm>
        </p:grpSpPr>
        <p:sp>
          <p:nvSpPr>
            <p:cNvPr id="85" name="文本框 84">
              <a:extLst>
                <a:ext uri="{FF2B5EF4-FFF2-40B4-BE49-F238E27FC236}">
                  <a16:creationId xmlns:a16="http://schemas.microsoft.com/office/drawing/2014/main" id="{6AB170AC-A352-56CE-7627-F4A3B1057074}"/>
                </a:ext>
              </a:extLst>
            </p:cNvPr>
            <p:cNvSpPr txBox="1"/>
            <p:nvPr/>
          </p:nvSpPr>
          <p:spPr>
            <a:xfrm>
              <a:off x="5317784" y="4398044"/>
              <a:ext cx="668388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2Cu</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S + 3O</a:t>
              </a:r>
              <a:r>
                <a:rPr lang="en-US" altLang="zh-CN" sz="2800" b="1" baseline="-25000" dirty="0">
                  <a:latin typeface="Times New Roman" panose="02020603050405020304" pitchFamily="18" charset="0"/>
                  <a:cs typeface="Times New Roman" panose="02020603050405020304" pitchFamily="18" charset="0"/>
                </a:rPr>
                <a:t>2 </a:t>
              </a:r>
              <a:r>
                <a:rPr lang="en-US" altLang="zh-CN" sz="2800" b="1" dirty="0">
                  <a:latin typeface="Times New Roman" panose="02020603050405020304" pitchFamily="18" charset="0"/>
                  <a:cs typeface="Times New Roman" panose="02020603050405020304" pitchFamily="18" charset="0"/>
                </a:rPr>
                <a:t>          2Cu</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O + 2SO</a:t>
              </a:r>
              <a:r>
                <a:rPr lang="en-US" altLang="zh-CN" sz="2800" b="1" baseline="-25000" dirty="0">
                  <a:latin typeface="Times New Roman" panose="02020603050405020304" pitchFamily="18" charset="0"/>
                  <a:cs typeface="Times New Roman" panose="02020603050405020304" pitchFamily="18" charset="0"/>
                </a:rPr>
                <a:t>2</a:t>
              </a:r>
              <a:r>
                <a:rPr lang="zh-CN" altLang="en-US" sz="2800" b="1" dirty="0">
                  <a:latin typeface="Times New Roman" panose="02020603050405020304" pitchFamily="18" charset="0"/>
                  <a:cs typeface="Times New Roman" panose="02020603050405020304" pitchFamily="18" charset="0"/>
                </a:rPr>
                <a:t>↑</a:t>
              </a:r>
            </a:p>
          </p:txBody>
        </p:sp>
        <p:cxnSp>
          <p:nvCxnSpPr>
            <p:cNvPr id="86" name="直接连接符 85">
              <a:extLst>
                <a:ext uri="{FF2B5EF4-FFF2-40B4-BE49-F238E27FC236}">
                  <a16:creationId xmlns:a16="http://schemas.microsoft.com/office/drawing/2014/main" id="{6F19D013-C288-120E-0BF6-5EB6439C46F7}"/>
                </a:ext>
              </a:extLst>
            </p:cNvPr>
            <p:cNvCxnSpPr/>
            <p:nvPr/>
          </p:nvCxnSpPr>
          <p:spPr>
            <a:xfrm>
              <a:off x="7397082" y="4651068"/>
              <a:ext cx="713191"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87" name="直接连接符 86">
              <a:extLst>
                <a:ext uri="{FF2B5EF4-FFF2-40B4-BE49-F238E27FC236}">
                  <a16:creationId xmlns:a16="http://schemas.microsoft.com/office/drawing/2014/main" id="{6FCF37B2-3207-FA08-F3BD-3B6C72A78088}"/>
                </a:ext>
              </a:extLst>
            </p:cNvPr>
            <p:cNvCxnSpPr/>
            <p:nvPr/>
          </p:nvCxnSpPr>
          <p:spPr>
            <a:xfrm>
              <a:off x="7397081" y="4724400"/>
              <a:ext cx="713191" cy="0"/>
            </a:xfrm>
            <a:prstGeom prst="line">
              <a:avLst/>
            </a:prstGeom>
            <a:ln w="28575"/>
          </p:spPr>
          <p:style>
            <a:lnRef idx="3">
              <a:schemeClr val="dk1"/>
            </a:lnRef>
            <a:fillRef idx="0">
              <a:schemeClr val="dk1"/>
            </a:fillRef>
            <a:effectRef idx="2">
              <a:schemeClr val="dk1"/>
            </a:effectRef>
            <a:fontRef idx="minor">
              <a:schemeClr val="tx1"/>
            </a:fontRef>
          </p:style>
        </p:cxnSp>
        <p:sp>
          <p:nvSpPr>
            <p:cNvPr id="88" name="文本框 87">
              <a:extLst>
                <a:ext uri="{FF2B5EF4-FFF2-40B4-BE49-F238E27FC236}">
                  <a16:creationId xmlns:a16="http://schemas.microsoft.com/office/drawing/2014/main" id="{6BB3A569-F066-F24F-0AB6-9B71B7537A37}"/>
                </a:ext>
              </a:extLst>
            </p:cNvPr>
            <p:cNvSpPr txBox="1"/>
            <p:nvPr/>
          </p:nvSpPr>
          <p:spPr>
            <a:xfrm>
              <a:off x="7406913" y="4292952"/>
              <a:ext cx="9379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高温</a:t>
              </a:r>
            </a:p>
          </p:txBody>
        </p:sp>
      </p:grpSp>
      <p:sp>
        <p:nvSpPr>
          <p:cNvPr id="4" name="文本框 3">
            <a:extLst>
              <a:ext uri="{FF2B5EF4-FFF2-40B4-BE49-F238E27FC236}">
                <a16:creationId xmlns:a16="http://schemas.microsoft.com/office/drawing/2014/main" id="{20344B91-A4F0-209B-0959-5CA3158AD655}"/>
              </a:ext>
            </a:extLst>
          </p:cNvPr>
          <p:cNvSpPr txBox="1"/>
          <p:nvPr/>
        </p:nvSpPr>
        <p:spPr>
          <a:xfrm>
            <a:off x="5559597" y="364284"/>
            <a:ext cx="2408904"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现代火法炼铜</a:t>
            </a:r>
          </a:p>
        </p:txBody>
      </p:sp>
      <p:sp>
        <p:nvSpPr>
          <p:cNvPr id="5" name="文本框 4">
            <a:extLst>
              <a:ext uri="{FF2B5EF4-FFF2-40B4-BE49-F238E27FC236}">
                <a16:creationId xmlns:a16="http://schemas.microsoft.com/office/drawing/2014/main" id="{CA26D651-D850-3FA0-DFFF-3DAABFAC6A41}"/>
              </a:ext>
            </a:extLst>
          </p:cNvPr>
          <p:cNvSpPr txBox="1"/>
          <p:nvPr/>
        </p:nvSpPr>
        <p:spPr>
          <a:xfrm>
            <a:off x="1564892" y="918842"/>
            <a:ext cx="8532835" cy="461665"/>
          </a:xfrm>
          <a:prstGeom prst="rect">
            <a:avLst/>
          </a:prstGeom>
          <a:noFill/>
        </p:spPr>
        <p:txBody>
          <a:bodyPr wrap="square" rtlCol="0">
            <a:spAutoFit/>
          </a:bodyPr>
          <a:lstStyle/>
          <a:p>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我国开采的主要是黄铜矿，主要成分为</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CuFeS</a:t>
            </a:r>
            <a:r>
              <a:rPr lang="en-US" altLang="zh-CN" sz="2400" b="1"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b="1" baseline="-25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6" name="组合 25">
            <a:extLst>
              <a:ext uri="{FF2B5EF4-FFF2-40B4-BE49-F238E27FC236}">
                <a16:creationId xmlns:a16="http://schemas.microsoft.com/office/drawing/2014/main" id="{7A8793F9-FADE-96C5-2DE7-F1F6A5CB70A7}"/>
              </a:ext>
            </a:extLst>
          </p:cNvPr>
          <p:cNvGrpSpPr/>
          <p:nvPr/>
        </p:nvGrpSpPr>
        <p:grpSpPr>
          <a:xfrm>
            <a:off x="0" y="1467303"/>
            <a:ext cx="12349318" cy="3457857"/>
            <a:chOff x="0" y="1467303"/>
            <a:chExt cx="12349318" cy="3457857"/>
          </a:xfrm>
        </p:grpSpPr>
        <p:grpSp>
          <p:nvGrpSpPr>
            <p:cNvPr id="91" name="组合 90">
              <a:extLst>
                <a:ext uri="{FF2B5EF4-FFF2-40B4-BE49-F238E27FC236}">
                  <a16:creationId xmlns:a16="http://schemas.microsoft.com/office/drawing/2014/main" id="{78D79B04-6BE7-E9B8-10CC-4DE1DB605F59}"/>
                </a:ext>
              </a:extLst>
            </p:cNvPr>
            <p:cNvGrpSpPr/>
            <p:nvPr/>
          </p:nvGrpSpPr>
          <p:grpSpPr>
            <a:xfrm>
              <a:off x="0" y="1516752"/>
              <a:ext cx="12349318" cy="3362963"/>
              <a:chOff x="-39041" y="471922"/>
              <a:chExt cx="12418377" cy="3362963"/>
            </a:xfrm>
          </p:grpSpPr>
          <p:sp>
            <p:nvSpPr>
              <p:cNvPr id="2" name="文本框 1">
                <a:extLst>
                  <a:ext uri="{FF2B5EF4-FFF2-40B4-BE49-F238E27FC236}">
                    <a16:creationId xmlns:a16="http://schemas.microsoft.com/office/drawing/2014/main" id="{3871B481-9295-ECF3-C75F-62290C0F078B}"/>
                  </a:ext>
                </a:extLst>
              </p:cNvPr>
              <p:cNvSpPr txBox="1"/>
              <p:nvPr/>
            </p:nvSpPr>
            <p:spPr>
              <a:xfrm>
                <a:off x="-39041" y="1878694"/>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黄铜矿</a:t>
                </a:r>
              </a:p>
            </p:txBody>
          </p:sp>
          <p:sp>
            <p:nvSpPr>
              <p:cNvPr id="6" name="矩形: 圆角 5">
                <a:extLst>
                  <a:ext uri="{FF2B5EF4-FFF2-40B4-BE49-F238E27FC236}">
                    <a16:creationId xmlns:a16="http://schemas.microsoft.com/office/drawing/2014/main" id="{610C7AA4-2E17-DB2F-40FC-1CBBF7766092}"/>
                  </a:ext>
                </a:extLst>
              </p:cNvPr>
              <p:cNvSpPr/>
              <p:nvPr/>
            </p:nvSpPr>
            <p:spPr>
              <a:xfrm>
                <a:off x="1658578" y="1547791"/>
                <a:ext cx="1345008" cy="116043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383D72B5-418B-B210-9366-650DFCFE035E}"/>
                  </a:ext>
                </a:extLst>
              </p:cNvPr>
              <p:cNvSpPr txBox="1"/>
              <p:nvPr/>
            </p:nvSpPr>
            <p:spPr>
              <a:xfrm>
                <a:off x="1598764" y="1699718"/>
                <a:ext cx="1511374"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熔池熔炼</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1000</a:t>
                </a:r>
                <a:r>
                  <a:rPr lang="zh-CN" altLang="en-US" sz="2400" dirty="0">
                    <a:latin typeface="微软雅黑" panose="020B0503020204020204" pitchFamily="34" charset="-122"/>
                    <a:ea typeface="微软雅黑" panose="020B0503020204020204" pitchFamily="34" charset="-122"/>
                  </a:rPr>
                  <a:t>℃</a:t>
                </a:r>
              </a:p>
            </p:txBody>
          </p:sp>
          <p:cxnSp>
            <p:nvCxnSpPr>
              <p:cNvPr id="9" name="直接箭头连接符 8">
                <a:extLst>
                  <a:ext uri="{FF2B5EF4-FFF2-40B4-BE49-F238E27FC236}">
                    <a16:creationId xmlns:a16="http://schemas.microsoft.com/office/drawing/2014/main" id="{7FDC1607-C0F0-BCC2-3ABE-C0B3BE02D8B6}"/>
                  </a:ext>
                </a:extLst>
              </p:cNvPr>
              <p:cNvCxnSpPr>
                <a:cxnSpLocks/>
              </p:cNvCxnSpPr>
              <p:nvPr/>
            </p:nvCxnSpPr>
            <p:spPr>
              <a:xfrm>
                <a:off x="1971365"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7C58858-B189-9802-5481-1C4CE7E43C32}"/>
                  </a:ext>
                </a:extLst>
              </p:cNvPr>
              <p:cNvSpPr txBox="1"/>
              <p:nvPr/>
            </p:nvSpPr>
            <p:spPr>
              <a:xfrm>
                <a:off x="1525432" y="471922"/>
                <a:ext cx="81852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熔剂</a:t>
                </a:r>
              </a:p>
            </p:txBody>
          </p:sp>
          <p:cxnSp>
            <p:nvCxnSpPr>
              <p:cNvPr id="12" name="直接箭头连接符 11">
                <a:extLst>
                  <a:ext uri="{FF2B5EF4-FFF2-40B4-BE49-F238E27FC236}">
                    <a16:creationId xmlns:a16="http://schemas.microsoft.com/office/drawing/2014/main" id="{34E1414D-265F-3D10-4BC4-431056817C21}"/>
                  </a:ext>
                </a:extLst>
              </p:cNvPr>
              <p:cNvCxnSpPr>
                <a:cxnSpLocks/>
              </p:cNvCxnSpPr>
              <p:nvPr/>
            </p:nvCxnSpPr>
            <p:spPr>
              <a:xfrm>
                <a:off x="2664543"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A085EFC0-C58B-87F7-AD14-CEDF5C272B5D}"/>
                  </a:ext>
                </a:extLst>
              </p:cNvPr>
              <p:cNvSpPr txBox="1"/>
              <p:nvPr/>
            </p:nvSpPr>
            <p:spPr>
              <a:xfrm>
                <a:off x="2353601" y="471922"/>
                <a:ext cx="175997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氧气底吹</a:t>
                </a:r>
              </a:p>
            </p:txBody>
          </p:sp>
          <p:cxnSp>
            <p:nvCxnSpPr>
              <p:cNvPr id="14" name="直接箭头连接符 13">
                <a:extLst>
                  <a:ext uri="{FF2B5EF4-FFF2-40B4-BE49-F238E27FC236}">
                    <a16:creationId xmlns:a16="http://schemas.microsoft.com/office/drawing/2014/main" id="{680E4107-7DFF-7BC0-E023-E0793C08E633}"/>
                  </a:ext>
                </a:extLst>
              </p:cNvPr>
              <p:cNvCxnSpPr>
                <a:cxnSpLocks/>
              </p:cNvCxnSpPr>
              <p:nvPr/>
            </p:nvCxnSpPr>
            <p:spPr>
              <a:xfrm>
                <a:off x="2015611" y="2826774"/>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EC4C0992-2FA3-0A98-9919-B72D0A14F2E6}"/>
                  </a:ext>
                </a:extLst>
              </p:cNvPr>
              <p:cNvCxnSpPr>
                <a:cxnSpLocks/>
              </p:cNvCxnSpPr>
              <p:nvPr/>
            </p:nvCxnSpPr>
            <p:spPr>
              <a:xfrm>
                <a:off x="2664543" y="2846438"/>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EEA6B989-73C0-CFA6-9D68-B370652EDE92}"/>
                  </a:ext>
                </a:extLst>
              </p:cNvPr>
              <p:cNvSpPr txBox="1"/>
              <p:nvPr/>
            </p:nvSpPr>
            <p:spPr>
              <a:xfrm>
                <a:off x="1609725" y="3315500"/>
                <a:ext cx="876921"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炉气</a:t>
                </a:r>
              </a:p>
            </p:txBody>
          </p:sp>
          <p:sp>
            <p:nvSpPr>
              <p:cNvPr id="17" name="文本框 16">
                <a:extLst>
                  <a:ext uri="{FF2B5EF4-FFF2-40B4-BE49-F238E27FC236}">
                    <a16:creationId xmlns:a16="http://schemas.microsoft.com/office/drawing/2014/main" id="{A3A4FEFA-40D4-C3E0-5F0C-A611F04A967A}"/>
                  </a:ext>
                </a:extLst>
              </p:cNvPr>
              <p:cNvSpPr txBox="1"/>
              <p:nvPr/>
            </p:nvSpPr>
            <p:spPr>
              <a:xfrm>
                <a:off x="2384937" y="3328446"/>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炉渣</a:t>
                </a:r>
              </a:p>
            </p:txBody>
          </p:sp>
          <p:sp>
            <p:nvSpPr>
              <p:cNvPr id="18" name="箭头: 右 17">
                <a:extLst>
                  <a:ext uri="{FF2B5EF4-FFF2-40B4-BE49-F238E27FC236}">
                    <a16:creationId xmlns:a16="http://schemas.microsoft.com/office/drawing/2014/main" id="{1090B76D-65F1-9814-C467-7E88F51B9A7B}"/>
                  </a:ext>
                </a:extLst>
              </p:cNvPr>
              <p:cNvSpPr/>
              <p:nvPr/>
            </p:nvSpPr>
            <p:spPr>
              <a:xfrm>
                <a:off x="3103424" y="1975511"/>
                <a:ext cx="865238" cy="265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8CDB5A4-1DAE-DBC7-432A-193E8DEFA9FD}"/>
                  </a:ext>
                </a:extLst>
              </p:cNvPr>
              <p:cNvSpPr/>
              <p:nvPr/>
            </p:nvSpPr>
            <p:spPr>
              <a:xfrm>
                <a:off x="4067976" y="1547791"/>
                <a:ext cx="1629698" cy="116043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4612A71-DE09-84B6-FB26-3A03DD0AD371}"/>
                  </a:ext>
                </a:extLst>
              </p:cNvPr>
              <p:cNvSpPr txBox="1"/>
              <p:nvPr/>
            </p:nvSpPr>
            <p:spPr>
              <a:xfrm>
                <a:off x="3893166" y="1715220"/>
                <a:ext cx="1943101" cy="769441"/>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转炉吹炼</a:t>
                </a:r>
                <a:r>
                  <a:rPr lang="en-US" altLang="zh-CN" sz="2000" dirty="0">
                    <a:latin typeface="微软雅黑" panose="020B0503020204020204" pitchFamily="34" charset="-122"/>
                    <a:ea typeface="微软雅黑" panose="020B0503020204020204" pitchFamily="34" charset="-122"/>
                  </a:rPr>
                  <a:t>1100-1300</a:t>
                </a:r>
                <a:r>
                  <a:rPr lang="zh-CN" altLang="en-US" sz="20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cxnSp>
            <p:nvCxnSpPr>
              <p:cNvPr id="22" name="直接箭头连接符 21">
                <a:extLst>
                  <a:ext uri="{FF2B5EF4-FFF2-40B4-BE49-F238E27FC236}">
                    <a16:creationId xmlns:a16="http://schemas.microsoft.com/office/drawing/2014/main" id="{D90A21C7-9870-D969-2671-8C18740817D6}"/>
                  </a:ext>
                </a:extLst>
              </p:cNvPr>
              <p:cNvCxnSpPr>
                <a:cxnSpLocks/>
              </p:cNvCxnSpPr>
              <p:nvPr/>
            </p:nvCxnSpPr>
            <p:spPr>
              <a:xfrm>
                <a:off x="4466304"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7E0817B-38C2-3643-C08C-9359B5701EA0}"/>
                  </a:ext>
                </a:extLst>
              </p:cNvPr>
              <p:cNvSpPr txBox="1"/>
              <p:nvPr/>
            </p:nvSpPr>
            <p:spPr>
              <a:xfrm>
                <a:off x="4991863" y="471922"/>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空气</a:t>
                </a:r>
              </a:p>
            </p:txBody>
          </p:sp>
          <p:cxnSp>
            <p:nvCxnSpPr>
              <p:cNvPr id="24" name="直接箭头连接符 23">
                <a:extLst>
                  <a:ext uri="{FF2B5EF4-FFF2-40B4-BE49-F238E27FC236}">
                    <a16:creationId xmlns:a16="http://schemas.microsoft.com/office/drawing/2014/main" id="{604E4D2A-AB64-9090-BD81-82B8581661D7}"/>
                  </a:ext>
                </a:extLst>
              </p:cNvPr>
              <p:cNvCxnSpPr>
                <a:cxnSpLocks/>
              </p:cNvCxnSpPr>
              <p:nvPr/>
            </p:nvCxnSpPr>
            <p:spPr>
              <a:xfrm>
                <a:off x="5338924"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3098ADA-6BC2-2920-2A44-CDC5B86E4574}"/>
                  </a:ext>
                </a:extLst>
              </p:cNvPr>
              <p:cNvSpPr txBox="1"/>
              <p:nvPr/>
            </p:nvSpPr>
            <p:spPr>
              <a:xfrm>
                <a:off x="4109287" y="471922"/>
                <a:ext cx="81852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熔剂</a:t>
                </a:r>
              </a:p>
            </p:txBody>
          </p:sp>
          <p:cxnSp>
            <p:nvCxnSpPr>
              <p:cNvPr id="34" name="直接箭头连接符 33">
                <a:extLst>
                  <a:ext uri="{FF2B5EF4-FFF2-40B4-BE49-F238E27FC236}">
                    <a16:creationId xmlns:a16="http://schemas.microsoft.com/office/drawing/2014/main" id="{00124EA3-3613-E0C0-7118-1E4A235358DB}"/>
                  </a:ext>
                </a:extLst>
              </p:cNvPr>
              <p:cNvCxnSpPr>
                <a:cxnSpLocks/>
              </p:cNvCxnSpPr>
              <p:nvPr/>
            </p:nvCxnSpPr>
            <p:spPr>
              <a:xfrm>
                <a:off x="4459556" y="2826774"/>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8CD02141-B1A6-2050-7A3C-F76EE6C51F25}"/>
                  </a:ext>
                </a:extLst>
              </p:cNvPr>
              <p:cNvCxnSpPr>
                <a:cxnSpLocks/>
              </p:cNvCxnSpPr>
              <p:nvPr/>
            </p:nvCxnSpPr>
            <p:spPr>
              <a:xfrm>
                <a:off x="5378253" y="2826774"/>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B6804592-975C-D988-D7D2-F8ABB7C67F6E}"/>
                  </a:ext>
                </a:extLst>
              </p:cNvPr>
              <p:cNvSpPr txBox="1"/>
              <p:nvPr/>
            </p:nvSpPr>
            <p:spPr>
              <a:xfrm>
                <a:off x="4114796" y="3357716"/>
                <a:ext cx="82790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炉气</a:t>
                </a:r>
              </a:p>
            </p:txBody>
          </p:sp>
          <p:sp>
            <p:nvSpPr>
              <p:cNvPr id="37" name="文本框 36">
                <a:extLst>
                  <a:ext uri="{FF2B5EF4-FFF2-40B4-BE49-F238E27FC236}">
                    <a16:creationId xmlns:a16="http://schemas.microsoft.com/office/drawing/2014/main" id="{18C20CB0-DC08-80BC-D111-E15A0C320EA9}"/>
                  </a:ext>
                </a:extLst>
              </p:cNvPr>
              <p:cNvSpPr txBox="1"/>
              <p:nvPr/>
            </p:nvSpPr>
            <p:spPr>
              <a:xfrm>
                <a:off x="5031192" y="3340010"/>
                <a:ext cx="970859"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炉渣</a:t>
                </a:r>
              </a:p>
            </p:txBody>
          </p:sp>
          <p:sp>
            <p:nvSpPr>
              <p:cNvPr id="38" name="箭头: 右 37">
                <a:extLst>
                  <a:ext uri="{FF2B5EF4-FFF2-40B4-BE49-F238E27FC236}">
                    <a16:creationId xmlns:a16="http://schemas.microsoft.com/office/drawing/2014/main" id="{D8B11A32-09E2-897B-ADD2-209318FEE4C7}"/>
                  </a:ext>
                </a:extLst>
              </p:cNvPr>
              <p:cNvSpPr/>
              <p:nvPr/>
            </p:nvSpPr>
            <p:spPr>
              <a:xfrm>
                <a:off x="5784381" y="2000775"/>
                <a:ext cx="865238" cy="265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4D5A94FE-3BDA-C846-53D0-2BA5849BF4DC}"/>
                  </a:ext>
                </a:extLst>
              </p:cNvPr>
              <p:cNvSpPr/>
              <p:nvPr/>
            </p:nvSpPr>
            <p:spPr>
              <a:xfrm>
                <a:off x="6751102" y="1547791"/>
                <a:ext cx="1409853" cy="116043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89DBCB05-7888-EED7-AEC5-1E6E2D6ED505}"/>
                  </a:ext>
                </a:extLst>
              </p:cNvPr>
              <p:cNvSpPr txBox="1"/>
              <p:nvPr/>
            </p:nvSpPr>
            <p:spPr>
              <a:xfrm>
                <a:off x="6656730" y="1740402"/>
                <a:ext cx="1572859"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火法精炼</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1200</a:t>
                </a:r>
                <a:r>
                  <a:rPr lang="zh-CN" altLang="en-US" sz="2400" dirty="0">
                    <a:latin typeface="微软雅黑" panose="020B0503020204020204" pitchFamily="34" charset="-122"/>
                    <a:ea typeface="微软雅黑" panose="020B0503020204020204" pitchFamily="34" charset="-122"/>
                  </a:rPr>
                  <a:t>℃</a:t>
                </a:r>
              </a:p>
            </p:txBody>
          </p:sp>
          <p:sp>
            <p:nvSpPr>
              <p:cNvPr id="42" name="箭头: 右 41">
                <a:extLst>
                  <a:ext uri="{FF2B5EF4-FFF2-40B4-BE49-F238E27FC236}">
                    <a16:creationId xmlns:a16="http://schemas.microsoft.com/office/drawing/2014/main" id="{9510B119-28C5-D57D-13A4-5BAE45547B3A}"/>
                  </a:ext>
                </a:extLst>
              </p:cNvPr>
              <p:cNvSpPr/>
              <p:nvPr/>
            </p:nvSpPr>
            <p:spPr>
              <a:xfrm>
                <a:off x="8236700" y="2049659"/>
                <a:ext cx="865238" cy="265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73BCF177-562F-5A1F-AF81-45BDB4695F12}"/>
                  </a:ext>
                </a:extLst>
              </p:cNvPr>
              <p:cNvSpPr/>
              <p:nvPr/>
            </p:nvSpPr>
            <p:spPr>
              <a:xfrm>
                <a:off x="9186539" y="1547791"/>
                <a:ext cx="1368831" cy="116043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7E079FC8-AC85-AA35-784D-BEBB61F161B0}"/>
                  </a:ext>
                </a:extLst>
              </p:cNvPr>
              <p:cNvSpPr txBox="1"/>
              <p:nvPr/>
            </p:nvSpPr>
            <p:spPr>
              <a:xfrm>
                <a:off x="9187931" y="1757471"/>
                <a:ext cx="156000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电解精炼</a:t>
                </a:r>
              </a:p>
            </p:txBody>
          </p:sp>
          <p:cxnSp>
            <p:nvCxnSpPr>
              <p:cNvPr id="46" name="直接箭头连接符 45">
                <a:extLst>
                  <a:ext uri="{FF2B5EF4-FFF2-40B4-BE49-F238E27FC236}">
                    <a16:creationId xmlns:a16="http://schemas.microsoft.com/office/drawing/2014/main" id="{4436AB17-2EE1-1F2E-5D57-4C14ADEF2050}"/>
                  </a:ext>
                </a:extLst>
              </p:cNvPr>
              <p:cNvCxnSpPr>
                <a:cxnSpLocks/>
              </p:cNvCxnSpPr>
              <p:nvPr/>
            </p:nvCxnSpPr>
            <p:spPr>
              <a:xfrm>
                <a:off x="7808041" y="2826774"/>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A933256A-70B1-D96A-E62E-92F8BF8EA553}"/>
                  </a:ext>
                </a:extLst>
              </p:cNvPr>
              <p:cNvSpPr txBox="1"/>
              <p:nvPr/>
            </p:nvSpPr>
            <p:spPr>
              <a:xfrm>
                <a:off x="7456028" y="3373220"/>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炉渣</a:t>
                </a:r>
              </a:p>
            </p:txBody>
          </p:sp>
          <p:sp>
            <p:nvSpPr>
              <p:cNvPr id="56" name="文本框 55">
                <a:extLst>
                  <a:ext uri="{FF2B5EF4-FFF2-40B4-BE49-F238E27FC236}">
                    <a16:creationId xmlns:a16="http://schemas.microsoft.com/office/drawing/2014/main" id="{BB6EF56E-DAA4-707A-6699-EF929BA4032E}"/>
                  </a:ext>
                </a:extLst>
              </p:cNvPr>
              <p:cNvSpPr txBox="1"/>
              <p:nvPr/>
            </p:nvSpPr>
            <p:spPr>
              <a:xfrm>
                <a:off x="159199" y="2284176"/>
                <a:ext cx="766915"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13%</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7" name="文本框 56">
                <a:extLst>
                  <a:ext uri="{FF2B5EF4-FFF2-40B4-BE49-F238E27FC236}">
                    <a16:creationId xmlns:a16="http://schemas.microsoft.com/office/drawing/2014/main" id="{26F5A95C-FFDD-5452-60BA-7A99DEAD9595}"/>
                  </a:ext>
                </a:extLst>
              </p:cNvPr>
              <p:cNvSpPr txBox="1"/>
              <p:nvPr/>
            </p:nvSpPr>
            <p:spPr>
              <a:xfrm>
                <a:off x="3180194" y="2191097"/>
                <a:ext cx="766915"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50%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46DB8D41-B28E-8D3B-870C-49D956E1DA1E}"/>
                  </a:ext>
                </a:extLst>
              </p:cNvPr>
              <p:cNvSpPr txBox="1"/>
              <p:nvPr/>
            </p:nvSpPr>
            <p:spPr>
              <a:xfrm>
                <a:off x="5852948" y="2231441"/>
                <a:ext cx="766915"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98%</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248D00A4-2F8B-15B8-8F1D-C4AFD36982E1}"/>
                  </a:ext>
                </a:extLst>
              </p:cNvPr>
              <p:cNvSpPr txBox="1"/>
              <p:nvPr/>
            </p:nvSpPr>
            <p:spPr>
              <a:xfrm>
                <a:off x="8335023" y="2254944"/>
                <a:ext cx="766915"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99%</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4CBD7BDD-8461-5B36-5239-871CA4C9AF0E}"/>
                  </a:ext>
                </a:extLst>
              </p:cNvPr>
              <p:cNvSpPr txBox="1"/>
              <p:nvPr/>
            </p:nvSpPr>
            <p:spPr>
              <a:xfrm>
                <a:off x="6582382" y="471922"/>
                <a:ext cx="831197"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空气</a:t>
                </a:r>
              </a:p>
            </p:txBody>
          </p:sp>
          <p:cxnSp>
            <p:nvCxnSpPr>
              <p:cNvPr id="61" name="直接箭头连接符 60">
                <a:extLst>
                  <a:ext uri="{FF2B5EF4-FFF2-40B4-BE49-F238E27FC236}">
                    <a16:creationId xmlns:a16="http://schemas.microsoft.com/office/drawing/2014/main" id="{ECEF0BE5-668C-26A8-20C6-BAE4868C8177}"/>
                  </a:ext>
                </a:extLst>
              </p:cNvPr>
              <p:cNvCxnSpPr>
                <a:cxnSpLocks/>
              </p:cNvCxnSpPr>
              <p:nvPr/>
            </p:nvCxnSpPr>
            <p:spPr>
              <a:xfrm>
                <a:off x="7044637"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279CD3F9-7E60-0634-66F5-0E6C27FFBB2E}"/>
                  </a:ext>
                </a:extLst>
              </p:cNvPr>
              <p:cNvSpPr txBox="1"/>
              <p:nvPr/>
            </p:nvSpPr>
            <p:spPr>
              <a:xfrm>
                <a:off x="7315260" y="471922"/>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合成气</a:t>
                </a:r>
              </a:p>
            </p:txBody>
          </p:sp>
          <p:cxnSp>
            <p:nvCxnSpPr>
              <p:cNvPr id="63" name="直接箭头连接符 62">
                <a:extLst>
                  <a:ext uri="{FF2B5EF4-FFF2-40B4-BE49-F238E27FC236}">
                    <a16:creationId xmlns:a16="http://schemas.microsoft.com/office/drawing/2014/main" id="{B844E42F-AECD-9E13-3C05-638E66FF8476}"/>
                  </a:ext>
                </a:extLst>
              </p:cNvPr>
              <p:cNvCxnSpPr>
                <a:cxnSpLocks/>
              </p:cNvCxnSpPr>
              <p:nvPr/>
            </p:nvCxnSpPr>
            <p:spPr>
              <a:xfrm>
                <a:off x="7736126" y="977077"/>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4" name="箭头: 右 63">
                <a:extLst>
                  <a:ext uri="{FF2B5EF4-FFF2-40B4-BE49-F238E27FC236}">
                    <a16:creationId xmlns:a16="http://schemas.microsoft.com/office/drawing/2014/main" id="{E5C24F1D-64E1-FD8A-6AEE-95171E201C18}"/>
                  </a:ext>
                </a:extLst>
              </p:cNvPr>
              <p:cNvSpPr/>
              <p:nvPr/>
            </p:nvSpPr>
            <p:spPr>
              <a:xfrm>
                <a:off x="1052634" y="1959997"/>
                <a:ext cx="528472" cy="299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箭头: 右 66">
                <a:extLst>
                  <a:ext uri="{FF2B5EF4-FFF2-40B4-BE49-F238E27FC236}">
                    <a16:creationId xmlns:a16="http://schemas.microsoft.com/office/drawing/2014/main" id="{2E6CF1C6-13E4-4AAF-42C0-76F7161C8CC0}"/>
                  </a:ext>
                </a:extLst>
              </p:cNvPr>
              <p:cNvSpPr/>
              <p:nvPr/>
            </p:nvSpPr>
            <p:spPr>
              <a:xfrm>
                <a:off x="10606465" y="2022499"/>
                <a:ext cx="528472" cy="299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a:extLst>
                  <a:ext uri="{FF2B5EF4-FFF2-40B4-BE49-F238E27FC236}">
                    <a16:creationId xmlns:a16="http://schemas.microsoft.com/office/drawing/2014/main" id="{2E6082C6-C6E8-EA4D-59B4-26CB9077E020}"/>
                  </a:ext>
                </a:extLst>
              </p:cNvPr>
              <p:cNvSpPr txBox="1"/>
              <p:nvPr/>
            </p:nvSpPr>
            <p:spPr>
              <a:xfrm>
                <a:off x="11061812" y="1906492"/>
                <a:ext cx="13175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精炼铜</a:t>
                </a:r>
              </a:p>
            </p:txBody>
          </p:sp>
          <p:sp>
            <p:nvSpPr>
              <p:cNvPr id="69" name="文本框 68">
                <a:extLst>
                  <a:ext uri="{FF2B5EF4-FFF2-40B4-BE49-F238E27FC236}">
                    <a16:creationId xmlns:a16="http://schemas.microsoft.com/office/drawing/2014/main" id="{048C369B-6690-BC47-B313-341A6822980D}"/>
                  </a:ext>
                </a:extLst>
              </p:cNvPr>
              <p:cNvSpPr txBox="1"/>
              <p:nvPr/>
            </p:nvSpPr>
            <p:spPr>
              <a:xfrm>
                <a:off x="11136962" y="2340359"/>
                <a:ext cx="1123436"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99.99%</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89" name="直接箭头连接符 88">
                <a:extLst>
                  <a:ext uri="{FF2B5EF4-FFF2-40B4-BE49-F238E27FC236}">
                    <a16:creationId xmlns:a16="http://schemas.microsoft.com/office/drawing/2014/main" id="{77B48ED6-4095-8D67-54F5-2CB3CC4BF1A6}"/>
                  </a:ext>
                </a:extLst>
              </p:cNvPr>
              <p:cNvCxnSpPr>
                <a:cxnSpLocks/>
              </p:cNvCxnSpPr>
              <p:nvPr/>
            </p:nvCxnSpPr>
            <p:spPr>
              <a:xfrm>
                <a:off x="7075163" y="2826774"/>
                <a:ext cx="0" cy="471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24C641EB-4147-D690-9168-A1E3B5D92EC9}"/>
                  </a:ext>
                </a:extLst>
              </p:cNvPr>
              <p:cNvSpPr txBox="1"/>
              <p:nvPr/>
            </p:nvSpPr>
            <p:spPr>
              <a:xfrm>
                <a:off x="6661209" y="3361769"/>
                <a:ext cx="82790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炉气</a:t>
                </a:r>
              </a:p>
            </p:txBody>
          </p:sp>
        </p:grpSp>
        <p:sp>
          <p:nvSpPr>
            <p:cNvPr id="8" name="矩形 7">
              <a:extLst>
                <a:ext uri="{FF2B5EF4-FFF2-40B4-BE49-F238E27FC236}">
                  <a16:creationId xmlns:a16="http://schemas.microsoft.com/office/drawing/2014/main" id="{493ED3AD-BED8-C042-0236-8AA8A3511CEF}"/>
                </a:ext>
              </a:extLst>
            </p:cNvPr>
            <p:cNvSpPr/>
            <p:nvPr/>
          </p:nvSpPr>
          <p:spPr>
            <a:xfrm>
              <a:off x="68829" y="1467303"/>
              <a:ext cx="12064178" cy="3457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C6F2B23F-E180-5D57-C377-C2BF8B9FCE15}"/>
              </a:ext>
            </a:extLst>
          </p:cNvPr>
          <p:cNvSpPr txBox="1"/>
          <p:nvPr/>
        </p:nvSpPr>
        <p:spPr>
          <a:xfrm>
            <a:off x="1564214" y="267103"/>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grpSp>
        <p:nvGrpSpPr>
          <p:cNvPr id="3" name="组合 2">
            <a:extLst>
              <a:ext uri="{FF2B5EF4-FFF2-40B4-BE49-F238E27FC236}">
                <a16:creationId xmlns:a16="http://schemas.microsoft.com/office/drawing/2014/main" id="{9F21A531-A47F-6D7D-BAC8-97D157854974}"/>
              </a:ext>
            </a:extLst>
          </p:cNvPr>
          <p:cNvGrpSpPr/>
          <p:nvPr/>
        </p:nvGrpSpPr>
        <p:grpSpPr>
          <a:xfrm>
            <a:off x="4817252" y="6073237"/>
            <a:ext cx="6683888" cy="582981"/>
            <a:chOff x="5436705" y="4512610"/>
            <a:chExt cx="6683888" cy="582981"/>
          </a:xfrm>
        </p:grpSpPr>
        <p:sp>
          <p:nvSpPr>
            <p:cNvPr id="27" name="文本框 26">
              <a:extLst>
                <a:ext uri="{FF2B5EF4-FFF2-40B4-BE49-F238E27FC236}">
                  <a16:creationId xmlns:a16="http://schemas.microsoft.com/office/drawing/2014/main" id="{B18C383C-E140-D6D8-9DC1-B4AF98DEF907}"/>
                </a:ext>
              </a:extLst>
            </p:cNvPr>
            <p:cNvSpPr txBox="1"/>
            <p:nvPr/>
          </p:nvSpPr>
          <p:spPr>
            <a:xfrm>
              <a:off x="5436705" y="4572371"/>
              <a:ext cx="668388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2Cu</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O + Cu</a:t>
              </a:r>
              <a:r>
                <a:rPr lang="en-US" altLang="zh-CN" sz="2800" b="1" baseline="-25000" dirty="0">
                  <a:latin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cs typeface="Times New Roman" panose="02020603050405020304" pitchFamily="18" charset="0"/>
                </a:rPr>
                <a:t>S</a:t>
              </a:r>
              <a:r>
                <a:rPr lang="en-US" altLang="zh-CN" sz="2800" b="1" baseline="-250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         6Cu + SO</a:t>
              </a:r>
              <a:r>
                <a:rPr lang="en-US" altLang="zh-CN" sz="2800" b="1" baseline="-25000" dirty="0">
                  <a:latin typeface="Times New Roman" panose="02020603050405020304" pitchFamily="18" charset="0"/>
                  <a:cs typeface="Times New Roman" panose="02020603050405020304" pitchFamily="18" charset="0"/>
                </a:rPr>
                <a:t>2</a:t>
              </a:r>
              <a:r>
                <a:rPr lang="zh-CN" altLang="en-US" sz="2800" b="1" dirty="0">
                  <a:latin typeface="Times New Roman" panose="02020603050405020304" pitchFamily="18" charset="0"/>
                  <a:cs typeface="Times New Roman" panose="02020603050405020304" pitchFamily="18" charset="0"/>
                </a:rPr>
                <a:t>↑</a:t>
              </a:r>
            </a:p>
          </p:txBody>
        </p:sp>
        <p:cxnSp>
          <p:nvCxnSpPr>
            <p:cNvPr id="28" name="直接连接符 27">
              <a:extLst>
                <a:ext uri="{FF2B5EF4-FFF2-40B4-BE49-F238E27FC236}">
                  <a16:creationId xmlns:a16="http://schemas.microsoft.com/office/drawing/2014/main" id="{CDB5871B-409E-F556-7560-A5EC5D6B0D3D}"/>
                </a:ext>
              </a:extLst>
            </p:cNvPr>
            <p:cNvCxnSpPr/>
            <p:nvPr/>
          </p:nvCxnSpPr>
          <p:spPr>
            <a:xfrm>
              <a:off x="7805926" y="4879425"/>
              <a:ext cx="713191"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9" name="直接连接符 28">
              <a:extLst>
                <a:ext uri="{FF2B5EF4-FFF2-40B4-BE49-F238E27FC236}">
                  <a16:creationId xmlns:a16="http://schemas.microsoft.com/office/drawing/2014/main" id="{52D706BE-806E-0ABC-3958-E77F89BF9621}"/>
                </a:ext>
              </a:extLst>
            </p:cNvPr>
            <p:cNvCxnSpPr/>
            <p:nvPr/>
          </p:nvCxnSpPr>
          <p:spPr>
            <a:xfrm>
              <a:off x="7818735" y="4945220"/>
              <a:ext cx="713191" cy="0"/>
            </a:xfrm>
            <a:prstGeom prst="line">
              <a:avLst/>
            </a:prstGeom>
            <a:ln w="28575"/>
          </p:spPr>
          <p:style>
            <a:lnRef idx="3">
              <a:schemeClr val="dk1"/>
            </a:lnRef>
            <a:fillRef idx="0">
              <a:schemeClr val="dk1"/>
            </a:fillRef>
            <a:effectRef idx="2">
              <a:schemeClr val="dk1"/>
            </a:effectRef>
            <a:fontRef idx="minor">
              <a:schemeClr val="tx1"/>
            </a:fontRef>
          </p:style>
        </p:cxnSp>
        <p:sp>
          <p:nvSpPr>
            <p:cNvPr id="30" name="文本框 29">
              <a:extLst>
                <a:ext uri="{FF2B5EF4-FFF2-40B4-BE49-F238E27FC236}">
                  <a16:creationId xmlns:a16="http://schemas.microsoft.com/office/drawing/2014/main" id="{3AFE073E-B092-17C6-D194-BA6680E76450}"/>
                </a:ext>
              </a:extLst>
            </p:cNvPr>
            <p:cNvSpPr txBox="1"/>
            <p:nvPr/>
          </p:nvSpPr>
          <p:spPr>
            <a:xfrm>
              <a:off x="7760089" y="4512610"/>
              <a:ext cx="93794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高温</a:t>
              </a:r>
            </a:p>
          </p:txBody>
        </p:sp>
      </p:grpSp>
    </p:spTree>
    <p:extLst>
      <p:ext uri="{BB962C8B-B14F-4D97-AF65-F5344CB8AC3E}">
        <p14:creationId xmlns:p14="http://schemas.microsoft.com/office/powerpoint/2010/main" val="214580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id="{3434F1B0-E902-3317-93BF-811CC2221BBE}"/>
              </a:ext>
            </a:extLst>
          </p:cNvPr>
          <p:cNvSpPr>
            <a:spLocks noGrp="1"/>
          </p:cNvSpPr>
          <p:nvPr/>
        </p:nvSpPr>
        <p:spPr>
          <a:xfrm>
            <a:off x="1694067" y="966727"/>
            <a:ext cx="8139178"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spcBef>
                <a:spcPct val="0"/>
              </a:spcBef>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endParaRPr lang="zh-CN" altLang="en-US" sz="3000" dirty="0">
              <a:latin typeface="黑体" panose="02010609060101010101" pitchFamily="49" charset="-122"/>
              <a:ea typeface="黑体" panose="02010609060101010101" pitchFamily="49" charset="-122"/>
            </a:endParaRPr>
          </a:p>
        </p:txBody>
      </p:sp>
      <p:grpSp>
        <p:nvGrpSpPr>
          <p:cNvPr id="11" name="组合 10">
            <a:extLst>
              <a:ext uri="{FF2B5EF4-FFF2-40B4-BE49-F238E27FC236}">
                <a16:creationId xmlns:a16="http://schemas.microsoft.com/office/drawing/2014/main" id="{B0F0CA34-EE8E-ADEE-2A74-0852721C291A}"/>
              </a:ext>
            </a:extLst>
          </p:cNvPr>
          <p:cNvGrpSpPr/>
          <p:nvPr/>
        </p:nvGrpSpPr>
        <p:grpSpPr>
          <a:xfrm>
            <a:off x="1942245" y="2416038"/>
            <a:ext cx="5234940" cy="553085"/>
            <a:chOff x="3214" y="3820"/>
            <a:chExt cx="8244" cy="871"/>
          </a:xfrm>
        </p:grpSpPr>
        <p:sp>
          <p:nvSpPr>
            <p:cNvPr id="12" name="文本框 11">
              <a:extLst>
                <a:ext uri="{FF2B5EF4-FFF2-40B4-BE49-F238E27FC236}">
                  <a16:creationId xmlns:a16="http://schemas.microsoft.com/office/drawing/2014/main" id="{FB78644B-F82C-41BC-BA3E-31E30403061E}"/>
                </a:ext>
              </a:extLst>
            </p:cNvPr>
            <p:cNvSpPr txBox="1"/>
            <p:nvPr/>
          </p:nvSpPr>
          <p:spPr>
            <a:xfrm>
              <a:off x="3214" y="3820"/>
              <a:ext cx="8244" cy="871"/>
            </a:xfrm>
            <a:prstGeom prst="rect">
              <a:avLst/>
            </a:prstGeom>
            <a:noFill/>
          </p:spPr>
          <p:txBody>
            <a:bodyPr wrap="square" rtlCol="0">
              <a:spAutoFit/>
            </a:bodyPr>
            <a:lstStyle/>
            <a:p>
              <a:r>
                <a:rPr lang="en-US" altLang="zh-CN" sz="3000" b="1" dirty="0">
                  <a:latin typeface="Times New Roman" panose="02020603050405020304" charset="0"/>
                  <a:cs typeface="Times New Roman" panose="02020603050405020304" charset="0"/>
                </a:rPr>
                <a:t>Fe + CuSO</a:t>
              </a:r>
              <a:r>
                <a:rPr lang="en-US" altLang="zh-CN" sz="3000" b="1" baseline="-25000" dirty="0">
                  <a:latin typeface="Times New Roman" panose="02020603050405020304" charset="0"/>
                  <a:cs typeface="Times New Roman" panose="02020603050405020304" charset="0"/>
                </a:rPr>
                <a:t>4             </a:t>
              </a:r>
              <a:r>
                <a:rPr lang="en-US" altLang="zh-CN" sz="3000" b="1" dirty="0">
                  <a:latin typeface="Times New Roman" panose="02020603050405020304" charset="0"/>
                  <a:cs typeface="Times New Roman" panose="02020603050405020304" charset="0"/>
                </a:rPr>
                <a:t>Cu + FeSO</a:t>
              </a:r>
              <a:r>
                <a:rPr lang="en-US" altLang="zh-CN" sz="3000" b="1" baseline="-25000" dirty="0">
                  <a:latin typeface="Times New Roman" panose="02020603050405020304" charset="0"/>
                  <a:cs typeface="Times New Roman" panose="02020603050405020304" charset="0"/>
                </a:rPr>
                <a:t>4</a:t>
              </a:r>
            </a:p>
          </p:txBody>
        </p:sp>
        <p:cxnSp>
          <p:nvCxnSpPr>
            <p:cNvPr id="13" name="直接连接符 12">
              <a:extLst>
                <a:ext uri="{FF2B5EF4-FFF2-40B4-BE49-F238E27FC236}">
                  <a16:creationId xmlns:a16="http://schemas.microsoft.com/office/drawing/2014/main" id="{A10A3124-9FB9-D440-6539-1D9A6DF25E8F}"/>
                </a:ext>
              </a:extLst>
            </p:cNvPr>
            <p:cNvCxnSpPr/>
            <p:nvPr/>
          </p:nvCxnSpPr>
          <p:spPr>
            <a:xfrm>
              <a:off x="6612" y="4232"/>
              <a:ext cx="7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53BA75E-D7EE-6966-E945-8CE48A1C59C7}"/>
                </a:ext>
              </a:extLst>
            </p:cNvPr>
            <p:cNvCxnSpPr/>
            <p:nvPr/>
          </p:nvCxnSpPr>
          <p:spPr>
            <a:xfrm>
              <a:off x="6612" y="4377"/>
              <a:ext cx="7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CFFC836F-900B-65C5-7600-1AD8DF5A6F69}"/>
              </a:ext>
            </a:extLst>
          </p:cNvPr>
          <p:cNvGrpSpPr/>
          <p:nvPr/>
        </p:nvGrpSpPr>
        <p:grpSpPr>
          <a:xfrm>
            <a:off x="481164" y="1308562"/>
            <a:ext cx="11426074" cy="1396649"/>
            <a:chOff x="472674" y="1288021"/>
            <a:chExt cx="11426074" cy="1396649"/>
          </a:xfrm>
        </p:grpSpPr>
        <p:pic>
          <p:nvPicPr>
            <p:cNvPr id="6" name="图片 5">
              <a:extLst>
                <a:ext uri="{FF2B5EF4-FFF2-40B4-BE49-F238E27FC236}">
                  <a16:creationId xmlns:a16="http://schemas.microsoft.com/office/drawing/2014/main" id="{687181A5-A27D-A943-3619-0A447802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63033">
              <a:off x="472674" y="1288021"/>
              <a:ext cx="1583367" cy="1396649"/>
            </a:xfrm>
            <a:prstGeom prst="rect">
              <a:avLst/>
            </a:prstGeom>
          </p:spPr>
        </p:pic>
        <p:sp>
          <p:nvSpPr>
            <p:cNvPr id="5" name="文本框 4">
              <a:extLst>
                <a:ext uri="{FF2B5EF4-FFF2-40B4-BE49-F238E27FC236}">
                  <a16:creationId xmlns:a16="http://schemas.microsoft.com/office/drawing/2014/main" id="{5D3F46AE-4428-DB28-098D-2176F16B4EA0}"/>
                </a:ext>
              </a:extLst>
            </p:cNvPr>
            <p:cNvSpPr txBox="1"/>
            <p:nvPr/>
          </p:nvSpPr>
          <p:spPr>
            <a:xfrm>
              <a:off x="2035366" y="1729605"/>
              <a:ext cx="9707084" cy="523220"/>
            </a:xfrm>
            <a:prstGeom prst="rect">
              <a:avLst/>
            </a:prstGeom>
            <a:noFill/>
          </p:spPr>
          <p:txBody>
            <a:bodyPr wrap="square">
              <a:spAutoFit/>
            </a:bodyPr>
            <a:lstStyle/>
            <a:p>
              <a:r>
                <a:rPr lang="zh-CN" altLang="zh-CN" sz="2800" b="1" dirty="0">
                  <a:effectLst/>
                  <a:latin typeface="华文楷体" panose="02010600040101010101" pitchFamily="2" charset="-122"/>
                  <a:ea typeface="华文楷体" panose="02010600040101010101" pitchFamily="2" charset="-122"/>
                  <a:cs typeface="Times New Roman" panose="02020603050405020304" pitchFamily="18" charset="0"/>
                </a:rPr>
                <a:t>烧铁器淬于胆矾水中，即成铜色也。</a:t>
              </a:r>
              <a:r>
                <a:rPr lang="en-US" altLang="zh-CN" sz="2800" b="1" dirty="0">
                  <a:effectLst/>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b="1" dirty="0">
                  <a:latin typeface="华文楷体" panose="02010600040101010101" pitchFamily="2" charset="-122"/>
                  <a:ea typeface="华文楷体" panose="02010600040101010101" pitchFamily="2" charset="-122"/>
                  <a:cs typeface="Times New Roman" panose="02020603050405020304" pitchFamily="18" charset="0"/>
                </a:rPr>
                <a:t>天工开物</a:t>
              </a:r>
              <a:r>
                <a:rPr lang="en-US" altLang="zh-CN" sz="2800"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b="1" dirty="0">
                  <a:latin typeface="华文楷体" panose="02010600040101010101" pitchFamily="2" charset="-122"/>
                  <a:ea typeface="华文楷体" panose="02010600040101010101" pitchFamily="2" charset="-122"/>
                  <a:cs typeface="Times New Roman" panose="02020603050405020304" pitchFamily="18" charset="0"/>
                </a:rPr>
                <a:t>燔石</a:t>
              </a:r>
              <a:r>
                <a:rPr lang="en-US" altLang="zh-CN" sz="2800" b="1" dirty="0">
                  <a:latin typeface="华文楷体" panose="02010600040101010101" pitchFamily="2" charset="-122"/>
                  <a:ea typeface="华文楷体" panose="02010600040101010101" pitchFamily="2" charset="-122"/>
                  <a:cs typeface="Times New Roman" panose="02020603050405020304" pitchFamily="18" charset="0"/>
                </a:rPr>
                <a:t>》</a:t>
              </a:r>
              <a:endParaRPr lang="zh-CN" altLang="en-US" sz="2800" b="1" dirty="0">
                <a:latin typeface="华文楷体" panose="02010600040101010101" pitchFamily="2" charset="-122"/>
                <a:ea typeface="华文楷体" panose="02010600040101010101" pitchFamily="2" charset="-122"/>
              </a:endParaRPr>
            </a:p>
          </p:txBody>
        </p:sp>
        <p:sp>
          <p:nvSpPr>
            <p:cNvPr id="2" name="矩形: 圆角 1">
              <a:extLst>
                <a:ext uri="{FF2B5EF4-FFF2-40B4-BE49-F238E27FC236}">
                  <a16:creationId xmlns:a16="http://schemas.microsoft.com/office/drawing/2014/main" id="{495387AD-494A-3236-54AF-6182B7207CC8}"/>
                </a:ext>
              </a:extLst>
            </p:cNvPr>
            <p:cNvSpPr/>
            <p:nvPr/>
          </p:nvSpPr>
          <p:spPr>
            <a:xfrm>
              <a:off x="1923521" y="1670070"/>
              <a:ext cx="9975227" cy="606495"/>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01B60386-911A-336E-690D-4807D44DCD5F}"/>
              </a:ext>
            </a:extLst>
          </p:cNvPr>
          <p:cNvSpPr txBox="1"/>
          <p:nvPr/>
        </p:nvSpPr>
        <p:spPr>
          <a:xfrm>
            <a:off x="1694067" y="1023676"/>
            <a:ext cx="7811420"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Q7</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如何评价现代</a:t>
            </a:r>
            <a:r>
              <a:rPr lang="zh-CN" altLang="en-US" sz="2800" b="1" dirty="0">
                <a:latin typeface="微软雅黑" panose="020B0503020204020204" pitchFamily="34" charset="-122"/>
                <a:ea typeface="微软雅黑" panose="020B0503020204020204" pitchFamily="34" charset="-122"/>
              </a:rPr>
              <a:t>湿法炼铜工艺</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19" name="文本框 18">
            <a:extLst>
              <a:ext uri="{FF2B5EF4-FFF2-40B4-BE49-F238E27FC236}">
                <a16:creationId xmlns:a16="http://schemas.microsoft.com/office/drawing/2014/main" id="{14E98BB7-D626-CC1C-E79A-25B2C1B85C37}"/>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grpSp>
        <p:nvGrpSpPr>
          <p:cNvPr id="66" name="组合 65">
            <a:extLst>
              <a:ext uri="{FF2B5EF4-FFF2-40B4-BE49-F238E27FC236}">
                <a16:creationId xmlns:a16="http://schemas.microsoft.com/office/drawing/2014/main" id="{BB5A51C2-76BC-B832-49F9-BE2897EBA41A}"/>
              </a:ext>
            </a:extLst>
          </p:cNvPr>
          <p:cNvGrpSpPr/>
          <p:nvPr/>
        </p:nvGrpSpPr>
        <p:grpSpPr>
          <a:xfrm>
            <a:off x="513997" y="3563758"/>
            <a:ext cx="12317280" cy="2477729"/>
            <a:chOff x="574957" y="3888878"/>
            <a:chExt cx="12317280" cy="2477729"/>
          </a:xfrm>
        </p:grpSpPr>
        <p:grpSp>
          <p:nvGrpSpPr>
            <p:cNvPr id="65" name="组合 64">
              <a:extLst>
                <a:ext uri="{FF2B5EF4-FFF2-40B4-BE49-F238E27FC236}">
                  <a16:creationId xmlns:a16="http://schemas.microsoft.com/office/drawing/2014/main" id="{BB5AE795-825A-5DEA-7550-E35B1EF10D6C}"/>
                </a:ext>
              </a:extLst>
            </p:cNvPr>
            <p:cNvGrpSpPr/>
            <p:nvPr/>
          </p:nvGrpSpPr>
          <p:grpSpPr>
            <a:xfrm>
              <a:off x="574957" y="3888878"/>
              <a:ext cx="10621926" cy="2477729"/>
              <a:chOff x="855407" y="3786645"/>
              <a:chExt cx="10621926" cy="2477729"/>
            </a:xfrm>
          </p:grpSpPr>
          <p:grpSp>
            <p:nvGrpSpPr>
              <p:cNvPr id="4" name="组合 3">
                <a:extLst>
                  <a:ext uri="{FF2B5EF4-FFF2-40B4-BE49-F238E27FC236}">
                    <a16:creationId xmlns:a16="http://schemas.microsoft.com/office/drawing/2014/main" id="{AB2DF89D-CFB1-6FFF-E5AE-0ED4E34519D1}"/>
                  </a:ext>
                </a:extLst>
              </p:cNvPr>
              <p:cNvGrpSpPr/>
              <p:nvPr/>
            </p:nvGrpSpPr>
            <p:grpSpPr>
              <a:xfrm>
                <a:off x="855407" y="3786645"/>
                <a:ext cx="10621926" cy="2477729"/>
                <a:chOff x="599768" y="1828800"/>
                <a:chExt cx="10621926" cy="2477729"/>
              </a:xfrm>
            </p:grpSpPr>
            <p:grpSp>
              <p:nvGrpSpPr>
                <p:cNvPr id="10" name="组合 9">
                  <a:extLst>
                    <a:ext uri="{FF2B5EF4-FFF2-40B4-BE49-F238E27FC236}">
                      <a16:creationId xmlns:a16="http://schemas.microsoft.com/office/drawing/2014/main" id="{76A42C2E-0761-A27F-5562-260B0E214383}"/>
                    </a:ext>
                  </a:extLst>
                </p:cNvPr>
                <p:cNvGrpSpPr/>
                <p:nvPr/>
              </p:nvGrpSpPr>
              <p:grpSpPr>
                <a:xfrm>
                  <a:off x="599768" y="3187884"/>
                  <a:ext cx="1258529" cy="482232"/>
                  <a:chOff x="727587" y="2487110"/>
                  <a:chExt cx="1258529" cy="482232"/>
                </a:xfrm>
              </p:grpSpPr>
              <p:sp>
                <p:nvSpPr>
                  <p:cNvPr id="60" name="矩形: 圆角 59">
                    <a:extLst>
                      <a:ext uri="{FF2B5EF4-FFF2-40B4-BE49-F238E27FC236}">
                        <a16:creationId xmlns:a16="http://schemas.microsoft.com/office/drawing/2014/main" id="{AB1233E0-523F-503C-55D7-D8E8EEB6804B}"/>
                      </a:ext>
                    </a:extLst>
                  </p:cNvPr>
                  <p:cNvSpPr/>
                  <p:nvPr/>
                </p:nvSpPr>
                <p:spPr>
                  <a:xfrm>
                    <a:off x="727587" y="2487561"/>
                    <a:ext cx="1150374" cy="481781"/>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1" name="文本框 60">
                    <a:extLst>
                      <a:ext uri="{FF2B5EF4-FFF2-40B4-BE49-F238E27FC236}">
                        <a16:creationId xmlns:a16="http://schemas.microsoft.com/office/drawing/2014/main" id="{48FD1C39-9754-FADE-E0D8-6408866C07F8}"/>
                      </a:ext>
                    </a:extLst>
                  </p:cNvPr>
                  <p:cNvSpPr txBox="1"/>
                  <p:nvPr/>
                </p:nvSpPr>
                <p:spPr>
                  <a:xfrm>
                    <a:off x="737419" y="2487110"/>
                    <a:ext cx="1248697"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铜矿石</a:t>
                    </a:r>
                  </a:p>
                </p:txBody>
              </p:sp>
            </p:grpSp>
            <p:cxnSp>
              <p:nvCxnSpPr>
                <p:cNvPr id="18" name="直接箭头连接符 17">
                  <a:extLst>
                    <a:ext uri="{FF2B5EF4-FFF2-40B4-BE49-F238E27FC236}">
                      <a16:creationId xmlns:a16="http://schemas.microsoft.com/office/drawing/2014/main" id="{6F7DBAA8-3739-03D5-675A-06B207158DA1}"/>
                    </a:ext>
                  </a:extLst>
                </p:cNvPr>
                <p:cNvCxnSpPr>
                  <a:cxnSpLocks/>
                </p:cNvCxnSpPr>
                <p:nvPr/>
              </p:nvCxnSpPr>
              <p:spPr>
                <a:xfrm rot="10800000" flipH="1" flipV="1">
                  <a:off x="2487560" y="3068950"/>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5310464-637F-CE0F-9982-2564FB3CC283}"/>
                    </a:ext>
                  </a:extLst>
                </p:cNvPr>
                <p:cNvSpPr txBox="1"/>
                <p:nvPr/>
              </p:nvSpPr>
              <p:spPr>
                <a:xfrm>
                  <a:off x="1750142" y="2952287"/>
                  <a:ext cx="835742"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硫酸</a:t>
                  </a:r>
                </a:p>
              </p:txBody>
            </p:sp>
            <p:sp>
              <p:nvSpPr>
                <p:cNvPr id="22" name="文本框 21">
                  <a:extLst>
                    <a:ext uri="{FF2B5EF4-FFF2-40B4-BE49-F238E27FC236}">
                      <a16:creationId xmlns:a16="http://schemas.microsoft.com/office/drawing/2014/main" id="{81D78F6E-F4A1-4389-9185-2D1F1B64039B}"/>
                    </a:ext>
                  </a:extLst>
                </p:cNvPr>
                <p:cNvSpPr txBox="1"/>
                <p:nvPr/>
              </p:nvSpPr>
              <p:spPr>
                <a:xfrm>
                  <a:off x="1732934" y="3455900"/>
                  <a:ext cx="835742" cy="461665"/>
                </a:xfrm>
                <a:prstGeom prst="rect">
                  <a:avLst/>
                </a:prstGeom>
                <a:noFill/>
              </p:spPr>
              <p:txBody>
                <a:bodyPr wrap="square" rtlCol="0">
                  <a:spAutoFit/>
                </a:bodyPr>
                <a:lstStyle/>
                <a:p>
                  <a:r>
                    <a:rPr lang="zh-CN" altLang="en-US" sz="2400" dirty="0">
                      <a:solidFill>
                        <a:srgbClr val="C00000"/>
                      </a:solidFill>
                      <a:latin typeface="微软雅黑" panose="020B0503020204020204" pitchFamily="34" charset="-122"/>
                      <a:ea typeface="微软雅黑" panose="020B0503020204020204" pitchFamily="34" charset="-122"/>
                    </a:rPr>
                    <a:t>浸出</a:t>
                  </a:r>
                </a:p>
              </p:txBody>
            </p:sp>
            <p:cxnSp>
              <p:nvCxnSpPr>
                <p:cNvPr id="23" name="直接连接符 22">
                  <a:extLst>
                    <a:ext uri="{FF2B5EF4-FFF2-40B4-BE49-F238E27FC236}">
                      <a16:creationId xmlns:a16="http://schemas.microsoft.com/office/drawing/2014/main" id="{12617D97-C793-08A0-A19D-F636F4530F7E}"/>
                    </a:ext>
                  </a:extLst>
                </p:cNvPr>
                <p:cNvCxnSpPr>
                  <a:cxnSpLocks/>
                </p:cNvCxnSpPr>
                <p:nvPr/>
              </p:nvCxnSpPr>
              <p:spPr>
                <a:xfrm>
                  <a:off x="1740310" y="3429000"/>
                  <a:ext cx="747251" cy="0"/>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349A77A-FA9F-0295-D929-40543B873E05}"/>
                    </a:ext>
                  </a:extLst>
                </p:cNvPr>
                <p:cNvCxnSpPr>
                  <a:cxnSpLocks/>
                </p:cNvCxnSpPr>
                <p:nvPr/>
              </p:nvCxnSpPr>
              <p:spPr>
                <a:xfrm>
                  <a:off x="2487561" y="3039174"/>
                  <a:ext cx="0" cy="830997"/>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08064E0D-3830-77AA-7D29-6FC48207EF28}"/>
                    </a:ext>
                  </a:extLst>
                </p:cNvPr>
                <p:cNvCxnSpPr>
                  <a:cxnSpLocks/>
                </p:cNvCxnSpPr>
                <p:nvPr/>
              </p:nvCxnSpPr>
              <p:spPr>
                <a:xfrm rot="10800000" flipH="1" flipV="1">
                  <a:off x="2487560" y="3859888"/>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55E898A-A5C1-2021-3D26-A4A4B27D5889}"/>
                    </a:ext>
                  </a:extLst>
                </p:cNvPr>
                <p:cNvSpPr txBox="1"/>
                <p:nvPr/>
              </p:nvSpPr>
              <p:spPr>
                <a:xfrm>
                  <a:off x="2890684" y="2839118"/>
                  <a:ext cx="1147920"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浸出液</a:t>
                  </a:r>
                </a:p>
              </p:txBody>
            </p:sp>
            <p:sp>
              <p:nvSpPr>
                <p:cNvPr id="27" name="文本框 26">
                  <a:extLst>
                    <a:ext uri="{FF2B5EF4-FFF2-40B4-BE49-F238E27FC236}">
                      <a16:creationId xmlns:a16="http://schemas.microsoft.com/office/drawing/2014/main" id="{F5599944-5EA6-BAE0-C7D0-9D2C2762989F}"/>
                    </a:ext>
                  </a:extLst>
                </p:cNvPr>
                <p:cNvSpPr txBox="1"/>
                <p:nvPr/>
              </p:nvSpPr>
              <p:spPr>
                <a:xfrm>
                  <a:off x="2851356" y="3645897"/>
                  <a:ext cx="1669024"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浸出渣</a:t>
                  </a:r>
                </a:p>
              </p:txBody>
            </p:sp>
            <p:cxnSp>
              <p:nvCxnSpPr>
                <p:cNvPr id="28" name="直接连接符 27">
                  <a:extLst>
                    <a:ext uri="{FF2B5EF4-FFF2-40B4-BE49-F238E27FC236}">
                      <a16:creationId xmlns:a16="http://schemas.microsoft.com/office/drawing/2014/main" id="{C0FC3422-5DA3-569C-86A9-42BFAEE488A1}"/>
                    </a:ext>
                  </a:extLst>
                </p:cNvPr>
                <p:cNvCxnSpPr>
                  <a:cxnSpLocks/>
                </p:cNvCxnSpPr>
                <p:nvPr/>
              </p:nvCxnSpPr>
              <p:spPr>
                <a:xfrm>
                  <a:off x="3930451" y="3068950"/>
                  <a:ext cx="747251" cy="0"/>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5304C42-BA95-DE05-EF4C-653F55E46FFD}"/>
                    </a:ext>
                  </a:extLst>
                </p:cNvPr>
                <p:cNvSpPr txBox="1"/>
                <p:nvPr/>
              </p:nvSpPr>
              <p:spPr>
                <a:xfrm>
                  <a:off x="3805085" y="2607285"/>
                  <a:ext cx="1042217"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溶剂</a:t>
                  </a: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cxnSp>
              <p:nvCxnSpPr>
                <p:cNvPr id="30" name="直接箭头连接符 29">
                  <a:extLst>
                    <a:ext uri="{FF2B5EF4-FFF2-40B4-BE49-F238E27FC236}">
                      <a16:creationId xmlns:a16="http://schemas.microsoft.com/office/drawing/2014/main" id="{52BCB644-F8C5-756F-21A7-1F9D025CB346}"/>
                    </a:ext>
                  </a:extLst>
                </p:cNvPr>
                <p:cNvCxnSpPr>
                  <a:cxnSpLocks/>
                </p:cNvCxnSpPr>
                <p:nvPr/>
              </p:nvCxnSpPr>
              <p:spPr>
                <a:xfrm rot="10800000" flipH="1" flipV="1">
                  <a:off x="4707192" y="2623123"/>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B371E417-A7E5-9912-D68E-EC9CD846E977}"/>
                    </a:ext>
                  </a:extLst>
                </p:cNvPr>
                <p:cNvCxnSpPr>
                  <a:cxnSpLocks/>
                </p:cNvCxnSpPr>
                <p:nvPr/>
              </p:nvCxnSpPr>
              <p:spPr>
                <a:xfrm>
                  <a:off x="4707193" y="2593347"/>
                  <a:ext cx="0" cy="830997"/>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70F2A982-71C4-7AEC-D535-22899FDDF07F}"/>
                    </a:ext>
                  </a:extLst>
                </p:cNvPr>
                <p:cNvCxnSpPr>
                  <a:cxnSpLocks/>
                </p:cNvCxnSpPr>
                <p:nvPr/>
              </p:nvCxnSpPr>
              <p:spPr>
                <a:xfrm rot="10800000" flipH="1" flipV="1">
                  <a:off x="4707192" y="3414061"/>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78384636-19F2-E8C9-DEE9-974BEFB506E8}"/>
                    </a:ext>
                  </a:extLst>
                </p:cNvPr>
                <p:cNvSpPr txBox="1"/>
                <p:nvPr/>
              </p:nvSpPr>
              <p:spPr>
                <a:xfrm>
                  <a:off x="5110315" y="2430345"/>
                  <a:ext cx="1184785"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有机层</a:t>
                  </a:r>
                </a:p>
              </p:txBody>
            </p:sp>
            <p:sp>
              <p:nvSpPr>
                <p:cNvPr id="34" name="文本框 33">
                  <a:extLst>
                    <a:ext uri="{FF2B5EF4-FFF2-40B4-BE49-F238E27FC236}">
                      <a16:creationId xmlns:a16="http://schemas.microsoft.com/office/drawing/2014/main" id="{B26D36EF-199F-1CF4-8DDB-39D11C44C3CC}"/>
                    </a:ext>
                  </a:extLst>
                </p:cNvPr>
                <p:cNvSpPr txBox="1"/>
                <p:nvPr/>
              </p:nvSpPr>
              <p:spPr>
                <a:xfrm>
                  <a:off x="5091879" y="3168757"/>
                  <a:ext cx="104221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水层</a:t>
                  </a:r>
                </a:p>
              </p:txBody>
            </p:sp>
            <p:sp>
              <p:nvSpPr>
                <p:cNvPr id="35" name="文本框 34">
                  <a:extLst>
                    <a:ext uri="{FF2B5EF4-FFF2-40B4-BE49-F238E27FC236}">
                      <a16:creationId xmlns:a16="http://schemas.microsoft.com/office/drawing/2014/main" id="{5598B207-B12E-E055-1083-C751F1291610}"/>
                    </a:ext>
                  </a:extLst>
                </p:cNvPr>
                <p:cNvSpPr txBox="1"/>
                <p:nvPr/>
              </p:nvSpPr>
              <p:spPr>
                <a:xfrm>
                  <a:off x="3898488" y="3082888"/>
                  <a:ext cx="835742" cy="461665"/>
                </a:xfrm>
                <a:prstGeom prst="rect">
                  <a:avLst/>
                </a:prstGeom>
                <a:noFill/>
              </p:spPr>
              <p:txBody>
                <a:bodyPr wrap="square" rtlCol="0">
                  <a:spAutoFit/>
                </a:bodyPr>
                <a:lstStyle/>
                <a:p>
                  <a:r>
                    <a:rPr lang="zh-CN" altLang="en-US" sz="2400" dirty="0">
                      <a:solidFill>
                        <a:srgbClr val="C00000"/>
                      </a:solidFill>
                      <a:latin typeface="微软雅黑" panose="020B0503020204020204" pitchFamily="34" charset="-122"/>
                      <a:ea typeface="微软雅黑" panose="020B0503020204020204" pitchFamily="34" charset="-122"/>
                    </a:rPr>
                    <a:t>萃取</a:t>
                  </a:r>
                </a:p>
              </p:txBody>
            </p:sp>
            <p:cxnSp>
              <p:nvCxnSpPr>
                <p:cNvPr id="36" name="直接连接符 35">
                  <a:extLst>
                    <a:ext uri="{FF2B5EF4-FFF2-40B4-BE49-F238E27FC236}">
                      <a16:creationId xmlns:a16="http://schemas.microsoft.com/office/drawing/2014/main" id="{C170E384-FE9D-2EAD-53F4-A500028628DE}"/>
                    </a:ext>
                  </a:extLst>
                </p:cNvPr>
                <p:cNvCxnSpPr>
                  <a:cxnSpLocks/>
                </p:cNvCxnSpPr>
                <p:nvPr/>
              </p:nvCxnSpPr>
              <p:spPr>
                <a:xfrm>
                  <a:off x="6173122" y="2679744"/>
                  <a:ext cx="1058803" cy="0"/>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D7EC570D-5972-6207-B7F2-AA1A6D90705A}"/>
                    </a:ext>
                  </a:extLst>
                </p:cNvPr>
                <p:cNvSpPr txBox="1"/>
                <p:nvPr/>
              </p:nvSpPr>
              <p:spPr>
                <a:xfrm>
                  <a:off x="6173121" y="2218079"/>
                  <a:ext cx="1042217"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溶剂</a:t>
                  </a: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cxnSp>
              <p:nvCxnSpPr>
                <p:cNvPr id="38" name="直接箭头连接符 37">
                  <a:extLst>
                    <a:ext uri="{FF2B5EF4-FFF2-40B4-BE49-F238E27FC236}">
                      <a16:creationId xmlns:a16="http://schemas.microsoft.com/office/drawing/2014/main" id="{9D5D6318-76A6-F6BC-B4BB-C1B2B9D11C71}"/>
                    </a:ext>
                  </a:extLst>
                </p:cNvPr>
                <p:cNvCxnSpPr>
                  <a:cxnSpLocks/>
                </p:cNvCxnSpPr>
                <p:nvPr/>
              </p:nvCxnSpPr>
              <p:spPr>
                <a:xfrm rot="10800000" flipH="1" flipV="1">
                  <a:off x="7231925" y="2322476"/>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D09004A-41C1-C029-F97D-9DFA16F729C5}"/>
                    </a:ext>
                  </a:extLst>
                </p:cNvPr>
                <p:cNvCxnSpPr>
                  <a:cxnSpLocks/>
                </p:cNvCxnSpPr>
                <p:nvPr/>
              </p:nvCxnSpPr>
              <p:spPr>
                <a:xfrm>
                  <a:off x="7222094" y="2292700"/>
                  <a:ext cx="0" cy="830997"/>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A018600A-465A-4240-788F-C533A8EC2EEB}"/>
                    </a:ext>
                  </a:extLst>
                </p:cNvPr>
                <p:cNvCxnSpPr>
                  <a:cxnSpLocks/>
                </p:cNvCxnSpPr>
                <p:nvPr/>
              </p:nvCxnSpPr>
              <p:spPr>
                <a:xfrm rot="10800000" flipH="1" flipV="1">
                  <a:off x="7231925" y="3113414"/>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89DEA003-9BA6-312F-4F43-D9A57B3F4927}"/>
                    </a:ext>
                  </a:extLst>
                </p:cNvPr>
                <p:cNvSpPr txBox="1"/>
                <p:nvPr/>
              </p:nvSpPr>
              <p:spPr>
                <a:xfrm>
                  <a:off x="7654103" y="2049131"/>
                  <a:ext cx="1396789"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有机层</a:t>
                  </a:r>
                </a:p>
              </p:txBody>
            </p:sp>
            <p:sp>
              <p:nvSpPr>
                <p:cNvPr id="42" name="文本框 41">
                  <a:extLst>
                    <a:ext uri="{FF2B5EF4-FFF2-40B4-BE49-F238E27FC236}">
                      <a16:creationId xmlns:a16="http://schemas.microsoft.com/office/drawing/2014/main" id="{F5E95169-4510-06D6-87E5-2040A1151E26}"/>
                    </a:ext>
                  </a:extLst>
                </p:cNvPr>
                <p:cNvSpPr txBox="1"/>
                <p:nvPr/>
              </p:nvSpPr>
              <p:spPr>
                <a:xfrm>
                  <a:off x="7627980" y="2839118"/>
                  <a:ext cx="104221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水层</a:t>
                  </a:r>
                </a:p>
              </p:txBody>
            </p:sp>
            <p:sp>
              <p:nvSpPr>
                <p:cNvPr id="43" name="文本框 42">
                  <a:extLst>
                    <a:ext uri="{FF2B5EF4-FFF2-40B4-BE49-F238E27FC236}">
                      <a16:creationId xmlns:a16="http://schemas.microsoft.com/office/drawing/2014/main" id="{03026DC0-E3C0-A232-87B5-AC7A12C4CD4B}"/>
                    </a:ext>
                  </a:extLst>
                </p:cNvPr>
                <p:cNvSpPr txBox="1"/>
                <p:nvPr/>
              </p:nvSpPr>
              <p:spPr>
                <a:xfrm>
                  <a:off x="6107976" y="2651749"/>
                  <a:ext cx="1180490" cy="461665"/>
                </a:xfrm>
                <a:prstGeom prst="rect">
                  <a:avLst/>
                </a:prstGeom>
                <a:noFill/>
              </p:spPr>
              <p:txBody>
                <a:bodyPr wrap="square" rtlCol="0">
                  <a:spAutoFit/>
                </a:bodyPr>
                <a:lstStyle/>
                <a:p>
                  <a:r>
                    <a:rPr lang="zh-CN" altLang="en-US" sz="2400" dirty="0">
                      <a:solidFill>
                        <a:srgbClr val="C00000"/>
                      </a:solidFill>
                      <a:latin typeface="微软雅黑" panose="020B0503020204020204" pitchFamily="34" charset="-122"/>
                      <a:ea typeface="微软雅黑" panose="020B0503020204020204" pitchFamily="34" charset="-122"/>
                    </a:rPr>
                    <a:t>反萃取</a:t>
                  </a:r>
                </a:p>
              </p:txBody>
            </p:sp>
            <p:cxnSp>
              <p:nvCxnSpPr>
                <p:cNvPr id="44" name="直接连接符 43">
                  <a:extLst>
                    <a:ext uri="{FF2B5EF4-FFF2-40B4-BE49-F238E27FC236}">
                      <a16:creationId xmlns:a16="http://schemas.microsoft.com/office/drawing/2014/main" id="{12CB798C-2DC8-5246-28B7-99D4279B11AB}"/>
                    </a:ext>
                  </a:extLst>
                </p:cNvPr>
                <p:cNvCxnSpPr>
                  <a:cxnSpLocks/>
                </p:cNvCxnSpPr>
                <p:nvPr/>
              </p:nvCxnSpPr>
              <p:spPr>
                <a:xfrm>
                  <a:off x="8332839" y="3082888"/>
                  <a:ext cx="747251" cy="0"/>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F2E58D76-76F8-8A37-0EAB-1D6C1FCF4018}"/>
                    </a:ext>
                  </a:extLst>
                </p:cNvPr>
                <p:cNvCxnSpPr>
                  <a:cxnSpLocks/>
                </p:cNvCxnSpPr>
                <p:nvPr/>
              </p:nvCxnSpPr>
              <p:spPr>
                <a:xfrm rot="10800000" flipH="1" flipV="1">
                  <a:off x="9083475" y="2727669"/>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0277A2F2-A65E-DC0C-1927-9AC6447C3F1A}"/>
                    </a:ext>
                  </a:extLst>
                </p:cNvPr>
                <p:cNvCxnSpPr>
                  <a:cxnSpLocks/>
                </p:cNvCxnSpPr>
                <p:nvPr/>
              </p:nvCxnSpPr>
              <p:spPr>
                <a:xfrm>
                  <a:off x="9083476" y="2697893"/>
                  <a:ext cx="0" cy="830997"/>
                </a:xfrm>
                <a:prstGeom prst="line">
                  <a:avLst/>
                </a:prstGeom>
                <a:ln w="28575">
                  <a:solidFill>
                    <a:srgbClr val="575E6F"/>
                  </a:solidFill>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ADD1F17E-5261-B088-A9A9-F97F79882685}"/>
                    </a:ext>
                  </a:extLst>
                </p:cNvPr>
                <p:cNvCxnSpPr>
                  <a:cxnSpLocks/>
                </p:cNvCxnSpPr>
                <p:nvPr/>
              </p:nvCxnSpPr>
              <p:spPr>
                <a:xfrm rot="10800000" flipH="1" flipV="1">
                  <a:off x="9083475" y="3518607"/>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5B47D1B8-3400-BA64-CF54-70C4F17129EC}"/>
                    </a:ext>
                  </a:extLst>
                </p:cNvPr>
                <p:cNvSpPr txBox="1"/>
                <p:nvPr/>
              </p:nvSpPr>
              <p:spPr>
                <a:xfrm>
                  <a:off x="9486599" y="2534891"/>
                  <a:ext cx="1042218"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精铜</a:t>
                  </a:r>
                </a:p>
              </p:txBody>
            </p:sp>
            <p:sp>
              <p:nvSpPr>
                <p:cNvPr id="49" name="文本框 48">
                  <a:extLst>
                    <a:ext uri="{FF2B5EF4-FFF2-40B4-BE49-F238E27FC236}">
                      <a16:creationId xmlns:a16="http://schemas.microsoft.com/office/drawing/2014/main" id="{F5277EA4-B439-4A25-78E5-685C34559357}"/>
                    </a:ext>
                  </a:extLst>
                </p:cNvPr>
                <p:cNvSpPr txBox="1"/>
                <p:nvPr/>
              </p:nvSpPr>
              <p:spPr>
                <a:xfrm>
                  <a:off x="9455894" y="3287774"/>
                  <a:ext cx="1765800"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电解后溶液</a:t>
                  </a:r>
                </a:p>
              </p:txBody>
            </p:sp>
            <p:sp>
              <p:nvSpPr>
                <p:cNvPr id="50" name="文本框 49">
                  <a:extLst>
                    <a:ext uri="{FF2B5EF4-FFF2-40B4-BE49-F238E27FC236}">
                      <a16:creationId xmlns:a16="http://schemas.microsoft.com/office/drawing/2014/main" id="{262B8D12-E8FE-0491-5168-BDD4EFD8D7B5}"/>
                    </a:ext>
                  </a:extLst>
                </p:cNvPr>
                <p:cNvSpPr txBox="1"/>
                <p:nvPr/>
              </p:nvSpPr>
              <p:spPr>
                <a:xfrm>
                  <a:off x="8295041" y="3095553"/>
                  <a:ext cx="835742" cy="461665"/>
                </a:xfrm>
                <a:prstGeom prst="rect">
                  <a:avLst/>
                </a:prstGeom>
                <a:noFill/>
              </p:spPr>
              <p:txBody>
                <a:bodyPr wrap="square" rtlCol="0">
                  <a:spAutoFit/>
                </a:bodyPr>
                <a:lstStyle/>
                <a:p>
                  <a:r>
                    <a:rPr lang="zh-CN" altLang="en-US" sz="2400" dirty="0">
                      <a:solidFill>
                        <a:srgbClr val="C00000"/>
                      </a:solidFill>
                      <a:latin typeface="微软雅黑" panose="020B0503020204020204" pitchFamily="34" charset="-122"/>
                      <a:ea typeface="微软雅黑" panose="020B0503020204020204" pitchFamily="34" charset="-122"/>
                    </a:rPr>
                    <a:t>电解</a:t>
                  </a:r>
                </a:p>
              </p:txBody>
            </p:sp>
            <p:cxnSp>
              <p:nvCxnSpPr>
                <p:cNvPr id="51" name="直接连接符 50">
                  <a:extLst>
                    <a:ext uri="{FF2B5EF4-FFF2-40B4-BE49-F238E27FC236}">
                      <a16:creationId xmlns:a16="http://schemas.microsoft.com/office/drawing/2014/main" id="{6C5A4603-E596-8385-AE03-7B54A755B165}"/>
                    </a:ext>
                  </a:extLst>
                </p:cNvPr>
                <p:cNvCxnSpPr>
                  <a:cxnSpLocks/>
                </p:cNvCxnSpPr>
                <p:nvPr/>
              </p:nvCxnSpPr>
              <p:spPr>
                <a:xfrm>
                  <a:off x="5455672" y="3630422"/>
                  <a:ext cx="0" cy="6761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ED20EE3A-9BCC-ACA8-53D1-B5C7C52E6D3F}"/>
                    </a:ext>
                  </a:extLst>
                </p:cNvPr>
                <p:cNvCxnSpPr>
                  <a:cxnSpLocks/>
                </p:cNvCxnSpPr>
                <p:nvPr/>
              </p:nvCxnSpPr>
              <p:spPr>
                <a:xfrm flipH="1">
                  <a:off x="2150805" y="4306529"/>
                  <a:ext cx="33048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C48C9AAD-211F-8155-6F86-8114A7D6436C}"/>
                    </a:ext>
                  </a:extLst>
                </p:cNvPr>
                <p:cNvCxnSpPr>
                  <a:cxnSpLocks/>
                </p:cNvCxnSpPr>
                <p:nvPr/>
              </p:nvCxnSpPr>
              <p:spPr>
                <a:xfrm rot="5400000" flipH="1" flipV="1">
                  <a:off x="1946787" y="4072167"/>
                  <a:ext cx="442452" cy="0"/>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6DB92704-F00E-C577-0232-717D453EF22F}"/>
                    </a:ext>
                  </a:extLst>
                </p:cNvPr>
                <p:cNvCxnSpPr>
                  <a:cxnSpLocks/>
                </p:cNvCxnSpPr>
                <p:nvPr/>
              </p:nvCxnSpPr>
              <p:spPr>
                <a:xfrm flipH="1">
                  <a:off x="8149089" y="1828800"/>
                  <a:ext cx="3080" cy="3155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741A6677-E7EE-F537-25CF-96A6A9A18ED5}"/>
                    </a:ext>
                  </a:extLst>
                </p:cNvPr>
                <p:cNvCxnSpPr>
                  <a:cxnSpLocks/>
                </p:cNvCxnSpPr>
                <p:nvPr/>
              </p:nvCxnSpPr>
              <p:spPr>
                <a:xfrm flipH="1">
                  <a:off x="4316359" y="1841409"/>
                  <a:ext cx="38480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604826D8-7EBA-8363-3212-3A96560218B6}"/>
                    </a:ext>
                  </a:extLst>
                </p:cNvPr>
                <p:cNvCxnSpPr>
                  <a:cxnSpLocks/>
                </p:cNvCxnSpPr>
                <p:nvPr/>
              </p:nvCxnSpPr>
              <p:spPr>
                <a:xfrm>
                  <a:off x="4326193" y="1841409"/>
                  <a:ext cx="15072" cy="766745"/>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522D461C-05E7-B61E-8800-BAA91898DCAC}"/>
                    </a:ext>
                  </a:extLst>
                </p:cNvPr>
                <p:cNvCxnSpPr>
                  <a:cxnSpLocks/>
                </p:cNvCxnSpPr>
                <p:nvPr/>
              </p:nvCxnSpPr>
              <p:spPr>
                <a:xfrm>
                  <a:off x="10268562" y="3734113"/>
                  <a:ext cx="0" cy="4839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BB7BC85C-5BDE-03D1-DA23-7FA0EA569A1A}"/>
                    </a:ext>
                  </a:extLst>
                </p:cNvPr>
                <p:cNvCxnSpPr>
                  <a:cxnSpLocks/>
                </p:cNvCxnSpPr>
                <p:nvPr/>
              </p:nvCxnSpPr>
              <p:spPr>
                <a:xfrm flipH="1">
                  <a:off x="6694229" y="4218039"/>
                  <a:ext cx="35743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A2F4E5D2-300E-E836-BCC7-D49CD237430E}"/>
                    </a:ext>
                  </a:extLst>
                </p:cNvPr>
                <p:cNvCxnSpPr>
                  <a:cxnSpLocks/>
                </p:cNvCxnSpPr>
                <p:nvPr/>
              </p:nvCxnSpPr>
              <p:spPr>
                <a:xfrm flipH="1" flipV="1">
                  <a:off x="6698221" y="3123246"/>
                  <a:ext cx="4302" cy="1092647"/>
                </a:xfrm>
                <a:prstGeom prst="straightConnector1">
                  <a:avLst/>
                </a:prstGeom>
                <a:ln w="38100">
                  <a:solidFill>
                    <a:srgbClr val="575E6F"/>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文本框 61">
                <a:extLst>
                  <a:ext uri="{FF2B5EF4-FFF2-40B4-BE49-F238E27FC236}">
                    <a16:creationId xmlns:a16="http://schemas.microsoft.com/office/drawing/2014/main" id="{15DE0D4A-4DCC-2F5B-7858-D0FC19B622C9}"/>
                  </a:ext>
                </a:extLst>
              </p:cNvPr>
              <p:cNvSpPr txBox="1"/>
              <p:nvPr/>
            </p:nvSpPr>
            <p:spPr>
              <a:xfrm>
                <a:off x="2642153" y="4315124"/>
                <a:ext cx="2676495" cy="400110"/>
              </a:xfrm>
              <a:prstGeom prst="rect">
                <a:avLst/>
              </a:prstGeom>
              <a:noFill/>
            </p:spPr>
            <p:txBody>
              <a:bodyPr wrap="square" rtlCol="0">
                <a:spAutoFit/>
              </a:bodyPr>
              <a:lstStyle/>
              <a:p>
                <a:r>
                  <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含</a:t>
                </a:r>
                <a:r>
                  <a:rPr lang="en-US" altLang="zh-CN"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CuSO</a:t>
                </a:r>
                <a:r>
                  <a:rPr lang="en-US" altLang="zh-CN" sz="2000" b="1" baseline="-250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0.25%</a:t>
                </a:r>
                <a:endPar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62">
                <a:extLst>
                  <a:ext uri="{FF2B5EF4-FFF2-40B4-BE49-F238E27FC236}">
                    <a16:creationId xmlns:a16="http://schemas.microsoft.com/office/drawing/2014/main" id="{4B48E1D3-9734-AC8E-1DC7-004BC5EB617C}"/>
                  </a:ext>
                </a:extLst>
              </p:cNvPr>
              <p:cNvSpPr txBox="1"/>
              <p:nvPr/>
            </p:nvSpPr>
            <p:spPr>
              <a:xfrm>
                <a:off x="6883845" y="5283283"/>
                <a:ext cx="2676495" cy="400110"/>
              </a:xfrm>
              <a:prstGeom prst="rect">
                <a:avLst/>
              </a:prstGeom>
              <a:noFill/>
            </p:spPr>
            <p:txBody>
              <a:bodyPr wrap="square" rtlCol="0">
                <a:spAutoFit/>
              </a:bodyPr>
              <a:lstStyle/>
              <a:p>
                <a:r>
                  <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含</a:t>
                </a:r>
                <a:r>
                  <a:rPr lang="en-US" altLang="zh-CN"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CuSO</a:t>
                </a:r>
                <a:r>
                  <a:rPr lang="en-US" altLang="zh-CN" sz="2000" b="1" baseline="-250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11.25%</a:t>
                </a:r>
                <a:endPar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4" name="文本框 63">
              <a:extLst>
                <a:ext uri="{FF2B5EF4-FFF2-40B4-BE49-F238E27FC236}">
                  <a16:creationId xmlns:a16="http://schemas.microsoft.com/office/drawing/2014/main" id="{E3E32513-5E9F-3C21-648E-ED6831A2146D}"/>
                </a:ext>
              </a:extLst>
            </p:cNvPr>
            <p:cNvSpPr txBox="1"/>
            <p:nvPr/>
          </p:nvSpPr>
          <p:spPr>
            <a:xfrm>
              <a:off x="10215742" y="4602078"/>
              <a:ext cx="2676495" cy="400110"/>
            </a:xfrm>
            <a:prstGeom prst="rect">
              <a:avLst/>
            </a:prstGeom>
            <a:noFill/>
          </p:spPr>
          <p:txBody>
            <a:bodyPr wrap="square" rtlCol="0">
              <a:spAutoFit/>
            </a:bodyPr>
            <a:lstStyle/>
            <a:p>
              <a:r>
                <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含</a:t>
              </a:r>
              <a:r>
                <a:rPr lang="en-US" altLang="zh-CN"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Cu 99.95%</a:t>
              </a:r>
              <a:endParaRPr lang="zh-CN" altLang="en-US" sz="20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8" name="文本框 67">
            <a:extLst>
              <a:ext uri="{FF2B5EF4-FFF2-40B4-BE49-F238E27FC236}">
                <a16:creationId xmlns:a16="http://schemas.microsoft.com/office/drawing/2014/main" id="{B45B48A3-D0CD-C663-4999-6101756636DD}"/>
              </a:ext>
            </a:extLst>
          </p:cNvPr>
          <p:cNvSpPr txBox="1"/>
          <p:nvPr/>
        </p:nvSpPr>
        <p:spPr>
          <a:xfrm>
            <a:off x="892200" y="6164842"/>
            <a:ext cx="9028547" cy="461665"/>
          </a:xfrm>
          <a:prstGeom prst="rect">
            <a:avLst/>
          </a:prstGeom>
          <a:noFill/>
        </p:spPr>
        <p:txBody>
          <a:bodyPr wrap="square">
            <a:spAutoFit/>
          </a:bodyPr>
          <a:lstStyle/>
          <a:p>
            <a:r>
              <a:rPr lang="zh-CN" altLang="en-US" sz="2400" dirty="0">
                <a:latin typeface="微软雅黑" panose="020B0503020204020204" pitchFamily="34" charset="-122"/>
                <a:ea typeface="微软雅黑" panose="020B0503020204020204" pitchFamily="34" charset="-122"/>
              </a:rPr>
              <a:t>萃取：利用各组分在溶剂中有不同的溶解度来分离混合物的操作。</a:t>
            </a:r>
          </a:p>
        </p:txBody>
      </p:sp>
    </p:spTree>
    <p:extLst>
      <p:ext uri="{BB962C8B-B14F-4D97-AF65-F5344CB8AC3E}">
        <p14:creationId xmlns:p14="http://schemas.microsoft.com/office/powerpoint/2010/main" val="19829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直接连接符 54">
            <a:extLst>
              <a:ext uri="{FF2B5EF4-FFF2-40B4-BE49-F238E27FC236}">
                <a16:creationId xmlns:a16="http://schemas.microsoft.com/office/drawing/2014/main" id="{FAC24EB6-28E4-29DB-1333-36B285C84B2D}"/>
              </a:ext>
            </a:extLst>
          </p:cNvPr>
          <p:cNvCxnSpPr>
            <a:cxnSpLocks/>
          </p:cNvCxnSpPr>
          <p:nvPr/>
        </p:nvCxnSpPr>
        <p:spPr>
          <a:xfrm flipV="1">
            <a:off x="6374826" y="2596357"/>
            <a:ext cx="2513993" cy="2421788"/>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2936A1D3-2E9C-AD3F-4E65-7F8D1C58756C}"/>
              </a:ext>
            </a:extLst>
          </p:cNvPr>
          <p:cNvCxnSpPr>
            <a:cxnSpLocks/>
          </p:cNvCxnSpPr>
          <p:nvPr/>
        </p:nvCxnSpPr>
        <p:spPr>
          <a:xfrm flipV="1">
            <a:off x="6209865" y="1625341"/>
            <a:ext cx="116503" cy="316334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BE9A6002-6798-9A6E-6B95-DFE005060AAB}"/>
              </a:ext>
            </a:extLst>
          </p:cNvPr>
          <p:cNvCxnSpPr>
            <a:cxnSpLocks/>
          </p:cNvCxnSpPr>
          <p:nvPr/>
        </p:nvCxnSpPr>
        <p:spPr>
          <a:xfrm>
            <a:off x="3441563" y="2585497"/>
            <a:ext cx="2756736" cy="2298015"/>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745C2BF-7471-5C46-B0FB-41743F7AEF63}"/>
              </a:ext>
            </a:extLst>
          </p:cNvPr>
          <p:cNvCxnSpPr>
            <a:cxnSpLocks/>
          </p:cNvCxnSpPr>
          <p:nvPr/>
        </p:nvCxnSpPr>
        <p:spPr>
          <a:xfrm>
            <a:off x="2724478" y="4818479"/>
            <a:ext cx="3473821"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0C61489-3953-EE38-B692-67E7FB54F6BB}"/>
              </a:ext>
            </a:extLst>
          </p:cNvPr>
          <p:cNvCxnSpPr>
            <a:cxnSpLocks/>
          </p:cNvCxnSpPr>
          <p:nvPr/>
        </p:nvCxnSpPr>
        <p:spPr>
          <a:xfrm flipV="1">
            <a:off x="5901168" y="4827611"/>
            <a:ext cx="3555809" cy="4884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839A9533-5A53-9E8E-4A3C-33801F748329}"/>
              </a:ext>
            </a:extLst>
          </p:cNvPr>
          <p:cNvSpPr/>
          <p:nvPr/>
        </p:nvSpPr>
        <p:spPr>
          <a:xfrm>
            <a:off x="2071923" y="3922946"/>
            <a:ext cx="1784345" cy="1761914"/>
          </a:xfrm>
          <a:prstGeom prst="ellipse">
            <a:avLst/>
          </a:prstGeom>
          <a:solidFill>
            <a:srgbClr val="F95647"/>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3" tIns="74841" rIns="149683" bIns="74841" rtlCol="0" anchor="ctr"/>
          <a:lstStyle/>
          <a:p>
            <a:pPr algn="ctr"/>
            <a:endParaRPr lang="zh-CN" altLang="en-US"/>
          </a:p>
        </p:txBody>
      </p:sp>
      <p:sp>
        <p:nvSpPr>
          <p:cNvPr id="14" name="TextBox 16">
            <a:extLst>
              <a:ext uri="{FF2B5EF4-FFF2-40B4-BE49-F238E27FC236}">
                <a16:creationId xmlns:a16="http://schemas.microsoft.com/office/drawing/2014/main" id="{90550774-7670-033E-19CD-598A00442600}"/>
              </a:ext>
            </a:extLst>
          </p:cNvPr>
          <p:cNvSpPr txBox="1"/>
          <p:nvPr/>
        </p:nvSpPr>
        <p:spPr>
          <a:xfrm>
            <a:off x="2148345" y="4282364"/>
            <a:ext cx="1623229" cy="889807"/>
          </a:xfrm>
          <a:prstGeom prst="rect">
            <a:avLst/>
          </a:prstGeom>
          <a:noFill/>
        </p:spPr>
        <p:txBody>
          <a:bodyPr wrap="square" lIns="149683" tIns="74841" rIns="149683" bIns="74841"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原理正确</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方案可行</a:t>
            </a:r>
          </a:p>
        </p:txBody>
      </p:sp>
      <p:grpSp>
        <p:nvGrpSpPr>
          <p:cNvPr id="58" name="组合 57">
            <a:extLst>
              <a:ext uri="{FF2B5EF4-FFF2-40B4-BE49-F238E27FC236}">
                <a16:creationId xmlns:a16="http://schemas.microsoft.com/office/drawing/2014/main" id="{AB2302D7-AA9E-AB42-8A1F-3681122FA0BF}"/>
              </a:ext>
            </a:extLst>
          </p:cNvPr>
          <p:cNvGrpSpPr/>
          <p:nvPr/>
        </p:nvGrpSpPr>
        <p:grpSpPr>
          <a:xfrm>
            <a:off x="4729020" y="3268486"/>
            <a:ext cx="2956275" cy="4265862"/>
            <a:chOff x="4729020" y="3268486"/>
            <a:chExt cx="2956275" cy="4265862"/>
          </a:xfrm>
        </p:grpSpPr>
        <p:grpSp>
          <p:nvGrpSpPr>
            <p:cNvPr id="15" name="组合 14">
              <a:extLst>
                <a:ext uri="{FF2B5EF4-FFF2-40B4-BE49-F238E27FC236}">
                  <a16:creationId xmlns:a16="http://schemas.microsoft.com/office/drawing/2014/main" id="{6DB2CC5F-E898-14D0-8FD3-25A6BF7860AC}"/>
                </a:ext>
              </a:extLst>
            </p:cNvPr>
            <p:cNvGrpSpPr/>
            <p:nvPr/>
          </p:nvGrpSpPr>
          <p:grpSpPr>
            <a:xfrm>
              <a:off x="4729020" y="3268486"/>
              <a:ext cx="2956275" cy="4265862"/>
              <a:chOff x="3993415" y="3271064"/>
              <a:chExt cx="1872208" cy="2674221"/>
            </a:xfrm>
          </p:grpSpPr>
          <p:sp>
            <p:nvSpPr>
              <p:cNvPr id="16" name="椭圆 15">
                <a:extLst>
                  <a:ext uri="{FF2B5EF4-FFF2-40B4-BE49-F238E27FC236}">
                    <a16:creationId xmlns:a16="http://schemas.microsoft.com/office/drawing/2014/main" id="{20F8335C-0657-0497-6177-21D0438E1105}"/>
                  </a:ext>
                </a:extLst>
              </p:cNvPr>
              <p:cNvSpPr/>
              <p:nvPr/>
            </p:nvSpPr>
            <p:spPr>
              <a:xfrm>
                <a:off x="3993415" y="3271064"/>
                <a:ext cx="1872208" cy="1872208"/>
              </a:xfrm>
              <a:prstGeom prst="ellipse">
                <a:avLst/>
              </a:prstGeom>
              <a:solidFill>
                <a:srgbClr val="2B6F7D"/>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9">
                <a:extLst>
                  <a:ext uri="{FF2B5EF4-FFF2-40B4-BE49-F238E27FC236}">
                    <a16:creationId xmlns:a16="http://schemas.microsoft.com/office/drawing/2014/main" id="{A3884811-9409-0262-E14D-C1917B9E2C18}"/>
                  </a:ext>
                </a:extLst>
              </p:cNvPr>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Rectangle 11">
              <a:extLst>
                <a:ext uri="{FF2B5EF4-FFF2-40B4-BE49-F238E27FC236}">
                  <a16:creationId xmlns:a16="http://schemas.microsoft.com/office/drawing/2014/main" id="{66B6D818-2574-9117-E346-63892100E036}"/>
                </a:ext>
              </a:extLst>
            </p:cNvPr>
            <p:cNvSpPr>
              <a:spLocks noChangeArrowheads="1"/>
            </p:cNvSpPr>
            <p:nvPr/>
          </p:nvSpPr>
          <p:spPr bwMode="gray">
            <a:xfrm>
              <a:off x="4911057" y="4114663"/>
              <a:ext cx="2480352" cy="1107984"/>
            </a:xfrm>
            <a:prstGeom prst="rect">
              <a:avLst/>
            </a:prstGeom>
            <a:noFill/>
            <a:ln>
              <a:noFill/>
            </a:ln>
          </p:spPr>
          <p:txBody>
            <a:bodyPr wrap="square" lIns="121908" tIns="60954" rIns="121908" bIns="60954">
              <a:spAutoFit/>
            </a:bodyPr>
            <a:lstStyle/>
            <a:p>
              <a:pPr algn="ctr"/>
              <a:r>
                <a:rPr lang="zh-CN" altLang="en-US" sz="3200" b="1" dirty="0">
                  <a:solidFill>
                    <a:schemeClr val="bg1"/>
                  </a:solidFill>
                  <a:latin typeface="微软雅黑" pitchFamily="34" charset="-122"/>
                  <a:ea typeface="微软雅黑" pitchFamily="34" charset="-122"/>
                </a:rPr>
                <a:t>合成物质</a:t>
              </a:r>
              <a:endParaRPr lang="en-US" altLang="zh-CN" sz="3200" b="1" dirty="0">
                <a:solidFill>
                  <a:schemeClr val="bg1"/>
                </a:solidFill>
                <a:latin typeface="微软雅黑" pitchFamily="34" charset="-122"/>
                <a:ea typeface="微软雅黑" pitchFamily="34" charset="-122"/>
              </a:endParaRPr>
            </a:p>
            <a:p>
              <a:pPr algn="ctr"/>
              <a:r>
                <a:rPr lang="zh-CN" altLang="en-US" sz="3200" b="1" dirty="0">
                  <a:solidFill>
                    <a:schemeClr val="bg1"/>
                  </a:solidFill>
                  <a:latin typeface="微软雅黑" pitchFamily="34" charset="-122"/>
                  <a:ea typeface="微软雅黑" pitchFamily="34" charset="-122"/>
                </a:rPr>
                <a:t>考虑因素</a:t>
              </a:r>
            </a:p>
          </p:txBody>
        </p:sp>
      </p:grpSp>
      <p:sp>
        <p:nvSpPr>
          <p:cNvPr id="19" name="椭圆 18">
            <a:extLst>
              <a:ext uri="{FF2B5EF4-FFF2-40B4-BE49-F238E27FC236}">
                <a16:creationId xmlns:a16="http://schemas.microsoft.com/office/drawing/2014/main" id="{B39DA1B1-64EE-AE1C-CF92-9FEA3C34C9EC}"/>
              </a:ext>
            </a:extLst>
          </p:cNvPr>
          <p:cNvSpPr/>
          <p:nvPr/>
        </p:nvSpPr>
        <p:spPr>
          <a:xfrm>
            <a:off x="2976109" y="1665354"/>
            <a:ext cx="1784345" cy="1761914"/>
          </a:xfrm>
          <a:prstGeom prst="ellipse">
            <a:avLst/>
          </a:prstGeom>
          <a:solidFill>
            <a:srgbClr val="5B9BD5"/>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3" tIns="74841" rIns="149683" bIns="74841" rtlCol="0" anchor="ctr"/>
          <a:lstStyle/>
          <a:p>
            <a:pPr algn="ctr"/>
            <a:endParaRPr lang="zh-CN" altLang="en-US"/>
          </a:p>
        </p:txBody>
      </p:sp>
      <p:sp>
        <p:nvSpPr>
          <p:cNvPr id="20" name="椭圆 19">
            <a:extLst>
              <a:ext uri="{FF2B5EF4-FFF2-40B4-BE49-F238E27FC236}">
                <a16:creationId xmlns:a16="http://schemas.microsoft.com/office/drawing/2014/main" id="{A6FAD99D-5099-041C-F126-53007DAE7BC9}"/>
              </a:ext>
            </a:extLst>
          </p:cNvPr>
          <p:cNvSpPr/>
          <p:nvPr/>
        </p:nvSpPr>
        <p:spPr>
          <a:xfrm>
            <a:off x="5394247" y="795513"/>
            <a:ext cx="1822630" cy="1761914"/>
          </a:xfrm>
          <a:prstGeom prst="ellipse">
            <a:avLst/>
          </a:prstGeom>
          <a:solidFill>
            <a:schemeClr val="accent3"/>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3" tIns="74841" rIns="149683" bIns="74841" rtlCol="0" anchor="ctr"/>
          <a:lstStyle/>
          <a:p>
            <a:pPr algn="ctr"/>
            <a:endParaRPr lang="zh-CN" altLang="en-US"/>
          </a:p>
        </p:txBody>
      </p:sp>
      <p:sp>
        <p:nvSpPr>
          <p:cNvPr id="22" name="椭圆 21">
            <a:extLst>
              <a:ext uri="{FF2B5EF4-FFF2-40B4-BE49-F238E27FC236}">
                <a16:creationId xmlns:a16="http://schemas.microsoft.com/office/drawing/2014/main" id="{A75181FB-D03F-1F5B-695A-C7661E4149B0}"/>
              </a:ext>
            </a:extLst>
          </p:cNvPr>
          <p:cNvSpPr/>
          <p:nvPr/>
        </p:nvSpPr>
        <p:spPr>
          <a:xfrm>
            <a:off x="8549057" y="3955289"/>
            <a:ext cx="1745320" cy="1761914"/>
          </a:xfrm>
          <a:prstGeom prst="ellipse">
            <a:avLst/>
          </a:prstGeom>
          <a:solidFill>
            <a:srgbClr val="ED7D3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3" tIns="74841" rIns="149683" bIns="74841" rtlCol="0" anchor="ctr"/>
          <a:lstStyle/>
          <a:p>
            <a:pPr algn="ctr"/>
            <a:endParaRPr lang="zh-CN" altLang="en-US"/>
          </a:p>
        </p:txBody>
      </p:sp>
      <p:sp>
        <p:nvSpPr>
          <p:cNvPr id="23" name="TextBox 32">
            <a:extLst>
              <a:ext uri="{FF2B5EF4-FFF2-40B4-BE49-F238E27FC236}">
                <a16:creationId xmlns:a16="http://schemas.microsoft.com/office/drawing/2014/main" id="{4287CA0D-AA0C-3A0D-3682-E28580CAB230}"/>
              </a:ext>
            </a:extLst>
          </p:cNvPr>
          <p:cNvSpPr txBox="1"/>
          <p:nvPr/>
        </p:nvSpPr>
        <p:spPr>
          <a:xfrm>
            <a:off x="2989626" y="2061233"/>
            <a:ext cx="1742160" cy="889807"/>
          </a:xfrm>
          <a:prstGeom prst="rect">
            <a:avLst/>
          </a:prstGeom>
          <a:noFill/>
        </p:spPr>
        <p:txBody>
          <a:bodyPr wrap="square" lIns="149683" tIns="74841" rIns="149683" bIns="74841"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原料丰富</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成本低廉</a:t>
            </a:r>
          </a:p>
        </p:txBody>
      </p:sp>
      <p:sp>
        <p:nvSpPr>
          <p:cNvPr id="24" name="TextBox 33">
            <a:extLst>
              <a:ext uri="{FF2B5EF4-FFF2-40B4-BE49-F238E27FC236}">
                <a16:creationId xmlns:a16="http://schemas.microsoft.com/office/drawing/2014/main" id="{CE6F9975-A654-EA34-718A-27BF7ADF30A4}"/>
              </a:ext>
            </a:extLst>
          </p:cNvPr>
          <p:cNvSpPr txBox="1"/>
          <p:nvPr/>
        </p:nvSpPr>
        <p:spPr>
          <a:xfrm>
            <a:off x="5396056" y="1191375"/>
            <a:ext cx="1822629" cy="889807"/>
          </a:xfrm>
          <a:prstGeom prst="rect">
            <a:avLst/>
          </a:prstGeom>
          <a:noFill/>
        </p:spPr>
        <p:txBody>
          <a:bodyPr wrap="square" lIns="149683" tIns="74841" rIns="149683" bIns="74841"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条件温和</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节约能源</a:t>
            </a:r>
          </a:p>
        </p:txBody>
      </p:sp>
      <p:grpSp>
        <p:nvGrpSpPr>
          <p:cNvPr id="54" name="组合 53">
            <a:extLst>
              <a:ext uri="{FF2B5EF4-FFF2-40B4-BE49-F238E27FC236}">
                <a16:creationId xmlns:a16="http://schemas.microsoft.com/office/drawing/2014/main" id="{1D6BD086-0571-752C-442F-2301B7D395B9}"/>
              </a:ext>
            </a:extLst>
          </p:cNvPr>
          <p:cNvGrpSpPr/>
          <p:nvPr/>
        </p:nvGrpSpPr>
        <p:grpSpPr>
          <a:xfrm>
            <a:off x="7890103" y="1759572"/>
            <a:ext cx="1772657" cy="1761914"/>
            <a:chOff x="7644655" y="1747099"/>
            <a:chExt cx="1772657" cy="1761914"/>
          </a:xfrm>
        </p:grpSpPr>
        <p:sp>
          <p:nvSpPr>
            <p:cNvPr id="21" name="椭圆 20">
              <a:extLst>
                <a:ext uri="{FF2B5EF4-FFF2-40B4-BE49-F238E27FC236}">
                  <a16:creationId xmlns:a16="http://schemas.microsoft.com/office/drawing/2014/main" id="{9F11A3CB-F5C0-A05B-94B9-45B1962D9F00}"/>
                </a:ext>
              </a:extLst>
            </p:cNvPr>
            <p:cNvSpPr/>
            <p:nvPr/>
          </p:nvSpPr>
          <p:spPr>
            <a:xfrm>
              <a:off x="7644655" y="1747099"/>
              <a:ext cx="1772657" cy="1761914"/>
            </a:xfrm>
            <a:prstGeom prst="ellipse">
              <a:avLst/>
            </a:prstGeom>
            <a:solidFill>
              <a:srgbClr val="7CB554"/>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3" tIns="74841" rIns="149683" bIns="74841" rtlCol="0" anchor="ctr"/>
            <a:lstStyle/>
            <a:p>
              <a:pPr algn="ctr"/>
              <a:endParaRPr lang="zh-CN" altLang="en-US"/>
            </a:p>
          </p:txBody>
        </p:sp>
        <p:sp>
          <p:nvSpPr>
            <p:cNvPr id="25" name="TextBox 34">
              <a:extLst>
                <a:ext uri="{FF2B5EF4-FFF2-40B4-BE49-F238E27FC236}">
                  <a16:creationId xmlns:a16="http://schemas.microsoft.com/office/drawing/2014/main" id="{254E4A9F-9D8C-83C5-6E84-24FB6CF71931}"/>
                </a:ext>
              </a:extLst>
            </p:cNvPr>
            <p:cNvSpPr txBox="1"/>
            <p:nvPr/>
          </p:nvSpPr>
          <p:spPr>
            <a:xfrm>
              <a:off x="7644655" y="2183153"/>
              <a:ext cx="1772656" cy="889807"/>
            </a:xfrm>
            <a:prstGeom prst="rect">
              <a:avLst/>
            </a:prstGeom>
            <a:noFill/>
          </p:spPr>
          <p:txBody>
            <a:bodyPr wrap="square" lIns="149683" tIns="74841" rIns="149683" bIns="74841"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污染处理</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绿色环保</a:t>
              </a:r>
            </a:p>
          </p:txBody>
        </p:sp>
      </p:grpSp>
      <p:sp>
        <p:nvSpPr>
          <p:cNvPr id="26" name="TextBox 35">
            <a:extLst>
              <a:ext uri="{FF2B5EF4-FFF2-40B4-BE49-F238E27FC236}">
                <a16:creationId xmlns:a16="http://schemas.microsoft.com/office/drawing/2014/main" id="{EE8BE98A-5E54-EBC0-5942-EAC45AFFFA22}"/>
              </a:ext>
            </a:extLst>
          </p:cNvPr>
          <p:cNvSpPr txBox="1"/>
          <p:nvPr/>
        </p:nvSpPr>
        <p:spPr>
          <a:xfrm>
            <a:off x="8584317" y="4394124"/>
            <a:ext cx="1745320" cy="889807"/>
          </a:xfrm>
          <a:prstGeom prst="rect">
            <a:avLst/>
          </a:prstGeom>
          <a:noFill/>
        </p:spPr>
        <p:txBody>
          <a:bodyPr wrap="square" lIns="149683" tIns="74841" rIns="149683" bIns="74841"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循环利用</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节约资源</a:t>
            </a:r>
          </a:p>
        </p:txBody>
      </p:sp>
      <p:sp>
        <p:nvSpPr>
          <p:cNvPr id="47" name="圆角矩形 2">
            <a:extLst>
              <a:ext uri="{FF2B5EF4-FFF2-40B4-BE49-F238E27FC236}">
                <a16:creationId xmlns:a16="http://schemas.microsoft.com/office/drawing/2014/main" id="{E8DD10BA-41FA-B827-7DDB-F15892AF9747}"/>
              </a:ext>
            </a:extLst>
          </p:cNvPr>
          <p:cNvSpPr/>
          <p:nvPr/>
        </p:nvSpPr>
        <p:spPr>
          <a:xfrm>
            <a:off x="91457" y="74056"/>
            <a:ext cx="2815907" cy="1121410"/>
          </a:xfrm>
          <a:prstGeom prst="roundRect">
            <a:avLst/>
          </a:prstGeom>
          <a:solidFill>
            <a:schemeClr val="tx2">
              <a:lumMod val="20000"/>
              <a:lumOff val="80000"/>
            </a:schemeClr>
          </a:solidFill>
          <a:ln>
            <a:solidFill>
              <a:srgbClr val="00A6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4800" b="1" dirty="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方法归纳</a:t>
            </a:r>
          </a:p>
        </p:txBody>
      </p:sp>
    </p:spTree>
    <p:extLst>
      <p:ext uri="{BB962C8B-B14F-4D97-AF65-F5344CB8AC3E}">
        <p14:creationId xmlns:p14="http://schemas.microsoft.com/office/powerpoint/2010/main" val="135095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
                                        <p:tgtEl>
                                          <p:spTgt spid="48"/>
                                        </p:tgtEl>
                                      </p:cBhvr>
                                    </p:animEffect>
                                  </p:childTnLst>
                                </p:cTn>
                              </p:par>
                            </p:childTnLst>
                          </p:cTn>
                        </p:par>
                        <p:par>
                          <p:cTn id="14" fill="hold">
                            <p:stCondLst>
                              <p:cond delay="11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
                                        <p:tgtEl>
                                          <p:spTgt spid="13"/>
                                        </p:tgtEl>
                                      </p:cBhvr>
                                    </p:animEffect>
                                  </p:childTnLst>
                                </p:cTn>
                              </p:par>
                            </p:childTnLst>
                          </p:cTn>
                        </p:par>
                        <p:par>
                          <p:cTn id="18" fill="hold">
                            <p:stCondLst>
                              <p:cond delay="1200"/>
                            </p:stCondLst>
                            <p:childTnLst>
                              <p:par>
                                <p:cTn id="19" presetID="10" presetClass="entr" presetSubtype="0"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
                                        <p:tgtEl>
                                          <p:spTgt spid="49"/>
                                        </p:tgtEl>
                                      </p:cBhvr>
                                    </p:animEffect>
                                  </p:childTnLst>
                                </p:cTn>
                              </p:par>
                            </p:childTnLst>
                          </p:cTn>
                        </p:par>
                        <p:par>
                          <p:cTn id="22" fill="hold">
                            <p:stCondLst>
                              <p:cond delay="13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
                                        <p:tgtEl>
                                          <p:spTgt spid="19"/>
                                        </p:tgtEl>
                                      </p:cBhvr>
                                    </p:animEffect>
                                  </p:childTnLst>
                                </p:cTn>
                              </p:par>
                            </p:childTnLst>
                          </p:cTn>
                        </p:par>
                        <p:par>
                          <p:cTn id="26" fill="hold">
                            <p:stCondLst>
                              <p:cond delay="14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
                                        <p:tgtEl>
                                          <p:spTgt spid="5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
                                        <p:tgtEl>
                                          <p:spTgt spid="20"/>
                                        </p:tgtEl>
                                      </p:cBhvr>
                                    </p:animEffect>
                                  </p:childTnLst>
                                </p:cTn>
                              </p:par>
                            </p:childTnLst>
                          </p:cTn>
                        </p:par>
                        <p:par>
                          <p:cTn id="34" fill="hold">
                            <p:stCondLst>
                              <p:cond delay="1600"/>
                            </p:stCondLst>
                            <p:childTnLst>
                              <p:par>
                                <p:cTn id="35" presetID="10"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
                                        <p:tgtEl>
                                          <p:spTgt spid="54"/>
                                        </p:tgtEl>
                                      </p:cBhvr>
                                    </p:animEffect>
                                  </p:childTnLst>
                                </p:cTn>
                              </p:par>
                            </p:childTnLst>
                          </p:cTn>
                        </p:par>
                        <p:par>
                          <p:cTn id="38" fill="hold">
                            <p:stCondLst>
                              <p:cond delay="1700"/>
                            </p:stCondLst>
                            <p:childTnLst>
                              <p:par>
                                <p:cTn id="39" presetID="10" presetClass="entr" presetSubtype="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
                                        <p:tgtEl>
                                          <p:spTgt spid="55"/>
                                        </p:tgtEl>
                                      </p:cBhvr>
                                    </p:animEffect>
                                  </p:childTnLst>
                                </p:cTn>
                              </p:par>
                            </p:childTnLst>
                          </p:cTn>
                        </p:par>
                        <p:par>
                          <p:cTn id="42" fill="hold">
                            <p:stCondLst>
                              <p:cond delay="18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
                                        <p:tgtEl>
                                          <p:spTgt spid="12"/>
                                        </p:tgtEl>
                                      </p:cBhvr>
                                    </p:animEffect>
                                  </p:childTnLst>
                                </p:cTn>
                              </p:par>
                            </p:childTnLst>
                          </p:cTn>
                        </p:par>
                        <p:par>
                          <p:cTn id="46" fill="hold">
                            <p:stCondLst>
                              <p:cond delay="19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CC99E65-C32D-7468-5168-89952CF98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93316"/>
            <a:ext cx="12192000" cy="1464684"/>
          </a:xfrm>
          <a:prstGeom prst="rect">
            <a:avLst/>
          </a:prstGeom>
        </p:spPr>
      </p:pic>
      <p:sp>
        <p:nvSpPr>
          <p:cNvPr id="4" name="文本框 3">
            <a:extLst>
              <a:ext uri="{FF2B5EF4-FFF2-40B4-BE49-F238E27FC236}">
                <a16:creationId xmlns:a16="http://schemas.microsoft.com/office/drawing/2014/main" id="{8DB2F6C0-4065-290A-39E8-D6670C256E23}"/>
              </a:ext>
            </a:extLst>
          </p:cNvPr>
          <p:cNvSpPr txBox="1"/>
          <p:nvPr/>
        </p:nvSpPr>
        <p:spPr>
          <a:xfrm>
            <a:off x="185033" y="2500587"/>
            <a:ext cx="11525803" cy="906145"/>
          </a:xfrm>
          <a:prstGeom prst="rect">
            <a:avLst/>
          </a:prstGeom>
          <a:noFill/>
        </p:spPr>
        <p:txBody>
          <a:bodyPr wrap="square">
            <a:spAutoFit/>
          </a:bodyPr>
          <a:lstStyle/>
          <a:p>
            <a:pPr>
              <a:lnSpc>
                <a:spcPts val="3300"/>
              </a:lnSpc>
            </a:pPr>
            <a:r>
              <a:rPr lang="zh-CN" altLang="en-US" sz="2400" b="0" i="0" dirty="0">
                <a:solidFill>
                  <a:srgbClr val="000000"/>
                </a:solidFill>
                <a:effectLst/>
                <a:latin typeface="微软雅黑" panose="020B0503020204020204" pitchFamily="34" charset="-122"/>
                <a:ea typeface="微软雅黑" panose="020B0503020204020204" pitchFamily="34" charset="-122"/>
              </a:rPr>
              <a:t>       刚刚铸造好的青铜器呈金色，也被古人称为“吉金”。但历经千年埋藏，青铜器上可能呈现绿色、蓝色、黑色、红色等多种多样的锈蚀产物。</a:t>
            </a:r>
            <a:endParaRPr lang="zh-CN" altLang="en-US" sz="24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DB48C22-7D86-8C2A-3EC6-8058E089A64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9547" y="3502516"/>
            <a:ext cx="3642853" cy="2428568"/>
          </a:xfrm>
          <a:prstGeom prst="rect">
            <a:avLst/>
          </a:prstGeom>
        </p:spPr>
      </p:pic>
      <p:sp>
        <p:nvSpPr>
          <p:cNvPr id="8" name="文本框 7">
            <a:extLst>
              <a:ext uri="{FF2B5EF4-FFF2-40B4-BE49-F238E27FC236}">
                <a16:creationId xmlns:a16="http://schemas.microsoft.com/office/drawing/2014/main" id="{92A0CEA7-6909-F1C3-C2B5-438033E21A64}"/>
              </a:ext>
            </a:extLst>
          </p:cNvPr>
          <p:cNvSpPr txBox="1"/>
          <p:nvPr/>
        </p:nvSpPr>
        <p:spPr>
          <a:xfrm>
            <a:off x="614399" y="5987434"/>
            <a:ext cx="3175698" cy="707886"/>
          </a:xfrm>
          <a:prstGeom prst="rect">
            <a:avLst/>
          </a:prstGeom>
          <a:noFill/>
        </p:spPr>
        <p:txBody>
          <a:bodyPr wrap="square">
            <a:spAutoFit/>
          </a:bodyPr>
          <a:lstStyle/>
          <a:p>
            <a:pPr algn="ctr"/>
            <a:r>
              <a:rPr lang="zh-CN" altLang="en-US" sz="2000" b="1" i="0" dirty="0">
                <a:solidFill>
                  <a:srgbClr val="C00000"/>
                </a:solidFill>
                <a:effectLst/>
                <a:latin typeface="华文楷体" panose="02010600040101010101" pitchFamily="2" charset="-122"/>
                <a:ea typeface="华文楷体" panose="02010600040101010101" pitchFamily="2" charset="-122"/>
              </a:rPr>
              <a:t>舌觚上的“吉金”本色</a:t>
            </a:r>
          </a:p>
          <a:p>
            <a:pPr algn="ctr"/>
            <a:r>
              <a:rPr lang="zh-CN" altLang="en-US" sz="2000" b="1" i="0" dirty="0">
                <a:solidFill>
                  <a:srgbClr val="C00000"/>
                </a:solidFill>
                <a:effectLst/>
                <a:latin typeface="华文楷体" panose="02010600040101010101" pitchFamily="2" charset="-122"/>
                <a:ea typeface="华文楷体" panose="02010600040101010101" pitchFamily="2" charset="-122"/>
              </a:rPr>
              <a:t>商代晚期</a:t>
            </a:r>
          </a:p>
        </p:txBody>
      </p:sp>
      <p:pic>
        <p:nvPicPr>
          <p:cNvPr id="12" name="图片 11">
            <a:extLst>
              <a:ext uri="{FF2B5EF4-FFF2-40B4-BE49-F238E27FC236}">
                <a16:creationId xmlns:a16="http://schemas.microsoft.com/office/drawing/2014/main" id="{6EDA3EF7-0AF6-6A62-C3E3-83E6C117C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949" y="3502516"/>
            <a:ext cx="3590923" cy="2427197"/>
          </a:xfrm>
          <a:prstGeom prst="rect">
            <a:avLst/>
          </a:prstGeom>
        </p:spPr>
      </p:pic>
      <p:sp>
        <p:nvSpPr>
          <p:cNvPr id="14" name="文本框 13">
            <a:extLst>
              <a:ext uri="{FF2B5EF4-FFF2-40B4-BE49-F238E27FC236}">
                <a16:creationId xmlns:a16="http://schemas.microsoft.com/office/drawing/2014/main" id="{D256E79C-7050-B474-3562-8511E822A8FB}"/>
              </a:ext>
            </a:extLst>
          </p:cNvPr>
          <p:cNvSpPr txBox="1"/>
          <p:nvPr/>
        </p:nvSpPr>
        <p:spPr>
          <a:xfrm>
            <a:off x="3911394" y="5987434"/>
            <a:ext cx="4678032" cy="707886"/>
          </a:xfrm>
          <a:prstGeom prst="rect">
            <a:avLst/>
          </a:prstGeom>
          <a:noFill/>
        </p:spPr>
        <p:txBody>
          <a:bodyPr wrap="square">
            <a:spAutoFit/>
          </a:bodyPr>
          <a:lstStyle/>
          <a:p>
            <a:pPr algn="ctr"/>
            <a:r>
              <a:rPr lang="zh-CN" altLang="en-US" sz="2000" b="1" dirty="0">
                <a:solidFill>
                  <a:srgbClr val="C00000"/>
                </a:solidFill>
                <a:latin typeface="华文楷体" panose="02010600040101010101" pitchFamily="2" charset="-122"/>
                <a:ea typeface="华文楷体" panose="02010600040101010101" pitchFamily="2" charset="-122"/>
              </a:rPr>
              <a:t>亚长方斝上的红锈与黑锈</a:t>
            </a:r>
          </a:p>
          <a:p>
            <a:pPr algn="ctr"/>
            <a:r>
              <a:rPr lang="zh-CN" altLang="en-US" sz="2000" b="1" dirty="0">
                <a:solidFill>
                  <a:srgbClr val="C00000"/>
                </a:solidFill>
                <a:latin typeface="华文楷体" panose="02010600040101010101" pitchFamily="2" charset="-122"/>
                <a:ea typeface="华文楷体" panose="02010600040101010101" pitchFamily="2" charset="-122"/>
              </a:rPr>
              <a:t>商代晚期</a:t>
            </a:r>
          </a:p>
        </p:txBody>
      </p:sp>
      <p:pic>
        <p:nvPicPr>
          <p:cNvPr id="16" name="图片 15">
            <a:extLst>
              <a:ext uri="{FF2B5EF4-FFF2-40B4-BE49-F238E27FC236}">
                <a16:creationId xmlns:a16="http://schemas.microsoft.com/office/drawing/2014/main" id="{4FC47E19-108D-FE34-E52F-E98236BF6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2384" y="3502515"/>
            <a:ext cx="3529429" cy="2427197"/>
          </a:xfrm>
          <a:prstGeom prst="rect">
            <a:avLst/>
          </a:prstGeom>
        </p:spPr>
      </p:pic>
      <p:sp>
        <p:nvSpPr>
          <p:cNvPr id="18" name="文本框 17">
            <a:extLst>
              <a:ext uri="{FF2B5EF4-FFF2-40B4-BE49-F238E27FC236}">
                <a16:creationId xmlns:a16="http://schemas.microsoft.com/office/drawing/2014/main" id="{8EF39EBC-4923-5E99-962B-1DCB9EAACF9B}"/>
              </a:ext>
            </a:extLst>
          </p:cNvPr>
          <p:cNvSpPr txBox="1"/>
          <p:nvPr/>
        </p:nvSpPr>
        <p:spPr>
          <a:xfrm>
            <a:off x="8633656" y="5987434"/>
            <a:ext cx="3108797" cy="707886"/>
          </a:xfrm>
          <a:prstGeom prst="rect">
            <a:avLst/>
          </a:prstGeom>
          <a:noFill/>
        </p:spPr>
        <p:txBody>
          <a:bodyPr wrap="square">
            <a:spAutoFit/>
          </a:bodyPr>
          <a:lstStyle/>
          <a:p>
            <a:pPr algn="ctr"/>
            <a:r>
              <a:rPr lang="zh-CN" altLang="en-US" sz="2000" b="1" dirty="0">
                <a:solidFill>
                  <a:srgbClr val="C00000"/>
                </a:solidFill>
                <a:latin typeface="华文楷体" panose="02010600040101010101" pitchFamily="2" charset="-122"/>
                <a:ea typeface="华文楷体" panose="02010600040101010101" pitchFamily="2" charset="-122"/>
              </a:rPr>
              <a:t>虎纹鼎上的绿锈与蓝锈</a:t>
            </a:r>
          </a:p>
          <a:p>
            <a:pPr algn="ctr"/>
            <a:r>
              <a:rPr lang="zh-CN" altLang="en-US" sz="2000" b="1" dirty="0">
                <a:solidFill>
                  <a:srgbClr val="C00000"/>
                </a:solidFill>
                <a:latin typeface="华文楷体" panose="02010600040101010101" pitchFamily="2" charset="-122"/>
                <a:ea typeface="华文楷体" panose="02010600040101010101" pitchFamily="2" charset="-122"/>
              </a:rPr>
              <a:t>商代晚期</a:t>
            </a:r>
          </a:p>
        </p:txBody>
      </p:sp>
      <p:sp>
        <p:nvSpPr>
          <p:cNvPr id="7" name="文本框 6">
            <a:extLst>
              <a:ext uri="{FF2B5EF4-FFF2-40B4-BE49-F238E27FC236}">
                <a16:creationId xmlns:a16="http://schemas.microsoft.com/office/drawing/2014/main" id="{416BEA44-F26B-DFDE-E526-C700CDE38A52}"/>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谈防护青铜锈蚀</a:t>
            </a:r>
          </a:p>
        </p:txBody>
      </p:sp>
      <p:grpSp>
        <p:nvGrpSpPr>
          <p:cNvPr id="13" name="组合 12">
            <a:extLst>
              <a:ext uri="{FF2B5EF4-FFF2-40B4-BE49-F238E27FC236}">
                <a16:creationId xmlns:a16="http://schemas.microsoft.com/office/drawing/2014/main" id="{C4658D96-2C4D-F25D-3FC8-48BFEAEA703E}"/>
              </a:ext>
            </a:extLst>
          </p:cNvPr>
          <p:cNvGrpSpPr/>
          <p:nvPr/>
        </p:nvGrpSpPr>
        <p:grpSpPr>
          <a:xfrm>
            <a:off x="449547" y="1088424"/>
            <a:ext cx="11261289" cy="1396649"/>
            <a:chOff x="481164" y="1308562"/>
            <a:chExt cx="11261289" cy="1396649"/>
          </a:xfrm>
        </p:grpSpPr>
        <p:grpSp>
          <p:nvGrpSpPr>
            <p:cNvPr id="10" name="组合 9">
              <a:extLst>
                <a:ext uri="{FF2B5EF4-FFF2-40B4-BE49-F238E27FC236}">
                  <a16:creationId xmlns:a16="http://schemas.microsoft.com/office/drawing/2014/main" id="{E5193970-14AE-5FD6-9964-C660549C2C48}"/>
                </a:ext>
              </a:extLst>
            </p:cNvPr>
            <p:cNvGrpSpPr/>
            <p:nvPr/>
          </p:nvGrpSpPr>
          <p:grpSpPr>
            <a:xfrm>
              <a:off x="1978730" y="1329760"/>
              <a:ext cx="9763723" cy="1284230"/>
              <a:chOff x="1577809" y="1472568"/>
              <a:chExt cx="6971338" cy="1284230"/>
            </a:xfrm>
          </p:grpSpPr>
          <p:sp>
            <p:nvSpPr>
              <p:cNvPr id="3" name="文本框 2">
                <a:extLst>
                  <a:ext uri="{FF2B5EF4-FFF2-40B4-BE49-F238E27FC236}">
                    <a16:creationId xmlns:a16="http://schemas.microsoft.com/office/drawing/2014/main" id="{5E7F376B-3A4E-3497-FA9E-5F5E944718BC}"/>
                  </a:ext>
                </a:extLst>
              </p:cNvPr>
              <p:cNvSpPr txBox="1"/>
              <p:nvPr/>
            </p:nvSpPr>
            <p:spPr>
              <a:xfrm>
                <a:off x="1581204" y="1556469"/>
                <a:ext cx="6967943" cy="1200329"/>
              </a:xfrm>
              <a:prstGeom prst="rect">
                <a:avLst/>
              </a:prstGeom>
              <a:noFill/>
            </p:spPr>
            <p:txBody>
              <a:bodyPr wrap="square">
                <a:spAutoFit/>
              </a:bodyPr>
              <a:lstStyle/>
              <a:p>
                <a:r>
                  <a:rPr lang="zh-CN" altLang="en-US" sz="2400" b="1" dirty="0">
                    <a:latin typeface="华文楷体" panose="02010600040101010101" pitchFamily="2" charset="-122"/>
                    <a:ea typeface="华文楷体" panose="02010600040101010101" pitchFamily="2" charset="-122"/>
                  </a:rPr>
                  <a:t>铜器入土千年，纯青如铺翠</a:t>
                </a: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铜器坠水千年，则纯绿色，而莹如玉。未及千年，绿而不莹。</a:t>
                </a:r>
                <a:endParaRPr lang="en-US" altLang="zh-CN" sz="2400" b="1" dirty="0">
                  <a:latin typeface="华文楷体" panose="02010600040101010101" pitchFamily="2" charset="-122"/>
                  <a:ea typeface="华文楷体" panose="02010600040101010101" pitchFamily="2" charset="-122"/>
                </a:endParaRPr>
              </a:p>
              <a:p>
                <a:pPr algn="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赵希鹄</a:t>
                </a: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洞天清录</a:t>
                </a:r>
                <a:r>
                  <a:rPr lang="en-US" altLang="zh-CN" sz="2400" b="1" dirty="0">
                    <a:latin typeface="华文楷体" panose="02010600040101010101" pitchFamily="2" charset="-122"/>
                    <a:ea typeface="华文楷体" panose="02010600040101010101" pitchFamily="2" charset="-122"/>
                  </a:rPr>
                  <a:t>》</a:t>
                </a:r>
                <a:endParaRPr lang="zh-CN" altLang="en-US" sz="2400" b="1" dirty="0">
                  <a:latin typeface="华文楷体" panose="02010600040101010101" pitchFamily="2" charset="-122"/>
                  <a:ea typeface="华文楷体" panose="02010600040101010101" pitchFamily="2" charset="-122"/>
                </a:endParaRPr>
              </a:p>
            </p:txBody>
          </p:sp>
          <p:sp>
            <p:nvSpPr>
              <p:cNvPr id="9" name="矩形: 圆角 8">
                <a:extLst>
                  <a:ext uri="{FF2B5EF4-FFF2-40B4-BE49-F238E27FC236}">
                    <a16:creationId xmlns:a16="http://schemas.microsoft.com/office/drawing/2014/main" id="{A329A77A-3E4A-E4CD-5FF8-EB49A7AD7095}"/>
                  </a:ext>
                </a:extLst>
              </p:cNvPr>
              <p:cNvSpPr/>
              <p:nvPr/>
            </p:nvSpPr>
            <p:spPr>
              <a:xfrm>
                <a:off x="1577809" y="1472568"/>
                <a:ext cx="6877933" cy="1278126"/>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7311DF3B-14B2-4A4A-3ADC-B2D1A51BF1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463033">
              <a:off x="481164" y="1308562"/>
              <a:ext cx="1583367" cy="1396649"/>
            </a:xfrm>
            <a:prstGeom prst="rect">
              <a:avLst/>
            </a:prstGeom>
          </p:spPr>
        </p:pic>
      </p:grpSp>
    </p:spTree>
    <p:extLst>
      <p:ext uri="{BB962C8B-B14F-4D97-AF65-F5344CB8AC3E}">
        <p14:creationId xmlns:p14="http://schemas.microsoft.com/office/powerpoint/2010/main" val="29283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46EA707-4016-3686-BDC9-83C6A0F456EF}"/>
              </a:ext>
            </a:extLst>
          </p:cNvPr>
          <p:cNvSpPr/>
          <p:nvPr/>
        </p:nvSpPr>
        <p:spPr>
          <a:xfrm>
            <a:off x="9068341" y="0"/>
            <a:ext cx="3116827" cy="6858000"/>
          </a:xfrm>
          <a:prstGeom prst="rect">
            <a:avLst/>
          </a:prstGeom>
          <a:solidFill>
            <a:srgbClr val="FB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DBF2EAF2-E274-1572-FE3A-50E338374C85}"/>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谈防护青铜锈蚀</a:t>
            </a:r>
          </a:p>
        </p:txBody>
      </p:sp>
      <p:sp>
        <p:nvSpPr>
          <p:cNvPr id="2" name="文本框 1">
            <a:extLst>
              <a:ext uri="{FF2B5EF4-FFF2-40B4-BE49-F238E27FC236}">
                <a16:creationId xmlns:a16="http://schemas.microsoft.com/office/drawing/2014/main" id="{6F05E294-1BCE-8652-81AD-9F0D88DF833D}"/>
              </a:ext>
            </a:extLst>
          </p:cNvPr>
          <p:cNvSpPr txBox="1"/>
          <p:nvPr/>
        </p:nvSpPr>
        <p:spPr>
          <a:xfrm>
            <a:off x="342577" y="2510311"/>
            <a:ext cx="8729518"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Q8</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碱式碳酸铜和碱式氯化铜分别对文物有什么影响？</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1" name="组合 20">
            <a:extLst>
              <a:ext uri="{FF2B5EF4-FFF2-40B4-BE49-F238E27FC236}">
                <a16:creationId xmlns:a16="http://schemas.microsoft.com/office/drawing/2014/main" id="{494856FE-C3A9-A403-34F2-2E26DC64587F}"/>
              </a:ext>
            </a:extLst>
          </p:cNvPr>
          <p:cNvGrpSpPr/>
          <p:nvPr/>
        </p:nvGrpSpPr>
        <p:grpSpPr>
          <a:xfrm>
            <a:off x="10206609" y="1032237"/>
            <a:ext cx="2123295" cy="5312567"/>
            <a:chOff x="10206609" y="1032237"/>
            <a:chExt cx="2123295" cy="5312567"/>
          </a:xfrm>
        </p:grpSpPr>
        <p:sp>
          <p:nvSpPr>
            <p:cNvPr id="16" name="文本框 15">
              <a:extLst>
                <a:ext uri="{FF2B5EF4-FFF2-40B4-BE49-F238E27FC236}">
                  <a16:creationId xmlns:a16="http://schemas.microsoft.com/office/drawing/2014/main" id="{DBCB8B63-3309-B4DA-D5B2-C6FF7CEBC360}"/>
                </a:ext>
              </a:extLst>
            </p:cNvPr>
            <p:cNvSpPr txBox="1"/>
            <p:nvPr/>
          </p:nvSpPr>
          <p:spPr>
            <a:xfrm>
              <a:off x="10672948" y="5944694"/>
              <a:ext cx="1473099"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青铜神树</a:t>
              </a:r>
            </a:p>
          </p:txBody>
        </p:sp>
        <p:pic>
          <p:nvPicPr>
            <p:cNvPr id="4" name="图片 3">
              <a:extLst>
                <a:ext uri="{FF2B5EF4-FFF2-40B4-BE49-F238E27FC236}">
                  <a16:creationId xmlns:a16="http://schemas.microsoft.com/office/drawing/2014/main" id="{74AE27C5-1F46-B4D3-D30B-D5B7817D841E}"/>
                </a:ext>
              </a:extLst>
            </p:cNvPr>
            <p:cNvPicPr>
              <a:picLocks noChangeAspect="1"/>
            </p:cNvPicPr>
            <p:nvPr/>
          </p:nvPicPr>
          <p:blipFill rotWithShape="1">
            <a:blip r:embed="rId2">
              <a:extLst>
                <a:ext uri="{28A0092B-C50C-407E-A947-70E740481C1C}">
                  <a14:useLocalDpi xmlns:a14="http://schemas.microsoft.com/office/drawing/2010/main" val="0"/>
                </a:ext>
              </a:extLst>
            </a:blip>
            <a:srcRect l="30190" r="37618"/>
            <a:stretch/>
          </p:blipFill>
          <p:spPr>
            <a:xfrm>
              <a:off x="10206609" y="1032237"/>
              <a:ext cx="2123295" cy="4953173"/>
            </a:xfrm>
            <a:prstGeom prst="rect">
              <a:avLst/>
            </a:prstGeom>
          </p:spPr>
        </p:pic>
      </p:grpSp>
      <p:pic>
        <p:nvPicPr>
          <p:cNvPr id="8" name="图片 7">
            <a:extLst>
              <a:ext uri="{FF2B5EF4-FFF2-40B4-BE49-F238E27FC236}">
                <a16:creationId xmlns:a16="http://schemas.microsoft.com/office/drawing/2014/main" id="{1D796DF3-A5C1-4DE1-1A64-591418EA5EB1}"/>
              </a:ext>
            </a:extLst>
          </p:cNvPr>
          <p:cNvPicPr>
            <a:picLocks noChangeAspect="1"/>
          </p:cNvPicPr>
          <p:nvPr/>
        </p:nvPicPr>
        <p:blipFill rotWithShape="1">
          <a:blip r:embed="rId3"/>
          <a:srcRect t="45184" r="44688" b="11317"/>
          <a:stretch/>
        </p:blipFill>
        <p:spPr>
          <a:xfrm>
            <a:off x="1496851" y="4105914"/>
            <a:ext cx="7081327" cy="1961047"/>
          </a:xfrm>
          <a:prstGeom prst="rect">
            <a:avLst/>
          </a:prstGeom>
        </p:spPr>
      </p:pic>
      <p:sp>
        <p:nvSpPr>
          <p:cNvPr id="18" name="文本框 17">
            <a:extLst>
              <a:ext uri="{FF2B5EF4-FFF2-40B4-BE49-F238E27FC236}">
                <a16:creationId xmlns:a16="http://schemas.microsoft.com/office/drawing/2014/main" id="{AA5F3A5C-F713-55B3-AF50-E9E5F6D5DD5B}"/>
              </a:ext>
            </a:extLst>
          </p:cNvPr>
          <p:cNvSpPr txBox="1"/>
          <p:nvPr/>
        </p:nvSpPr>
        <p:spPr>
          <a:xfrm>
            <a:off x="241142" y="6044509"/>
            <a:ext cx="10113686" cy="461665"/>
          </a:xfrm>
          <a:prstGeom prst="rect">
            <a:avLst/>
          </a:prstGeom>
          <a:noFill/>
        </p:spPr>
        <p:txBody>
          <a:bodyPr wrap="square" rtlCol="0">
            <a:spAutoFit/>
          </a:bodyPr>
          <a:lstStyle/>
          <a:p>
            <a:pPr algn="just"/>
            <a:r>
              <a:rPr lang="en-US"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1" kern="100" dirty="0">
                <a:effectLst/>
                <a:latin typeface="微软雅黑" panose="020B0503020204020204" pitchFamily="34" charset="-122"/>
                <a:ea typeface="微软雅黑" panose="020B0503020204020204" pitchFamily="34" charset="-122"/>
                <a:cs typeface="Times New Roman" panose="02020603050405020304" pitchFamily="18" charset="0"/>
              </a:rPr>
              <a:t>碱式氯化铜结构疏松，潮湿的空气能透过它进一步腐蚀内部的铜。</a:t>
            </a:r>
            <a:endPar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0" name="组合 19">
            <a:extLst>
              <a:ext uri="{FF2B5EF4-FFF2-40B4-BE49-F238E27FC236}">
                <a16:creationId xmlns:a16="http://schemas.microsoft.com/office/drawing/2014/main" id="{31F8110C-C807-E498-3B48-9C42CE9521B9}"/>
              </a:ext>
            </a:extLst>
          </p:cNvPr>
          <p:cNvGrpSpPr/>
          <p:nvPr/>
        </p:nvGrpSpPr>
        <p:grpSpPr>
          <a:xfrm>
            <a:off x="432619" y="1297858"/>
            <a:ext cx="9773265" cy="1061090"/>
            <a:chOff x="432619" y="1297858"/>
            <a:chExt cx="9773265" cy="1061090"/>
          </a:xfrm>
        </p:grpSpPr>
        <p:sp>
          <p:nvSpPr>
            <p:cNvPr id="5" name="文本框 4">
              <a:extLst>
                <a:ext uri="{FF2B5EF4-FFF2-40B4-BE49-F238E27FC236}">
                  <a16:creationId xmlns:a16="http://schemas.microsoft.com/office/drawing/2014/main" id="{FDFFEF64-5610-85BC-3799-7CE91633D6C4}"/>
                </a:ext>
              </a:extLst>
            </p:cNvPr>
            <p:cNvSpPr txBox="1"/>
            <p:nvPr/>
          </p:nvSpPr>
          <p:spPr>
            <a:xfrm>
              <a:off x="599728" y="1425927"/>
              <a:ext cx="9439045" cy="830997"/>
            </a:xfrm>
            <a:prstGeom prst="rect">
              <a:avLst/>
            </a:prstGeom>
            <a:noFill/>
          </p:spPr>
          <p:txBody>
            <a:bodyPr wrap="square" rtlCol="0">
              <a:spAutoFit/>
            </a:bodyPr>
            <a:lstStyle/>
            <a:p>
              <a:pPr algn="just"/>
              <a:r>
                <a:rPr lang="en-US"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rPr>
                <a:t>青铜锈分为</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无害锈和有害锈</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无害锈不会加速文物腐蚀，</a:t>
              </a: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还</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可提高文物艺术价值</a:t>
              </a: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rPr>
                <a:t>有害锈会加速青铜文物的腐蚀，</a:t>
              </a:r>
              <a:r>
                <a:rPr lang="zh-CN" altLang="en-US" sz="2400" kern="100" dirty="0">
                  <a:effectLst/>
                  <a:latin typeface="微软雅黑" panose="020B0503020204020204" pitchFamily="34" charset="-122"/>
                  <a:ea typeface="微软雅黑" panose="020B0503020204020204" pitchFamily="34" charset="-122"/>
                  <a:cs typeface="Times New Roman" panose="02020603050405020304" pitchFamily="18" charset="0"/>
                </a:rPr>
                <a:t>使文物</a:t>
              </a:r>
              <a:r>
                <a:rPr lang="zh-CN"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rPr>
                <a:t>酥粉、毁溃</a:t>
              </a:r>
              <a:r>
                <a:rPr lang="zh-CN" altLang="en-US" sz="24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圆角 18">
              <a:extLst>
                <a:ext uri="{FF2B5EF4-FFF2-40B4-BE49-F238E27FC236}">
                  <a16:creationId xmlns:a16="http://schemas.microsoft.com/office/drawing/2014/main" id="{D8D08E42-A328-6FDA-7A74-E75832E3D208}"/>
                </a:ext>
              </a:extLst>
            </p:cNvPr>
            <p:cNvSpPr/>
            <p:nvPr/>
          </p:nvSpPr>
          <p:spPr>
            <a:xfrm>
              <a:off x="432619" y="1297858"/>
              <a:ext cx="9773265" cy="1061090"/>
            </a:xfrm>
            <a:prstGeom prst="roundRect">
              <a:avLst/>
            </a:prstGeom>
            <a:noFill/>
            <a:ln w="28575">
              <a:solidFill>
                <a:srgbClr val="00A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C2DD2FDA-7DF1-6F76-5B68-A741AF903760}"/>
              </a:ext>
            </a:extLst>
          </p:cNvPr>
          <p:cNvSpPr txBox="1"/>
          <p:nvPr/>
        </p:nvSpPr>
        <p:spPr>
          <a:xfrm>
            <a:off x="649925" y="3100822"/>
            <a:ext cx="9359351" cy="905954"/>
          </a:xfrm>
          <a:prstGeom prst="rect">
            <a:avLst/>
          </a:prstGeom>
          <a:noFill/>
        </p:spPr>
        <p:txBody>
          <a:bodyPr wrap="square">
            <a:spAutoFit/>
          </a:bodyPr>
          <a:lstStyle/>
          <a:p>
            <a:pPr>
              <a:lnSpc>
                <a:spcPts val="3300"/>
              </a:lnSpc>
            </a:pP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rPr>
              <a:t>经过</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X</a:t>
            </a:r>
            <a:r>
              <a:rPr lang="zh-CN"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射线衍射分析技术测定</a:t>
            </a: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树座外侧铜锈成分由碱式碳酸铜【</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Cu</a:t>
            </a:r>
            <a:r>
              <a:rPr lang="en-US" altLang="zh-CN" sz="24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(OH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400" baseline="-25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】和碱式氯化铜【</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Cu</a:t>
            </a:r>
            <a:r>
              <a:rPr lang="en-US" altLang="zh-CN" sz="24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(OH)</a:t>
            </a:r>
            <a:r>
              <a:rPr lang="en-US" altLang="zh-CN" sz="2400" baseline="-25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Cl</a:t>
            </a:r>
            <a:r>
              <a:rPr lang="zh-CN" altLang="zh-CN" sz="2400" dirty="0">
                <a:effectLst/>
                <a:latin typeface="Times New Roman" panose="02020603050405020304" pitchFamily="18" charset="0"/>
                <a:ea typeface="微软雅黑" panose="020B0503020204020204" pitchFamily="34" charset="-122"/>
                <a:cs typeface="Times New Roman" panose="02020603050405020304" pitchFamily="18" charset="0"/>
              </a:rPr>
              <a:t>】组成</a:t>
            </a: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椭圆 21">
            <a:extLst>
              <a:ext uri="{FF2B5EF4-FFF2-40B4-BE49-F238E27FC236}">
                <a16:creationId xmlns:a16="http://schemas.microsoft.com/office/drawing/2014/main" id="{E782A407-3862-2CC7-6BC8-294641AB35E2}"/>
              </a:ext>
            </a:extLst>
          </p:cNvPr>
          <p:cNvSpPr/>
          <p:nvPr/>
        </p:nvSpPr>
        <p:spPr>
          <a:xfrm>
            <a:off x="1658679" y="4152925"/>
            <a:ext cx="1020350" cy="5135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08F824E-0199-B852-338A-EE42CABB0A96}"/>
              </a:ext>
            </a:extLst>
          </p:cNvPr>
          <p:cNvSpPr/>
          <p:nvPr/>
        </p:nvSpPr>
        <p:spPr>
          <a:xfrm>
            <a:off x="5144216" y="4235150"/>
            <a:ext cx="1020350" cy="5135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5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C5EF468A-378E-E392-58E3-80B642AC569E}"/>
              </a:ext>
            </a:extLst>
          </p:cNvPr>
          <p:cNvSpPr txBox="1"/>
          <p:nvPr/>
        </p:nvSpPr>
        <p:spPr>
          <a:xfrm>
            <a:off x="991307" y="1218993"/>
            <a:ext cx="8707674"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Q9</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如何测定铜锈中碱式氯化铜的含量？</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5" name="组合 24">
            <a:extLst>
              <a:ext uri="{FF2B5EF4-FFF2-40B4-BE49-F238E27FC236}">
                <a16:creationId xmlns:a16="http://schemas.microsoft.com/office/drawing/2014/main" id="{C1169C97-71C3-5F7F-D62E-BC6EB1298D8E}"/>
              </a:ext>
            </a:extLst>
          </p:cNvPr>
          <p:cNvGrpSpPr/>
          <p:nvPr/>
        </p:nvGrpSpPr>
        <p:grpSpPr>
          <a:xfrm>
            <a:off x="1844262" y="1716608"/>
            <a:ext cx="8495071" cy="461665"/>
            <a:chOff x="2165449" y="2046170"/>
            <a:chExt cx="8495071" cy="461665"/>
          </a:xfrm>
        </p:grpSpPr>
        <p:sp>
          <p:nvSpPr>
            <p:cNvPr id="21" name="文本框 20">
              <a:extLst>
                <a:ext uri="{FF2B5EF4-FFF2-40B4-BE49-F238E27FC236}">
                  <a16:creationId xmlns:a16="http://schemas.microsoft.com/office/drawing/2014/main" id="{641CE246-1969-01BA-FD2A-457F83239847}"/>
                </a:ext>
              </a:extLst>
            </p:cNvPr>
            <p:cNvSpPr txBox="1"/>
            <p:nvPr/>
          </p:nvSpPr>
          <p:spPr>
            <a:xfrm>
              <a:off x="2165449" y="2046170"/>
              <a:ext cx="8495071"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2Cu</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(OH)</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Cl + 3H</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SO</a:t>
              </a:r>
              <a:r>
                <a:rPr lang="en-US" altLang="zh-CN" sz="2400" b="1" baseline="-25000" dirty="0">
                  <a:latin typeface="Times New Roman" panose="02020603050405020304" pitchFamily="18" charset="0"/>
                  <a:cs typeface="Times New Roman" panose="02020603050405020304" pitchFamily="18" charset="0"/>
                </a:rPr>
                <a:t>4</a:t>
              </a:r>
              <a:r>
                <a:rPr lang="en-US" altLang="zh-CN" sz="2400" b="1" dirty="0">
                  <a:latin typeface="Times New Roman" panose="02020603050405020304" pitchFamily="18" charset="0"/>
                  <a:cs typeface="Times New Roman" panose="02020603050405020304" pitchFamily="18" charset="0"/>
                </a:rPr>
                <a:t>          3CuSO</a:t>
              </a:r>
              <a:r>
                <a:rPr lang="en-US" altLang="zh-CN" sz="2400" b="1" baseline="-25000" dirty="0">
                  <a:latin typeface="Times New Roman" panose="02020603050405020304" pitchFamily="18" charset="0"/>
                  <a:cs typeface="Times New Roman" panose="02020603050405020304" pitchFamily="18" charset="0"/>
                </a:rPr>
                <a:t>4 </a:t>
              </a:r>
              <a:r>
                <a:rPr lang="en-US" altLang="zh-CN" sz="2400" b="1" dirty="0">
                  <a:latin typeface="Times New Roman" panose="02020603050405020304" pitchFamily="18" charset="0"/>
                  <a:cs typeface="Times New Roman" panose="02020603050405020304" pitchFamily="18" charset="0"/>
                </a:rPr>
                <a:t>+ CuCl</a:t>
              </a:r>
              <a:r>
                <a:rPr lang="en-US" altLang="zh-CN" sz="2400" b="1" baseline="-25000" dirty="0">
                  <a:latin typeface="Times New Roman" panose="02020603050405020304" pitchFamily="18" charset="0"/>
                  <a:cs typeface="Times New Roman" panose="02020603050405020304" pitchFamily="18" charset="0"/>
                </a:rPr>
                <a:t>2 </a:t>
              </a:r>
              <a:r>
                <a:rPr lang="en-US" altLang="zh-CN" sz="2400" b="1" dirty="0">
                  <a:latin typeface="Times New Roman" panose="02020603050405020304" pitchFamily="18" charset="0"/>
                  <a:cs typeface="Times New Roman" panose="02020603050405020304" pitchFamily="18" charset="0"/>
                </a:rPr>
                <a:t>+ 6H</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O</a:t>
              </a:r>
              <a:endParaRPr lang="zh-CN" altLang="en-US" sz="2400" b="1" dirty="0">
                <a:latin typeface="Times New Roman" panose="02020603050405020304" pitchFamily="18" charset="0"/>
                <a:cs typeface="Times New Roman" panose="02020603050405020304" pitchFamily="18" charset="0"/>
              </a:endParaRPr>
            </a:p>
          </p:txBody>
        </p:sp>
        <p:cxnSp>
          <p:nvCxnSpPr>
            <p:cNvPr id="23" name="直接连接符 22">
              <a:extLst>
                <a:ext uri="{FF2B5EF4-FFF2-40B4-BE49-F238E27FC236}">
                  <a16:creationId xmlns:a16="http://schemas.microsoft.com/office/drawing/2014/main" id="{3BF1316A-2FF1-119C-0316-6E2EC4E22058}"/>
                </a:ext>
              </a:extLst>
            </p:cNvPr>
            <p:cNvCxnSpPr/>
            <p:nvPr/>
          </p:nvCxnSpPr>
          <p:spPr>
            <a:xfrm>
              <a:off x="5416781" y="2277002"/>
              <a:ext cx="5407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00FF7E71-FDF5-698C-F7E5-6C933007A8A1}"/>
                </a:ext>
              </a:extLst>
            </p:cNvPr>
            <p:cNvCxnSpPr/>
            <p:nvPr/>
          </p:nvCxnSpPr>
          <p:spPr>
            <a:xfrm>
              <a:off x="5416781" y="2384323"/>
              <a:ext cx="540774"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组合 25">
            <a:extLst>
              <a:ext uri="{FF2B5EF4-FFF2-40B4-BE49-F238E27FC236}">
                <a16:creationId xmlns:a16="http://schemas.microsoft.com/office/drawing/2014/main" id="{BFC03B89-9194-5BB1-BB68-592C813D8A00}"/>
              </a:ext>
            </a:extLst>
          </p:cNvPr>
          <p:cNvGrpSpPr/>
          <p:nvPr/>
        </p:nvGrpSpPr>
        <p:grpSpPr>
          <a:xfrm>
            <a:off x="1875067" y="2231451"/>
            <a:ext cx="8495071" cy="461665"/>
            <a:chOff x="2261419" y="2133600"/>
            <a:chExt cx="8495071" cy="461665"/>
          </a:xfrm>
        </p:grpSpPr>
        <p:sp>
          <p:nvSpPr>
            <p:cNvPr id="27" name="文本框 26">
              <a:extLst>
                <a:ext uri="{FF2B5EF4-FFF2-40B4-BE49-F238E27FC236}">
                  <a16:creationId xmlns:a16="http://schemas.microsoft.com/office/drawing/2014/main" id="{87D99125-2176-AD88-B43A-E74921C69168}"/>
                </a:ext>
              </a:extLst>
            </p:cNvPr>
            <p:cNvSpPr txBox="1"/>
            <p:nvPr/>
          </p:nvSpPr>
          <p:spPr>
            <a:xfrm>
              <a:off x="2261419" y="2133600"/>
              <a:ext cx="8495071"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Cu</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(OH)</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 + 2H</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SO</a:t>
              </a:r>
              <a:r>
                <a:rPr lang="en-US" altLang="zh-CN" sz="2400" b="1" baseline="-25000" dirty="0">
                  <a:latin typeface="Times New Roman" panose="02020603050405020304" pitchFamily="18" charset="0"/>
                  <a:cs typeface="Times New Roman" panose="02020603050405020304" pitchFamily="18" charset="0"/>
                </a:rPr>
                <a:t>4</a:t>
              </a:r>
              <a:r>
                <a:rPr lang="en-US" altLang="zh-CN" sz="2400" b="1" dirty="0">
                  <a:latin typeface="Times New Roman" panose="02020603050405020304" pitchFamily="18" charset="0"/>
                  <a:cs typeface="Times New Roman" panose="02020603050405020304" pitchFamily="18" charset="0"/>
                </a:rPr>
                <a:t>          2CuSO</a:t>
              </a:r>
              <a:r>
                <a:rPr lang="en-US" altLang="zh-CN" sz="2400" b="1" baseline="-25000" dirty="0">
                  <a:latin typeface="Times New Roman" panose="02020603050405020304" pitchFamily="18" charset="0"/>
                  <a:cs typeface="Times New Roman" panose="02020603050405020304" pitchFamily="18" charset="0"/>
                </a:rPr>
                <a:t>4 </a:t>
              </a:r>
              <a:r>
                <a:rPr lang="en-US" altLang="zh-CN" sz="2400" b="1" dirty="0">
                  <a:latin typeface="Times New Roman" panose="02020603050405020304" pitchFamily="18" charset="0"/>
                  <a:cs typeface="Times New Roman" panose="02020603050405020304" pitchFamily="18" charset="0"/>
                </a:rPr>
                <a:t>+ 3H</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O +CO</a:t>
              </a:r>
              <a:r>
                <a:rPr lang="en-US" altLang="zh-CN" sz="2400" b="1" baseline="-25000"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p>
          </p:txBody>
        </p:sp>
        <p:cxnSp>
          <p:nvCxnSpPr>
            <p:cNvPr id="28" name="直接连接符 27">
              <a:extLst>
                <a:ext uri="{FF2B5EF4-FFF2-40B4-BE49-F238E27FC236}">
                  <a16:creationId xmlns:a16="http://schemas.microsoft.com/office/drawing/2014/main" id="{6D34C3F9-7034-ABA2-7FDB-A604DA431059}"/>
                </a:ext>
              </a:extLst>
            </p:cNvPr>
            <p:cNvCxnSpPr/>
            <p:nvPr/>
          </p:nvCxnSpPr>
          <p:spPr>
            <a:xfrm>
              <a:off x="5597177" y="2364432"/>
              <a:ext cx="5407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6CED208E-4B4E-8A46-0DB6-106097C67701}"/>
                </a:ext>
              </a:extLst>
            </p:cNvPr>
            <p:cNvCxnSpPr/>
            <p:nvPr/>
          </p:nvCxnSpPr>
          <p:spPr>
            <a:xfrm>
              <a:off x="5607665" y="2453149"/>
              <a:ext cx="540774"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30" name="文本框 29">
            <a:extLst>
              <a:ext uri="{FF2B5EF4-FFF2-40B4-BE49-F238E27FC236}">
                <a16:creationId xmlns:a16="http://schemas.microsoft.com/office/drawing/2014/main" id="{D14191A3-FD86-1405-D614-57B1BDD1CF35}"/>
              </a:ext>
            </a:extLst>
          </p:cNvPr>
          <p:cNvSpPr txBox="1"/>
          <p:nvPr/>
        </p:nvSpPr>
        <p:spPr>
          <a:xfrm>
            <a:off x="1404615" y="2904550"/>
            <a:ext cx="7521677"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选择仪器，组装合理的装置，测定产生的二氧化碳。</a:t>
            </a:r>
          </a:p>
        </p:txBody>
      </p:sp>
      <p:pic>
        <p:nvPicPr>
          <p:cNvPr id="31" name="图片 30" descr="ZBF%Q9@$8WA[GS39O}EACTT">
            <a:extLst>
              <a:ext uri="{FF2B5EF4-FFF2-40B4-BE49-F238E27FC236}">
                <a16:creationId xmlns:a16="http://schemas.microsoft.com/office/drawing/2014/main" id="{05A6FFBD-3A78-2036-C2DF-ED0DFF86724C}"/>
              </a:ext>
            </a:extLst>
          </p:cNvPr>
          <p:cNvPicPr>
            <a:picLocks noChangeAspect="1"/>
          </p:cNvPicPr>
          <p:nvPr/>
        </p:nvPicPr>
        <p:blipFill>
          <a:blip r:embed="rId3"/>
          <a:stretch>
            <a:fillRect/>
          </a:stretch>
        </p:blipFill>
        <p:spPr>
          <a:xfrm>
            <a:off x="353710" y="3476616"/>
            <a:ext cx="974377" cy="2312359"/>
          </a:xfrm>
          <a:prstGeom prst="rect">
            <a:avLst/>
          </a:prstGeom>
        </p:spPr>
      </p:pic>
      <p:grpSp>
        <p:nvGrpSpPr>
          <p:cNvPr id="32" name="组合 31">
            <a:extLst>
              <a:ext uri="{FF2B5EF4-FFF2-40B4-BE49-F238E27FC236}">
                <a16:creationId xmlns:a16="http://schemas.microsoft.com/office/drawing/2014/main" id="{BA2660EF-6C0D-24A8-6670-99994C9E57E4}"/>
              </a:ext>
            </a:extLst>
          </p:cNvPr>
          <p:cNvGrpSpPr/>
          <p:nvPr/>
        </p:nvGrpSpPr>
        <p:grpSpPr>
          <a:xfrm>
            <a:off x="1404615" y="3576085"/>
            <a:ext cx="2111581" cy="2086344"/>
            <a:chOff x="8328" y="1854"/>
            <a:chExt cx="2704" cy="2837"/>
          </a:xfrm>
        </p:grpSpPr>
        <p:pic>
          <p:nvPicPr>
            <p:cNvPr id="33" name="图片 1" descr="IMG_256">
              <a:extLst>
                <a:ext uri="{FF2B5EF4-FFF2-40B4-BE49-F238E27FC236}">
                  <a16:creationId xmlns:a16="http://schemas.microsoft.com/office/drawing/2014/main" id="{6DD95EC9-3EFE-41D0-37A9-972A5F1A0411}"/>
                </a:ext>
              </a:extLst>
            </p:cNvPr>
            <p:cNvPicPr>
              <a:picLocks noChangeAspect="1"/>
            </p:cNvPicPr>
            <p:nvPr/>
          </p:nvPicPr>
          <p:blipFill>
            <a:blip r:embed="rId4"/>
            <a:srcRect r="60532" b="11864"/>
            <a:stretch>
              <a:fillRect/>
            </a:stretch>
          </p:blipFill>
          <p:spPr>
            <a:xfrm>
              <a:off x="8328" y="1854"/>
              <a:ext cx="2670" cy="2834"/>
            </a:xfrm>
            <a:prstGeom prst="rect">
              <a:avLst/>
            </a:prstGeom>
            <a:noFill/>
            <a:ln w="9525">
              <a:noFill/>
            </a:ln>
          </p:spPr>
        </p:pic>
        <p:sp>
          <p:nvSpPr>
            <p:cNvPr id="34" name="矩形 33">
              <a:extLst>
                <a:ext uri="{FF2B5EF4-FFF2-40B4-BE49-F238E27FC236}">
                  <a16:creationId xmlns:a16="http://schemas.microsoft.com/office/drawing/2014/main" id="{81276EAF-9F19-AFB5-78EB-D4BABE888C66}"/>
                </a:ext>
              </a:extLst>
            </p:cNvPr>
            <p:cNvSpPr/>
            <p:nvPr/>
          </p:nvSpPr>
          <p:spPr>
            <a:xfrm>
              <a:off x="10626" y="2015"/>
              <a:ext cx="407" cy="480"/>
            </a:xfrm>
            <a:prstGeom prst="rect">
              <a:avLst/>
            </a:prstGeom>
            <a:solidFill>
              <a:srgbClr val="FBFBF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95BE3C49-31C3-A06A-3664-927EB60E29F0}"/>
                </a:ext>
              </a:extLst>
            </p:cNvPr>
            <p:cNvSpPr/>
            <p:nvPr/>
          </p:nvSpPr>
          <p:spPr>
            <a:xfrm>
              <a:off x="9435" y="3491"/>
              <a:ext cx="360" cy="1200"/>
            </a:xfrm>
            <a:prstGeom prst="rect">
              <a:avLst/>
            </a:prstGeom>
            <a:solidFill>
              <a:srgbClr val="FBFBF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grpSp>
        <p:nvGrpSpPr>
          <p:cNvPr id="36" name="组合 751">
            <a:extLst>
              <a:ext uri="{FF2B5EF4-FFF2-40B4-BE49-F238E27FC236}">
                <a16:creationId xmlns:a16="http://schemas.microsoft.com/office/drawing/2014/main" id="{24FEA794-2D5B-6DCC-D9E9-F7558BD07E47}"/>
              </a:ext>
            </a:extLst>
          </p:cNvPr>
          <p:cNvGrpSpPr>
            <a:grpSpLocks noRot="1"/>
          </p:cNvGrpSpPr>
          <p:nvPr/>
        </p:nvGrpSpPr>
        <p:grpSpPr>
          <a:xfrm>
            <a:off x="3655255" y="3959267"/>
            <a:ext cx="1148388" cy="1353538"/>
            <a:chOff x="6384" y="12699"/>
            <a:chExt cx="1053" cy="1279"/>
          </a:xfrm>
        </p:grpSpPr>
        <p:sp>
          <p:nvSpPr>
            <p:cNvPr id="37" name="矩形 674">
              <a:extLst>
                <a:ext uri="{FF2B5EF4-FFF2-40B4-BE49-F238E27FC236}">
                  <a16:creationId xmlns:a16="http://schemas.microsoft.com/office/drawing/2014/main" id="{856C5FDE-F6D5-8EA6-042E-DDF5F266C960}"/>
                </a:ext>
              </a:extLst>
            </p:cNvPr>
            <p:cNvSpPr/>
            <p:nvPr/>
          </p:nvSpPr>
          <p:spPr>
            <a:xfrm>
              <a:off x="7119" y="12720"/>
              <a:ext cx="318" cy="45"/>
            </a:xfrm>
            <a:prstGeom prst="rect">
              <a:avLst/>
            </a:prstGeom>
            <a:solidFill>
              <a:srgbClr val="FFFFFF"/>
            </a:solidFill>
            <a:ln w="9525" cap="flat" cmpd="sng">
              <a:solidFill>
                <a:srgbClr val="000000"/>
              </a:solidFill>
              <a:prstDash val="solid"/>
              <a:miter/>
              <a:headEnd type="none" w="med" len="med"/>
              <a:tailEnd type="none" w="med" len="med"/>
            </a:ln>
          </p:spPr>
        </p:sp>
        <p:sp>
          <p:nvSpPr>
            <p:cNvPr id="38" name="矩形 675">
              <a:extLst>
                <a:ext uri="{FF2B5EF4-FFF2-40B4-BE49-F238E27FC236}">
                  <a16:creationId xmlns:a16="http://schemas.microsoft.com/office/drawing/2014/main" id="{A43B0009-C151-FDE3-9127-376BA2D6863E}"/>
                </a:ext>
              </a:extLst>
            </p:cNvPr>
            <p:cNvSpPr/>
            <p:nvPr/>
          </p:nvSpPr>
          <p:spPr>
            <a:xfrm>
              <a:off x="7054" y="12821"/>
              <a:ext cx="46" cy="318"/>
            </a:xfrm>
            <a:prstGeom prst="rect">
              <a:avLst/>
            </a:prstGeom>
            <a:solidFill>
              <a:srgbClr val="FFFFFF"/>
            </a:solidFill>
            <a:ln w="9525" cap="flat" cmpd="sng">
              <a:solidFill>
                <a:srgbClr val="000000"/>
              </a:solidFill>
              <a:prstDash val="solid"/>
              <a:miter/>
              <a:headEnd type="none" w="med" len="med"/>
              <a:tailEnd type="none" w="med" len="med"/>
            </a:ln>
          </p:spPr>
        </p:sp>
        <p:sp>
          <p:nvSpPr>
            <p:cNvPr id="39" name="矩形 676">
              <a:extLst>
                <a:ext uri="{FF2B5EF4-FFF2-40B4-BE49-F238E27FC236}">
                  <a16:creationId xmlns:a16="http://schemas.microsoft.com/office/drawing/2014/main" id="{BFB09F41-0D8D-9163-B311-15FB5021C18D}"/>
                </a:ext>
              </a:extLst>
            </p:cNvPr>
            <p:cNvSpPr/>
            <p:nvPr/>
          </p:nvSpPr>
          <p:spPr>
            <a:xfrm>
              <a:off x="7040" y="12699"/>
              <a:ext cx="105" cy="136"/>
            </a:xfrm>
            <a:prstGeom prst="rect">
              <a:avLst/>
            </a:prstGeom>
            <a:solidFill>
              <a:srgbClr val="FFFFFF"/>
            </a:solidFill>
            <a:ln>
              <a:noFill/>
            </a:ln>
          </p:spPr>
        </p:sp>
        <p:sp>
          <p:nvSpPr>
            <p:cNvPr id="40" name="任意多边形 677">
              <a:extLst>
                <a:ext uri="{FF2B5EF4-FFF2-40B4-BE49-F238E27FC236}">
                  <a16:creationId xmlns:a16="http://schemas.microsoft.com/office/drawing/2014/main" id="{C7BBAA5A-4A3F-2247-97BA-62FDF258406A}"/>
                </a:ext>
              </a:extLst>
            </p:cNvPr>
            <p:cNvSpPr/>
            <p:nvPr/>
          </p:nvSpPr>
          <p:spPr>
            <a:xfrm>
              <a:off x="7054" y="12721"/>
              <a:ext cx="111" cy="151"/>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41" name="任意多边形 678">
              <a:extLst>
                <a:ext uri="{FF2B5EF4-FFF2-40B4-BE49-F238E27FC236}">
                  <a16:creationId xmlns:a16="http://schemas.microsoft.com/office/drawing/2014/main" id="{31253468-9FDA-2F60-1535-DF2E843004BC}"/>
                </a:ext>
              </a:extLst>
            </p:cNvPr>
            <p:cNvSpPr/>
            <p:nvPr/>
          </p:nvSpPr>
          <p:spPr>
            <a:xfrm>
              <a:off x="7099" y="12764"/>
              <a:ext cx="49" cy="7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nvGrpSpPr>
            <p:cNvPr id="42" name="组合 692">
              <a:extLst>
                <a:ext uri="{FF2B5EF4-FFF2-40B4-BE49-F238E27FC236}">
                  <a16:creationId xmlns:a16="http://schemas.microsoft.com/office/drawing/2014/main" id="{96E2D4B2-FF0D-1559-84FC-C8C715B4E772}"/>
                </a:ext>
              </a:extLst>
            </p:cNvPr>
            <p:cNvGrpSpPr/>
            <p:nvPr/>
          </p:nvGrpSpPr>
          <p:grpSpPr>
            <a:xfrm>
              <a:off x="6384" y="12712"/>
              <a:ext cx="638" cy="1194"/>
              <a:chOff x="8638" y="1578"/>
              <a:chExt cx="638" cy="1194"/>
            </a:xfrm>
          </p:grpSpPr>
          <p:grpSp>
            <p:nvGrpSpPr>
              <p:cNvPr id="100" name="组合 683">
                <a:extLst>
                  <a:ext uri="{FF2B5EF4-FFF2-40B4-BE49-F238E27FC236}">
                    <a16:creationId xmlns:a16="http://schemas.microsoft.com/office/drawing/2014/main" id="{5CABB74F-A6C5-ECFB-BAF5-34384C1DD818}"/>
                  </a:ext>
                </a:extLst>
              </p:cNvPr>
              <p:cNvGrpSpPr/>
              <p:nvPr/>
            </p:nvGrpSpPr>
            <p:grpSpPr>
              <a:xfrm>
                <a:off x="8864" y="1588"/>
                <a:ext cx="412" cy="151"/>
                <a:chOff x="8676" y="4677"/>
                <a:chExt cx="412" cy="151"/>
              </a:xfrm>
            </p:grpSpPr>
            <p:sp>
              <p:nvSpPr>
                <p:cNvPr id="109" name="矩形 679">
                  <a:extLst>
                    <a:ext uri="{FF2B5EF4-FFF2-40B4-BE49-F238E27FC236}">
                      <a16:creationId xmlns:a16="http://schemas.microsoft.com/office/drawing/2014/main" id="{E37A7EFB-D9E3-8AB3-DADC-16CCED5A656F}"/>
                    </a:ext>
                  </a:extLst>
                </p:cNvPr>
                <p:cNvSpPr/>
                <p:nvPr/>
              </p:nvSpPr>
              <p:spPr>
                <a:xfrm flipH="1">
                  <a:off x="8676" y="4677"/>
                  <a:ext cx="318" cy="45"/>
                </a:xfrm>
                <a:prstGeom prst="rect">
                  <a:avLst/>
                </a:prstGeom>
                <a:solidFill>
                  <a:srgbClr val="FFFFFF"/>
                </a:solidFill>
                <a:ln w="9525" cap="flat" cmpd="sng">
                  <a:solidFill>
                    <a:srgbClr val="000000"/>
                  </a:solidFill>
                  <a:prstDash val="solid"/>
                  <a:miter/>
                  <a:headEnd type="none" w="med" len="med"/>
                  <a:tailEnd type="none" w="med" len="med"/>
                </a:ln>
              </p:spPr>
            </p:sp>
            <p:sp>
              <p:nvSpPr>
                <p:cNvPr id="110" name="矩形 680">
                  <a:extLst>
                    <a:ext uri="{FF2B5EF4-FFF2-40B4-BE49-F238E27FC236}">
                      <a16:creationId xmlns:a16="http://schemas.microsoft.com/office/drawing/2014/main" id="{3DE2DCF8-4EB7-60A5-0451-8715FEF2F393}"/>
                    </a:ext>
                  </a:extLst>
                </p:cNvPr>
                <p:cNvSpPr/>
                <p:nvPr/>
              </p:nvSpPr>
              <p:spPr>
                <a:xfrm flipH="1">
                  <a:off x="8983" y="4677"/>
                  <a:ext cx="105" cy="136"/>
                </a:xfrm>
                <a:prstGeom prst="rect">
                  <a:avLst/>
                </a:prstGeom>
                <a:solidFill>
                  <a:srgbClr val="FFFFFF"/>
                </a:solidFill>
                <a:ln>
                  <a:noFill/>
                </a:ln>
              </p:spPr>
            </p:sp>
            <p:sp>
              <p:nvSpPr>
                <p:cNvPr id="111" name="任意多边形 681">
                  <a:extLst>
                    <a:ext uri="{FF2B5EF4-FFF2-40B4-BE49-F238E27FC236}">
                      <a16:creationId xmlns:a16="http://schemas.microsoft.com/office/drawing/2014/main" id="{320F1161-1B47-934D-E9D0-A0EF50E6C29D}"/>
                    </a:ext>
                  </a:extLst>
                </p:cNvPr>
                <p:cNvSpPr/>
                <p:nvPr/>
              </p:nvSpPr>
              <p:spPr>
                <a:xfrm flipH="1">
                  <a:off x="8963" y="4677"/>
                  <a:ext cx="111" cy="151"/>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112" name="任意多边形 682">
                  <a:extLst>
                    <a:ext uri="{FF2B5EF4-FFF2-40B4-BE49-F238E27FC236}">
                      <a16:creationId xmlns:a16="http://schemas.microsoft.com/office/drawing/2014/main" id="{15E950D3-8BC5-E2F6-2AD8-9D3F42B98F34}"/>
                    </a:ext>
                  </a:extLst>
                </p:cNvPr>
                <p:cNvSpPr/>
                <p:nvPr/>
              </p:nvSpPr>
              <p:spPr>
                <a:xfrm flipH="1">
                  <a:off x="8980" y="4727"/>
                  <a:ext cx="49" cy="7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101" name="组合 688">
                <a:extLst>
                  <a:ext uri="{FF2B5EF4-FFF2-40B4-BE49-F238E27FC236}">
                    <a16:creationId xmlns:a16="http://schemas.microsoft.com/office/drawing/2014/main" id="{5B8BDDE8-987D-4006-B205-4ECB40E3423F}"/>
                  </a:ext>
                </a:extLst>
              </p:cNvPr>
              <p:cNvGrpSpPr/>
              <p:nvPr/>
            </p:nvGrpSpPr>
            <p:grpSpPr>
              <a:xfrm>
                <a:off x="8638" y="1578"/>
                <a:ext cx="314" cy="68"/>
                <a:chOff x="6920" y="9357"/>
                <a:chExt cx="314" cy="68"/>
              </a:xfrm>
            </p:grpSpPr>
            <p:sp>
              <p:nvSpPr>
                <p:cNvPr id="105" name="矩形 684">
                  <a:extLst>
                    <a:ext uri="{FF2B5EF4-FFF2-40B4-BE49-F238E27FC236}">
                      <a16:creationId xmlns:a16="http://schemas.microsoft.com/office/drawing/2014/main" id="{3FCFD7BF-6E25-6EA6-A2CD-4554BC6678DE}"/>
                    </a:ext>
                  </a:extLst>
                </p:cNvPr>
                <p:cNvSpPr/>
                <p:nvPr/>
              </p:nvSpPr>
              <p:spPr>
                <a:xfrm>
                  <a:off x="6963"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106" name="圆角矩形 685">
                  <a:extLst>
                    <a:ext uri="{FF2B5EF4-FFF2-40B4-BE49-F238E27FC236}">
                      <a16:creationId xmlns:a16="http://schemas.microsoft.com/office/drawing/2014/main" id="{D0EC4338-0062-CFF2-6FEF-9458786DB6BA}"/>
                    </a:ext>
                  </a:extLst>
                </p:cNvPr>
                <p:cNvSpPr/>
                <p:nvPr/>
              </p:nvSpPr>
              <p:spPr>
                <a:xfrm>
                  <a:off x="6920"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sp>
              <p:nvSpPr>
                <p:cNvPr id="107" name="矩形 686">
                  <a:extLst>
                    <a:ext uri="{FF2B5EF4-FFF2-40B4-BE49-F238E27FC236}">
                      <a16:creationId xmlns:a16="http://schemas.microsoft.com/office/drawing/2014/main" id="{42ACCA5C-14C9-F04B-EAC4-BA54A44AA075}"/>
                    </a:ext>
                  </a:extLst>
                </p:cNvPr>
                <p:cNvSpPr/>
                <p:nvPr/>
              </p:nvSpPr>
              <p:spPr>
                <a:xfrm flipH="1">
                  <a:off x="7076"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108" name="圆角矩形 687">
                  <a:extLst>
                    <a:ext uri="{FF2B5EF4-FFF2-40B4-BE49-F238E27FC236}">
                      <a16:creationId xmlns:a16="http://schemas.microsoft.com/office/drawing/2014/main" id="{6937C247-B8C1-A490-D15D-319A180B06D8}"/>
                    </a:ext>
                  </a:extLst>
                </p:cNvPr>
                <p:cNvSpPr/>
                <p:nvPr/>
              </p:nvSpPr>
              <p:spPr>
                <a:xfrm flipH="1">
                  <a:off x="7143"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grpSp>
          <p:grpSp>
            <p:nvGrpSpPr>
              <p:cNvPr id="102" name="组合 691">
                <a:extLst>
                  <a:ext uri="{FF2B5EF4-FFF2-40B4-BE49-F238E27FC236}">
                    <a16:creationId xmlns:a16="http://schemas.microsoft.com/office/drawing/2014/main" id="{02E393A2-7D2E-A7F7-6B99-BDD092E2F11C}"/>
                  </a:ext>
                </a:extLst>
              </p:cNvPr>
              <p:cNvGrpSpPr/>
              <p:nvPr/>
            </p:nvGrpSpPr>
            <p:grpSpPr>
              <a:xfrm rot="60000">
                <a:off x="9205" y="1716"/>
                <a:ext cx="57" cy="1056"/>
                <a:chOff x="8366" y="8736"/>
                <a:chExt cx="63" cy="1533"/>
              </a:xfrm>
            </p:grpSpPr>
            <p:cxnSp>
              <p:nvCxnSpPr>
                <p:cNvPr id="103" name="直接连接符 689">
                  <a:extLst>
                    <a:ext uri="{FF2B5EF4-FFF2-40B4-BE49-F238E27FC236}">
                      <a16:creationId xmlns:a16="http://schemas.microsoft.com/office/drawing/2014/main" id="{7CEFF2C2-7AD2-B52F-458D-B5BAC6DCD77F}"/>
                    </a:ext>
                  </a:extLst>
                </p:cNvPr>
                <p:cNvCxnSpPr/>
                <p:nvPr/>
              </p:nvCxnSpPr>
              <p:spPr>
                <a:xfrm>
                  <a:off x="8366" y="8736"/>
                  <a:ext cx="17" cy="1533"/>
                </a:xfrm>
                <a:prstGeom prst="line">
                  <a:avLst/>
                </a:prstGeom>
                <a:ln w="9525" cap="flat" cmpd="sng">
                  <a:solidFill>
                    <a:srgbClr val="000000"/>
                  </a:solidFill>
                  <a:prstDash val="solid"/>
                  <a:headEnd type="none" w="med" len="med"/>
                  <a:tailEnd type="none" w="med" len="med"/>
                </a:ln>
              </p:spPr>
            </p:cxnSp>
            <p:cxnSp>
              <p:nvCxnSpPr>
                <p:cNvPr id="104" name="直接连接符 690">
                  <a:extLst>
                    <a:ext uri="{FF2B5EF4-FFF2-40B4-BE49-F238E27FC236}">
                      <a16:creationId xmlns:a16="http://schemas.microsoft.com/office/drawing/2014/main" id="{6A66519B-B5F3-466D-42BE-8B0077C788D6}"/>
                    </a:ext>
                  </a:extLst>
                </p:cNvPr>
                <p:cNvCxnSpPr/>
                <p:nvPr/>
              </p:nvCxnSpPr>
              <p:spPr>
                <a:xfrm>
                  <a:off x="8412" y="8751"/>
                  <a:ext cx="17" cy="1518"/>
                </a:xfrm>
                <a:prstGeom prst="line">
                  <a:avLst/>
                </a:prstGeom>
                <a:ln w="9525" cap="flat" cmpd="sng">
                  <a:solidFill>
                    <a:srgbClr val="000000"/>
                  </a:solidFill>
                  <a:prstDash val="solid"/>
                  <a:headEnd type="none" w="med" len="med"/>
                  <a:tailEnd type="none" w="med" len="med"/>
                </a:ln>
              </p:spPr>
            </p:cxnSp>
          </p:grpSp>
        </p:grpSp>
        <p:grpSp>
          <p:nvGrpSpPr>
            <p:cNvPr id="43" name="组合 696">
              <a:extLst>
                <a:ext uri="{FF2B5EF4-FFF2-40B4-BE49-F238E27FC236}">
                  <a16:creationId xmlns:a16="http://schemas.microsoft.com/office/drawing/2014/main" id="{34AF7D9F-8246-D1B5-8C88-9CABE48A61E2}"/>
                </a:ext>
              </a:extLst>
            </p:cNvPr>
            <p:cNvGrpSpPr/>
            <p:nvPr/>
          </p:nvGrpSpPr>
          <p:grpSpPr>
            <a:xfrm>
              <a:off x="6851" y="12902"/>
              <a:ext cx="361" cy="154"/>
              <a:chOff x="7710" y="6780"/>
              <a:chExt cx="328" cy="212"/>
            </a:xfrm>
          </p:grpSpPr>
          <p:sp>
            <p:nvSpPr>
              <p:cNvPr id="97" name="圆角矩形 693">
                <a:extLst>
                  <a:ext uri="{FF2B5EF4-FFF2-40B4-BE49-F238E27FC236}">
                    <a16:creationId xmlns:a16="http://schemas.microsoft.com/office/drawing/2014/main" id="{5D5F025A-B874-B415-27B7-3F00F01A4F2F}"/>
                  </a:ext>
                </a:extLst>
              </p:cNvPr>
              <p:cNvSpPr/>
              <p:nvPr/>
            </p:nvSpPr>
            <p:spPr>
              <a:xfrm>
                <a:off x="7734" y="6895"/>
                <a:ext cx="272"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sp>
            <p:nvSpPr>
              <p:cNvPr id="98" name="任意多边形 694">
                <a:extLst>
                  <a:ext uri="{FF2B5EF4-FFF2-40B4-BE49-F238E27FC236}">
                    <a16:creationId xmlns:a16="http://schemas.microsoft.com/office/drawing/2014/main" id="{D139FC59-B12E-B80B-29FC-D5F1F4086E04}"/>
                  </a:ext>
                </a:extLst>
              </p:cNvPr>
              <p:cNvSpPr/>
              <p:nvPr/>
            </p:nvSpPr>
            <p:spPr>
              <a:xfrm>
                <a:off x="7710" y="6780"/>
                <a:ext cx="328" cy="212"/>
              </a:xfrm>
              <a:custGeom>
                <a:avLst/>
                <a:gdLst>
                  <a:gd name="txL" fmla="*/ 3611 w 21600"/>
                  <a:gd name="txT" fmla="*/ 3611 h 21600"/>
                  <a:gd name="txR" fmla="*/ 17989 w 21600"/>
                  <a:gd name="txB" fmla="*/ 17989 h 21600"/>
                </a:gdLst>
                <a:ahLst/>
                <a:cxnLst>
                  <a:cxn ang="0">
                    <a:pos x="19789" y="10800"/>
                  </a:cxn>
                  <a:cxn ang="90">
                    <a:pos x="10800" y="21600"/>
                  </a:cxn>
                  <a:cxn ang="180">
                    <a:pos x="1811" y="10800"/>
                  </a:cxn>
                  <a:cxn ang="270">
                    <a:pos x="10800" y="0"/>
                  </a:cxn>
                </a:cxnLst>
                <a:rect l="txL" t="txT" r="txR" b="txB"/>
                <a:pathLst>
                  <a:path w="21600" h="21600">
                    <a:moveTo>
                      <a:pt x="0" y="0"/>
                    </a:moveTo>
                    <a:lnTo>
                      <a:pt x="3622" y="21600"/>
                    </a:lnTo>
                    <a:lnTo>
                      <a:pt x="17978" y="21600"/>
                    </a:lnTo>
                    <a:lnTo>
                      <a:pt x="21600" y="0"/>
                    </a:lnTo>
                    <a:close/>
                  </a:path>
                </a:pathLst>
              </a:custGeom>
              <a:gradFill rotWithShape="1">
                <a:gsLst>
                  <a:gs pos="0">
                    <a:srgbClr val="FFFFFF">
                      <a:gamma/>
                      <a:shade val="46275"/>
                      <a:invGamma/>
                    </a:srgbClr>
                  </a:gs>
                  <a:gs pos="50000">
                    <a:srgbClr val="FFFFFF"/>
                  </a:gs>
                  <a:gs pos="100000">
                    <a:srgbClr val="FFFFFF">
                      <a:gamma/>
                      <a:shade val="46275"/>
                      <a:invGamma/>
                    </a:srgbClr>
                  </a:gs>
                </a:gsLst>
                <a:lin ang="0" scaled="1"/>
                <a:tileRect/>
              </a:gradFill>
              <a:ln w="9525" cap="flat" cmpd="sng">
                <a:solidFill>
                  <a:srgbClr val="000000"/>
                </a:solidFill>
                <a:prstDash val="solid"/>
                <a:miter/>
                <a:headEnd type="none" w="med" len="med"/>
                <a:tailEnd type="none" w="med" len="med"/>
              </a:ln>
            </p:spPr>
          </p:sp>
          <p:sp>
            <p:nvSpPr>
              <p:cNvPr id="99" name="圆角矩形 695">
                <a:extLst>
                  <a:ext uri="{FF2B5EF4-FFF2-40B4-BE49-F238E27FC236}">
                    <a16:creationId xmlns:a16="http://schemas.microsoft.com/office/drawing/2014/main" id="{DDCDCB62-5C57-70AB-5766-1DBAA9AC9C2C}"/>
                  </a:ext>
                </a:extLst>
              </p:cNvPr>
              <p:cNvSpPr/>
              <p:nvPr/>
            </p:nvSpPr>
            <p:spPr>
              <a:xfrm flipH="1">
                <a:off x="7730" y="6869"/>
                <a:ext cx="285" cy="23"/>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grpSp>
        <p:grpSp>
          <p:nvGrpSpPr>
            <p:cNvPr id="44" name="组合 704">
              <a:extLst>
                <a:ext uri="{FF2B5EF4-FFF2-40B4-BE49-F238E27FC236}">
                  <a16:creationId xmlns:a16="http://schemas.microsoft.com/office/drawing/2014/main" id="{8D1B6096-1072-DA01-410A-58B1720D56F8}"/>
                </a:ext>
              </a:extLst>
            </p:cNvPr>
            <p:cNvGrpSpPr/>
            <p:nvPr/>
          </p:nvGrpSpPr>
          <p:grpSpPr>
            <a:xfrm>
              <a:off x="6767" y="12960"/>
              <a:ext cx="519" cy="1018"/>
              <a:chOff x="7146" y="4243"/>
              <a:chExt cx="519" cy="1018"/>
            </a:xfrm>
          </p:grpSpPr>
          <p:sp>
            <p:nvSpPr>
              <p:cNvPr id="90" name="任意多边形 697">
                <a:extLst>
                  <a:ext uri="{FF2B5EF4-FFF2-40B4-BE49-F238E27FC236}">
                    <a16:creationId xmlns:a16="http://schemas.microsoft.com/office/drawing/2014/main" id="{4CF86F82-8C09-CD69-729A-A7EB669F3C68}"/>
                  </a:ext>
                </a:extLst>
              </p:cNvPr>
              <p:cNvSpPr/>
              <p:nvPr/>
            </p:nvSpPr>
            <p:spPr>
              <a:xfrm>
                <a:off x="7146" y="4337"/>
                <a:ext cx="116" cy="219"/>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sp>
            <p:nvSpPr>
              <p:cNvPr id="91" name="任意多边形 698">
                <a:extLst>
                  <a:ext uri="{FF2B5EF4-FFF2-40B4-BE49-F238E27FC236}">
                    <a16:creationId xmlns:a16="http://schemas.microsoft.com/office/drawing/2014/main" id="{77C70725-037B-42C0-4ABA-5336B77B10A9}"/>
                  </a:ext>
                </a:extLst>
              </p:cNvPr>
              <p:cNvSpPr/>
              <p:nvPr/>
            </p:nvSpPr>
            <p:spPr>
              <a:xfrm flipH="1">
                <a:off x="7546" y="4337"/>
                <a:ext cx="116" cy="219"/>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sp>
            <p:nvSpPr>
              <p:cNvPr id="92" name="任意多边形 699">
                <a:extLst>
                  <a:ext uri="{FF2B5EF4-FFF2-40B4-BE49-F238E27FC236}">
                    <a16:creationId xmlns:a16="http://schemas.microsoft.com/office/drawing/2014/main" id="{54AB3C9D-173F-3E03-1645-7298F9405A4E}"/>
                  </a:ext>
                </a:extLst>
              </p:cNvPr>
              <p:cNvSpPr/>
              <p:nvPr/>
            </p:nvSpPr>
            <p:spPr>
              <a:xfrm>
                <a:off x="7149" y="4530"/>
                <a:ext cx="516" cy="731"/>
              </a:xfrm>
              <a:custGeom>
                <a:avLst/>
                <a:gdLst/>
                <a:ahLst/>
                <a:cxnLst/>
                <a:rect l="0" t="0" r="0" b="0"/>
                <a:pathLst>
                  <a:path w="516" h="696">
                    <a:moveTo>
                      <a:pt x="0" y="27"/>
                    </a:moveTo>
                    <a:lnTo>
                      <a:pt x="6" y="621"/>
                    </a:lnTo>
                    <a:cubicBezTo>
                      <a:pt x="6" y="666"/>
                      <a:pt x="18" y="690"/>
                      <a:pt x="30" y="684"/>
                    </a:cubicBezTo>
                    <a:cubicBezTo>
                      <a:pt x="114" y="690"/>
                      <a:pt x="516" y="681"/>
                      <a:pt x="471" y="690"/>
                    </a:cubicBezTo>
                    <a:cubicBezTo>
                      <a:pt x="456" y="696"/>
                      <a:pt x="501" y="669"/>
                      <a:pt x="501" y="630"/>
                    </a:cubicBezTo>
                    <a:lnTo>
                      <a:pt x="507" y="0"/>
                    </a:lnTo>
                  </a:path>
                </a:pathLst>
              </a:custGeom>
              <a:noFill/>
              <a:ln w="12700" cap="flat" cmpd="sng">
                <a:solidFill>
                  <a:srgbClr val="000000">
                    <a:alpha val="100000"/>
                  </a:srgbClr>
                </a:solidFill>
                <a:prstDash val="solid"/>
                <a:headEnd type="none" w="med" len="med"/>
                <a:tailEnd type="none" w="med" len="med"/>
              </a:ln>
            </p:spPr>
          </p:sp>
          <p:grpSp>
            <p:nvGrpSpPr>
              <p:cNvPr id="93" name="组合 703">
                <a:extLst>
                  <a:ext uri="{FF2B5EF4-FFF2-40B4-BE49-F238E27FC236}">
                    <a16:creationId xmlns:a16="http://schemas.microsoft.com/office/drawing/2014/main" id="{856921E3-7C50-B804-762A-76CE8FA8BC2D}"/>
                  </a:ext>
                </a:extLst>
              </p:cNvPr>
              <p:cNvGrpSpPr/>
              <p:nvPr/>
            </p:nvGrpSpPr>
            <p:grpSpPr>
              <a:xfrm>
                <a:off x="7248" y="4243"/>
                <a:ext cx="316" cy="122"/>
                <a:chOff x="6138" y="4174"/>
                <a:chExt cx="340" cy="188"/>
              </a:xfrm>
            </p:grpSpPr>
            <p:sp>
              <p:nvSpPr>
                <p:cNvPr id="94" name="圆角矩形 700">
                  <a:extLst>
                    <a:ext uri="{FF2B5EF4-FFF2-40B4-BE49-F238E27FC236}">
                      <a16:creationId xmlns:a16="http://schemas.microsoft.com/office/drawing/2014/main" id="{5522C159-F741-0239-FF20-AD26D55F09A6}"/>
                    </a:ext>
                  </a:extLst>
                </p:cNvPr>
                <p:cNvSpPr/>
                <p:nvPr/>
              </p:nvSpPr>
              <p:spPr>
                <a:xfrm>
                  <a:off x="6139" y="4174"/>
                  <a:ext cx="339" cy="22"/>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cxnSp>
              <p:nvCxnSpPr>
                <p:cNvPr id="95" name="直接连接符 701">
                  <a:extLst>
                    <a:ext uri="{FF2B5EF4-FFF2-40B4-BE49-F238E27FC236}">
                      <a16:creationId xmlns:a16="http://schemas.microsoft.com/office/drawing/2014/main" id="{9AAAFF68-E453-083A-F629-B054477F2810}"/>
                    </a:ext>
                  </a:extLst>
                </p:cNvPr>
                <p:cNvCxnSpPr/>
                <p:nvPr/>
              </p:nvCxnSpPr>
              <p:spPr>
                <a:xfrm>
                  <a:off x="6138" y="4185"/>
                  <a:ext cx="15" cy="177"/>
                </a:xfrm>
                <a:prstGeom prst="line">
                  <a:avLst/>
                </a:prstGeom>
                <a:ln w="9525" cap="flat" cmpd="sng">
                  <a:solidFill>
                    <a:srgbClr val="000000"/>
                  </a:solidFill>
                  <a:prstDash val="solid"/>
                  <a:headEnd type="none" w="med" len="med"/>
                  <a:tailEnd type="none" w="med" len="med"/>
                </a:ln>
              </p:spPr>
            </p:cxnSp>
            <p:cxnSp>
              <p:nvCxnSpPr>
                <p:cNvPr id="96" name="直接连接符 702">
                  <a:extLst>
                    <a:ext uri="{FF2B5EF4-FFF2-40B4-BE49-F238E27FC236}">
                      <a16:creationId xmlns:a16="http://schemas.microsoft.com/office/drawing/2014/main" id="{387BD953-F7EE-A8CD-F1CE-5DB8F7ADF5F9}"/>
                    </a:ext>
                  </a:extLst>
                </p:cNvPr>
                <p:cNvCxnSpPr/>
                <p:nvPr/>
              </p:nvCxnSpPr>
              <p:spPr>
                <a:xfrm flipH="1">
                  <a:off x="6462" y="4185"/>
                  <a:ext cx="15" cy="177"/>
                </a:xfrm>
                <a:prstGeom prst="line">
                  <a:avLst/>
                </a:prstGeom>
                <a:ln w="9525" cap="flat" cmpd="sng">
                  <a:solidFill>
                    <a:srgbClr val="000000"/>
                  </a:solidFill>
                  <a:prstDash val="solid"/>
                  <a:headEnd type="none" w="med" len="med"/>
                  <a:tailEnd type="none" w="med" len="med"/>
                </a:ln>
              </p:spPr>
            </p:cxnSp>
          </p:grpSp>
        </p:grpSp>
        <p:grpSp>
          <p:nvGrpSpPr>
            <p:cNvPr id="45" name="组合 749">
              <a:extLst>
                <a:ext uri="{FF2B5EF4-FFF2-40B4-BE49-F238E27FC236}">
                  <a16:creationId xmlns:a16="http://schemas.microsoft.com/office/drawing/2014/main" id="{74372F68-C191-3C73-C211-1FAD6C3F9B4F}"/>
                </a:ext>
              </a:extLst>
            </p:cNvPr>
            <p:cNvGrpSpPr/>
            <p:nvPr/>
          </p:nvGrpSpPr>
          <p:grpSpPr>
            <a:xfrm>
              <a:off x="6779" y="13440"/>
              <a:ext cx="501" cy="452"/>
              <a:chOff x="4047" y="11697"/>
              <a:chExt cx="501" cy="452"/>
            </a:xfrm>
          </p:grpSpPr>
          <p:grpSp>
            <p:nvGrpSpPr>
              <p:cNvPr id="46" name="组合 708">
                <a:extLst>
                  <a:ext uri="{FF2B5EF4-FFF2-40B4-BE49-F238E27FC236}">
                    <a16:creationId xmlns:a16="http://schemas.microsoft.com/office/drawing/2014/main" id="{09ACC1B8-D203-7B1E-5214-EE96C83291B3}"/>
                  </a:ext>
                </a:extLst>
              </p:cNvPr>
              <p:cNvGrpSpPr/>
              <p:nvPr/>
            </p:nvGrpSpPr>
            <p:grpSpPr>
              <a:xfrm>
                <a:off x="4047" y="11697"/>
                <a:ext cx="501" cy="19"/>
                <a:chOff x="3717" y="5241"/>
                <a:chExt cx="627" cy="24"/>
              </a:xfrm>
            </p:grpSpPr>
            <p:cxnSp>
              <p:nvCxnSpPr>
                <p:cNvPr id="87" name="直接连接符 705">
                  <a:extLst>
                    <a:ext uri="{FF2B5EF4-FFF2-40B4-BE49-F238E27FC236}">
                      <a16:creationId xmlns:a16="http://schemas.microsoft.com/office/drawing/2014/main" id="{7480182E-6FCB-B7F9-1D3A-1683002991D0}"/>
                    </a:ext>
                  </a:extLst>
                </p:cNvPr>
                <p:cNvCxnSpPr/>
                <p:nvPr/>
              </p:nvCxnSpPr>
              <p:spPr>
                <a:xfrm>
                  <a:off x="3741" y="5262"/>
                  <a:ext cx="573" cy="0"/>
                </a:xfrm>
                <a:prstGeom prst="line">
                  <a:avLst/>
                </a:prstGeom>
                <a:ln w="9525" cap="flat" cmpd="sng">
                  <a:solidFill>
                    <a:srgbClr val="000000"/>
                  </a:solidFill>
                  <a:prstDash val="solid"/>
                  <a:headEnd type="none" w="med" len="med"/>
                  <a:tailEnd type="none" w="med" len="med"/>
                </a:ln>
              </p:spPr>
            </p:cxnSp>
            <p:sp>
              <p:nvSpPr>
                <p:cNvPr id="88" name="任意多边形 706">
                  <a:extLst>
                    <a:ext uri="{FF2B5EF4-FFF2-40B4-BE49-F238E27FC236}">
                      <a16:creationId xmlns:a16="http://schemas.microsoft.com/office/drawing/2014/main" id="{5BEE1156-2BD1-0ED6-461E-A6A1DC79E06D}"/>
                    </a:ext>
                  </a:extLst>
                </p:cNvPr>
                <p:cNvSpPr/>
                <p:nvPr/>
              </p:nvSpPr>
              <p:spPr>
                <a:xfrm>
                  <a:off x="4302"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sp>
              <p:nvSpPr>
                <p:cNvPr id="89" name="任意多边形 707">
                  <a:extLst>
                    <a:ext uri="{FF2B5EF4-FFF2-40B4-BE49-F238E27FC236}">
                      <a16:creationId xmlns:a16="http://schemas.microsoft.com/office/drawing/2014/main" id="{8031E47A-143F-A3FA-21B6-977D3BC16946}"/>
                    </a:ext>
                  </a:extLst>
                </p:cNvPr>
                <p:cNvSpPr/>
                <p:nvPr/>
              </p:nvSpPr>
              <p:spPr>
                <a:xfrm flipH="1">
                  <a:off x="3717"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grpSp>
          <p:cxnSp>
            <p:nvCxnSpPr>
              <p:cNvPr id="47" name="直接连接符 709">
                <a:extLst>
                  <a:ext uri="{FF2B5EF4-FFF2-40B4-BE49-F238E27FC236}">
                    <a16:creationId xmlns:a16="http://schemas.microsoft.com/office/drawing/2014/main" id="{FB4004D3-3955-24BF-0593-A810F5C12692}"/>
                  </a:ext>
                </a:extLst>
              </p:cNvPr>
              <p:cNvCxnSpPr/>
              <p:nvPr/>
            </p:nvCxnSpPr>
            <p:spPr>
              <a:xfrm>
                <a:off x="4066" y="11749"/>
                <a:ext cx="43" cy="0"/>
              </a:xfrm>
              <a:prstGeom prst="line">
                <a:avLst/>
              </a:prstGeom>
              <a:ln w="6350" cap="flat" cmpd="sng">
                <a:solidFill>
                  <a:srgbClr val="000000"/>
                </a:solidFill>
                <a:prstDash val="solid"/>
                <a:headEnd type="none" w="med" len="med"/>
                <a:tailEnd type="none" w="med" len="med"/>
              </a:ln>
            </p:spPr>
          </p:cxnSp>
          <p:cxnSp>
            <p:nvCxnSpPr>
              <p:cNvPr id="48" name="直接连接符 710">
                <a:extLst>
                  <a:ext uri="{FF2B5EF4-FFF2-40B4-BE49-F238E27FC236}">
                    <a16:creationId xmlns:a16="http://schemas.microsoft.com/office/drawing/2014/main" id="{2E84928E-3D7F-F9B4-6D20-147C89015640}"/>
                  </a:ext>
                </a:extLst>
              </p:cNvPr>
              <p:cNvCxnSpPr/>
              <p:nvPr/>
            </p:nvCxnSpPr>
            <p:spPr>
              <a:xfrm>
                <a:off x="4145" y="11749"/>
                <a:ext cx="65" cy="0"/>
              </a:xfrm>
              <a:prstGeom prst="line">
                <a:avLst/>
              </a:prstGeom>
              <a:ln w="6350" cap="flat" cmpd="sng">
                <a:solidFill>
                  <a:srgbClr val="000000"/>
                </a:solidFill>
                <a:prstDash val="solid"/>
                <a:headEnd type="none" w="med" len="med"/>
                <a:tailEnd type="none" w="med" len="med"/>
              </a:ln>
            </p:spPr>
          </p:cxnSp>
          <p:cxnSp>
            <p:nvCxnSpPr>
              <p:cNvPr id="49" name="直接连接符 711">
                <a:extLst>
                  <a:ext uri="{FF2B5EF4-FFF2-40B4-BE49-F238E27FC236}">
                    <a16:creationId xmlns:a16="http://schemas.microsoft.com/office/drawing/2014/main" id="{451C9414-A0B9-79E2-FA2C-A3C2331962F6}"/>
                  </a:ext>
                </a:extLst>
              </p:cNvPr>
              <p:cNvCxnSpPr/>
              <p:nvPr/>
            </p:nvCxnSpPr>
            <p:spPr>
              <a:xfrm>
                <a:off x="4246" y="11749"/>
                <a:ext cx="31" cy="0"/>
              </a:xfrm>
              <a:prstGeom prst="line">
                <a:avLst/>
              </a:prstGeom>
              <a:ln w="6350" cap="flat" cmpd="sng">
                <a:solidFill>
                  <a:srgbClr val="000000"/>
                </a:solidFill>
                <a:prstDash val="solid"/>
                <a:headEnd type="none" w="med" len="med"/>
                <a:tailEnd type="none" w="med" len="med"/>
              </a:ln>
            </p:spPr>
          </p:cxnSp>
          <p:cxnSp>
            <p:nvCxnSpPr>
              <p:cNvPr id="50" name="直接连接符 712">
                <a:extLst>
                  <a:ext uri="{FF2B5EF4-FFF2-40B4-BE49-F238E27FC236}">
                    <a16:creationId xmlns:a16="http://schemas.microsoft.com/office/drawing/2014/main" id="{C823A85B-B3A0-F4DD-CCCC-8D181618C7E1}"/>
                  </a:ext>
                </a:extLst>
              </p:cNvPr>
              <p:cNvCxnSpPr/>
              <p:nvPr/>
            </p:nvCxnSpPr>
            <p:spPr>
              <a:xfrm>
                <a:off x="4330" y="11749"/>
                <a:ext cx="153" cy="0"/>
              </a:xfrm>
              <a:prstGeom prst="line">
                <a:avLst/>
              </a:prstGeom>
              <a:ln w="6350" cap="flat" cmpd="sng">
                <a:solidFill>
                  <a:srgbClr val="000000"/>
                </a:solidFill>
                <a:prstDash val="solid"/>
                <a:headEnd type="none" w="med" len="med"/>
                <a:tailEnd type="none" w="med" len="med"/>
              </a:ln>
            </p:spPr>
          </p:cxnSp>
          <p:cxnSp>
            <p:nvCxnSpPr>
              <p:cNvPr id="51" name="直接连接符 713">
                <a:extLst>
                  <a:ext uri="{FF2B5EF4-FFF2-40B4-BE49-F238E27FC236}">
                    <a16:creationId xmlns:a16="http://schemas.microsoft.com/office/drawing/2014/main" id="{91840A60-82FE-EC6A-2B5B-4FE04856951E}"/>
                  </a:ext>
                </a:extLst>
              </p:cNvPr>
              <p:cNvCxnSpPr/>
              <p:nvPr/>
            </p:nvCxnSpPr>
            <p:spPr>
              <a:xfrm>
                <a:off x="4510" y="11749"/>
                <a:ext cx="26" cy="0"/>
              </a:xfrm>
              <a:prstGeom prst="line">
                <a:avLst/>
              </a:prstGeom>
              <a:ln w="6350" cap="flat" cmpd="sng">
                <a:solidFill>
                  <a:srgbClr val="000000"/>
                </a:solidFill>
                <a:prstDash val="solid"/>
                <a:headEnd type="none" w="med" len="med"/>
                <a:tailEnd type="none" w="med" len="med"/>
              </a:ln>
            </p:spPr>
          </p:cxnSp>
          <p:cxnSp>
            <p:nvCxnSpPr>
              <p:cNvPr id="52" name="直接连接符 714">
                <a:extLst>
                  <a:ext uri="{FF2B5EF4-FFF2-40B4-BE49-F238E27FC236}">
                    <a16:creationId xmlns:a16="http://schemas.microsoft.com/office/drawing/2014/main" id="{D46A01EE-FD8D-A0D5-4182-DECA7FC2C8CA}"/>
                  </a:ext>
                </a:extLst>
              </p:cNvPr>
              <p:cNvCxnSpPr/>
              <p:nvPr/>
            </p:nvCxnSpPr>
            <p:spPr>
              <a:xfrm>
                <a:off x="4102" y="11790"/>
                <a:ext cx="60" cy="0"/>
              </a:xfrm>
              <a:prstGeom prst="line">
                <a:avLst/>
              </a:prstGeom>
              <a:ln w="6350" cap="flat" cmpd="sng">
                <a:solidFill>
                  <a:srgbClr val="000000"/>
                </a:solidFill>
                <a:prstDash val="solid"/>
                <a:headEnd type="none" w="med" len="med"/>
                <a:tailEnd type="none" w="med" len="med"/>
              </a:ln>
            </p:spPr>
          </p:cxnSp>
          <p:cxnSp>
            <p:nvCxnSpPr>
              <p:cNvPr id="53" name="直接连接符 715">
                <a:extLst>
                  <a:ext uri="{FF2B5EF4-FFF2-40B4-BE49-F238E27FC236}">
                    <a16:creationId xmlns:a16="http://schemas.microsoft.com/office/drawing/2014/main" id="{5736E649-90F5-CE21-E049-6956E65C4E76}"/>
                  </a:ext>
                </a:extLst>
              </p:cNvPr>
              <p:cNvCxnSpPr/>
              <p:nvPr/>
            </p:nvCxnSpPr>
            <p:spPr>
              <a:xfrm flipV="1">
                <a:off x="4239" y="11790"/>
                <a:ext cx="91" cy="0"/>
              </a:xfrm>
              <a:prstGeom prst="line">
                <a:avLst/>
              </a:prstGeom>
              <a:ln w="6350" cap="flat" cmpd="sng">
                <a:solidFill>
                  <a:srgbClr val="000000"/>
                </a:solidFill>
                <a:prstDash val="solid"/>
                <a:headEnd type="none" w="med" len="med"/>
                <a:tailEnd type="none" w="med" len="med"/>
              </a:ln>
            </p:spPr>
          </p:cxnSp>
          <p:cxnSp>
            <p:nvCxnSpPr>
              <p:cNvPr id="54" name="直接连接符 716">
                <a:extLst>
                  <a:ext uri="{FF2B5EF4-FFF2-40B4-BE49-F238E27FC236}">
                    <a16:creationId xmlns:a16="http://schemas.microsoft.com/office/drawing/2014/main" id="{57E3BAFF-0EBE-19A4-B38D-3F440B23344E}"/>
                  </a:ext>
                </a:extLst>
              </p:cNvPr>
              <p:cNvCxnSpPr/>
              <p:nvPr/>
            </p:nvCxnSpPr>
            <p:spPr>
              <a:xfrm>
                <a:off x="4404" y="11790"/>
                <a:ext cx="43" cy="0"/>
              </a:xfrm>
              <a:prstGeom prst="line">
                <a:avLst/>
              </a:prstGeom>
              <a:ln w="6350" cap="flat" cmpd="sng">
                <a:solidFill>
                  <a:srgbClr val="000000"/>
                </a:solidFill>
                <a:prstDash val="solid"/>
                <a:headEnd type="none" w="med" len="med"/>
                <a:tailEnd type="none" w="med" len="med"/>
              </a:ln>
            </p:spPr>
          </p:cxnSp>
          <p:cxnSp>
            <p:nvCxnSpPr>
              <p:cNvPr id="55" name="直接连接符 717">
                <a:extLst>
                  <a:ext uri="{FF2B5EF4-FFF2-40B4-BE49-F238E27FC236}">
                    <a16:creationId xmlns:a16="http://schemas.microsoft.com/office/drawing/2014/main" id="{E0F0131D-26B0-3E95-9A3E-A24A014997E4}"/>
                  </a:ext>
                </a:extLst>
              </p:cNvPr>
              <p:cNvCxnSpPr/>
              <p:nvPr/>
            </p:nvCxnSpPr>
            <p:spPr>
              <a:xfrm>
                <a:off x="4483" y="11790"/>
                <a:ext cx="34" cy="0"/>
              </a:xfrm>
              <a:prstGeom prst="line">
                <a:avLst/>
              </a:prstGeom>
              <a:ln w="6350" cap="flat" cmpd="sng">
                <a:solidFill>
                  <a:srgbClr val="000000"/>
                </a:solidFill>
                <a:prstDash val="solid"/>
                <a:headEnd type="none" w="med" len="med"/>
                <a:tailEnd type="none" w="med" len="med"/>
              </a:ln>
            </p:spPr>
          </p:cxnSp>
          <p:cxnSp>
            <p:nvCxnSpPr>
              <p:cNvPr id="56" name="直接连接符 718">
                <a:extLst>
                  <a:ext uri="{FF2B5EF4-FFF2-40B4-BE49-F238E27FC236}">
                    <a16:creationId xmlns:a16="http://schemas.microsoft.com/office/drawing/2014/main" id="{BA02924A-D381-E051-D6AE-1B3A101AE04B}"/>
                  </a:ext>
                </a:extLst>
              </p:cNvPr>
              <p:cNvCxnSpPr/>
              <p:nvPr/>
            </p:nvCxnSpPr>
            <p:spPr>
              <a:xfrm>
                <a:off x="4064" y="11835"/>
                <a:ext cx="43" cy="0"/>
              </a:xfrm>
              <a:prstGeom prst="line">
                <a:avLst/>
              </a:prstGeom>
              <a:ln w="6350" cap="flat" cmpd="sng">
                <a:solidFill>
                  <a:srgbClr val="000000"/>
                </a:solidFill>
                <a:prstDash val="solid"/>
                <a:headEnd type="none" w="med" len="med"/>
                <a:tailEnd type="none" w="med" len="med"/>
              </a:ln>
            </p:spPr>
          </p:cxnSp>
          <p:cxnSp>
            <p:nvCxnSpPr>
              <p:cNvPr id="57" name="直接连接符 719">
                <a:extLst>
                  <a:ext uri="{FF2B5EF4-FFF2-40B4-BE49-F238E27FC236}">
                    <a16:creationId xmlns:a16="http://schemas.microsoft.com/office/drawing/2014/main" id="{4988D405-FE96-BBA1-EEFF-D6AD1E11282D}"/>
                  </a:ext>
                </a:extLst>
              </p:cNvPr>
              <p:cNvCxnSpPr/>
              <p:nvPr/>
            </p:nvCxnSpPr>
            <p:spPr>
              <a:xfrm>
                <a:off x="4155" y="11835"/>
                <a:ext cx="69" cy="0"/>
              </a:xfrm>
              <a:prstGeom prst="line">
                <a:avLst/>
              </a:prstGeom>
              <a:ln w="6350" cap="flat" cmpd="sng">
                <a:solidFill>
                  <a:srgbClr val="000000"/>
                </a:solidFill>
                <a:prstDash val="solid"/>
                <a:headEnd type="none" w="med" len="med"/>
                <a:tailEnd type="none" w="med" len="med"/>
              </a:ln>
            </p:spPr>
          </p:cxnSp>
          <p:cxnSp>
            <p:nvCxnSpPr>
              <p:cNvPr id="58" name="直接连接符 720">
                <a:extLst>
                  <a:ext uri="{FF2B5EF4-FFF2-40B4-BE49-F238E27FC236}">
                    <a16:creationId xmlns:a16="http://schemas.microsoft.com/office/drawing/2014/main" id="{85A3CA13-8BCF-4ED9-FC49-039DA108065D}"/>
                  </a:ext>
                </a:extLst>
              </p:cNvPr>
              <p:cNvCxnSpPr/>
              <p:nvPr/>
            </p:nvCxnSpPr>
            <p:spPr>
              <a:xfrm>
                <a:off x="4280" y="11835"/>
                <a:ext cx="148" cy="0"/>
              </a:xfrm>
              <a:prstGeom prst="line">
                <a:avLst/>
              </a:prstGeom>
              <a:ln w="6350" cap="flat" cmpd="sng">
                <a:solidFill>
                  <a:srgbClr val="000000"/>
                </a:solidFill>
                <a:prstDash val="solid"/>
                <a:headEnd type="none" w="med" len="med"/>
                <a:tailEnd type="none" w="med" len="med"/>
              </a:ln>
            </p:spPr>
          </p:cxnSp>
          <p:cxnSp>
            <p:nvCxnSpPr>
              <p:cNvPr id="59" name="直接连接符 721">
                <a:extLst>
                  <a:ext uri="{FF2B5EF4-FFF2-40B4-BE49-F238E27FC236}">
                    <a16:creationId xmlns:a16="http://schemas.microsoft.com/office/drawing/2014/main" id="{36240F94-3E7A-BE1F-AC1B-551F966A3636}"/>
                  </a:ext>
                </a:extLst>
              </p:cNvPr>
              <p:cNvCxnSpPr/>
              <p:nvPr/>
            </p:nvCxnSpPr>
            <p:spPr>
              <a:xfrm>
                <a:off x="4462" y="11835"/>
                <a:ext cx="43" cy="0"/>
              </a:xfrm>
              <a:prstGeom prst="line">
                <a:avLst/>
              </a:prstGeom>
              <a:ln w="6350" cap="flat" cmpd="sng">
                <a:solidFill>
                  <a:srgbClr val="000000"/>
                </a:solidFill>
                <a:prstDash val="solid"/>
                <a:headEnd type="none" w="med" len="med"/>
                <a:tailEnd type="none" w="med" len="med"/>
              </a:ln>
            </p:spPr>
          </p:cxnSp>
          <p:cxnSp>
            <p:nvCxnSpPr>
              <p:cNvPr id="60" name="直接连接符 722">
                <a:extLst>
                  <a:ext uri="{FF2B5EF4-FFF2-40B4-BE49-F238E27FC236}">
                    <a16:creationId xmlns:a16="http://schemas.microsoft.com/office/drawing/2014/main" id="{44758A81-B4C2-E427-91FD-7BC3CE91026B}"/>
                  </a:ext>
                </a:extLst>
              </p:cNvPr>
              <p:cNvCxnSpPr/>
              <p:nvPr/>
            </p:nvCxnSpPr>
            <p:spPr>
              <a:xfrm>
                <a:off x="4117" y="11885"/>
                <a:ext cx="69" cy="0"/>
              </a:xfrm>
              <a:prstGeom prst="line">
                <a:avLst/>
              </a:prstGeom>
              <a:ln w="6350" cap="flat" cmpd="sng">
                <a:solidFill>
                  <a:srgbClr val="000000"/>
                </a:solidFill>
                <a:prstDash val="solid"/>
                <a:headEnd type="none" w="med" len="med"/>
                <a:tailEnd type="none" w="med" len="med"/>
              </a:ln>
            </p:spPr>
          </p:cxnSp>
          <p:cxnSp>
            <p:nvCxnSpPr>
              <p:cNvPr id="61" name="直接连接符 723">
                <a:extLst>
                  <a:ext uri="{FF2B5EF4-FFF2-40B4-BE49-F238E27FC236}">
                    <a16:creationId xmlns:a16="http://schemas.microsoft.com/office/drawing/2014/main" id="{6021A220-0B78-E6EF-EEC9-F577A6B44659}"/>
                  </a:ext>
                </a:extLst>
              </p:cNvPr>
              <p:cNvCxnSpPr/>
              <p:nvPr/>
            </p:nvCxnSpPr>
            <p:spPr>
              <a:xfrm>
                <a:off x="4270" y="11890"/>
                <a:ext cx="43" cy="0"/>
              </a:xfrm>
              <a:prstGeom prst="line">
                <a:avLst/>
              </a:prstGeom>
              <a:ln w="6350" cap="flat" cmpd="sng">
                <a:solidFill>
                  <a:srgbClr val="000000"/>
                </a:solidFill>
                <a:prstDash val="solid"/>
                <a:headEnd type="none" w="med" len="med"/>
                <a:tailEnd type="none" w="med" len="med"/>
              </a:ln>
            </p:spPr>
          </p:cxnSp>
          <p:cxnSp>
            <p:nvCxnSpPr>
              <p:cNvPr id="62" name="直接连接符 724">
                <a:extLst>
                  <a:ext uri="{FF2B5EF4-FFF2-40B4-BE49-F238E27FC236}">
                    <a16:creationId xmlns:a16="http://schemas.microsoft.com/office/drawing/2014/main" id="{406E4337-02DE-BC83-607B-3EA9456AA497}"/>
                  </a:ext>
                </a:extLst>
              </p:cNvPr>
              <p:cNvCxnSpPr/>
              <p:nvPr/>
            </p:nvCxnSpPr>
            <p:spPr>
              <a:xfrm>
                <a:off x="4349" y="11885"/>
                <a:ext cx="29" cy="0"/>
              </a:xfrm>
              <a:prstGeom prst="line">
                <a:avLst/>
              </a:prstGeom>
              <a:ln w="6350" cap="flat" cmpd="sng">
                <a:solidFill>
                  <a:srgbClr val="000000"/>
                </a:solidFill>
                <a:prstDash val="solid"/>
                <a:headEnd type="none" w="med" len="med"/>
                <a:tailEnd type="none" w="med" len="med"/>
              </a:ln>
            </p:spPr>
          </p:cxnSp>
          <p:cxnSp>
            <p:nvCxnSpPr>
              <p:cNvPr id="63" name="直接连接符 725">
                <a:extLst>
                  <a:ext uri="{FF2B5EF4-FFF2-40B4-BE49-F238E27FC236}">
                    <a16:creationId xmlns:a16="http://schemas.microsoft.com/office/drawing/2014/main" id="{FE3C8418-AC64-A9B0-45EC-EBBA4D9A4084}"/>
                  </a:ext>
                </a:extLst>
              </p:cNvPr>
              <p:cNvCxnSpPr/>
              <p:nvPr/>
            </p:nvCxnSpPr>
            <p:spPr>
              <a:xfrm>
                <a:off x="4411" y="11883"/>
                <a:ext cx="67" cy="0"/>
              </a:xfrm>
              <a:prstGeom prst="line">
                <a:avLst/>
              </a:prstGeom>
              <a:ln w="6350" cap="flat" cmpd="sng">
                <a:solidFill>
                  <a:srgbClr val="000000"/>
                </a:solidFill>
                <a:prstDash val="solid"/>
                <a:headEnd type="none" w="med" len="med"/>
                <a:tailEnd type="none" w="med" len="med"/>
              </a:ln>
            </p:spPr>
          </p:cxnSp>
          <p:cxnSp>
            <p:nvCxnSpPr>
              <p:cNvPr id="64" name="直接连接符 726">
                <a:extLst>
                  <a:ext uri="{FF2B5EF4-FFF2-40B4-BE49-F238E27FC236}">
                    <a16:creationId xmlns:a16="http://schemas.microsoft.com/office/drawing/2014/main" id="{5A05D22A-CB94-CB76-7925-9788692320E5}"/>
                  </a:ext>
                </a:extLst>
              </p:cNvPr>
              <p:cNvCxnSpPr/>
              <p:nvPr/>
            </p:nvCxnSpPr>
            <p:spPr>
              <a:xfrm>
                <a:off x="4133" y="11926"/>
                <a:ext cx="43" cy="0"/>
              </a:xfrm>
              <a:prstGeom prst="line">
                <a:avLst/>
              </a:prstGeom>
              <a:ln w="6350" cap="flat" cmpd="sng">
                <a:solidFill>
                  <a:srgbClr val="000000"/>
                </a:solidFill>
                <a:prstDash val="solid"/>
                <a:headEnd type="none" w="med" len="med"/>
                <a:tailEnd type="none" w="med" len="med"/>
              </a:ln>
            </p:spPr>
          </p:cxnSp>
          <p:cxnSp>
            <p:nvCxnSpPr>
              <p:cNvPr id="65" name="直接连接符 727">
                <a:extLst>
                  <a:ext uri="{FF2B5EF4-FFF2-40B4-BE49-F238E27FC236}">
                    <a16:creationId xmlns:a16="http://schemas.microsoft.com/office/drawing/2014/main" id="{73F484BB-DBEC-02B4-2D7D-C5169A9846B7}"/>
                  </a:ext>
                </a:extLst>
              </p:cNvPr>
              <p:cNvCxnSpPr/>
              <p:nvPr/>
            </p:nvCxnSpPr>
            <p:spPr>
              <a:xfrm>
                <a:off x="4390" y="11926"/>
                <a:ext cx="29" cy="0"/>
              </a:xfrm>
              <a:prstGeom prst="line">
                <a:avLst/>
              </a:prstGeom>
              <a:ln w="6350" cap="flat" cmpd="sng">
                <a:solidFill>
                  <a:srgbClr val="000000"/>
                </a:solidFill>
                <a:prstDash val="solid"/>
                <a:headEnd type="none" w="med" len="med"/>
                <a:tailEnd type="none" w="med" len="med"/>
              </a:ln>
            </p:spPr>
          </p:cxnSp>
          <p:cxnSp>
            <p:nvCxnSpPr>
              <p:cNvPr id="66" name="直接连接符 728">
                <a:extLst>
                  <a:ext uri="{FF2B5EF4-FFF2-40B4-BE49-F238E27FC236}">
                    <a16:creationId xmlns:a16="http://schemas.microsoft.com/office/drawing/2014/main" id="{4F65EA1D-55DB-1F9E-06F7-16126A9EE24A}"/>
                  </a:ext>
                </a:extLst>
              </p:cNvPr>
              <p:cNvCxnSpPr/>
              <p:nvPr/>
            </p:nvCxnSpPr>
            <p:spPr>
              <a:xfrm>
                <a:off x="4440" y="11926"/>
                <a:ext cx="43" cy="0"/>
              </a:xfrm>
              <a:prstGeom prst="line">
                <a:avLst/>
              </a:prstGeom>
              <a:ln w="6350" cap="flat" cmpd="sng">
                <a:solidFill>
                  <a:srgbClr val="000000"/>
                </a:solidFill>
                <a:prstDash val="solid"/>
                <a:headEnd type="none" w="med" len="med"/>
                <a:tailEnd type="none" w="med" len="med"/>
              </a:ln>
            </p:spPr>
          </p:cxnSp>
          <p:cxnSp>
            <p:nvCxnSpPr>
              <p:cNvPr id="67" name="直接连接符 729">
                <a:extLst>
                  <a:ext uri="{FF2B5EF4-FFF2-40B4-BE49-F238E27FC236}">
                    <a16:creationId xmlns:a16="http://schemas.microsoft.com/office/drawing/2014/main" id="{E984574F-352B-686D-D9BF-B7E690F8D0E7}"/>
                  </a:ext>
                </a:extLst>
              </p:cNvPr>
              <p:cNvCxnSpPr/>
              <p:nvPr/>
            </p:nvCxnSpPr>
            <p:spPr>
              <a:xfrm>
                <a:off x="4061" y="11972"/>
                <a:ext cx="44" cy="0"/>
              </a:xfrm>
              <a:prstGeom prst="line">
                <a:avLst/>
              </a:prstGeom>
              <a:ln w="6350" cap="flat" cmpd="sng">
                <a:solidFill>
                  <a:srgbClr val="000000"/>
                </a:solidFill>
                <a:prstDash val="solid"/>
                <a:headEnd type="none" w="med" len="med"/>
                <a:tailEnd type="none" w="med" len="med"/>
              </a:ln>
            </p:spPr>
          </p:cxnSp>
          <p:cxnSp>
            <p:nvCxnSpPr>
              <p:cNvPr id="68" name="直接连接符 730">
                <a:extLst>
                  <a:ext uri="{FF2B5EF4-FFF2-40B4-BE49-F238E27FC236}">
                    <a16:creationId xmlns:a16="http://schemas.microsoft.com/office/drawing/2014/main" id="{C944AF52-478B-A7E2-5F03-89282CFBCBB7}"/>
                  </a:ext>
                </a:extLst>
              </p:cNvPr>
              <p:cNvCxnSpPr/>
              <p:nvPr/>
            </p:nvCxnSpPr>
            <p:spPr>
              <a:xfrm>
                <a:off x="4140" y="11972"/>
                <a:ext cx="65" cy="0"/>
              </a:xfrm>
              <a:prstGeom prst="line">
                <a:avLst/>
              </a:prstGeom>
              <a:ln w="6350" cap="flat" cmpd="sng">
                <a:solidFill>
                  <a:srgbClr val="000000"/>
                </a:solidFill>
                <a:prstDash val="solid"/>
                <a:headEnd type="none" w="med" len="med"/>
                <a:tailEnd type="none" w="med" len="med"/>
              </a:ln>
            </p:spPr>
          </p:cxnSp>
          <p:cxnSp>
            <p:nvCxnSpPr>
              <p:cNvPr id="69" name="直接连接符 731">
                <a:extLst>
                  <a:ext uri="{FF2B5EF4-FFF2-40B4-BE49-F238E27FC236}">
                    <a16:creationId xmlns:a16="http://schemas.microsoft.com/office/drawing/2014/main" id="{3845AFBA-D8F2-2698-DD74-35907059CB0E}"/>
                  </a:ext>
                </a:extLst>
              </p:cNvPr>
              <p:cNvCxnSpPr/>
              <p:nvPr/>
            </p:nvCxnSpPr>
            <p:spPr>
              <a:xfrm>
                <a:off x="4241" y="11972"/>
                <a:ext cx="31" cy="0"/>
              </a:xfrm>
              <a:prstGeom prst="line">
                <a:avLst/>
              </a:prstGeom>
              <a:ln w="6350" cap="flat" cmpd="sng">
                <a:solidFill>
                  <a:srgbClr val="000000"/>
                </a:solidFill>
                <a:prstDash val="solid"/>
                <a:headEnd type="none" w="med" len="med"/>
                <a:tailEnd type="none" w="med" len="med"/>
              </a:ln>
            </p:spPr>
          </p:cxnSp>
          <p:cxnSp>
            <p:nvCxnSpPr>
              <p:cNvPr id="70" name="直接连接符 732">
                <a:extLst>
                  <a:ext uri="{FF2B5EF4-FFF2-40B4-BE49-F238E27FC236}">
                    <a16:creationId xmlns:a16="http://schemas.microsoft.com/office/drawing/2014/main" id="{544EE218-027D-8901-F3C4-15F6CFFC00FF}"/>
                  </a:ext>
                </a:extLst>
              </p:cNvPr>
              <p:cNvCxnSpPr/>
              <p:nvPr/>
            </p:nvCxnSpPr>
            <p:spPr>
              <a:xfrm>
                <a:off x="4325" y="11972"/>
                <a:ext cx="153" cy="0"/>
              </a:xfrm>
              <a:prstGeom prst="line">
                <a:avLst/>
              </a:prstGeom>
              <a:ln w="6350" cap="flat" cmpd="sng">
                <a:solidFill>
                  <a:srgbClr val="000000"/>
                </a:solidFill>
                <a:prstDash val="solid"/>
                <a:headEnd type="none" w="med" len="med"/>
                <a:tailEnd type="none" w="med" len="med"/>
              </a:ln>
            </p:spPr>
          </p:cxnSp>
          <p:cxnSp>
            <p:nvCxnSpPr>
              <p:cNvPr id="71" name="直接连接符 733">
                <a:extLst>
                  <a:ext uri="{FF2B5EF4-FFF2-40B4-BE49-F238E27FC236}">
                    <a16:creationId xmlns:a16="http://schemas.microsoft.com/office/drawing/2014/main" id="{CBD9DFD9-1BEF-D8BA-72B5-EDCF46F93FB0}"/>
                  </a:ext>
                </a:extLst>
              </p:cNvPr>
              <p:cNvCxnSpPr/>
              <p:nvPr/>
            </p:nvCxnSpPr>
            <p:spPr>
              <a:xfrm>
                <a:off x="4505" y="11972"/>
                <a:ext cx="26" cy="0"/>
              </a:xfrm>
              <a:prstGeom prst="line">
                <a:avLst/>
              </a:prstGeom>
              <a:ln w="6350" cap="flat" cmpd="sng">
                <a:solidFill>
                  <a:srgbClr val="000000"/>
                </a:solidFill>
                <a:prstDash val="solid"/>
                <a:headEnd type="none" w="med" len="med"/>
                <a:tailEnd type="none" w="med" len="med"/>
              </a:ln>
            </p:spPr>
          </p:cxnSp>
          <p:cxnSp>
            <p:nvCxnSpPr>
              <p:cNvPr id="72" name="直接连接符 734">
                <a:extLst>
                  <a:ext uri="{FF2B5EF4-FFF2-40B4-BE49-F238E27FC236}">
                    <a16:creationId xmlns:a16="http://schemas.microsoft.com/office/drawing/2014/main" id="{0CD48AB6-BA97-ECE1-58BE-D80B8CD3D22D}"/>
                  </a:ext>
                </a:extLst>
              </p:cNvPr>
              <p:cNvCxnSpPr/>
              <p:nvPr/>
            </p:nvCxnSpPr>
            <p:spPr>
              <a:xfrm>
                <a:off x="4097" y="12012"/>
                <a:ext cx="60" cy="0"/>
              </a:xfrm>
              <a:prstGeom prst="line">
                <a:avLst/>
              </a:prstGeom>
              <a:ln w="6350" cap="flat" cmpd="sng">
                <a:solidFill>
                  <a:srgbClr val="000000"/>
                </a:solidFill>
                <a:prstDash val="solid"/>
                <a:headEnd type="none" w="med" len="med"/>
                <a:tailEnd type="none" w="med" len="med"/>
              </a:ln>
            </p:spPr>
          </p:cxnSp>
          <p:cxnSp>
            <p:nvCxnSpPr>
              <p:cNvPr id="73" name="直接连接符 735">
                <a:extLst>
                  <a:ext uri="{FF2B5EF4-FFF2-40B4-BE49-F238E27FC236}">
                    <a16:creationId xmlns:a16="http://schemas.microsoft.com/office/drawing/2014/main" id="{7974EB85-C1FF-81B3-34AD-FB07913861B3}"/>
                  </a:ext>
                </a:extLst>
              </p:cNvPr>
              <p:cNvCxnSpPr/>
              <p:nvPr/>
            </p:nvCxnSpPr>
            <p:spPr>
              <a:xfrm flipV="1">
                <a:off x="4234" y="12012"/>
                <a:ext cx="91" cy="0"/>
              </a:xfrm>
              <a:prstGeom prst="line">
                <a:avLst/>
              </a:prstGeom>
              <a:ln w="6350" cap="flat" cmpd="sng">
                <a:solidFill>
                  <a:srgbClr val="000000"/>
                </a:solidFill>
                <a:prstDash val="solid"/>
                <a:headEnd type="none" w="med" len="med"/>
                <a:tailEnd type="none" w="med" len="med"/>
              </a:ln>
            </p:spPr>
          </p:cxnSp>
          <p:cxnSp>
            <p:nvCxnSpPr>
              <p:cNvPr id="74" name="直接连接符 736">
                <a:extLst>
                  <a:ext uri="{FF2B5EF4-FFF2-40B4-BE49-F238E27FC236}">
                    <a16:creationId xmlns:a16="http://schemas.microsoft.com/office/drawing/2014/main" id="{1BAC525B-C992-3236-9E30-EB6C6E3972CB}"/>
                  </a:ext>
                </a:extLst>
              </p:cNvPr>
              <p:cNvCxnSpPr/>
              <p:nvPr/>
            </p:nvCxnSpPr>
            <p:spPr>
              <a:xfrm>
                <a:off x="4399" y="12012"/>
                <a:ext cx="44" cy="0"/>
              </a:xfrm>
              <a:prstGeom prst="line">
                <a:avLst/>
              </a:prstGeom>
              <a:ln w="6350" cap="flat" cmpd="sng">
                <a:solidFill>
                  <a:srgbClr val="000000"/>
                </a:solidFill>
                <a:prstDash val="solid"/>
                <a:headEnd type="none" w="med" len="med"/>
                <a:tailEnd type="none" w="med" len="med"/>
              </a:ln>
            </p:spPr>
          </p:cxnSp>
          <p:cxnSp>
            <p:nvCxnSpPr>
              <p:cNvPr id="75" name="直接连接符 737">
                <a:extLst>
                  <a:ext uri="{FF2B5EF4-FFF2-40B4-BE49-F238E27FC236}">
                    <a16:creationId xmlns:a16="http://schemas.microsoft.com/office/drawing/2014/main" id="{564543ED-5DE3-476D-46D3-C15739B8D6B1}"/>
                  </a:ext>
                </a:extLst>
              </p:cNvPr>
              <p:cNvCxnSpPr/>
              <p:nvPr/>
            </p:nvCxnSpPr>
            <p:spPr>
              <a:xfrm>
                <a:off x="4478" y="12012"/>
                <a:ext cx="34" cy="0"/>
              </a:xfrm>
              <a:prstGeom prst="line">
                <a:avLst/>
              </a:prstGeom>
              <a:ln w="6350" cap="flat" cmpd="sng">
                <a:solidFill>
                  <a:srgbClr val="000000"/>
                </a:solidFill>
                <a:prstDash val="solid"/>
                <a:headEnd type="none" w="med" len="med"/>
                <a:tailEnd type="none" w="med" len="med"/>
              </a:ln>
            </p:spPr>
          </p:cxnSp>
          <p:cxnSp>
            <p:nvCxnSpPr>
              <p:cNvPr id="76" name="直接连接符 738">
                <a:extLst>
                  <a:ext uri="{FF2B5EF4-FFF2-40B4-BE49-F238E27FC236}">
                    <a16:creationId xmlns:a16="http://schemas.microsoft.com/office/drawing/2014/main" id="{8DD17118-AF35-0ADA-6A4B-DE5961E1C010}"/>
                  </a:ext>
                </a:extLst>
              </p:cNvPr>
              <p:cNvCxnSpPr/>
              <p:nvPr/>
            </p:nvCxnSpPr>
            <p:spPr>
              <a:xfrm>
                <a:off x="4059" y="12058"/>
                <a:ext cx="43" cy="0"/>
              </a:xfrm>
              <a:prstGeom prst="line">
                <a:avLst/>
              </a:prstGeom>
              <a:ln w="6350" cap="flat" cmpd="sng">
                <a:solidFill>
                  <a:srgbClr val="000000"/>
                </a:solidFill>
                <a:prstDash val="solid"/>
                <a:headEnd type="none" w="med" len="med"/>
                <a:tailEnd type="none" w="med" len="med"/>
              </a:ln>
            </p:spPr>
          </p:cxnSp>
          <p:cxnSp>
            <p:nvCxnSpPr>
              <p:cNvPr id="77" name="直接连接符 739">
                <a:extLst>
                  <a:ext uri="{FF2B5EF4-FFF2-40B4-BE49-F238E27FC236}">
                    <a16:creationId xmlns:a16="http://schemas.microsoft.com/office/drawing/2014/main" id="{F9E66925-6E0E-2B68-ED81-41AA5EE9A997}"/>
                  </a:ext>
                </a:extLst>
              </p:cNvPr>
              <p:cNvCxnSpPr/>
              <p:nvPr/>
            </p:nvCxnSpPr>
            <p:spPr>
              <a:xfrm>
                <a:off x="4150" y="12058"/>
                <a:ext cx="70" cy="0"/>
              </a:xfrm>
              <a:prstGeom prst="line">
                <a:avLst/>
              </a:prstGeom>
              <a:ln w="6350" cap="flat" cmpd="sng">
                <a:solidFill>
                  <a:srgbClr val="000000"/>
                </a:solidFill>
                <a:prstDash val="solid"/>
                <a:headEnd type="none" w="med" len="med"/>
                <a:tailEnd type="none" w="med" len="med"/>
              </a:ln>
            </p:spPr>
          </p:cxnSp>
          <p:cxnSp>
            <p:nvCxnSpPr>
              <p:cNvPr id="78" name="直接连接符 740">
                <a:extLst>
                  <a:ext uri="{FF2B5EF4-FFF2-40B4-BE49-F238E27FC236}">
                    <a16:creationId xmlns:a16="http://schemas.microsoft.com/office/drawing/2014/main" id="{FC10DF0E-1F2E-664D-7CF4-F4DD2B3FCB95}"/>
                  </a:ext>
                </a:extLst>
              </p:cNvPr>
              <p:cNvCxnSpPr/>
              <p:nvPr/>
            </p:nvCxnSpPr>
            <p:spPr>
              <a:xfrm>
                <a:off x="4275" y="12058"/>
                <a:ext cx="148" cy="0"/>
              </a:xfrm>
              <a:prstGeom prst="line">
                <a:avLst/>
              </a:prstGeom>
              <a:ln w="6350" cap="flat" cmpd="sng">
                <a:solidFill>
                  <a:srgbClr val="000000"/>
                </a:solidFill>
                <a:prstDash val="solid"/>
                <a:headEnd type="none" w="med" len="med"/>
                <a:tailEnd type="none" w="med" len="med"/>
              </a:ln>
            </p:spPr>
          </p:cxnSp>
          <p:cxnSp>
            <p:nvCxnSpPr>
              <p:cNvPr id="79" name="直接连接符 741">
                <a:extLst>
                  <a:ext uri="{FF2B5EF4-FFF2-40B4-BE49-F238E27FC236}">
                    <a16:creationId xmlns:a16="http://schemas.microsoft.com/office/drawing/2014/main" id="{0A3DF67A-13DE-B2A1-DEB6-F46872AD5848}"/>
                  </a:ext>
                </a:extLst>
              </p:cNvPr>
              <p:cNvCxnSpPr/>
              <p:nvPr/>
            </p:nvCxnSpPr>
            <p:spPr>
              <a:xfrm>
                <a:off x="4457" y="12058"/>
                <a:ext cx="43" cy="0"/>
              </a:xfrm>
              <a:prstGeom prst="line">
                <a:avLst/>
              </a:prstGeom>
              <a:ln w="6350" cap="flat" cmpd="sng">
                <a:solidFill>
                  <a:srgbClr val="000000"/>
                </a:solidFill>
                <a:prstDash val="solid"/>
                <a:headEnd type="none" w="med" len="med"/>
                <a:tailEnd type="none" w="med" len="med"/>
              </a:ln>
            </p:spPr>
          </p:cxnSp>
          <p:cxnSp>
            <p:nvCxnSpPr>
              <p:cNvPr id="80" name="直接连接符 742">
                <a:extLst>
                  <a:ext uri="{FF2B5EF4-FFF2-40B4-BE49-F238E27FC236}">
                    <a16:creationId xmlns:a16="http://schemas.microsoft.com/office/drawing/2014/main" id="{25309F92-E36E-3F06-6EB4-7125A9A887EE}"/>
                  </a:ext>
                </a:extLst>
              </p:cNvPr>
              <p:cNvCxnSpPr/>
              <p:nvPr/>
            </p:nvCxnSpPr>
            <p:spPr>
              <a:xfrm>
                <a:off x="4112" y="12108"/>
                <a:ext cx="69" cy="0"/>
              </a:xfrm>
              <a:prstGeom prst="line">
                <a:avLst/>
              </a:prstGeom>
              <a:ln w="6350" cap="flat" cmpd="sng">
                <a:solidFill>
                  <a:srgbClr val="000000"/>
                </a:solidFill>
                <a:prstDash val="solid"/>
                <a:headEnd type="none" w="med" len="med"/>
                <a:tailEnd type="none" w="med" len="med"/>
              </a:ln>
            </p:spPr>
          </p:cxnSp>
          <p:cxnSp>
            <p:nvCxnSpPr>
              <p:cNvPr id="81" name="直接连接符 743">
                <a:extLst>
                  <a:ext uri="{FF2B5EF4-FFF2-40B4-BE49-F238E27FC236}">
                    <a16:creationId xmlns:a16="http://schemas.microsoft.com/office/drawing/2014/main" id="{851E2995-C809-205E-B3D0-39C1E2A8F0F7}"/>
                  </a:ext>
                </a:extLst>
              </p:cNvPr>
              <p:cNvCxnSpPr/>
              <p:nvPr/>
            </p:nvCxnSpPr>
            <p:spPr>
              <a:xfrm>
                <a:off x="4265" y="12113"/>
                <a:ext cx="43" cy="0"/>
              </a:xfrm>
              <a:prstGeom prst="line">
                <a:avLst/>
              </a:prstGeom>
              <a:ln w="6350" cap="flat" cmpd="sng">
                <a:solidFill>
                  <a:srgbClr val="000000"/>
                </a:solidFill>
                <a:prstDash val="solid"/>
                <a:headEnd type="none" w="med" len="med"/>
                <a:tailEnd type="none" w="med" len="med"/>
              </a:ln>
            </p:spPr>
          </p:cxnSp>
          <p:cxnSp>
            <p:nvCxnSpPr>
              <p:cNvPr id="82" name="直接连接符 744">
                <a:extLst>
                  <a:ext uri="{FF2B5EF4-FFF2-40B4-BE49-F238E27FC236}">
                    <a16:creationId xmlns:a16="http://schemas.microsoft.com/office/drawing/2014/main" id="{2A3DBABD-2D41-3697-908B-7EDC4B572ABF}"/>
                  </a:ext>
                </a:extLst>
              </p:cNvPr>
              <p:cNvCxnSpPr/>
              <p:nvPr/>
            </p:nvCxnSpPr>
            <p:spPr>
              <a:xfrm>
                <a:off x="4344" y="12108"/>
                <a:ext cx="29" cy="0"/>
              </a:xfrm>
              <a:prstGeom prst="line">
                <a:avLst/>
              </a:prstGeom>
              <a:ln w="6350" cap="flat" cmpd="sng">
                <a:solidFill>
                  <a:srgbClr val="000000"/>
                </a:solidFill>
                <a:prstDash val="solid"/>
                <a:headEnd type="none" w="med" len="med"/>
                <a:tailEnd type="none" w="med" len="med"/>
              </a:ln>
            </p:spPr>
          </p:cxnSp>
          <p:cxnSp>
            <p:nvCxnSpPr>
              <p:cNvPr id="83" name="直接连接符 745">
                <a:extLst>
                  <a:ext uri="{FF2B5EF4-FFF2-40B4-BE49-F238E27FC236}">
                    <a16:creationId xmlns:a16="http://schemas.microsoft.com/office/drawing/2014/main" id="{0B71C134-7283-ACE7-A36C-D0B9E9A13327}"/>
                  </a:ext>
                </a:extLst>
              </p:cNvPr>
              <p:cNvCxnSpPr/>
              <p:nvPr/>
            </p:nvCxnSpPr>
            <p:spPr>
              <a:xfrm>
                <a:off x="4407" y="12106"/>
                <a:ext cx="67" cy="0"/>
              </a:xfrm>
              <a:prstGeom prst="line">
                <a:avLst/>
              </a:prstGeom>
              <a:ln w="6350" cap="flat" cmpd="sng">
                <a:solidFill>
                  <a:srgbClr val="000000"/>
                </a:solidFill>
                <a:prstDash val="solid"/>
                <a:headEnd type="none" w="med" len="med"/>
                <a:tailEnd type="none" w="med" len="med"/>
              </a:ln>
            </p:spPr>
          </p:cxnSp>
          <p:cxnSp>
            <p:nvCxnSpPr>
              <p:cNvPr id="84" name="直接连接符 746">
                <a:extLst>
                  <a:ext uri="{FF2B5EF4-FFF2-40B4-BE49-F238E27FC236}">
                    <a16:creationId xmlns:a16="http://schemas.microsoft.com/office/drawing/2014/main" id="{50CA0F87-0EB3-E1D7-C783-8809A8356DDB}"/>
                  </a:ext>
                </a:extLst>
              </p:cNvPr>
              <p:cNvCxnSpPr/>
              <p:nvPr/>
            </p:nvCxnSpPr>
            <p:spPr>
              <a:xfrm>
                <a:off x="4129" y="12149"/>
                <a:ext cx="43" cy="0"/>
              </a:xfrm>
              <a:prstGeom prst="line">
                <a:avLst/>
              </a:prstGeom>
              <a:ln w="6350" cap="flat" cmpd="sng">
                <a:solidFill>
                  <a:srgbClr val="000000"/>
                </a:solidFill>
                <a:prstDash val="solid"/>
                <a:headEnd type="none" w="med" len="med"/>
                <a:tailEnd type="none" w="med" len="med"/>
              </a:ln>
            </p:spPr>
          </p:cxnSp>
          <p:cxnSp>
            <p:nvCxnSpPr>
              <p:cNvPr id="85" name="直接连接符 747">
                <a:extLst>
                  <a:ext uri="{FF2B5EF4-FFF2-40B4-BE49-F238E27FC236}">
                    <a16:creationId xmlns:a16="http://schemas.microsoft.com/office/drawing/2014/main" id="{4A3CF2E8-84A4-91FC-A43F-DADE4EF81723}"/>
                  </a:ext>
                </a:extLst>
              </p:cNvPr>
              <p:cNvCxnSpPr/>
              <p:nvPr/>
            </p:nvCxnSpPr>
            <p:spPr>
              <a:xfrm>
                <a:off x="4385" y="12149"/>
                <a:ext cx="29" cy="0"/>
              </a:xfrm>
              <a:prstGeom prst="line">
                <a:avLst/>
              </a:prstGeom>
              <a:ln w="6350" cap="flat" cmpd="sng">
                <a:solidFill>
                  <a:srgbClr val="000000"/>
                </a:solidFill>
                <a:prstDash val="solid"/>
                <a:headEnd type="none" w="med" len="med"/>
                <a:tailEnd type="none" w="med" len="med"/>
              </a:ln>
            </p:spPr>
          </p:cxnSp>
          <p:cxnSp>
            <p:nvCxnSpPr>
              <p:cNvPr id="86" name="直接连接符 748">
                <a:extLst>
                  <a:ext uri="{FF2B5EF4-FFF2-40B4-BE49-F238E27FC236}">
                    <a16:creationId xmlns:a16="http://schemas.microsoft.com/office/drawing/2014/main" id="{8F2F42D7-192A-7C44-C47A-E4E6B416B6CF}"/>
                  </a:ext>
                </a:extLst>
              </p:cNvPr>
              <p:cNvCxnSpPr/>
              <p:nvPr/>
            </p:nvCxnSpPr>
            <p:spPr>
              <a:xfrm>
                <a:off x="4435" y="12149"/>
                <a:ext cx="43" cy="0"/>
              </a:xfrm>
              <a:prstGeom prst="line">
                <a:avLst/>
              </a:prstGeom>
              <a:ln w="6350" cap="flat" cmpd="sng">
                <a:solidFill>
                  <a:srgbClr val="000000"/>
                </a:solidFill>
                <a:prstDash val="solid"/>
                <a:headEnd type="none" w="med" len="med"/>
                <a:tailEnd type="none" w="med" len="med"/>
              </a:ln>
            </p:spPr>
          </p:cxnSp>
        </p:grpSp>
      </p:grpSp>
      <p:sp>
        <p:nvSpPr>
          <p:cNvPr id="113" name="文本框 112">
            <a:extLst>
              <a:ext uri="{FF2B5EF4-FFF2-40B4-BE49-F238E27FC236}">
                <a16:creationId xmlns:a16="http://schemas.microsoft.com/office/drawing/2014/main" id="{5C64F34C-0226-EA55-2F08-1F1E49735D21}"/>
              </a:ext>
            </a:extLst>
          </p:cNvPr>
          <p:cNvSpPr txBox="1"/>
          <p:nvPr/>
        </p:nvSpPr>
        <p:spPr>
          <a:xfrm>
            <a:off x="3926099" y="5307972"/>
            <a:ext cx="1113790" cy="368300"/>
          </a:xfrm>
          <a:prstGeom prst="rect">
            <a:avLst/>
          </a:prstGeom>
          <a:noFill/>
        </p:spPr>
        <p:txBody>
          <a:bodyPr wrap="square" rtlCol="0">
            <a:spAutoFit/>
          </a:bodyPr>
          <a:lstStyle/>
          <a:p>
            <a:r>
              <a:rPr lang="zh-CN" altLang="en-US" b="1" dirty="0">
                <a:latin typeface="黑体" panose="02010609060101010101" charset="-122"/>
                <a:ea typeface="黑体" panose="02010609060101010101" charset="-122"/>
              </a:rPr>
              <a:t>浓硫酸</a:t>
            </a:r>
          </a:p>
        </p:txBody>
      </p:sp>
      <p:grpSp>
        <p:nvGrpSpPr>
          <p:cNvPr id="114" name="组合 382">
            <a:extLst>
              <a:ext uri="{FF2B5EF4-FFF2-40B4-BE49-F238E27FC236}">
                <a16:creationId xmlns:a16="http://schemas.microsoft.com/office/drawing/2014/main" id="{B4CDDF6F-2E11-E24D-76FC-330D57405328}"/>
              </a:ext>
            </a:extLst>
          </p:cNvPr>
          <p:cNvGrpSpPr>
            <a:grpSpLocks noRot="1"/>
          </p:cNvGrpSpPr>
          <p:nvPr/>
        </p:nvGrpSpPr>
        <p:grpSpPr>
          <a:xfrm>
            <a:off x="7986058" y="4057473"/>
            <a:ext cx="1010285" cy="1237615"/>
            <a:chOff x="4464" y="10430"/>
            <a:chExt cx="1505" cy="1572"/>
          </a:xfrm>
        </p:grpSpPr>
        <p:grpSp>
          <p:nvGrpSpPr>
            <p:cNvPr id="115" name="组合 94">
              <a:extLst>
                <a:ext uri="{FF2B5EF4-FFF2-40B4-BE49-F238E27FC236}">
                  <a16:creationId xmlns:a16="http://schemas.microsoft.com/office/drawing/2014/main" id="{E488FD41-327E-BECE-B312-B3874D35718C}"/>
                </a:ext>
              </a:extLst>
            </p:cNvPr>
            <p:cNvGrpSpPr/>
            <p:nvPr/>
          </p:nvGrpSpPr>
          <p:grpSpPr>
            <a:xfrm>
              <a:off x="4809" y="10748"/>
              <a:ext cx="817" cy="1254"/>
              <a:chOff x="3345" y="3246"/>
              <a:chExt cx="817" cy="1254"/>
            </a:xfrm>
          </p:grpSpPr>
          <p:grpSp>
            <p:nvGrpSpPr>
              <p:cNvPr id="380" name="组合 91">
                <a:extLst>
                  <a:ext uri="{FF2B5EF4-FFF2-40B4-BE49-F238E27FC236}">
                    <a16:creationId xmlns:a16="http://schemas.microsoft.com/office/drawing/2014/main" id="{E495632B-E17C-BCFB-05AC-73B50D94590B}"/>
                  </a:ext>
                </a:extLst>
              </p:cNvPr>
              <p:cNvGrpSpPr/>
              <p:nvPr/>
            </p:nvGrpSpPr>
            <p:grpSpPr>
              <a:xfrm>
                <a:off x="3345" y="3246"/>
                <a:ext cx="817" cy="1254"/>
                <a:chOff x="1326" y="2280"/>
                <a:chExt cx="817" cy="1254"/>
              </a:xfrm>
            </p:grpSpPr>
            <p:sp>
              <p:nvSpPr>
                <p:cNvPr id="383" name="椭圆 81">
                  <a:extLst>
                    <a:ext uri="{FF2B5EF4-FFF2-40B4-BE49-F238E27FC236}">
                      <a16:creationId xmlns:a16="http://schemas.microsoft.com/office/drawing/2014/main" id="{61AE8D1F-552E-6B02-6604-FCC116D8EF89}"/>
                    </a:ext>
                  </a:extLst>
                </p:cNvPr>
                <p:cNvSpPr/>
                <p:nvPr/>
              </p:nvSpPr>
              <p:spPr>
                <a:xfrm>
                  <a:off x="1350" y="2769"/>
                  <a:ext cx="765" cy="765"/>
                </a:xfrm>
                <a:prstGeom prst="ellipse">
                  <a:avLst/>
                </a:prstGeom>
                <a:solidFill>
                  <a:srgbClr val="FFFFFF"/>
                </a:solidFill>
                <a:ln w="9525" cap="flat" cmpd="sng">
                  <a:solidFill>
                    <a:srgbClr val="000000"/>
                  </a:solidFill>
                  <a:prstDash val="solid"/>
                  <a:headEnd type="none" w="med" len="med"/>
                  <a:tailEnd type="none" w="med" len="med"/>
                </a:ln>
              </p:spPr>
            </p:sp>
            <p:sp>
              <p:nvSpPr>
                <p:cNvPr id="384" name="矩形 82">
                  <a:extLst>
                    <a:ext uri="{FF2B5EF4-FFF2-40B4-BE49-F238E27FC236}">
                      <a16:creationId xmlns:a16="http://schemas.microsoft.com/office/drawing/2014/main" id="{55E56E2D-1B92-7B6B-EF1C-FA094812F474}"/>
                    </a:ext>
                  </a:extLst>
                </p:cNvPr>
                <p:cNvSpPr/>
                <p:nvPr/>
              </p:nvSpPr>
              <p:spPr>
                <a:xfrm>
                  <a:off x="1326" y="2722"/>
                  <a:ext cx="817" cy="401"/>
                </a:xfrm>
                <a:prstGeom prst="rect">
                  <a:avLst/>
                </a:prstGeom>
                <a:solidFill>
                  <a:srgbClr val="FFFFFF"/>
                </a:solidFill>
                <a:ln>
                  <a:noFill/>
                </a:ln>
              </p:spPr>
            </p:sp>
            <p:grpSp>
              <p:nvGrpSpPr>
                <p:cNvPr id="385" name="组合 85">
                  <a:extLst>
                    <a:ext uri="{FF2B5EF4-FFF2-40B4-BE49-F238E27FC236}">
                      <a16:creationId xmlns:a16="http://schemas.microsoft.com/office/drawing/2014/main" id="{E74AF21C-EB15-7587-EA55-BBF8DBF8FE6C}"/>
                    </a:ext>
                  </a:extLst>
                </p:cNvPr>
                <p:cNvGrpSpPr/>
                <p:nvPr/>
              </p:nvGrpSpPr>
              <p:grpSpPr>
                <a:xfrm>
                  <a:off x="1339" y="2280"/>
                  <a:ext cx="238" cy="879"/>
                  <a:chOff x="1889" y="2296"/>
                  <a:chExt cx="238" cy="879"/>
                </a:xfrm>
              </p:grpSpPr>
              <p:sp>
                <p:nvSpPr>
                  <p:cNvPr id="391" name="圆角矩形 83">
                    <a:extLst>
                      <a:ext uri="{FF2B5EF4-FFF2-40B4-BE49-F238E27FC236}">
                        <a16:creationId xmlns:a16="http://schemas.microsoft.com/office/drawing/2014/main" id="{64C0ACF7-053F-51B1-B6CD-250330CB6455}"/>
                      </a:ext>
                    </a:extLst>
                  </p:cNvPr>
                  <p:cNvSpPr/>
                  <p:nvPr/>
                </p:nvSpPr>
                <p:spPr>
                  <a:xfrm rot="10800000">
                    <a:off x="1900" y="2325"/>
                    <a:ext cx="215" cy="850"/>
                  </a:xfrm>
                  <a:prstGeom prst="roundRect">
                    <a:avLst>
                      <a:gd name="adj" fmla="val 0"/>
                    </a:avLst>
                  </a:prstGeom>
                  <a:solidFill>
                    <a:srgbClr val="FFFFFF"/>
                  </a:solidFill>
                  <a:ln w="9525" cap="flat" cmpd="sng">
                    <a:solidFill>
                      <a:srgbClr val="000000"/>
                    </a:solidFill>
                    <a:prstDash val="solid"/>
                    <a:headEnd type="none" w="med" len="med"/>
                    <a:tailEnd type="none" w="med" len="med"/>
                  </a:ln>
                </p:spPr>
              </p:sp>
              <p:sp>
                <p:nvSpPr>
                  <p:cNvPr id="392" name="圆角矩形 84">
                    <a:extLst>
                      <a:ext uri="{FF2B5EF4-FFF2-40B4-BE49-F238E27FC236}">
                        <a16:creationId xmlns:a16="http://schemas.microsoft.com/office/drawing/2014/main" id="{B4546A1F-7AF4-E6A8-318E-6C4F7E64C069}"/>
                      </a:ext>
                    </a:extLst>
                  </p:cNvPr>
                  <p:cNvSpPr/>
                  <p:nvPr/>
                </p:nvSpPr>
                <p:spPr>
                  <a:xfrm rot="10800000">
                    <a:off x="1889" y="2296"/>
                    <a:ext cx="238"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grpSp>
            <p:grpSp>
              <p:nvGrpSpPr>
                <p:cNvPr id="386" name="组合 88">
                  <a:extLst>
                    <a:ext uri="{FF2B5EF4-FFF2-40B4-BE49-F238E27FC236}">
                      <a16:creationId xmlns:a16="http://schemas.microsoft.com/office/drawing/2014/main" id="{F0545587-6C59-DD29-310B-C7995948E107}"/>
                    </a:ext>
                  </a:extLst>
                </p:cNvPr>
                <p:cNvGrpSpPr/>
                <p:nvPr/>
              </p:nvGrpSpPr>
              <p:grpSpPr>
                <a:xfrm>
                  <a:off x="1889" y="2280"/>
                  <a:ext cx="238" cy="879"/>
                  <a:chOff x="1889" y="2296"/>
                  <a:chExt cx="238" cy="879"/>
                </a:xfrm>
              </p:grpSpPr>
              <p:sp>
                <p:nvSpPr>
                  <p:cNvPr id="389" name="圆角矩形 86">
                    <a:extLst>
                      <a:ext uri="{FF2B5EF4-FFF2-40B4-BE49-F238E27FC236}">
                        <a16:creationId xmlns:a16="http://schemas.microsoft.com/office/drawing/2014/main" id="{F437C50E-4B06-EBDF-E525-9063BC0744E1}"/>
                      </a:ext>
                    </a:extLst>
                  </p:cNvPr>
                  <p:cNvSpPr/>
                  <p:nvPr/>
                </p:nvSpPr>
                <p:spPr>
                  <a:xfrm rot="10800000">
                    <a:off x="1900" y="2325"/>
                    <a:ext cx="215" cy="850"/>
                  </a:xfrm>
                  <a:prstGeom prst="roundRect">
                    <a:avLst>
                      <a:gd name="adj" fmla="val 0"/>
                    </a:avLst>
                  </a:prstGeom>
                  <a:solidFill>
                    <a:srgbClr val="FFFFFF"/>
                  </a:solidFill>
                  <a:ln w="9525" cap="flat" cmpd="sng">
                    <a:solidFill>
                      <a:srgbClr val="000000"/>
                    </a:solidFill>
                    <a:prstDash val="solid"/>
                    <a:headEnd type="none" w="med" len="med"/>
                    <a:tailEnd type="none" w="med" len="med"/>
                  </a:ln>
                </p:spPr>
              </p:sp>
              <p:sp>
                <p:nvSpPr>
                  <p:cNvPr id="390" name="圆角矩形 87">
                    <a:extLst>
                      <a:ext uri="{FF2B5EF4-FFF2-40B4-BE49-F238E27FC236}">
                        <a16:creationId xmlns:a16="http://schemas.microsoft.com/office/drawing/2014/main" id="{A24AB95A-7C18-B09A-81A7-913AF24F2314}"/>
                      </a:ext>
                    </a:extLst>
                  </p:cNvPr>
                  <p:cNvSpPr/>
                  <p:nvPr/>
                </p:nvSpPr>
                <p:spPr>
                  <a:xfrm rot="10800000">
                    <a:off x="1889" y="2296"/>
                    <a:ext cx="238"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grpSp>
            <p:sp>
              <p:nvSpPr>
                <p:cNvPr id="387" name="椭圆 89">
                  <a:extLst>
                    <a:ext uri="{FF2B5EF4-FFF2-40B4-BE49-F238E27FC236}">
                      <a16:creationId xmlns:a16="http://schemas.microsoft.com/office/drawing/2014/main" id="{1D4B6C97-441D-C634-A8E8-F59407581E43}"/>
                    </a:ext>
                  </a:extLst>
                </p:cNvPr>
                <p:cNvSpPr/>
                <p:nvPr/>
              </p:nvSpPr>
              <p:spPr>
                <a:xfrm>
                  <a:off x="1570" y="3000"/>
                  <a:ext cx="329" cy="329"/>
                </a:xfrm>
                <a:prstGeom prst="ellipse">
                  <a:avLst/>
                </a:prstGeom>
                <a:solidFill>
                  <a:srgbClr val="FFFFFF"/>
                </a:solidFill>
                <a:ln w="9525" cap="flat" cmpd="sng">
                  <a:solidFill>
                    <a:srgbClr val="000000"/>
                  </a:solidFill>
                  <a:prstDash val="solid"/>
                  <a:headEnd type="none" w="med" len="med"/>
                  <a:tailEnd type="none" w="med" len="med"/>
                </a:ln>
              </p:spPr>
            </p:sp>
            <p:sp>
              <p:nvSpPr>
                <p:cNvPr id="388" name="矩形 90">
                  <a:extLst>
                    <a:ext uri="{FF2B5EF4-FFF2-40B4-BE49-F238E27FC236}">
                      <a16:creationId xmlns:a16="http://schemas.microsoft.com/office/drawing/2014/main" id="{B9D73A42-2337-3411-0B14-23EDA3E0128F}"/>
                    </a:ext>
                  </a:extLst>
                </p:cNvPr>
                <p:cNvSpPr/>
                <p:nvPr/>
              </p:nvSpPr>
              <p:spPr>
                <a:xfrm>
                  <a:off x="1358" y="2977"/>
                  <a:ext cx="750" cy="195"/>
                </a:xfrm>
                <a:prstGeom prst="rect">
                  <a:avLst/>
                </a:prstGeom>
                <a:solidFill>
                  <a:srgbClr val="FFFFFF"/>
                </a:solidFill>
                <a:ln>
                  <a:noFill/>
                </a:ln>
              </p:spPr>
            </p:sp>
          </p:grpSp>
          <p:cxnSp>
            <p:nvCxnSpPr>
              <p:cNvPr id="381" name="直接连接符 92">
                <a:extLst>
                  <a:ext uri="{FF2B5EF4-FFF2-40B4-BE49-F238E27FC236}">
                    <a16:creationId xmlns:a16="http://schemas.microsoft.com/office/drawing/2014/main" id="{BEA9A971-F148-523C-AB07-D9165D085871}"/>
                  </a:ext>
                </a:extLst>
              </p:cNvPr>
              <p:cNvCxnSpPr/>
              <p:nvPr/>
            </p:nvCxnSpPr>
            <p:spPr>
              <a:xfrm>
                <a:off x="3585" y="3939"/>
                <a:ext cx="0" cy="201"/>
              </a:xfrm>
              <a:prstGeom prst="line">
                <a:avLst/>
              </a:prstGeom>
              <a:ln w="9525" cap="flat" cmpd="sng">
                <a:solidFill>
                  <a:srgbClr val="000000"/>
                </a:solidFill>
                <a:prstDash val="solid"/>
                <a:headEnd type="none" w="med" len="med"/>
                <a:tailEnd type="none" w="med" len="med"/>
              </a:ln>
            </p:spPr>
          </p:cxnSp>
          <p:cxnSp>
            <p:nvCxnSpPr>
              <p:cNvPr id="382" name="直接连接符 93">
                <a:extLst>
                  <a:ext uri="{FF2B5EF4-FFF2-40B4-BE49-F238E27FC236}">
                    <a16:creationId xmlns:a16="http://schemas.microsoft.com/office/drawing/2014/main" id="{236927EB-0E1A-5316-99BA-1E2F869CE4C2}"/>
                  </a:ext>
                </a:extLst>
              </p:cNvPr>
              <p:cNvCxnSpPr/>
              <p:nvPr/>
            </p:nvCxnSpPr>
            <p:spPr>
              <a:xfrm>
                <a:off x="3918" y="3939"/>
                <a:ext cx="0" cy="201"/>
              </a:xfrm>
              <a:prstGeom prst="line">
                <a:avLst/>
              </a:prstGeom>
              <a:ln w="9525" cap="flat" cmpd="sng">
                <a:solidFill>
                  <a:srgbClr val="000000"/>
                </a:solidFill>
                <a:prstDash val="solid"/>
                <a:headEnd type="none" w="med" len="med"/>
                <a:tailEnd type="none" w="med" len="med"/>
              </a:ln>
            </p:spPr>
          </p:cxnSp>
        </p:grpSp>
        <p:grpSp>
          <p:nvGrpSpPr>
            <p:cNvPr id="116" name="组合 118">
              <a:extLst>
                <a:ext uri="{FF2B5EF4-FFF2-40B4-BE49-F238E27FC236}">
                  <a16:creationId xmlns:a16="http://schemas.microsoft.com/office/drawing/2014/main" id="{E93EE376-881F-B37C-679B-BE5B742BEC0E}"/>
                </a:ext>
              </a:extLst>
            </p:cNvPr>
            <p:cNvGrpSpPr/>
            <p:nvPr/>
          </p:nvGrpSpPr>
          <p:grpSpPr>
            <a:xfrm>
              <a:off x="4833" y="11172"/>
              <a:ext cx="198" cy="211"/>
              <a:chOff x="2172" y="8468"/>
              <a:chExt cx="304" cy="211"/>
            </a:xfrm>
          </p:grpSpPr>
          <p:sp>
            <p:nvSpPr>
              <p:cNvPr id="357" name="椭圆 95">
                <a:extLst>
                  <a:ext uri="{FF2B5EF4-FFF2-40B4-BE49-F238E27FC236}">
                    <a16:creationId xmlns:a16="http://schemas.microsoft.com/office/drawing/2014/main" id="{324FBAE3-54C3-58B6-2E38-9F18FA8A0F91}"/>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58" name="任意多边形 96">
                <a:extLst>
                  <a:ext uri="{FF2B5EF4-FFF2-40B4-BE49-F238E27FC236}">
                    <a16:creationId xmlns:a16="http://schemas.microsoft.com/office/drawing/2014/main" id="{7B388327-3341-DA05-9F10-363DC00A34CC}"/>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9" name="椭圆 97">
                <a:extLst>
                  <a:ext uri="{FF2B5EF4-FFF2-40B4-BE49-F238E27FC236}">
                    <a16:creationId xmlns:a16="http://schemas.microsoft.com/office/drawing/2014/main" id="{25382657-A9AC-6871-7DBB-9BF9CA1F2E53}"/>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60" name="椭圆 98">
                <a:extLst>
                  <a:ext uri="{FF2B5EF4-FFF2-40B4-BE49-F238E27FC236}">
                    <a16:creationId xmlns:a16="http://schemas.microsoft.com/office/drawing/2014/main" id="{15518397-3062-940B-8C2F-37DAE195AB0D}"/>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61" name="椭圆 99">
                <a:extLst>
                  <a:ext uri="{FF2B5EF4-FFF2-40B4-BE49-F238E27FC236}">
                    <a16:creationId xmlns:a16="http://schemas.microsoft.com/office/drawing/2014/main" id="{9317FF31-7DBE-0BD4-D61D-6AC68E708FD3}"/>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62" name="任意多边形 100">
                <a:extLst>
                  <a:ext uri="{FF2B5EF4-FFF2-40B4-BE49-F238E27FC236}">
                    <a16:creationId xmlns:a16="http://schemas.microsoft.com/office/drawing/2014/main" id="{DAA4EA57-74F8-A4B5-C0F5-E84074E348DF}"/>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63" name="任意多边形 101">
                <a:extLst>
                  <a:ext uri="{FF2B5EF4-FFF2-40B4-BE49-F238E27FC236}">
                    <a16:creationId xmlns:a16="http://schemas.microsoft.com/office/drawing/2014/main" id="{B5646E11-128E-17D2-8F23-01D368CB076E}"/>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64" name="任意多边形 102">
                <a:extLst>
                  <a:ext uri="{FF2B5EF4-FFF2-40B4-BE49-F238E27FC236}">
                    <a16:creationId xmlns:a16="http://schemas.microsoft.com/office/drawing/2014/main" id="{EE3F9B17-AD4C-6D40-5A07-11BE044EA8A0}"/>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65" name="任意多边形 103">
                <a:extLst>
                  <a:ext uri="{FF2B5EF4-FFF2-40B4-BE49-F238E27FC236}">
                    <a16:creationId xmlns:a16="http://schemas.microsoft.com/office/drawing/2014/main" id="{0AACA1AA-2118-40DA-62B0-E0716A48CE88}"/>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66" name="任意多边形 104">
                <a:extLst>
                  <a:ext uri="{FF2B5EF4-FFF2-40B4-BE49-F238E27FC236}">
                    <a16:creationId xmlns:a16="http://schemas.microsoft.com/office/drawing/2014/main" id="{BFCCFA52-B614-5D01-F2D4-40A561C2BA95}"/>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67" name="任意多边形 105">
                <a:extLst>
                  <a:ext uri="{FF2B5EF4-FFF2-40B4-BE49-F238E27FC236}">
                    <a16:creationId xmlns:a16="http://schemas.microsoft.com/office/drawing/2014/main" id="{415D9703-EB97-9908-6FE3-6FA04C07C140}"/>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68" name="任意多边形 106">
                <a:extLst>
                  <a:ext uri="{FF2B5EF4-FFF2-40B4-BE49-F238E27FC236}">
                    <a16:creationId xmlns:a16="http://schemas.microsoft.com/office/drawing/2014/main" id="{88649CA0-1F53-1F1C-AB3C-322571B39516}"/>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69" name="任意多边形 107">
                <a:extLst>
                  <a:ext uri="{FF2B5EF4-FFF2-40B4-BE49-F238E27FC236}">
                    <a16:creationId xmlns:a16="http://schemas.microsoft.com/office/drawing/2014/main" id="{2A02008B-5B74-9A36-DDD3-22E43B872607}"/>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0" name="任意多边形 108">
                <a:extLst>
                  <a:ext uri="{FF2B5EF4-FFF2-40B4-BE49-F238E27FC236}">
                    <a16:creationId xmlns:a16="http://schemas.microsoft.com/office/drawing/2014/main" id="{57902B64-FE1C-176E-2234-AB8FEE6C71C3}"/>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71" name="任意多边形 109">
                <a:extLst>
                  <a:ext uri="{FF2B5EF4-FFF2-40B4-BE49-F238E27FC236}">
                    <a16:creationId xmlns:a16="http://schemas.microsoft.com/office/drawing/2014/main" id="{807EC0FC-29C5-3783-1062-7655ED2573F1}"/>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72" name="任意多边形 110">
                <a:extLst>
                  <a:ext uri="{FF2B5EF4-FFF2-40B4-BE49-F238E27FC236}">
                    <a16:creationId xmlns:a16="http://schemas.microsoft.com/office/drawing/2014/main" id="{D11710A8-B2CA-FCAA-1E97-528BA837AC25}"/>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3" name="任意多边形 111">
                <a:extLst>
                  <a:ext uri="{FF2B5EF4-FFF2-40B4-BE49-F238E27FC236}">
                    <a16:creationId xmlns:a16="http://schemas.microsoft.com/office/drawing/2014/main" id="{B694203A-6AFB-7A7D-CD2C-5FADAA6E94F5}"/>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4" name="任意多边形 112">
                <a:extLst>
                  <a:ext uri="{FF2B5EF4-FFF2-40B4-BE49-F238E27FC236}">
                    <a16:creationId xmlns:a16="http://schemas.microsoft.com/office/drawing/2014/main" id="{49698C00-E8A8-04D7-574D-11D2908285F9}"/>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5" name="任意多边形 113">
                <a:extLst>
                  <a:ext uri="{FF2B5EF4-FFF2-40B4-BE49-F238E27FC236}">
                    <a16:creationId xmlns:a16="http://schemas.microsoft.com/office/drawing/2014/main" id="{28694FF3-339F-8DF5-37A7-0E7B1D5CE749}"/>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6" name="任意多边形 114">
                <a:extLst>
                  <a:ext uri="{FF2B5EF4-FFF2-40B4-BE49-F238E27FC236}">
                    <a16:creationId xmlns:a16="http://schemas.microsoft.com/office/drawing/2014/main" id="{D20B1387-F3B2-9EFF-5B12-7536D238E544}"/>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7" name="任意多边形 115">
                <a:extLst>
                  <a:ext uri="{FF2B5EF4-FFF2-40B4-BE49-F238E27FC236}">
                    <a16:creationId xmlns:a16="http://schemas.microsoft.com/office/drawing/2014/main" id="{FFB4F740-716E-6CC6-1E29-B65A231EFF14}"/>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8" name="任意多边形 116">
                <a:extLst>
                  <a:ext uri="{FF2B5EF4-FFF2-40B4-BE49-F238E27FC236}">
                    <a16:creationId xmlns:a16="http://schemas.microsoft.com/office/drawing/2014/main" id="{6255A2A3-3352-845C-31C8-E12C6F97FF19}"/>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79" name="任意多边形 117">
                <a:extLst>
                  <a:ext uri="{FF2B5EF4-FFF2-40B4-BE49-F238E27FC236}">
                    <a16:creationId xmlns:a16="http://schemas.microsoft.com/office/drawing/2014/main" id="{8DF5BC8D-67EB-46EA-7220-A8ACF749C815}"/>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17" name="组合 142">
              <a:extLst>
                <a:ext uri="{FF2B5EF4-FFF2-40B4-BE49-F238E27FC236}">
                  <a16:creationId xmlns:a16="http://schemas.microsoft.com/office/drawing/2014/main" id="{3BFE35F3-18BF-8A6A-5EA2-812AE8DE8B16}"/>
                </a:ext>
              </a:extLst>
            </p:cNvPr>
            <p:cNvGrpSpPr/>
            <p:nvPr/>
          </p:nvGrpSpPr>
          <p:grpSpPr>
            <a:xfrm>
              <a:off x="4833" y="11368"/>
              <a:ext cx="198" cy="211"/>
              <a:chOff x="2172" y="8468"/>
              <a:chExt cx="304" cy="211"/>
            </a:xfrm>
          </p:grpSpPr>
          <p:sp>
            <p:nvSpPr>
              <p:cNvPr id="334" name="椭圆 119">
                <a:extLst>
                  <a:ext uri="{FF2B5EF4-FFF2-40B4-BE49-F238E27FC236}">
                    <a16:creationId xmlns:a16="http://schemas.microsoft.com/office/drawing/2014/main" id="{5BE64437-A702-003F-2EE9-1C8744D2062D}"/>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35" name="任意多边形 120">
                <a:extLst>
                  <a:ext uri="{FF2B5EF4-FFF2-40B4-BE49-F238E27FC236}">
                    <a16:creationId xmlns:a16="http://schemas.microsoft.com/office/drawing/2014/main" id="{EF2BA10F-C41A-3F7A-7650-3E92E1A0F106}"/>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36" name="椭圆 121">
                <a:extLst>
                  <a:ext uri="{FF2B5EF4-FFF2-40B4-BE49-F238E27FC236}">
                    <a16:creationId xmlns:a16="http://schemas.microsoft.com/office/drawing/2014/main" id="{25058CCA-D547-7114-8BDC-AFCDD0E4A536}"/>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37" name="椭圆 122">
                <a:extLst>
                  <a:ext uri="{FF2B5EF4-FFF2-40B4-BE49-F238E27FC236}">
                    <a16:creationId xmlns:a16="http://schemas.microsoft.com/office/drawing/2014/main" id="{BE60AA9B-A41C-364E-66E3-57322132D66D}"/>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38" name="椭圆 123">
                <a:extLst>
                  <a:ext uri="{FF2B5EF4-FFF2-40B4-BE49-F238E27FC236}">
                    <a16:creationId xmlns:a16="http://schemas.microsoft.com/office/drawing/2014/main" id="{E651030B-C181-414C-364C-4486A97243B9}"/>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39" name="任意多边形 124">
                <a:extLst>
                  <a:ext uri="{FF2B5EF4-FFF2-40B4-BE49-F238E27FC236}">
                    <a16:creationId xmlns:a16="http://schemas.microsoft.com/office/drawing/2014/main" id="{2105C841-3990-52C8-B084-81A87C694BF1}"/>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40" name="任意多边形 125">
                <a:extLst>
                  <a:ext uri="{FF2B5EF4-FFF2-40B4-BE49-F238E27FC236}">
                    <a16:creationId xmlns:a16="http://schemas.microsoft.com/office/drawing/2014/main" id="{DADE1762-C30B-4AED-3F1F-7EFB03B95659}"/>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41" name="任意多边形 126">
                <a:extLst>
                  <a:ext uri="{FF2B5EF4-FFF2-40B4-BE49-F238E27FC236}">
                    <a16:creationId xmlns:a16="http://schemas.microsoft.com/office/drawing/2014/main" id="{34BD741E-284E-ED04-6A0E-9C389F35DC49}"/>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42" name="任意多边形 127">
                <a:extLst>
                  <a:ext uri="{FF2B5EF4-FFF2-40B4-BE49-F238E27FC236}">
                    <a16:creationId xmlns:a16="http://schemas.microsoft.com/office/drawing/2014/main" id="{DDBBF0C2-7963-CE9F-781E-27570477CC3E}"/>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43" name="任意多边形 128">
                <a:extLst>
                  <a:ext uri="{FF2B5EF4-FFF2-40B4-BE49-F238E27FC236}">
                    <a16:creationId xmlns:a16="http://schemas.microsoft.com/office/drawing/2014/main" id="{10A4BC96-CA71-56CC-A355-05B021526855}"/>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44" name="任意多边形 129">
                <a:extLst>
                  <a:ext uri="{FF2B5EF4-FFF2-40B4-BE49-F238E27FC236}">
                    <a16:creationId xmlns:a16="http://schemas.microsoft.com/office/drawing/2014/main" id="{4DA4EDF0-D69F-A842-9B45-6B9718FF2577}"/>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45" name="任意多边形 130">
                <a:extLst>
                  <a:ext uri="{FF2B5EF4-FFF2-40B4-BE49-F238E27FC236}">
                    <a16:creationId xmlns:a16="http://schemas.microsoft.com/office/drawing/2014/main" id="{EADB09BC-5E6C-9614-77AC-0E24739D185F}"/>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46" name="任意多边形 131">
                <a:extLst>
                  <a:ext uri="{FF2B5EF4-FFF2-40B4-BE49-F238E27FC236}">
                    <a16:creationId xmlns:a16="http://schemas.microsoft.com/office/drawing/2014/main" id="{D1FD49A9-4406-D1A4-D6F7-E8E6CCF2B72F}"/>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47" name="任意多边形 132">
                <a:extLst>
                  <a:ext uri="{FF2B5EF4-FFF2-40B4-BE49-F238E27FC236}">
                    <a16:creationId xmlns:a16="http://schemas.microsoft.com/office/drawing/2014/main" id="{EF081911-58AA-2615-2ADD-060F25EA6CC3}"/>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48" name="任意多边形 133">
                <a:extLst>
                  <a:ext uri="{FF2B5EF4-FFF2-40B4-BE49-F238E27FC236}">
                    <a16:creationId xmlns:a16="http://schemas.microsoft.com/office/drawing/2014/main" id="{75167F50-9DF6-4B44-A537-7D4A44E6DB55}"/>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49" name="任意多边形 134">
                <a:extLst>
                  <a:ext uri="{FF2B5EF4-FFF2-40B4-BE49-F238E27FC236}">
                    <a16:creationId xmlns:a16="http://schemas.microsoft.com/office/drawing/2014/main" id="{C5D1AF2C-5095-91AD-C596-3F181F06962D}"/>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0" name="任意多边形 135">
                <a:extLst>
                  <a:ext uri="{FF2B5EF4-FFF2-40B4-BE49-F238E27FC236}">
                    <a16:creationId xmlns:a16="http://schemas.microsoft.com/office/drawing/2014/main" id="{5268C165-BB30-D91B-CCC1-14C4F3D71B40}"/>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1" name="任意多边形 136">
                <a:extLst>
                  <a:ext uri="{FF2B5EF4-FFF2-40B4-BE49-F238E27FC236}">
                    <a16:creationId xmlns:a16="http://schemas.microsoft.com/office/drawing/2014/main" id="{A35AC329-17C8-C22D-0B92-C951F655883F}"/>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2" name="任意多边形 137">
                <a:extLst>
                  <a:ext uri="{FF2B5EF4-FFF2-40B4-BE49-F238E27FC236}">
                    <a16:creationId xmlns:a16="http://schemas.microsoft.com/office/drawing/2014/main" id="{3BAF1722-6E42-B395-C652-9B660F0167B0}"/>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3" name="任意多边形 138">
                <a:extLst>
                  <a:ext uri="{FF2B5EF4-FFF2-40B4-BE49-F238E27FC236}">
                    <a16:creationId xmlns:a16="http://schemas.microsoft.com/office/drawing/2014/main" id="{23066C5D-37C3-4BAA-1C82-65D75982AC6C}"/>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4" name="任意多边形 139">
                <a:extLst>
                  <a:ext uri="{FF2B5EF4-FFF2-40B4-BE49-F238E27FC236}">
                    <a16:creationId xmlns:a16="http://schemas.microsoft.com/office/drawing/2014/main" id="{E7CFD473-9F06-25F2-AD06-0DADDDCB566C}"/>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5" name="任意多边形 140">
                <a:extLst>
                  <a:ext uri="{FF2B5EF4-FFF2-40B4-BE49-F238E27FC236}">
                    <a16:creationId xmlns:a16="http://schemas.microsoft.com/office/drawing/2014/main" id="{F1C297BC-32E8-1EA3-F3D9-5C00E0310CDB}"/>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56" name="任意多边形 141">
                <a:extLst>
                  <a:ext uri="{FF2B5EF4-FFF2-40B4-BE49-F238E27FC236}">
                    <a16:creationId xmlns:a16="http://schemas.microsoft.com/office/drawing/2014/main" id="{510D61D2-57F8-BD18-DC9F-ABD29167B7C6}"/>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18" name="组合 166">
              <a:extLst>
                <a:ext uri="{FF2B5EF4-FFF2-40B4-BE49-F238E27FC236}">
                  <a16:creationId xmlns:a16="http://schemas.microsoft.com/office/drawing/2014/main" id="{DBB06E10-9BF0-7FB6-6B50-9E8C35DCB469}"/>
                </a:ext>
              </a:extLst>
            </p:cNvPr>
            <p:cNvGrpSpPr/>
            <p:nvPr/>
          </p:nvGrpSpPr>
          <p:grpSpPr>
            <a:xfrm>
              <a:off x="5390" y="11164"/>
              <a:ext cx="198" cy="211"/>
              <a:chOff x="2172" y="8468"/>
              <a:chExt cx="304" cy="211"/>
            </a:xfrm>
          </p:grpSpPr>
          <p:sp>
            <p:nvSpPr>
              <p:cNvPr id="311" name="椭圆 143">
                <a:extLst>
                  <a:ext uri="{FF2B5EF4-FFF2-40B4-BE49-F238E27FC236}">
                    <a16:creationId xmlns:a16="http://schemas.microsoft.com/office/drawing/2014/main" id="{4991B9B0-CEA6-4A6B-432B-3D3FF8070E7B}"/>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12" name="任意多边形 144">
                <a:extLst>
                  <a:ext uri="{FF2B5EF4-FFF2-40B4-BE49-F238E27FC236}">
                    <a16:creationId xmlns:a16="http://schemas.microsoft.com/office/drawing/2014/main" id="{BBE5E145-D2AA-B371-27BA-8CE4426E7462}"/>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13" name="椭圆 145">
                <a:extLst>
                  <a:ext uri="{FF2B5EF4-FFF2-40B4-BE49-F238E27FC236}">
                    <a16:creationId xmlns:a16="http://schemas.microsoft.com/office/drawing/2014/main" id="{2BB7F8EF-A89A-8FB2-5740-E8AF5C2E2B64}"/>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14" name="椭圆 146">
                <a:extLst>
                  <a:ext uri="{FF2B5EF4-FFF2-40B4-BE49-F238E27FC236}">
                    <a16:creationId xmlns:a16="http://schemas.microsoft.com/office/drawing/2014/main" id="{4EF248CC-8575-3AF3-9730-C93209064509}"/>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15" name="椭圆 147">
                <a:extLst>
                  <a:ext uri="{FF2B5EF4-FFF2-40B4-BE49-F238E27FC236}">
                    <a16:creationId xmlns:a16="http://schemas.microsoft.com/office/drawing/2014/main" id="{9242742E-0D8E-A0FC-5015-97644B005F8F}"/>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316" name="任意多边形 148">
                <a:extLst>
                  <a:ext uri="{FF2B5EF4-FFF2-40B4-BE49-F238E27FC236}">
                    <a16:creationId xmlns:a16="http://schemas.microsoft.com/office/drawing/2014/main" id="{F130B168-0997-9095-B0F9-C51EF200DE24}"/>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17" name="任意多边形 149">
                <a:extLst>
                  <a:ext uri="{FF2B5EF4-FFF2-40B4-BE49-F238E27FC236}">
                    <a16:creationId xmlns:a16="http://schemas.microsoft.com/office/drawing/2014/main" id="{D1BE9579-F6E2-5EEE-1CA9-F7815847276D}"/>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18" name="任意多边形 150">
                <a:extLst>
                  <a:ext uri="{FF2B5EF4-FFF2-40B4-BE49-F238E27FC236}">
                    <a16:creationId xmlns:a16="http://schemas.microsoft.com/office/drawing/2014/main" id="{3143470E-3E20-791B-DE65-42025BC41710}"/>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19" name="任意多边形 151">
                <a:extLst>
                  <a:ext uri="{FF2B5EF4-FFF2-40B4-BE49-F238E27FC236}">
                    <a16:creationId xmlns:a16="http://schemas.microsoft.com/office/drawing/2014/main" id="{3675B340-1490-26F0-72CA-AC640925B165}"/>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0" name="任意多边形 152">
                <a:extLst>
                  <a:ext uri="{FF2B5EF4-FFF2-40B4-BE49-F238E27FC236}">
                    <a16:creationId xmlns:a16="http://schemas.microsoft.com/office/drawing/2014/main" id="{2B328255-7417-9232-038F-7B04B64C3800}"/>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1" name="任意多边形 153">
                <a:extLst>
                  <a:ext uri="{FF2B5EF4-FFF2-40B4-BE49-F238E27FC236}">
                    <a16:creationId xmlns:a16="http://schemas.microsoft.com/office/drawing/2014/main" id="{7D8DFE66-FB44-5F7F-D687-2523B3B0E342}"/>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2" name="任意多边形 154">
                <a:extLst>
                  <a:ext uri="{FF2B5EF4-FFF2-40B4-BE49-F238E27FC236}">
                    <a16:creationId xmlns:a16="http://schemas.microsoft.com/office/drawing/2014/main" id="{B4D296E0-3F95-327B-75C1-27B247C902B4}"/>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3" name="任意多边形 155">
                <a:extLst>
                  <a:ext uri="{FF2B5EF4-FFF2-40B4-BE49-F238E27FC236}">
                    <a16:creationId xmlns:a16="http://schemas.microsoft.com/office/drawing/2014/main" id="{535508F5-5280-0719-454A-C30082927CD3}"/>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4" name="任意多边形 156">
                <a:extLst>
                  <a:ext uri="{FF2B5EF4-FFF2-40B4-BE49-F238E27FC236}">
                    <a16:creationId xmlns:a16="http://schemas.microsoft.com/office/drawing/2014/main" id="{94D4544F-EE12-6A96-4F12-74131D497CF7}"/>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25" name="任意多边形 157">
                <a:extLst>
                  <a:ext uri="{FF2B5EF4-FFF2-40B4-BE49-F238E27FC236}">
                    <a16:creationId xmlns:a16="http://schemas.microsoft.com/office/drawing/2014/main" id="{C62CC680-B782-5EC1-DC16-9200975B34EA}"/>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26" name="任意多边形 158">
                <a:extLst>
                  <a:ext uri="{FF2B5EF4-FFF2-40B4-BE49-F238E27FC236}">
                    <a16:creationId xmlns:a16="http://schemas.microsoft.com/office/drawing/2014/main" id="{B1F27966-F3E2-89B9-7F52-B8C565681107}"/>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7" name="任意多边形 159">
                <a:extLst>
                  <a:ext uri="{FF2B5EF4-FFF2-40B4-BE49-F238E27FC236}">
                    <a16:creationId xmlns:a16="http://schemas.microsoft.com/office/drawing/2014/main" id="{9ED21685-F9ED-76E0-3CBC-FF32697C0C23}"/>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8" name="任意多边形 160">
                <a:extLst>
                  <a:ext uri="{FF2B5EF4-FFF2-40B4-BE49-F238E27FC236}">
                    <a16:creationId xmlns:a16="http://schemas.microsoft.com/office/drawing/2014/main" id="{7CF52EDE-D924-3B74-E457-512EA9C7530A}"/>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29" name="任意多边形 161">
                <a:extLst>
                  <a:ext uri="{FF2B5EF4-FFF2-40B4-BE49-F238E27FC236}">
                    <a16:creationId xmlns:a16="http://schemas.microsoft.com/office/drawing/2014/main" id="{F09C8686-850B-6EF6-CD4C-8E86E85192ED}"/>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30" name="任意多边形 162">
                <a:extLst>
                  <a:ext uri="{FF2B5EF4-FFF2-40B4-BE49-F238E27FC236}">
                    <a16:creationId xmlns:a16="http://schemas.microsoft.com/office/drawing/2014/main" id="{A6BB3145-1CAF-9F5E-1DEE-299710D8BEC0}"/>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31" name="任意多边形 163">
                <a:extLst>
                  <a:ext uri="{FF2B5EF4-FFF2-40B4-BE49-F238E27FC236}">
                    <a16:creationId xmlns:a16="http://schemas.microsoft.com/office/drawing/2014/main" id="{3AF5813D-4900-F470-B8DC-475DFAE52BC6}"/>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32" name="任意多边形 164">
                <a:extLst>
                  <a:ext uri="{FF2B5EF4-FFF2-40B4-BE49-F238E27FC236}">
                    <a16:creationId xmlns:a16="http://schemas.microsoft.com/office/drawing/2014/main" id="{83432A2B-2B8F-F945-6416-7BC3DFCE6545}"/>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33" name="任意多边形 165">
                <a:extLst>
                  <a:ext uri="{FF2B5EF4-FFF2-40B4-BE49-F238E27FC236}">
                    <a16:creationId xmlns:a16="http://schemas.microsoft.com/office/drawing/2014/main" id="{6EC6C47E-28FA-0364-04D5-3CFAF50397A8}"/>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19" name="组合 190">
              <a:extLst>
                <a:ext uri="{FF2B5EF4-FFF2-40B4-BE49-F238E27FC236}">
                  <a16:creationId xmlns:a16="http://schemas.microsoft.com/office/drawing/2014/main" id="{BE8A5C51-4344-2124-D031-BE2B9578FAF6}"/>
                </a:ext>
              </a:extLst>
            </p:cNvPr>
            <p:cNvGrpSpPr/>
            <p:nvPr/>
          </p:nvGrpSpPr>
          <p:grpSpPr>
            <a:xfrm>
              <a:off x="5391" y="11352"/>
              <a:ext cx="198" cy="211"/>
              <a:chOff x="2172" y="8468"/>
              <a:chExt cx="304" cy="211"/>
            </a:xfrm>
          </p:grpSpPr>
          <p:sp>
            <p:nvSpPr>
              <p:cNvPr id="288" name="椭圆 167">
                <a:extLst>
                  <a:ext uri="{FF2B5EF4-FFF2-40B4-BE49-F238E27FC236}">
                    <a16:creationId xmlns:a16="http://schemas.microsoft.com/office/drawing/2014/main" id="{DD8B356A-CE99-AEFF-728C-13DFAFEFA3EC}"/>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89" name="任意多边形 168">
                <a:extLst>
                  <a:ext uri="{FF2B5EF4-FFF2-40B4-BE49-F238E27FC236}">
                    <a16:creationId xmlns:a16="http://schemas.microsoft.com/office/drawing/2014/main" id="{B353792B-6B7D-F536-8C1E-DD8F16108D1F}"/>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90" name="椭圆 169">
                <a:extLst>
                  <a:ext uri="{FF2B5EF4-FFF2-40B4-BE49-F238E27FC236}">
                    <a16:creationId xmlns:a16="http://schemas.microsoft.com/office/drawing/2014/main" id="{8EFBC68C-541A-44F8-B674-323AC33F8982}"/>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91" name="椭圆 170">
                <a:extLst>
                  <a:ext uri="{FF2B5EF4-FFF2-40B4-BE49-F238E27FC236}">
                    <a16:creationId xmlns:a16="http://schemas.microsoft.com/office/drawing/2014/main" id="{9CDA053B-FC28-EA5F-9497-9B4B00C563A9}"/>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92" name="椭圆 171">
                <a:extLst>
                  <a:ext uri="{FF2B5EF4-FFF2-40B4-BE49-F238E27FC236}">
                    <a16:creationId xmlns:a16="http://schemas.microsoft.com/office/drawing/2014/main" id="{16FA9E0A-9F58-E6AE-81FB-EE714A2F2974}"/>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93" name="任意多边形 172">
                <a:extLst>
                  <a:ext uri="{FF2B5EF4-FFF2-40B4-BE49-F238E27FC236}">
                    <a16:creationId xmlns:a16="http://schemas.microsoft.com/office/drawing/2014/main" id="{9E40E3E7-62F5-ED96-0133-FF1D0FC2256C}"/>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94" name="任意多边形 173">
                <a:extLst>
                  <a:ext uri="{FF2B5EF4-FFF2-40B4-BE49-F238E27FC236}">
                    <a16:creationId xmlns:a16="http://schemas.microsoft.com/office/drawing/2014/main" id="{F9F04CF6-391C-94F6-B45F-3423E4B9C47C}"/>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95" name="任意多边形 174">
                <a:extLst>
                  <a:ext uri="{FF2B5EF4-FFF2-40B4-BE49-F238E27FC236}">
                    <a16:creationId xmlns:a16="http://schemas.microsoft.com/office/drawing/2014/main" id="{9DD1ECF2-C4A2-E078-4E7C-37133BE21D3C}"/>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96" name="任意多边形 175">
                <a:extLst>
                  <a:ext uri="{FF2B5EF4-FFF2-40B4-BE49-F238E27FC236}">
                    <a16:creationId xmlns:a16="http://schemas.microsoft.com/office/drawing/2014/main" id="{95EB36A7-1B79-770B-75CE-A25485F9DDF3}"/>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97" name="任意多边形 176">
                <a:extLst>
                  <a:ext uri="{FF2B5EF4-FFF2-40B4-BE49-F238E27FC236}">
                    <a16:creationId xmlns:a16="http://schemas.microsoft.com/office/drawing/2014/main" id="{D5598BBB-EBD3-E0C1-BBC9-C5E675783E69}"/>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98" name="任意多边形 177">
                <a:extLst>
                  <a:ext uri="{FF2B5EF4-FFF2-40B4-BE49-F238E27FC236}">
                    <a16:creationId xmlns:a16="http://schemas.microsoft.com/office/drawing/2014/main" id="{B190923E-E899-B1F2-F01D-1ECFC338CF35}"/>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99" name="任意多边形 178">
                <a:extLst>
                  <a:ext uri="{FF2B5EF4-FFF2-40B4-BE49-F238E27FC236}">
                    <a16:creationId xmlns:a16="http://schemas.microsoft.com/office/drawing/2014/main" id="{B5AACA16-F094-4E2B-97D4-AFCDC801120F}"/>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0" name="任意多边形 179">
                <a:extLst>
                  <a:ext uri="{FF2B5EF4-FFF2-40B4-BE49-F238E27FC236}">
                    <a16:creationId xmlns:a16="http://schemas.microsoft.com/office/drawing/2014/main" id="{B4F9A919-4817-A686-B082-332EC7C77CF6}"/>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1" name="任意多边形 180">
                <a:extLst>
                  <a:ext uri="{FF2B5EF4-FFF2-40B4-BE49-F238E27FC236}">
                    <a16:creationId xmlns:a16="http://schemas.microsoft.com/office/drawing/2014/main" id="{25E21275-ACBE-7B56-7C26-B71ABB583E9C}"/>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02" name="任意多边形 181">
                <a:extLst>
                  <a:ext uri="{FF2B5EF4-FFF2-40B4-BE49-F238E27FC236}">
                    <a16:creationId xmlns:a16="http://schemas.microsoft.com/office/drawing/2014/main" id="{C63AD325-BEB9-E54A-8DC7-B38872F10B97}"/>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303" name="任意多边形 182">
                <a:extLst>
                  <a:ext uri="{FF2B5EF4-FFF2-40B4-BE49-F238E27FC236}">
                    <a16:creationId xmlns:a16="http://schemas.microsoft.com/office/drawing/2014/main" id="{BFFDFC2A-625B-5A00-DEA7-AA4185878A57}"/>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4" name="任意多边形 183">
                <a:extLst>
                  <a:ext uri="{FF2B5EF4-FFF2-40B4-BE49-F238E27FC236}">
                    <a16:creationId xmlns:a16="http://schemas.microsoft.com/office/drawing/2014/main" id="{B830153F-69D5-661A-2D5F-E13ED7A70D20}"/>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5" name="任意多边形 184">
                <a:extLst>
                  <a:ext uri="{FF2B5EF4-FFF2-40B4-BE49-F238E27FC236}">
                    <a16:creationId xmlns:a16="http://schemas.microsoft.com/office/drawing/2014/main" id="{3EDF1E91-BA39-5826-5942-990A0EF54194}"/>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6" name="任意多边形 185">
                <a:extLst>
                  <a:ext uri="{FF2B5EF4-FFF2-40B4-BE49-F238E27FC236}">
                    <a16:creationId xmlns:a16="http://schemas.microsoft.com/office/drawing/2014/main" id="{D0354459-3AA3-B70C-027F-B4D9CA065574}"/>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7" name="任意多边形 186">
                <a:extLst>
                  <a:ext uri="{FF2B5EF4-FFF2-40B4-BE49-F238E27FC236}">
                    <a16:creationId xmlns:a16="http://schemas.microsoft.com/office/drawing/2014/main" id="{F10287F0-52AD-531C-7DA8-57A125E7935F}"/>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8" name="任意多边形 187">
                <a:extLst>
                  <a:ext uri="{FF2B5EF4-FFF2-40B4-BE49-F238E27FC236}">
                    <a16:creationId xmlns:a16="http://schemas.microsoft.com/office/drawing/2014/main" id="{10886781-0CCE-32BC-F96D-70B0782C625A}"/>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09" name="任意多边形 188">
                <a:extLst>
                  <a:ext uri="{FF2B5EF4-FFF2-40B4-BE49-F238E27FC236}">
                    <a16:creationId xmlns:a16="http://schemas.microsoft.com/office/drawing/2014/main" id="{85C131C3-B8B2-7416-5A67-AA0CB30497EE}"/>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310" name="任意多边形 189">
                <a:extLst>
                  <a:ext uri="{FF2B5EF4-FFF2-40B4-BE49-F238E27FC236}">
                    <a16:creationId xmlns:a16="http://schemas.microsoft.com/office/drawing/2014/main" id="{DE904A82-DFBF-CCEA-E518-7A83D9F05996}"/>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0" name="组合 214">
              <a:extLst>
                <a:ext uri="{FF2B5EF4-FFF2-40B4-BE49-F238E27FC236}">
                  <a16:creationId xmlns:a16="http://schemas.microsoft.com/office/drawing/2014/main" id="{C6F27560-AE19-C2BE-B6D0-0BC4053ADCAE}"/>
                </a:ext>
              </a:extLst>
            </p:cNvPr>
            <p:cNvGrpSpPr/>
            <p:nvPr/>
          </p:nvGrpSpPr>
          <p:grpSpPr>
            <a:xfrm>
              <a:off x="5390" y="11504"/>
              <a:ext cx="198" cy="211"/>
              <a:chOff x="2172" y="8468"/>
              <a:chExt cx="304" cy="211"/>
            </a:xfrm>
          </p:grpSpPr>
          <p:sp>
            <p:nvSpPr>
              <p:cNvPr id="265" name="椭圆 191">
                <a:extLst>
                  <a:ext uri="{FF2B5EF4-FFF2-40B4-BE49-F238E27FC236}">
                    <a16:creationId xmlns:a16="http://schemas.microsoft.com/office/drawing/2014/main" id="{F6CD91D3-35A1-B13C-3B4A-04ED21F50940}"/>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66" name="任意多边形 192">
                <a:extLst>
                  <a:ext uri="{FF2B5EF4-FFF2-40B4-BE49-F238E27FC236}">
                    <a16:creationId xmlns:a16="http://schemas.microsoft.com/office/drawing/2014/main" id="{DC0E5353-994B-09C1-3D14-21FCB18A0240}"/>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7" name="椭圆 193">
                <a:extLst>
                  <a:ext uri="{FF2B5EF4-FFF2-40B4-BE49-F238E27FC236}">
                    <a16:creationId xmlns:a16="http://schemas.microsoft.com/office/drawing/2014/main" id="{79C0548B-55D4-FFDF-F704-207433CFD3C7}"/>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68" name="椭圆 194">
                <a:extLst>
                  <a:ext uri="{FF2B5EF4-FFF2-40B4-BE49-F238E27FC236}">
                    <a16:creationId xmlns:a16="http://schemas.microsoft.com/office/drawing/2014/main" id="{A4F77FAC-6762-C97F-413F-C97ED67BA042}"/>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69" name="椭圆 195">
                <a:extLst>
                  <a:ext uri="{FF2B5EF4-FFF2-40B4-BE49-F238E27FC236}">
                    <a16:creationId xmlns:a16="http://schemas.microsoft.com/office/drawing/2014/main" id="{2AD77758-969B-A743-22D8-7AE70B9DBF7E}"/>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70" name="任意多边形 196">
                <a:extLst>
                  <a:ext uri="{FF2B5EF4-FFF2-40B4-BE49-F238E27FC236}">
                    <a16:creationId xmlns:a16="http://schemas.microsoft.com/office/drawing/2014/main" id="{3655F5F3-23AF-5F4E-DCB4-210E412A0F1A}"/>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71" name="任意多边形 197">
                <a:extLst>
                  <a:ext uri="{FF2B5EF4-FFF2-40B4-BE49-F238E27FC236}">
                    <a16:creationId xmlns:a16="http://schemas.microsoft.com/office/drawing/2014/main" id="{D254915F-1C42-03F2-0648-81E00E0A4E00}"/>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72" name="任意多边形 198">
                <a:extLst>
                  <a:ext uri="{FF2B5EF4-FFF2-40B4-BE49-F238E27FC236}">
                    <a16:creationId xmlns:a16="http://schemas.microsoft.com/office/drawing/2014/main" id="{E0642740-F378-7C86-70BD-35472796C0C7}"/>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73" name="任意多边形 199">
                <a:extLst>
                  <a:ext uri="{FF2B5EF4-FFF2-40B4-BE49-F238E27FC236}">
                    <a16:creationId xmlns:a16="http://schemas.microsoft.com/office/drawing/2014/main" id="{319DE638-F532-D057-7431-53AEFA62D765}"/>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74" name="任意多边形 200">
                <a:extLst>
                  <a:ext uri="{FF2B5EF4-FFF2-40B4-BE49-F238E27FC236}">
                    <a16:creationId xmlns:a16="http://schemas.microsoft.com/office/drawing/2014/main" id="{4AA39644-7C49-F815-D89C-5D0D2BB56DF0}"/>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75" name="任意多边形 201">
                <a:extLst>
                  <a:ext uri="{FF2B5EF4-FFF2-40B4-BE49-F238E27FC236}">
                    <a16:creationId xmlns:a16="http://schemas.microsoft.com/office/drawing/2014/main" id="{872F763C-217D-68CD-AABB-F9DBDA30803C}"/>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76" name="任意多边形 202">
                <a:extLst>
                  <a:ext uri="{FF2B5EF4-FFF2-40B4-BE49-F238E27FC236}">
                    <a16:creationId xmlns:a16="http://schemas.microsoft.com/office/drawing/2014/main" id="{8080B7F7-49DE-9904-1BBD-4B31F485CA05}"/>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77" name="任意多边形 203">
                <a:extLst>
                  <a:ext uri="{FF2B5EF4-FFF2-40B4-BE49-F238E27FC236}">
                    <a16:creationId xmlns:a16="http://schemas.microsoft.com/office/drawing/2014/main" id="{127AD9EB-081E-EC74-3DB7-D90BFD831145}"/>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78" name="任意多边形 204">
                <a:extLst>
                  <a:ext uri="{FF2B5EF4-FFF2-40B4-BE49-F238E27FC236}">
                    <a16:creationId xmlns:a16="http://schemas.microsoft.com/office/drawing/2014/main" id="{626EAA1B-3F42-A004-3EC0-19E57222CBCE}"/>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79" name="任意多边形 205">
                <a:extLst>
                  <a:ext uri="{FF2B5EF4-FFF2-40B4-BE49-F238E27FC236}">
                    <a16:creationId xmlns:a16="http://schemas.microsoft.com/office/drawing/2014/main" id="{38CC7790-BE31-B8E4-D678-9653D8712B41}"/>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80" name="任意多边形 206">
                <a:extLst>
                  <a:ext uri="{FF2B5EF4-FFF2-40B4-BE49-F238E27FC236}">
                    <a16:creationId xmlns:a16="http://schemas.microsoft.com/office/drawing/2014/main" id="{1B24E3F7-FA34-61CE-8058-EB9C648F1987}"/>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1" name="任意多边形 207">
                <a:extLst>
                  <a:ext uri="{FF2B5EF4-FFF2-40B4-BE49-F238E27FC236}">
                    <a16:creationId xmlns:a16="http://schemas.microsoft.com/office/drawing/2014/main" id="{5265C91C-44E4-9047-4F02-ED2618B96C46}"/>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2" name="任意多边形 208">
                <a:extLst>
                  <a:ext uri="{FF2B5EF4-FFF2-40B4-BE49-F238E27FC236}">
                    <a16:creationId xmlns:a16="http://schemas.microsoft.com/office/drawing/2014/main" id="{669D2C89-1A6D-A97A-D46F-DB0043E1ECC0}"/>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3" name="任意多边形 209">
                <a:extLst>
                  <a:ext uri="{FF2B5EF4-FFF2-40B4-BE49-F238E27FC236}">
                    <a16:creationId xmlns:a16="http://schemas.microsoft.com/office/drawing/2014/main" id="{00404F5A-199C-B255-75CF-C2C19821521A}"/>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4" name="任意多边形 210">
                <a:extLst>
                  <a:ext uri="{FF2B5EF4-FFF2-40B4-BE49-F238E27FC236}">
                    <a16:creationId xmlns:a16="http://schemas.microsoft.com/office/drawing/2014/main" id="{427C5481-620A-3C53-6C54-E717C5E43C73}"/>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5" name="任意多边形 211">
                <a:extLst>
                  <a:ext uri="{FF2B5EF4-FFF2-40B4-BE49-F238E27FC236}">
                    <a16:creationId xmlns:a16="http://schemas.microsoft.com/office/drawing/2014/main" id="{1DCAE35F-5C2F-568C-A238-B64F1946F11A}"/>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6" name="任意多边形 212">
                <a:extLst>
                  <a:ext uri="{FF2B5EF4-FFF2-40B4-BE49-F238E27FC236}">
                    <a16:creationId xmlns:a16="http://schemas.microsoft.com/office/drawing/2014/main" id="{297DB208-A070-CFB7-7240-F2530001AC43}"/>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87" name="任意多边形 213">
                <a:extLst>
                  <a:ext uri="{FF2B5EF4-FFF2-40B4-BE49-F238E27FC236}">
                    <a16:creationId xmlns:a16="http://schemas.microsoft.com/office/drawing/2014/main" id="{14A1CC0A-ADFC-F507-CA09-7F181B195E97}"/>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1" name="组合 238">
              <a:extLst>
                <a:ext uri="{FF2B5EF4-FFF2-40B4-BE49-F238E27FC236}">
                  <a16:creationId xmlns:a16="http://schemas.microsoft.com/office/drawing/2014/main" id="{7B792A0A-3B7F-C69A-99B5-9F1BA9DC4664}"/>
                </a:ext>
              </a:extLst>
            </p:cNvPr>
            <p:cNvGrpSpPr/>
            <p:nvPr/>
          </p:nvGrpSpPr>
          <p:grpSpPr>
            <a:xfrm>
              <a:off x="4849" y="11564"/>
              <a:ext cx="198" cy="211"/>
              <a:chOff x="2172" y="8468"/>
              <a:chExt cx="304" cy="211"/>
            </a:xfrm>
          </p:grpSpPr>
          <p:sp>
            <p:nvSpPr>
              <p:cNvPr id="242" name="椭圆 215">
                <a:extLst>
                  <a:ext uri="{FF2B5EF4-FFF2-40B4-BE49-F238E27FC236}">
                    <a16:creationId xmlns:a16="http://schemas.microsoft.com/office/drawing/2014/main" id="{46CDF640-246C-A684-0F82-D60AB4DAFB54}"/>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43" name="任意多边形 216">
                <a:extLst>
                  <a:ext uri="{FF2B5EF4-FFF2-40B4-BE49-F238E27FC236}">
                    <a16:creationId xmlns:a16="http://schemas.microsoft.com/office/drawing/2014/main" id="{22E99ACF-1BBA-FEF7-65BC-85063AA3A165}"/>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44" name="椭圆 217">
                <a:extLst>
                  <a:ext uri="{FF2B5EF4-FFF2-40B4-BE49-F238E27FC236}">
                    <a16:creationId xmlns:a16="http://schemas.microsoft.com/office/drawing/2014/main" id="{D1F949CE-F751-3AB9-65BB-03A5C29EA639}"/>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45" name="椭圆 218">
                <a:extLst>
                  <a:ext uri="{FF2B5EF4-FFF2-40B4-BE49-F238E27FC236}">
                    <a16:creationId xmlns:a16="http://schemas.microsoft.com/office/drawing/2014/main" id="{32928B79-A0C1-B367-892A-6C0F1A896642}"/>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46" name="椭圆 219">
                <a:extLst>
                  <a:ext uri="{FF2B5EF4-FFF2-40B4-BE49-F238E27FC236}">
                    <a16:creationId xmlns:a16="http://schemas.microsoft.com/office/drawing/2014/main" id="{099FCDE2-6E56-4A00-9E79-E39374897B22}"/>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47" name="任意多边形 220">
                <a:extLst>
                  <a:ext uri="{FF2B5EF4-FFF2-40B4-BE49-F238E27FC236}">
                    <a16:creationId xmlns:a16="http://schemas.microsoft.com/office/drawing/2014/main" id="{D28DDFA7-DBE3-F88E-899C-5CCF9612AB02}"/>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48" name="任意多边形 221">
                <a:extLst>
                  <a:ext uri="{FF2B5EF4-FFF2-40B4-BE49-F238E27FC236}">
                    <a16:creationId xmlns:a16="http://schemas.microsoft.com/office/drawing/2014/main" id="{7D87E3C5-A785-46C5-D090-8D11C1520817}"/>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49" name="任意多边形 222">
                <a:extLst>
                  <a:ext uri="{FF2B5EF4-FFF2-40B4-BE49-F238E27FC236}">
                    <a16:creationId xmlns:a16="http://schemas.microsoft.com/office/drawing/2014/main" id="{5EA59E94-3033-9E23-8BE2-15BCA7384771}"/>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50" name="任意多边形 223">
                <a:extLst>
                  <a:ext uri="{FF2B5EF4-FFF2-40B4-BE49-F238E27FC236}">
                    <a16:creationId xmlns:a16="http://schemas.microsoft.com/office/drawing/2014/main" id="{CDA66718-4A36-4D34-6286-0D1C459690FA}"/>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1" name="任意多边形 224">
                <a:extLst>
                  <a:ext uri="{FF2B5EF4-FFF2-40B4-BE49-F238E27FC236}">
                    <a16:creationId xmlns:a16="http://schemas.microsoft.com/office/drawing/2014/main" id="{5C944B27-F6B8-9FB7-47AB-F9BF5EE07DE0}"/>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2" name="任意多边形 225">
                <a:extLst>
                  <a:ext uri="{FF2B5EF4-FFF2-40B4-BE49-F238E27FC236}">
                    <a16:creationId xmlns:a16="http://schemas.microsoft.com/office/drawing/2014/main" id="{AD9111E6-BF7B-1507-9462-BD118B6BF2F5}"/>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3" name="任意多边形 226">
                <a:extLst>
                  <a:ext uri="{FF2B5EF4-FFF2-40B4-BE49-F238E27FC236}">
                    <a16:creationId xmlns:a16="http://schemas.microsoft.com/office/drawing/2014/main" id="{7CFD9E81-7F7D-A8FA-56AE-C4DDC66C0E82}"/>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4" name="任意多边形 227">
                <a:extLst>
                  <a:ext uri="{FF2B5EF4-FFF2-40B4-BE49-F238E27FC236}">
                    <a16:creationId xmlns:a16="http://schemas.microsoft.com/office/drawing/2014/main" id="{FB2C6C9B-E90A-5B4E-56CE-0DB89D387302}"/>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5" name="任意多边形 228">
                <a:extLst>
                  <a:ext uri="{FF2B5EF4-FFF2-40B4-BE49-F238E27FC236}">
                    <a16:creationId xmlns:a16="http://schemas.microsoft.com/office/drawing/2014/main" id="{1700A0BC-A951-46B6-6C31-9331558FBB4E}"/>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56" name="任意多边形 229">
                <a:extLst>
                  <a:ext uri="{FF2B5EF4-FFF2-40B4-BE49-F238E27FC236}">
                    <a16:creationId xmlns:a16="http://schemas.microsoft.com/office/drawing/2014/main" id="{49E7F22F-B7AF-0A8B-1CDA-083B9BB8093E}"/>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57" name="任意多边形 230">
                <a:extLst>
                  <a:ext uri="{FF2B5EF4-FFF2-40B4-BE49-F238E27FC236}">
                    <a16:creationId xmlns:a16="http://schemas.microsoft.com/office/drawing/2014/main" id="{528C1771-D285-791A-322F-7C9336E83F00}"/>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8" name="任意多边形 231">
                <a:extLst>
                  <a:ext uri="{FF2B5EF4-FFF2-40B4-BE49-F238E27FC236}">
                    <a16:creationId xmlns:a16="http://schemas.microsoft.com/office/drawing/2014/main" id="{20020BFE-FC8B-1054-21E4-E74AB91765D1}"/>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59" name="任意多边形 232">
                <a:extLst>
                  <a:ext uri="{FF2B5EF4-FFF2-40B4-BE49-F238E27FC236}">
                    <a16:creationId xmlns:a16="http://schemas.microsoft.com/office/drawing/2014/main" id="{0DD0BD50-D72B-D133-D48E-EDCF04BC1EF2}"/>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0" name="任意多边形 233">
                <a:extLst>
                  <a:ext uri="{FF2B5EF4-FFF2-40B4-BE49-F238E27FC236}">
                    <a16:creationId xmlns:a16="http://schemas.microsoft.com/office/drawing/2014/main" id="{267DB9E4-8E10-55DB-ED83-0E29DA5E2548}"/>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1" name="任意多边形 234">
                <a:extLst>
                  <a:ext uri="{FF2B5EF4-FFF2-40B4-BE49-F238E27FC236}">
                    <a16:creationId xmlns:a16="http://schemas.microsoft.com/office/drawing/2014/main" id="{EE6ED297-F71B-10BE-D8D8-3C41A93F2FDD}"/>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2" name="任意多边形 235">
                <a:extLst>
                  <a:ext uri="{FF2B5EF4-FFF2-40B4-BE49-F238E27FC236}">
                    <a16:creationId xmlns:a16="http://schemas.microsoft.com/office/drawing/2014/main" id="{C19AFF9F-7A5A-43FB-7D35-B0910409DF04}"/>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3" name="任意多边形 236">
                <a:extLst>
                  <a:ext uri="{FF2B5EF4-FFF2-40B4-BE49-F238E27FC236}">
                    <a16:creationId xmlns:a16="http://schemas.microsoft.com/office/drawing/2014/main" id="{0E5F9DE1-7EBB-EE07-BAAF-1FF272007C38}"/>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64" name="任意多边形 237">
                <a:extLst>
                  <a:ext uri="{FF2B5EF4-FFF2-40B4-BE49-F238E27FC236}">
                    <a16:creationId xmlns:a16="http://schemas.microsoft.com/office/drawing/2014/main" id="{14E2FA2B-B736-CA1C-3FF9-7DF05BEECC12}"/>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2" name="组合 262">
              <a:extLst>
                <a:ext uri="{FF2B5EF4-FFF2-40B4-BE49-F238E27FC236}">
                  <a16:creationId xmlns:a16="http://schemas.microsoft.com/office/drawing/2014/main" id="{A82A1164-8A27-479D-200C-666BFEBCC372}"/>
                </a:ext>
              </a:extLst>
            </p:cNvPr>
            <p:cNvGrpSpPr/>
            <p:nvPr/>
          </p:nvGrpSpPr>
          <p:grpSpPr>
            <a:xfrm>
              <a:off x="5060" y="11792"/>
              <a:ext cx="198" cy="198"/>
              <a:chOff x="2172" y="8468"/>
              <a:chExt cx="304" cy="211"/>
            </a:xfrm>
          </p:grpSpPr>
          <p:sp>
            <p:nvSpPr>
              <p:cNvPr id="219" name="椭圆 239">
                <a:extLst>
                  <a:ext uri="{FF2B5EF4-FFF2-40B4-BE49-F238E27FC236}">
                    <a16:creationId xmlns:a16="http://schemas.microsoft.com/office/drawing/2014/main" id="{5B49F762-08C9-D072-833F-6A52395ADA44}"/>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20" name="任意多边形 240">
                <a:extLst>
                  <a:ext uri="{FF2B5EF4-FFF2-40B4-BE49-F238E27FC236}">
                    <a16:creationId xmlns:a16="http://schemas.microsoft.com/office/drawing/2014/main" id="{BF85CD03-8596-EAC3-D6E2-A277D4A38769}"/>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21" name="椭圆 241">
                <a:extLst>
                  <a:ext uri="{FF2B5EF4-FFF2-40B4-BE49-F238E27FC236}">
                    <a16:creationId xmlns:a16="http://schemas.microsoft.com/office/drawing/2014/main" id="{262EF4DC-C3D6-311E-70E8-B45EE262D200}"/>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22" name="椭圆 242">
                <a:extLst>
                  <a:ext uri="{FF2B5EF4-FFF2-40B4-BE49-F238E27FC236}">
                    <a16:creationId xmlns:a16="http://schemas.microsoft.com/office/drawing/2014/main" id="{BD30FAA2-96D3-6F20-E71E-E82F87E7F880}"/>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23" name="椭圆 243">
                <a:extLst>
                  <a:ext uri="{FF2B5EF4-FFF2-40B4-BE49-F238E27FC236}">
                    <a16:creationId xmlns:a16="http://schemas.microsoft.com/office/drawing/2014/main" id="{8BD00CBB-CAA6-17D8-1B21-4C046293203E}"/>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24" name="任意多边形 244">
                <a:extLst>
                  <a:ext uri="{FF2B5EF4-FFF2-40B4-BE49-F238E27FC236}">
                    <a16:creationId xmlns:a16="http://schemas.microsoft.com/office/drawing/2014/main" id="{647AE625-959C-F69C-B335-BEF53F39948F}"/>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25" name="任意多边形 245">
                <a:extLst>
                  <a:ext uri="{FF2B5EF4-FFF2-40B4-BE49-F238E27FC236}">
                    <a16:creationId xmlns:a16="http://schemas.microsoft.com/office/drawing/2014/main" id="{B741E8A2-90DA-0581-19C4-635198C5BA94}"/>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26" name="任意多边形 246">
                <a:extLst>
                  <a:ext uri="{FF2B5EF4-FFF2-40B4-BE49-F238E27FC236}">
                    <a16:creationId xmlns:a16="http://schemas.microsoft.com/office/drawing/2014/main" id="{4862B761-FAA3-765F-6ED4-072F487B9611}"/>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27" name="任意多边形 247">
                <a:extLst>
                  <a:ext uri="{FF2B5EF4-FFF2-40B4-BE49-F238E27FC236}">
                    <a16:creationId xmlns:a16="http://schemas.microsoft.com/office/drawing/2014/main" id="{693F1FC8-FB90-69DB-818F-C7C31DD358BC}"/>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28" name="任意多边形 248">
                <a:extLst>
                  <a:ext uri="{FF2B5EF4-FFF2-40B4-BE49-F238E27FC236}">
                    <a16:creationId xmlns:a16="http://schemas.microsoft.com/office/drawing/2014/main" id="{53B3E30A-1A31-8478-3527-D2EF76D4E64E}"/>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29" name="任意多边形 249">
                <a:extLst>
                  <a:ext uri="{FF2B5EF4-FFF2-40B4-BE49-F238E27FC236}">
                    <a16:creationId xmlns:a16="http://schemas.microsoft.com/office/drawing/2014/main" id="{5A472D4A-A905-BD48-CC95-17E5C952C0BC}"/>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0" name="任意多边形 250">
                <a:extLst>
                  <a:ext uri="{FF2B5EF4-FFF2-40B4-BE49-F238E27FC236}">
                    <a16:creationId xmlns:a16="http://schemas.microsoft.com/office/drawing/2014/main" id="{DF1831C7-C99B-C3F3-4F37-C1B4C2208E0E}"/>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1" name="任意多边形 251">
                <a:extLst>
                  <a:ext uri="{FF2B5EF4-FFF2-40B4-BE49-F238E27FC236}">
                    <a16:creationId xmlns:a16="http://schemas.microsoft.com/office/drawing/2014/main" id="{359512AB-7D48-CE13-9C8D-F6B2C6091FE9}"/>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2" name="任意多边形 252">
                <a:extLst>
                  <a:ext uri="{FF2B5EF4-FFF2-40B4-BE49-F238E27FC236}">
                    <a16:creationId xmlns:a16="http://schemas.microsoft.com/office/drawing/2014/main" id="{1C7B848C-A12F-ED33-D542-FF66701E02B9}"/>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33" name="任意多边形 253">
                <a:extLst>
                  <a:ext uri="{FF2B5EF4-FFF2-40B4-BE49-F238E27FC236}">
                    <a16:creationId xmlns:a16="http://schemas.microsoft.com/office/drawing/2014/main" id="{D6E98807-F43C-8954-ECC6-E2CD34D52F41}"/>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34" name="任意多边形 254">
                <a:extLst>
                  <a:ext uri="{FF2B5EF4-FFF2-40B4-BE49-F238E27FC236}">
                    <a16:creationId xmlns:a16="http://schemas.microsoft.com/office/drawing/2014/main" id="{321C0AE2-6FE9-DBF6-B422-8B2E75214B5F}"/>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5" name="任意多边形 255">
                <a:extLst>
                  <a:ext uri="{FF2B5EF4-FFF2-40B4-BE49-F238E27FC236}">
                    <a16:creationId xmlns:a16="http://schemas.microsoft.com/office/drawing/2014/main" id="{56F49850-3FCB-7055-1932-1D226F85F768}"/>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6" name="任意多边形 256">
                <a:extLst>
                  <a:ext uri="{FF2B5EF4-FFF2-40B4-BE49-F238E27FC236}">
                    <a16:creationId xmlns:a16="http://schemas.microsoft.com/office/drawing/2014/main" id="{C4087876-6A0C-9932-8753-2471C215E901}"/>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7" name="任意多边形 257">
                <a:extLst>
                  <a:ext uri="{FF2B5EF4-FFF2-40B4-BE49-F238E27FC236}">
                    <a16:creationId xmlns:a16="http://schemas.microsoft.com/office/drawing/2014/main" id="{EB50986F-FBAD-27EA-B4DB-A1C9DFCF7498}"/>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8" name="任意多边形 258">
                <a:extLst>
                  <a:ext uri="{FF2B5EF4-FFF2-40B4-BE49-F238E27FC236}">
                    <a16:creationId xmlns:a16="http://schemas.microsoft.com/office/drawing/2014/main" id="{A89E841A-2C2F-3A26-BE9B-51949CCAAB53}"/>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39" name="任意多边形 259">
                <a:extLst>
                  <a:ext uri="{FF2B5EF4-FFF2-40B4-BE49-F238E27FC236}">
                    <a16:creationId xmlns:a16="http://schemas.microsoft.com/office/drawing/2014/main" id="{740D1168-4536-57D1-073E-0FBE102E8ECB}"/>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40" name="任意多边形 260">
                <a:extLst>
                  <a:ext uri="{FF2B5EF4-FFF2-40B4-BE49-F238E27FC236}">
                    <a16:creationId xmlns:a16="http://schemas.microsoft.com/office/drawing/2014/main" id="{C2276346-5EF7-C806-4FD8-2F6FB7C1A0FE}"/>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41" name="任意多边形 261">
                <a:extLst>
                  <a:ext uri="{FF2B5EF4-FFF2-40B4-BE49-F238E27FC236}">
                    <a16:creationId xmlns:a16="http://schemas.microsoft.com/office/drawing/2014/main" id="{3AC7A2EF-013B-32C1-9C04-1C04464BC476}"/>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3" name="组合 286">
              <a:extLst>
                <a:ext uri="{FF2B5EF4-FFF2-40B4-BE49-F238E27FC236}">
                  <a16:creationId xmlns:a16="http://schemas.microsoft.com/office/drawing/2014/main" id="{442C19C5-F44F-FFC8-D381-0873C409DD16}"/>
                </a:ext>
              </a:extLst>
            </p:cNvPr>
            <p:cNvGrpSpPr/>
            <p:nvPr/>
          </p:nvGrpSpPr>
          <p:grpSpPr>
            <a:xfrm>
              <a:off x="4914" y="11736"/>
              <a:ext cx="198" cy="170"/>
              <a:chOff x="2172" y="8468"/>
              <a:chExt cx="304" cy="211"/>
            </a:xfrm>
          </p:grpSpPr>
          <p:sp>
            <p:nvSpPr>
              <p:cNvPr id="196" name="椭圆 263">
                <a:extLst>
                  <a:ext uri="{FF2B5EF4-FFF2-40B4-BE49-F238E27FC236}">
                    <a16:creationId xmlns:a16="http://schemas.microsoft.com/office/drawing/2014/main" id="{57FF7E38-1C8E-C796-A224-A5A9D162EB35}"/>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97" name="任意多边形 264">
                <a:extLst>
                  <a:ext uri="{FF2B5EF4-FFF2-40B4-BE49-F238E27FC236}">
                    <a16:creationId xmlns:a16="http://schemas.microsoft.com/office/drawing/2014/main" id="{9551E17D-6F72-2D19-D7C2-BE389F91A43A}"/>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8" name="椭圆 265">
                <a:extLst>
                  <a:ext uri="{FF2B5EF4-FFF2-40B4-BE49-F238E27FC236}">
                    <a16:creationId xmlns:a16="http://schemas.microsoft.com/office/drawing/2014/main" id="{B2BFD2B4-B864-38C2-EC8A-BCDA937732C4}"/>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99" name="椭圆 266">
                <a:extLst>
                  <a:ext uri="{FF2B5EF4-FFF2-40B4-BE49-F238E27FC236}">
                    <a16:creationId xmlns:a16="http://schemas.microsoft.com/office/drawing/2014/main" id="{1F7D2721-C213-934E-9179-0B5B726CA588}"/>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00" name="椭圆 267">
                <a:extLst>
                  <a:ext uri="{FF2B5EF4-FFF2-40B4-BE49-F238E27FC236}">
                    <a16:creationId xmlns:a16="http://schemas.microsoft.com/office/drawing/2014/main" id="{6261F366-B841-62E2-4CDD-AD3DB3068677}"/>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201" name="任意多边形 268">
                <a:extLst>
                  <a:ext uri="{FF2B5EF4-FFF2-40B4-BE49-F238E27FC236}">
                    <a16:creationId xmlns:a16="http://schemas.microsoft.com/office/drawing/2014/main" id="{9D5F6707-AEFA-68FA-DF17-3D135341F8C4}"/>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02" name="任意多边形 269">
                <a:extLst>
                  <a:ext uri="{FF2B5EF4-FFF2-40B4-BE49-F238E27FC236}">
                    <a16:creationId xmlns:a16="http://schemas.microsoft.com/office/drawing/2014/main" id="{4CE7D77F-498C-86DC-C1E7-0D3080E9973F}"/>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03" name="任意多边形 270">
                <a:extLst>
                  <a:ext uri="{FF2B5EF4-FFF2-40B4-BE49-F238E27FC236}">
                    <a16:creationId xmlns:a16="http://schemas.microsoft.com/office/drawing/2014/main" id="{1904186D-1BD9-795E-E479-F9286290A8EC}"/>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04" name="任意多边形 271">
                <a:extLst>
                  <a:ext uri="{FF2B5EF4-FFF2-40B4-BE49-F238E27FC236}">
                    <a16:creationId xmlns:a16="http://schemas.microsoft.com/office/drawing/2014/main" id="{FDB6C8EB-CDE5-36C4-77F5-1BEAF45FA895}"/>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05" name="任意多边形 272">
                <a:extLst>
                  <a:ext uri="{FF2B5EF4-FFF2-40B4-BE49-F238E27FC236}">
                    <a16:creationId xmlns:a16="http://schemas.microsoft.com/office/drawing/2014/main" id="{87AC43F2-0BBD-5F61-34A8-2164824FC9C9}"/>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06" name="任意多边形 273">
                <a:extLst>
                  <a:ext uri="{FF2B5EF4-FFF2-40B4-BE49-F238E27FC236}">
                    <a16:creationId xmlns:a16="http://schemas.microsoft.com/office/drawing/2014/main" id="{4004207E-46C5-2290-FE29-AABFFAE227A2}"/>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07" name="任意多边形 274">
                <a:extLst>
                  <a:ext uri="{FF2B5EF4-FFF2-40B4-BE49-F238E27FC236}">
                    <a16:creationId xmlns:a16="http://schemas.microsoft.com/office/drawing/2014/main" id="{8573C6FF-CB52-BECE-85E7-FACFD85C2DA6}"/>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08" name="任意多边形 275">
                <a:extLst>
                  <a:ext uri="{FF2B5EF4-FFF2-40B4-BE49-F238E27FC236}">
                    <a16:creationId xmlns:a16="http://schemas.microsoft.com/office/drawing/2014/main" id="{D495F73C-2AEE-13F8-1017-8D9E917EE1FD}"/>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09" name="任意多边形 276">
                <a:extLst>
                  <a:ext uri="{FF2B5EF4-FFF2-40B4-BE49-F238E27FC236}">
                    <a16:creationId xmlns:a16="http://schemas.microsoft.com/office/drawing/2014/main" id="{A6B14A3D-8945-1501-AC5E-57662AC941B3}"/>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10" name="任意多边形 277">
                <a:extLst>
                  <a:ext uri="{FF2B5EF4-FFF2-40B4-BE49-F238E27FC236}">
                    <a16:creationId xmlns:a16="http://schemas.microsoft.com/office/drawing/2014/main" id="{D665C01E-C395-B662-0DA5-05A65BCF669D}"/>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211" name="任意多边形 278">
                <a:extLst>
                  <a:ext uri="{FF2B5EF4-FFF2-40B4-BE49-F238E27FC236}">
                    <a16:creationId xmlns:a16="http://schemas.microsoft.com/office/drawing/2014/main" id="{53D0C227-C534-EFC4-0852-10A9F7186764}"/>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2" name="任意多边形 279">
                <a:extLst>
                  <a:ext uri="{FF2B5EF4-FFF2-40B4-BE49-F238E27FC236}">
                    <a16:creationId xmlns:a16="http://schemas.microsoft.com/office/drawing/2014/main" id="{729768FE-B499-01AB-D1D1-42025910909B}"/>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3" name="任意多边形 280">
                <a:extLst>
                  <a:ext uri="{FF2B5EF4-FFF2-40B4-BE49-F238E27FC236}">
                    <a16:creationId xmlns:a16="http://schemas.microsoft.com/office/drawing/2014/main" id="{CA31A7A2-F80E-49A4-E79B-8188CE73B84D}"/>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4" name="任意多边形 281">
                <a:extLst>
                  <a:ext uri="{FF2B5EF4-FFF2-40B4-BE49-F238E27FC236}">
                    <a16:creationId xmlns:a16="http://schemas.microsoft.com/office/drawing/2014/main" id="{C40EA738-7757-99FF-8757-04E022B1C9ED}"/>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5" name="任意多边形 282">
                <a:extLst>
                  <a:ext uri="{FF2B5EF4-FFF2-40B4-BE49-F238E27FC236}">
                    <a16:creationId xmlns:a16="http://schemas.microsoft.com/office/drawing/2014/main" id="{6606E9C9-DD5B-BFB3-1718-3B6600F62E1D}"/>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6" name="任意多边形 283">
                <a:extLst>
                  <a:ext uri="{FF2B5EF4-FFF2-40B4-BE49-F238E27FC236}">
                    <a16:creationId xmlns:a16="http://schemas.microsoft.com/office/drawing/2014/main" id="{8EEB5F1F-F5EB-834D-372C-85C7134817D1}"/>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7" name="任意多边形 284">
                <a:extLst>
                  <a:ext uri="{FF2B5EF4-FFF2-40B4-BE49-F238E27FC236}">
                    <a16:creationId xmlns:a16="http://schemas.microsoft.com/office/drawing/2014/main" id="{E81FE8CA-712A-8DEE-FC75-D4AAADBF7057}"/>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218" name="任意多边形 285">
                <a:extLst>
                  <a:ext uri="{FF2B5EF4-FFF2-40B4-BE49-F238E27FC236}">
                    <a16:creationId xmlns:a16="http://schemas.microsoft.com/office/drawing/2014/main" id="{2D8D8729-C488-5BEB-F002-DB0AD7FF26DC}"/>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4" name="组合 310">
              <a:extLst>
                <a:ext uri="{FF2B5EF4-FFF2-40B4-BE49-F238E27FC236}">
                  <a16:creationId xmlns:a16="http://schemas.microsoft.com/office/drawing/2014/main" id="{DB884E40-7421-0B36-DC98-2D86D03146A0}"/>
                </a:ext>
              </a:extLst>
            </p:cNvPr>
            <p:cNvGrpSpPr/>
            <p:nvPr/>
          </p:nvGrpSpPr>
          <p:grpSpPr>
            <a:xfrm>
              <a:off x="5229" y="11768"/>
              <a:ext cx="198" cy="198"/>
              <a:chOff x="2172" y="8468"/>
              <a:chExt cx="304" cy="211"/>
            </a:xfrm>
          </p:grpSpPr>
          <p:sp>
            <p:nvSpPr>
              <p:cNvPr id="173" name="椭圆 287">
                <a:extLst>
                  <a:ext uri="{FF2B5EF4-FFF2-40B4-BE49-F238E27FC236}">
                    <a16:creationId xmlns:a16="http://schemas.microsoft.com/office/drawing/2014/main" id="{7D54C506-F198-589B-CCDE-B4ED000A1FD0}"/>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74" name="任意多边形 288">
                <a:extLst>
                  <a:ext uri="{FF2B5EF4-FFF2-40B4-BE49-F238E27FC236}">
                    <a16:creationId xmlns:a16="http://schemas.microsoft.com/office/drawing/2014/main" id="{D60CA420-5C85-26AD-B1C0-203D526D6A84}"/>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75" name="椭圆 289">
                <a:extLst>
                  <a:ext uri="{FF2B5EF4-FFF2-40B4-BE49-F238E27FC236}">
                    <a16:creationId xmlns:a16="http://schemas.microsoft.com/office/drawing/2014/main" id="{EBAA7B9D-0A01-3CBE-36EF-B5C85549C8B2}"/>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76" name="椭圆 290">
                <a:extLst>
                  <a:ext uri="{FF2B5EF4-FFF2-40B4-BE49-F238E27FC236}">
                    <a16:creationId xmlns:a16="http://schemas.microsoft.com/office/drawing/2014/main" id="{C0769375-7FA0-F678-B67E-C3664FC74BF7}"/>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77" name="椭圆 291">
                <a:extLst>
                  <a:ext uri="{FF2B5EF4-FFF2-40B4-BE49-F238E27FC236}">
                    <a16:creationId xmlns:a16="http://schemas.microsoft.com/office/drawing/2014/main" id="{340C3A41-2669-47E3-9FC4-4B0000C18685}"/>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78" name="任意多边形 292">
                <a:extLst>
                  <a:ext uri="{FF2B5EF4-FFF2-40B4-BE49-F238E27FC236}">
                    <a16:creationId xmlns:a16="http://schemas.microsoft.com/office/drawing/2014/main" id="{CBB9432B-65B8-1F39-F925-B44EB2F4F3FF}"/>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79" name="任意多边形 293">
                <a:extLst>
                  <a:ext uri="{FF2B5EF4-FFF2-40B4-BE49-F238E27FC236}">
                    <a16:creationId xmlns:a16="http://schemas.microsoft.com/office/drawing/2014/main" id="{0864FAE4-7BB0-A36F-7363-F097DD4967C5}"/>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80" name="任意多边形 294">
                <a:extLst>
                  <a:ext uri="{FF2B5EF4-FFF2-40B4-BE49-F238E27FC236}">
                    <a16:creationId xmlns:a16="http://schemas.microsoft.com/office/drawing/2014/main" id="{789E706F-2C09-336D-0E5B-642159A01ECE}"/>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81" name="任意多边形 295">
                <a:extLst>
                  <a:ext uri="{FF2B5EF4-FFF2-40B4-BE49-F238E27FC236}">
                    <a16:creationId xmlns:a16="http://schemas.microsoft.com/office/drawing/2014/main" id="{20E308E0-0690-0A24-6BDA-54830746AE75}"/>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2" name="任意多边形 296">
                <a:extLst>
                  <a:ext uri="{FF2B5EF4-FFF2-40B4-BE49-F238E27FC236}">
                    <a16:creationId xmlns:a16="http://schemas.microsoft.com/office/drawing/2014/main" id="{84253A84-966D-C6AA-E77D-33E936328A2E}"/>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3" name="任意多边形 297">
                <a:extLst>
                  <a:ext uri="{FF2B5EF4-FFF2-40B4-BE49-F238E27FC236}">
                    <a16:creationId xmlns:a16="http://schemas.microsoft.com/office/drawing/2014/main" id="{21896607-4C92-6F06-31E9-0FFC83EDDAED}"/>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4" name="任意多边形 298">
                <a:extLst>
                  <a:ext uri="{FF2B5EF4-FFF2-40B4-BE49-F238E27FC236}">
                    <a16:creationId xmlns:a16="http://schemas.microsoft.com/office/drawing/2014/main" id="{39F9BE39-9457-8F8E-05F2-7188AECE7CCA}"/>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5" name="任意多边形 299">
                <a:extLst>
                  <a:ext uri="{FF2B5EF4-FFF2-40B4-BE49-F238E27FC236}">
                    <a16:creationId xmlns:a16="http://schemas.microsoft.com/office/drawing/2014/main" id="{373C7A63-5C42-B1D2-CD4B-D8510F380580}"/>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6" name="任意多边形 300">
                <a:extLst>
                  <a:ext uri="{FF2B5EF4-FFF2-40B4-BE49-F238E27FC236}">
                    <a16:creationId xmlns:a16="http://schemas.microsoft.com/office/drawing/2014/main" id="{F65FD3EA-7738-C1E9-6E89-C4E274159873}"/>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87" name="任意多边形 301">
                <a:extLst>
                  <a:ext uri="{FF2B5EF4-FFF2-40B4-BE49-F238E27FC236}">
                    <a16:creationId xmlns:a16="http://schemas.microsoft.com/office/drawing/2014/main" id="{59F44033-D82D-A9B7-2B37-7CE764AF630A}"/>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88" name="任意多边形 302">
                <a:extLst>
                  <a:ext uri="{FF2B5EF4-FFF2-40B4-BE49-F238E27FC236}">
                    <a16:creationId xmlns:a16="http://schemas.microsoft.com/office/drawing/2014/main" id="{2D70645A-4B74-450B-D4AD-DC98D2B200C7}"/>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89" name="任意多边形 303">
                <a:extLst>
                  <a:ext uri="{FF2B5EF4-FFF2-40B4-BE49-F238E27FC236}">
                    <a16:creationId xmlns:a16="http://schemas.microsoft.com/office/drawing/2014/main" id="{02ED1254-26FD-3A77-CF82-9099D4B98784}"/>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0" name="任意多边形 304">
                <a:extLst>
                  <a:ext uri="{FF2B5EF4-FFF2-40B4-BE49-F238E27FC236}">
                    <a16:creationId xmlns:a16="http://schemas.microsoft.com/office/drawing/2014/main" id="{163730D8-AA17-041B-E402-7F8E61FB46A8}"/>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1" name="任意多边形 305">
                <a:extLst>
                  <a:ext uri="{FF2B5EF4-FFF2-40B4-BE49-F238E27FC236}">
                    <a16:creationId xmlns:a16="http://schemas.microsoft.com/office/drawing/2014/main" id="{7D1D1C0F-5692-5C00-F96B-C70EACA0C329}"/>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2" name="任意多边形 306">
                <a:extLst>
                  <a:ext uri="{FF2B5EF4-FFF2-40B4-BE49-F238E27FC236}">
                    <a16:creationId xmlns:a16="http://schemas.microsoft.com/office/drawing/2014/main" id="{EAF22BD6-6995-30BD-2F0E-4E1B5236F479}"/>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3" name="任意多边形 307">
                <a:extLst>
                  <a:ext uri="{FF2B5EF4-FFF2-40B4-BE49-F238E27FC236}">
                    <a16:creationId xmlns:a16="http://schemas.microsoft.com/office/drawing/2014/main" id="{9B41AA57-2CB6-E6B1-1E4F-937FA7E5C427}"/>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4" name="任意多边形 308">
                <a:extLst>
                  <a:ext uri="{FF2B5EF4-FFF2-40B4-BE49-F238E27FC236}">
                    <a16:creationId xmlns:a16="http://schemas.microsoft.com/office/drawing/2014/main" id="{48928728-0512-5121-7873-536EF3F1AAE0}"/>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95" name="任意多边形 309">
                <a:extLst>
                  <a:ext uri="{FF2B5EF4-FFF2-40B4-BE49-F238E27FC236}">
                    <a16:creationId xmlns:a16="http://schemas.microsoft.com/office/drawing/2014/main" id="{241CDB8D-92D5-636D-56B8-44AD64BB237A}"/>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5" name="组合 334">
              <a:extLst>
                <a:ext uri="{FF2B5EF4-FFF2-40B4-BE49-F238E27FC236}">
                  <a16:creationId xmlns:a16="http://schemas.microsoft.com/office/drawing/2014/main" id="{7C790894-F50A-2C1B-AC1D-B44F6B955CD2}"/>
                </a:ext>
              </a:extLst>
            </p:cNvPr>
            <p:cNvGrpSpPr/>
            <p:nvPr/>
          </p:nvGrpSpPr>
          <p:grpSpPr>
            <a:xfrm>
              <a:off x="5366" y="11596"/>
              <a:ext cx="198" cy="198"/>
              <a:chOff x="2172" y="8468"/>
              <a:chExt cx="304" cy="211"/>
            </a:xfrm>
          </p:grpSpPr>
          <p:sp>
            <p:nvSpPr>
              <p:cNvPr id="150" name="椭圆 311">
                <a:extLst>
                  <a:ext uri="{FF2B5EF4-FFF2-40B4-BE49-F238E27FC236}">
                    <a16:creationId xmlns:a16="http://schemas.microsoft.com/office/drawing/2014/main" id="{4F0B93D6-B9DC-6EC3-79C7-CB44A7C4C617}"/>
                  </a:ext>
                </a:extLst>
              </p:cNvPr>
              <p:cNvSpPr/>
              <p:nvPr/>
            </p:nvSpPr>
            <p:spPr>
              <a:xfrm flipV="1">
                <a:off x="2188" y="8524"/>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51" name="任意多边形 312">
                <a:extLst>
                  <a:ext uri="{FF2B5EF4-FFF2-40B4-BE49-F238E27FC236}">
                    <a16:creationId xmlns:a16="http://schemas.microsoft.com/office/drawing/2014/main" id="{70C03638-CF83-6493-FDC6-3F72E9AEDAAF}"/>
                  </a:ext>
                </a:extLst>
              </p:cNvPr>
              <p:cNvSpPr/>
              <p:nvPr/>
            </p:nvSpPr>
            <p:spPr>
              <a:xfrm flipV="1">
                <a:off x="2175" y="849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52" name="椭圆 313">
                <a:extLst>
                  <a:ext uri="{FF2B5EF4-FFF2-40B4-BE49-F238E27FC236}">
                    <a16:creationId xmlns:a16="http://schemas.microsoft.com/office/drawing/2014/main" id="{3ED43E5E-E3E3-1AF2-61E3-25F2A7475093}"/>
                  </a:ext>
                </a:extLst>
              </p:cNvPr>
              <p:cNvSpPr/>
              <p:nvPr/>
            </p:nvSpPr>
            <p:spPr>
              <a:xfrm flipV="1">
                <a:off x="2245" y="847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53" name="椭圆 314">
                <a:extLst>
                  <a:ext uri="{FF2B5EF4-FFF2-40B4-BE49-F238E27FC236}">
                    <a16:creationId xmlns:a16="http://schemas.microsoft.com/office/drawing/2014/main" id="{8B480AEA-6EEF-1040-EA2A-53B18C2ABBD0}"/>
                  </a:ext>
                </a:extLst>
              </p:cNvPr>
              <p:cNvSpPr/>
              <p:nvPr/>
            </p:nvSpPr>
            <p:spPr>
              <a:xfrm flipV="1">
                <a:off x="2416" y="8593"/>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54" name="椭圆 315">
                <a:extLst>
                  <a:ext uri="{FF2B5EF4-FFF2-40B4-BE49-F238E27FC236}">
                    <a16:creationId xmlns:a16="http://schemas.microsoft.com/office/drawing/2014/main" id="{1F316E12-A84F-4244-7222-207AEFD4C4F8}"/>
                  </a:ext>
                </a:extLst>
              </p:cNvPr>
              <p:cNvSpPr/>
              <p:nvPr/>
            </p:nvSpPr>
            <p:spPr>
              <a:xfrm flipV="1">
                <a:off x="2431" y="8551"/>
                <a:ext cx="45" cy="45"/>
              </a:xfrm>
              <a:prstGeom prst="ellipse">
                <a:avLst/>
              </a:prstGeom>
              <a:solidFill>
                <a:srgbClr val="FFFFFF"/>
              </a:solidFill>
              <a:ln w="9525" cap="flat" cmpd="sng">
                <a:solidFill>
                  <a:srgbClr val="000000"/>
                </a:solidFill>
                <a:prstDash val="solid"/>
                <a:headEnd type="none" w="med" len="med"/>
                <a:tailEnd type="none" w="med" len="med"/>
              </a:ln>
            </p:spPr>
          </p:sp>
          <p:sp>
            <p:nvSpPr>
              <p:cNvPr id="155" name="任意多边形 316">
                <a:extLst>
                  <a:ext uri="{FF2B5EF4-FFF2-40B4-BE49-F238E27FC236}">
                    <a16:creationId xmlns:a16="http://schemas.microsoft.com/office/drawing/2014/main" id="{0FF23F3C-EABA-5508-05BF-72AE4E6491FB}"/>
                  </a:ext>
                </a:extLst>
              </p:cNvPr>
              <p:cNvSpPr/>
              <p:nvPr/>
            </p:nvSpPr>
            <p:spPr>
              <a:xfrm flipV="1">
                <a:off x="2416" y="8497"/>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56" name="任意多边形 317">
                <a:extLst>
                  <a:ext uri="{FF2B5EF4-FFF2-40B4-BE49-F238E27FC236}">
                    <a16:creationId xmlns:a16="http://schemas.microsoft.com/office/drawing/2014/main" id="{D4B08852-F0D9-20BE-7F5A-3C205333DBAB}"/>
                  </a:ext>
                </a:extLst>
              </p:cNvPr>
              <p:cNvSpPr/>
              <p:nvPr/>
            </p:nvSpPr>
            <p:spPr>
              <a:xfrm rot="-4949913" flipV="1">
                <a:off x="2251" y="8554"/>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57" name="任意多边形 318">
                <a:extLst>
                  <a:ext uri="{FF2B5EF4-FFF2-40B4-BE49-F238E27FC236}">
                    <a16:creationId xmlns:a16="http://schemas.microsoft.com/office/drawing/2014/main" id="{D3FF281B-D6DD-D1AB-B300-15EF0589D15E}"/>
                  </a:ext>
                </a:extLst>
              </p:cNvPr>
              <p:cNvSpPr/>
              <p:nvPr/>
            </p:nvSpPr>
            <p:spPr>
              <a:xfrm flipV="1">
                <a:off x="2380" y="853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58" name="任意多边形 319">
                <a:extLst>
                  <a:ext uri="{FF2B5EF4-FFF2-40B4-BE49-F238E27FC236}">
                    <a16:creationId xmlns:a16="http://schemas.microsoft.com/office/drawing/2014/main" id="{BA054FE3-03AA-C11C-6265-136D5291B4F9}"/>
                  </a:ext>
                </a:extLst>
              </p:cNvPr>
              <p:cNvSpPr/>
              <p:nvPr/>
            </p:nvSpPr>
            <p:spPr>
              <a:xfrm flipV="1">
                <a:off x="2379" y="846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59" name="任意多边形 320">
                <a:extLst>
                  <a:ext uri="{FF2B5EF4-FFF2-40B4-BE49-F238E27FC236}">
                    <a16:creationId xmlns:a16="http://schemas.microsoft.com/office/drawing/2014/main" id="{26124D0B-9171-EADD-3184-8C112F845B8D}"/>
                  </a:ext>
                </a:extLst>
              </p:cNvPr>
              <p:cNvSpPr/>
              <p:nvPr/>
            </p:nvSpPr>
            <p:spPr>
              <a:xfrm flipV="1">
                <a:off x="2298" y="847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0" name="任意多边形 321">
                <a:extLst>
                  <a:ext uri="{FF2B5EF4-FFF2-40B4-BE49-F238E27FC236}">
                    <a16:creationId xmlns:a16="http://schemas.microsoft.com/office/drawing/2014/main" id="{FBA66DA8-3942-39B6-9D39-CE80628B542F}"/>
                  </a:ext>
                </a:extLst>
              </p:cNvPr>
              <p:cNvSpPr/>
              <p:nvPr/>
            </p:nvSpPr>
            <p:spPr>
              <a:xfrm flipV="1">
                <a:off x="2337" y="8519"/>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1" name="任意多边形 322">
                <a:extLst>
                  <a:ext uri="{FF2B5EF4-FFF2-40B4-BE49-F238E27FC236}">
                    <a16:creationId xmlns:a16="http://schemas.microsoft.com/office/drawing/2014/main" id="{00D489F7-80D9-7287-A60E-916B5D2D207A}"/>
                  </a:ext>
                </a:extLst>
              </p:cNvPr>
              <p:cNvSpPr/>
              <p:nvPr/>
            </p:nvSpPr>
            <p:spPr>
              <a:xfrm flipV="1">
                <a:off x="2274" y="8525"/>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2" name="任意多边形 323">
                <a:extLst>
                  <a:ext uri="{FF2B5EF4-FFF2-40B4-BE49-F238E27FC236}">
                    <a16:creationId xmlns:a16="http://schemas.microsoft.com/office/drawing/2014/main" id="{6A1766CC-3EEB-8A43-5AAB-31B0D2830F25}"/>
                  </a:ext>
                </a:extLst>
              </p:cNvPr>
              <p:cNvSpPr/>
              <p:nvPr/>
            </p:nvSpPr>
            <p:spPr>
              <a:xfrm flipV="1">
                <a:off x="2229" y="8504"/>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3" name="任意多边形 324">
                <a:extLst>
                  <a:ext uri="{FF2B5EF4-FFF2-40B4-BE49-F238E27FC236}">
                    <a16:creationId xmlns:a16="http://schemas.microsoft.com/office/drawing/2014/main" id="{527DFAC2-0B54-8696-089E-86F11ECE014A}"/>
                  </a:ext>
                </a:extLst>
              </p:cNvPr>
              <p:cNvSpPr/>
              <p:nvPr/>
            </p:nvSpPr>
            <p:spPr>
              <a:xfrm rot="-4949913" flipV="1">
                <a:off x="2347" y="8548"/>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64" name="任意多边形 325">
                <a:extLst>
                  <a:ext uri="{FF2B5EF4-FFF2-40B4-BE49-F238E27FC236}">
                    <a16:creationId xmlns:a16="http://schemas.microsoft.com/office/drawing/2014/main" id="{493A3B2B-5FC0-73A6-77D1-F65015C5E139}"/>
                  </a:ext>
                </a:extLst>
              </p:cNvPr>
              <p:cNvSpPr/>
              <p:nvPr/>
            </p:nvSpPr>
            <p:spPr>
              <a:xfrm rot="-4949913" flipV="1">
                <a:off x="2236" y="850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65" name="任意多边形 326">
                <a:extLst>
                  <a:ext uri="{FF2B5EF4-FFF2-40B4-BE49-F238E27FC236}">
                    <a16:creationId xmlns:a16="http://schemas.microsoft.com/office/drawing/2014/main" id="{DA3FFB73-A356-5C88-C132-9BE17D6C10CB}"/>
                  </a:ext>
                </a:extLst>
              </p:cNvPr>
              <p:cNvSpPr/>
              <p:nvPr/>
            </p:nvSpPr>
            <p:spPr>
              <a:xfrm flipV="1">
                <a:off x="2187" y="855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6" name="任意多边形 327">
                <a:extLst>
                  <a:ext uri="{FF2B5EF4-FFF2-40B4-BE49-F238E27FC236}">
                    <a16:creationId xmlns:a16="http://schemas.microsoft.com/office/drawing/2014/main" id="{6412FBE3-E393-D62E-0019-821B1E331327}"/>
                  </a:ext>
                </a:extLst>
              </p:cNvPr>
              <p:cNvSpPr/>
              <p:nvPr/>
            </p:nvSpPr>
            <p:spPr>
              <a:xfrm flipV="1">
                <a:off x="2295" y="857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7" name="任意多边形 328">
                <a:extLst>
                  <a:ext uri="{FF2B5EF4-FFF2-40B4-BE49-F238E27FC236}">
                    <a16:creationId xmlns:a16="http://schemas.microsoft.com/office/drawing/2014/main" id="{CACE0111-8B97-232C-2EEC-F45B6F36756E}"/>
                  </a:ext>
                </a:extLst>
              </p:cNvPr>
              <p:cNvSpPr/>
              <p:nvPr/>
            </p:nvSpPr>
            <p:spPr>
              <a:xfrm flipV="1">
                <a:off x="2172" y="8597"/>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8" name="任意多边形 329">
                <a:extLst>
                  <a:ext uri="{FF2B5EF4-FFF2-40B4-BE49-F238E27FC236}">
                    <a16:creationId xmlns:a16="http://schemas.microsoft.com/office/drawing/2014/main" id="{4D3A5391-D435-E3FC-B4DC-C34ED26AD3CD}"/>
                  </a:ext>
                </a:extLst>
              </p:cNvPr>
              <p:cNvSpPr/>
              <p:nvPr/>
            </p:nvSpPr>
            <p:spPr>
              <a:xfrm flipV="1">
                <a:off x="2226" y="8606"/>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69" name="任意多边形 330">
                <a:extLst>
                  <a:ext uri="{FF2B5EF4-FFF2-40B4-BE49-F238E27FC236}">
                    <a16:creationId xmlns:a16="http://schemas.microsoft.com/office/drawing/2014/main" id="{279A8DE1-F43C-105A-75D4-AA18C3DB89C7}"/>
                  </a:ext>
                </a:extLst>
              </p:cNvPr>
              <p:cNvSpPr/>
              <p:nvPr/>
            </p:nvSpPr>
            <p:spPr>
              <a:xfrm flipV="1">
                <a:off x="2403" y="8618"/>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70" name="任意多边形 331">
                <a:extLst>
                  <a:ext uri="{FF2B5EF4-FFF2-40B4-BE49-F238E27FC236}">
                    <a16:creationId xmlns:a16="http://schemas.microsoft.com/office/drawing/2014/main" id="{AB0A199A-172A-FE52-DF1D-A993AC538DA3}"/>
                  </a:ext>
                </a:extLst>
              </p:cNvPr>
              <p:cNvSpPr/>
              <p:nvPr/>
            </p:nvSpPr>
            <p:spPr>
              <a:xfrm flipV="1">
                <a:off x="2355" y="8600"/>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71" name="任意多边形 332">
                <a:extLst>
                  <a:ext uri="{FF2B5EF4-FFF2-40B4-BE49-F238E27FC236}">
                    <a16:creationId xmlns:a16="http://schemas.microsoft.com/office/drawing/2014/main" id="{1E049604-8020-8130-3DC2-98448B9C9039}"/>
                  </a:ext>
                </a:extLst>
              </p:cNvPr>
              <p:cNvSpPr/>
              <p:nvPr/>
            </p:nvSpPr>
            <p:spPr>
              <a:xfrm flipV="1">
                <a:off x="2283" y="86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sp>
            <p:nvSpPr>
              <p:cNvPr id="172" name="任意多边形 333">
                <a:extLst>
                  <a:ext uri="{FF2B5EF4-FFF2-40B4-BE49-F238E27FC236}">
                    <a16:creationId xmlns:a16="http://schemas.microsoft.com/office/drawing/2014/main" id="{035AFB2D-1C3E-6AB2-3D73-AD718FD75D2F}"/>
                  </a:ext>
                </a:extLst>
              </p:cNvPr>
              <p:cNvSpPr/>
              <p:nvPr/>
            </p:nvSpPr>
            <p:spPr>
              <a:xfrm flipV="1">
                <a:off x="2325" y="8591"/>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6" name="组合 338">
              <a:extLst>
                <a:ext uri="{FF2B5EF4-FFF2-40B4-BE49-F238E27FC236}">
                  <a16:creationId xmlns:a16="http://schemas.microsoft.com/office/drawing/2014/main" id="{E9F526E2-077C-2658-788D-954BBE0FC00B}"/>
                </a:ext>
              </a:extLst>
            </p:cNvPr>
            <p:cNvGrpSpPr/>
            <p:nvPr/>
          </p:nvGrpSpPr>
          <p:grpSpPr>
            <a:xfrm>
              <a:off x="5430" y="11784"/>
              <a:ext cx="132" cy="105"/>
              <a:chOff x="1659" y="8468"/>
              <a:chExt cx="132" cy="105"/>
            </a:xfrm>
          </p:grpSpPr>
          <p:sp>
            <p:nvSpPr>
              <p:cNvPr id="147" name="任意多边形 335">
                <a:extLst>
                  <a:ext uri="{FF2B5EF4-FFF2-40B4-BE49-F238E27FC236}">
                    <a16:creationId xmlns:a16="http://schemas.microsoft.com/office/drawing/2014/main" id="{FD5961E8-B356-E6DE-3927-E47A744C194A}"/>
                  </a:ext>
                </a:extLst>
              </p:cNvPr>
              <p:cNvSpPr/>
              <p:nvPr/>
            </p:nvSpPr>
            <p:spPr>
              <a:xfrm rot="-4949913" flipV="1">
                <a:off x="1664" y="846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48" name="任意多边形 336">
                <a:extLst>
                  <a:ext uri="{FF2B5EF4-FFF2-40B4-BE49-F238E27FC236}">
                    <a16:creationId xmlns:a16="http://schemas.microsoft.com/office/drawing/2014/main" id="{3144B129-6C80-223E-D867-8058173F4337}"/>
                  </a:ext>
                </a:extLst>
              </p:cNvPr>
              <p:cNvSpPr/>
              <p:nvPr/>
            </p:nvSpPr>
            <p:spPr>
              <a:xfrm rot="-4949913" flipV="1">
                <a:off x="1729" y="8463"/>
                <a:ext cx="57" cy="67"/>
              </a:xfrm>
              <a:custGeom>
                <a:avLst/>
                <a:gdLst/>
                <a:ahLst/>
                <a:cxnLst/>
                <a:rect l="0" t="0" r="0" b="0"/>
                <a:pathLst>
                  <a:path w="57" h="67">
                    <a:moveTo>
                      <a:pt x="33" y="67"/>
                    </a:moveTo>
                    <a:cubicBezTo>
                      <a:pt x="45" y="64"/>
                      <a:pt x="57" y="62"/>
                      <a:pt x="57" y="52"/>
                    </a:cubicBezTo>
                    <a:cubicBezTo>
                      <a:pt x="57" y="42"/>
                      <a:pt x="39" y="8"/>
                      <a:pt x="30" y="4"/>
                    </a:cubicBezTo>
                    <a:cubicBezTo>
                      <a:pt x="21" y="0"/>
                      <a:pt x="6" y="18"/>
                      <a:pt x="3" y="28"/>
                    </a:cubicBezTo>
                    <a:cubicBezTo>
                      <a:pt x="0" y="38"/>
                      <a:pt x="7" y="51"/>
                      <a:pt x="15" y="64"/>
                    </a:cubicBezTo>
                    <a:cubicBezTo>
                      <a:pt x="15" y="64"/>
                      <a:pt x="33" y="67"/>
                      <a:pt x="33" y="67"/>
                    </a:cubicBezTo>
                    <a:close/>
                  </a:path>
                </a:pathLst>
              </a:custGeom>
              <a:noFill/>
              <a:ln w="9525" cap="flat" cmpd="sng">
                <a:solidFill>
                  <a:srgbClr val="000000"/>
                </a:solidFill>
                <a:prstDash val="solid"/>
                <a:headEnd type="none" w="med" len="med"/>
                <a:tailEnd type="none" w="med" len="med"/>
              </a:ln>
            </p:spPr>
          </p:sp>
          <p:sp>
            <p:nvSpPr>
              <p:cNvPr id="149" name="任意多边形 337">
                <a:extLst>
                  <a:ext uri="{FF2B5EF4-FFF2-40B4-BE49-F238E27FC236}">
                    <a16:creationId xmlns:a16="http://schemas.microsoft.com/office/drawing/2014/main" id="{AF02B4EC-97AA-D77D-9FFB-951A29C8C2D2}"/>
                  </a:ext>
                </a:extLst>
              </p:cNvPr>
              <p:cNvSpPr/>
              <p:nvPr/>
            </p:nvSpPr>
            <p:spPr>
              <a:xfrm flipV="1">
                <a:off x="1692" y="8512"/>
                <a:ext cx="65" cy="61"/>
              </a:xfrm>
              <a:custGeom>
                <a:avLst/>
                <a:gdLst/>
                <a:ahLst/>
                <a:cxnLst/>
                <a:rect l="0" t="0" r="0" b="0"/>
                <a:pathLst>
                  <a:path w="65" h="61">
                    <a:moveTo>
                      <a:pt x="13" y="56"/>
                    </a:moveTo>
                    <a:cubicBezTo>
                      <a:pt x="23" y="61"/>
                      <a:pt x="57" y="52"/>
                      <a:pt x="61" y="44"/>
                    </a:cubicBezTo>
                    <a:cubicBezTo>
                      <a:pt x="65" y="36"/>
                      <a:pt x="47" y="10"/>
                      <a:pt x="37" y="5"/>
                    </a:cubicBezTo>
                    <a:cubicBezTo>
                      <a:pt x="27" y="0"/>
                      <a:pt x="8" y="9"/>
                      <a:pt x="4" y="17"/>
                    </a:cubicBezTo>
                    <a:cubicBezTo>
                      <a:pt x="0" y="25"/>
                      <a:pt x="3" y="51"/>
                      <a:pt x="13" y="56"/>
                    </a:cubicBezTo>
                    <a:close/>
                  </a:path>
                </a:pathLst>
              </a:custGeom>
              <a:solidFill>
                <a:srgbClr val="FFFFFF"/>
              </a:solidFill>
              <a:ln w="9525" cap="flat" cmpd="sng">
                <a:solidFill>
                  <a:srgbClr val="000000"/>
                </a:solidFill>
                <a:prstDash val="solid"/>
                <a:headEnd type="none" w="med" len="med"/>
                <a:tailEnd type="none" w="med" len="med"/>
              </a:ln>
            </p:spPr>
          </p:sp>
        </p:grpSp>
        <p:grpSp>
          <p:nvGrpSpPr>
            <p:cNvPr id="127" name="组合 348">
              <a:extLst>
                <a:ext uri="{FF2B5EF4-FFF2-40B4-BE49-F238E27FC236}">
                  <a16:creationId xmlns:a16="http://schemas.microsoft.com/office/drawing/2014/main" id="{8946546E-A898-D240-9580-A83F65C3611D}"/>
                </a:ext>
              </a:extLst>
            </p:cNvPr>
            <p:cNvGrpSpPr/>
            <p:nvPr/>
          </p:nvGrpSpPr>
          <p:grpSpPr>
            <a:xfrm>
              <a:off x="5349" y="10430"/>
              <a:ext cx="620" cy="550"/>
              <a:chOff x="9639" y="8156"/>
              <a:chExt cx="620" cy="550"/>
            </a:xfrm>
          </p:grpSpPr>
          <p:grpSp>
            <p:nvGrpSpPr>
              <p:cNvPr id="138" name="组合 344">
                <a:extLst>
                  <a:ext uri="{FF2B5EF4-FFF2-40B4-BE49-F238E27FC236}">
                    <a16:creationId xmlns:a16="http://schemas.microsoft.com/office/drawing/2014/main" id="{76484AD6-9459-9853-0449-0C09CEC292A5}"/>
                  </a:ext>
                </a:extLst>
              </p:cNvPr>
              <p:cNvGrpSpPr>
                <a:grpSpLocks noRot="1"/>
              </p:cNvGrpSpPr>
              <p:nvPr/>
            </p:nvGrpSpPr>
            <p:grpSpPr>
              <a:xfrm>
                <a:off x="9744" y="8156"/>
                <a:ext cx="515" cy="550"/>
                <a:chOff x="9906" y="2052"/>
                <a:chExt cx="515" cy="550"/>
              </a:xfrm>
            </p:grpSpPr>
            <p:sp>
              <p:nvSpPr>
                <p:cNvPr id="142" name="矩形 339">
                  <a:extLst>
                    <a:ext uri="{FF2B5EF4-FFF2-40B4-BE49-F238E27FC236}">
                      <a16:creationId xmlns:a16="http://schemas.microsoft.com/office/drawing/2014/main" id="{6EBD8346-2869-913B-4FDD-8CA6787B0423}"/>
                    </a:ext>
                  </a:extLst>
                </p:cNvPr>
                <p:cNvSpPr/>
                <p:nvPr/>
              </p:nvSpPr>
              <p:spPr>
                <a:xfrm>
                  <a:off x="10024" y="2078"/>
                  <a:ext cx="397" cy="57"/>
                </a:xfrm>
                <a:prstGeom prst="rect">
                  <a:avLst/>
                </a:prstGeom>
                <a:solidFill>
                  <a:srgbClr val="FFFFFF"/>
                </a:solidFill>
                <a:ln w="9525" cap="flat" cmpd="sng">
                  <a:solidFill>
                    <a:srgbClr val="000000"/>
                  </a:solidFill>
                  <a:prstDash val="solid"/>
                  <a:miter/>
                  <a:headEnd type="none" w="med" len="med"/>
                  <a:tailEnd type="none" w="med" len="med"/>
                </a:ln>
              </p:spPr>
            </p:sp>
            <p:sp>
              <p:nvSpPr>
                <p:cNvPr id="143" name="矩形 340">
                  <a:extLst>
                    <a:ext uri="{FF2B5EF4-FFF2-40B4-BE49-F238E27FC236}">
                      <a16:creationId xmlns:a16="http://schemas.microsoft.com/office/drawing/2014/main" id="{AC241420-2647-80C6-150F-469D4AA1BDDE}"/>
                    </a:ext>
                  </a:extLst>
                </p:cNvPr>
                <p:cNvSpPr/>
                <p:nvPr/>
              </p:nvSpPr>
              <p:spPr>
                <a:xfrm>
                  <a:off x="9924" y="2205"/>
                  <a:ext cx="57" cy="397"/>
                </a:xfrm>
                <a:prstGeom prst="rect">
                  <a:avLst/>
                </a:prstGeom>
                <a:solidFill>
                  <a:srgbClr val="FFFFFF"/>
                </a:solidFill>
                <a:ln w="9525" cap="flat" cmpd="sng">
                  <a:solidFill>
                    <a:srgbClr val="000000"/>
                  </a:solidFill>
                  <a:prstDash val="solid"/>
                  <a:miter/>
                  <a:headEnd type="none" w="med" len="med"/>
                  <a:tailEnd type="none" w="med" len="med"/>
                </a:ln>
              </p:spPr>
            </p:sp>
            <p:sp>
              <p:nvSpPr>
                <p:cNvPr id="144" name="矩形 341">
                  <a:extLst>
                    <a:ext uri="{FF2B5EF4-FFF2-40B4-BE49-F238E27FC236}">
                      <a16:creationId xmlns:a16="http://schemas.microsoft.com/office/drawing/2014/main" id="{7533B99B-10E8-5013-3468-CBAD1D0F290F}"/>
                    </a:ext>
                  </a:extLst>
                </p:cNvPr>
                <p:cNvSpPr/>
                <p:nvPr/>
              </p:nvSpPr>
              <p:spPr>
                <a:xfrm>
                  <a:off x="9906" y="2052"/>
                  <a:ext cx="131" cy="170"/>
                </a:xfrm>
                <a:prstGeom prst="rect">
                  <a:avLst/>
                </a:prstGeom>
                <a:solidFill>
                  <a:srgbClr val="FFFFFF"/>
                </a:solidFill>
                <a:ln>
                  <a:noFill/>
                </a:ln>
              </p:spPr>
            </p:sp>
            <p:sp>
              <p:nvSpPr>
                <p:cNvPr id="145" name="任意多边形 342">
                  <a:extLst>
                    <a:ext uri="{FF2B5EF4-FFF2-40B4-BE49-F238E27FC236}">
                      <a16:creationId xmlns:a16="http://schemas.microsoft.com/office/drawing/2014/main" id="{E42242B3-115E-5CA7-7DFB-FBA6469D2292}"/>
                    </a:ext>
                  </a:extLst>
                </p:cNvPr>
                <p:cNvSpPr/>
                <p:nvPr/>
              </p:nvSpPr>
              <p:spPr>
                <a:xfrm>
                  <a:off x="9923" y="2079"/>
                  <a:ext cx="139" cy="189"/>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146" name="任意多边形 343">
                  <a:extLst>
                    <a:ext uri="{FF2B5EF4-FFF2-40B4-BE49-F238E27FC236}">
                      <a16:creationId xmlns:a16="http://schemas.microsoft.com/office/drawing/2014/main" id="{BF05C26B-0E67-12DA-DD17-9130BA902834}"/>
                    </a:ext>
                  </a:extLst>
                </p:cNvPr>
                <p:cNvSpPr/>
                <p:nvPr/>
              </p:nvSpPr>
              <p:spPr>
                <a:xfrm>
                  <a:off x="9980" y="2133"/>
                  <a:ext cx="61" cy="9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139" name="组合 347">
                <a:extLst>
                  <a:ext uri="{FF2B5EF4-FFF2-40B4-BE49-F238E27FC236}">
                    <a16:creationId xmlns:a16="http://schemas.microsoft.com/office/drawing/2014/main" id="{D1A3AB8B-0399-A335-157A-0041A23871D9}"/>
                  </a:ext>
                </a:extLst>
              </p:cNvPr>
              <p:cNvGrpSpPr/>
              <p:nvPr/>
            </p:nvGrpSpPr>
            <p:grpSpPr>
              <a:xfrm rot="16200000">
                <a:off x="9664" y="8365"/>
                <a:ext cx="234" cy="284"/>
                <a:chOff x="8460" y="3448"/>
                <a:chExt cx="260" cy="352"/>
              </a:xfrm>
            </p:grpSpPr>
            <p:sp>
              <p:nvSpPr>
                <p:cNvPr id="140" name="矩形 345">
                  <a:extLst>
                    <a:ext uri="{FF2B5EF4-FFF2-40B4-BE49-F238E27FC236}">
                      <a16:creationId xmlns:a16="http://schemas.microsoft.com/office/drawing/2014/main" id="{DDC5D9B7-7FD7-9DA2-6D5F-6BF0830F8E25}"/>
                    </a:ext>
                  </a:extLst>
                </p:cNvPr>
                <p:cNvSpPr/>
                <p:nvPr/>
              </p:nvSpPr>
              <p:spPr>
                <a:xfrm>
                  <a:off x="8460" y="3468"/>
                  <a:ext cx="130" cy="312"/>
                </a:xfrm>
                <a:prstGeom prst="rect">
                  <a:avLst/>
                </a:prstGeom>
                <a:solidFill>
                  <a:srgbClr val="000000"/>
                </a:solidFill>
                <a:ln w="9525" cap="flat" cmpd="sng">
                  <a:solidFill>
                    <a:srgbClr val="C0C0C0"/>
                  </a:solidFill>
                  <a:prstDash val="solid"/>
                  <a:miter/>
                  <a:headEnd type="none" w="med" len="med"/>
                  <a:tailEnd type="none" w="med" len="med"/>
                </a:ln>
              </p:spPr>
            </p:sp>
            <p:sp>
              <p:nvSpPr>
                <p:cNvPr id="141" name="矩形 346">
                  <a:extLst>
                    <a:ext uri="{FF2B5EF4-FFF2-40B4-BE49-F238E27FC236}">
                      <a16:creationId xmlns:a16="http://schemas.microsoft.com/office/drawing/2014/main" id="{87559D87-CB23-D40D-C4A8-0C0158960A6C}"/>
                    </a:ext>
                  </a:extLst>
                </p:cNvPr>
                <p:cNvSpPr/>
                <p:nvPr/>
              </p:nvSpPr>
              <p:spPr>
                <a:xfrm>
                  <a:off x="8590" y="3448"/>
                  <a:ext cx="130" cy="352"/>
                </a:xfrm>
                <a:prstGeom prst="rect">
                  <a:avLst/>
                </a:prstGeom>
                <a:solidFill>
                  <a:srgbClr val="000000"/>
                </a:solidFill>
                <a:ln w="9525" cap="flat" cmpd="sng">
                  <a:solidFill>
                    <a:srgbClr val="C0C0C0"/>
                  </a:solidFill>
                  <a:prstDash val="solid"/>
                  <a:miter/>
                  <a:headEnd type="none" w="med" len="med"/>
                  <a:tailEnd type="none" w="med" len="med"/>
                </a:ln>
              </p:spPr>
            </p:sp>
          </p:grpSp>
        </p:grpSp>
        <p:grpSp>
          <p:nvGrpSpPr>
            <p:cNvPr id="128" name="组合 358">
              <a:extLst>
                <a:ext uri="{FF2B5EF4-FFF2-40B4-BE49-F238E27FC236}">
                  <a16:creationId xmlns:a16="http://schemas.microsoft.com/office/drawing/2014/main" id="{20BB78F3-A4FC-2B5C-492C-AB2F802E47C0}"/>
                </a:ext>
              </a:extLst>
            </p:cNvPr>
            <p:cNvGrpSpPr/>
            <p:nvPr/>
          </p:nvGrpSpPr>
          <p:grpSpPr>
            <a:xfrm>
              <a:off x="4464" y="10451"/>
              <a:ext cx="629" cy="515"/>
              <a:chOff x="8904" y="8624"/>
              <a:chExt cx="629" cy="515"/>
            </a:xfrm>
          </p:grpSpPr>
          <p:grpSp>
            <p:nvGrpSpPr>
              <p:cNvPr id="129" name="组合 354">
                <a:extLst>
                  <a:ext uri="{FF2B5EF4-FFF2-40B4-BE49-F238E27FC236}">
                    <a16:creationId xmlns:a16="http://schemas.microsoft.com/office/drawing/2014/main" id="{AFA6F2D2-486F-E60A-BE87-A243D48F4E4C}"/>
                  </a:ext>
                </a:extLst>
              </p:cNvPr>
              <p:cNvGrpSpPr>
                <a:grpSpLocks noRot="1"/>
              </p:cNvGrpSpPr>
              <p:nvPr/>
            </p:nvGrpSpPr>
            <p:grpSpPr>
              <a:xfrm rot="5400000">
                <a:off x="8921" y="8606"/>
                <a:ext cx="515" cy="550"/>
                <a:chOff x="9906" y="2052"/>
                <a:chExt cx="515" cy="550"/>
              </a:xfrm>
            </p:grpSpPr>
            <p:sp>
              <p:nvSpPr>
                <p:cNvPr id="133" name="矩形 349">
                  <a:extLst>
                    <a:ext uri="{FF2B5EF4-FFF2-40B4-BE49-F238E27FC236}">
                      <a16:creationId xmlns:a16="http://schemas.microsoft.com/office/drawing/2014/main" id="{0FFDE484-40B8-83F8-1340-C2E21E9B0590}"/>
                    </a:ext>
                  </a:extLst>
                </p:cNvPr>
                <p:cNvSpPr/>
                <p:nvPr/>
              </p:nvSpPr>
              <p:spPr>
                <a:xfrm>
                  <a:off x="10024" y="2078"/>
                  <a:ext cx="397" cy="57"/>
                </a:xfrm>
                <a:prstGeom prst="rect">
                  <a:avLst/>
                </a:prstGeom>
                <a:solidFill>
                  <a:srgbClr val="FFFFFF"/>
                </a:solidFill>
                <a:ln w="9525" cap="flat" cmpd="sng">
                  <a:solidFill>
                    <a:srgbClr val="000000"/>
                  </a:solidFill>
                  <a:prstDash val="solid"/>
                  <a:miter/>
                  <a:headEnd type="none" w="med" len="med"/>
                  <a:tailEnd type="none" w="med" len="med"/>
                </a:ln>
              </p:spPr>
            </p:sp>
            <p:sp>
              <p:nvSpPr>
                <p:cNvPr id="134" name="矩形 350">
                  <a:extLst>
                    <a:ext uri="{FF2B5EF4-FFF2-40B4-BE49-F238E27FC236}">
                      <a16:creationId xmlns:a16="http://schemas.microsoft.com/office/drawing/2014/main" id="{A57CD01E-0145-B26E-2842-9C89438F9555}"/>
                    </a:ext>
                  </a:extLst>
                </p:cNvPr>
                <p:cNvSpPr/>
                <p:nvPr/>
              </p:nvSpPr>
              <p:spPr>
                <a:xfrm>
                  <a:off x="9924" y="2205"/>
                  <a:ext cx="57" cy="397"/>
                </a:xfrm>
                <a:prstGeom prst="rect">
                  <a:avLst/>
                </a:prstGeom>
                <a:solidFill>
                  <a:srgbClr val="FFFFFF"/>
                </a:solidFill>
                <a:ln w="9525" cap="flat" cmpd="sng">
                  <a:solidFill>
                    <a:srgbClr val="000000"/>
                  </a:solidFill>
                  <a:prstDash val="solid"/>
                  <a:miter/>
                  <a:headEnd type="none" w="med" len="med"/>
                  <a:tailEnd type="none" w="med" len="med"/>
                </a:ln>
              </p:spPr>
            </p:sp>
            <p:sp>
              <p:nvSpPr>
                <p:cNvPr id="135" name="矩形 351">
                  <a:extLst>
                    <a:ext uri="{FF2B5EF4-FFF2-40B4-BE49-F238E27FC236}">
                      <a16:creationId xmlns:a16="http://schemas.microsoft.com/office/drawing/2014/main" id="{27F8E62F-ED82-E908-DBBE-6A83414898D7}"/>
                    </a:ext>
                  </a:extLst>
                </p:cNvPr>
                <p:cNvSpPr/>
                <p:nvPr/>
              </p:nvSpPr>
              <p:spPr>
                <a:xfrm>
                  <a:off x="9906" y="2052"/>
                  <a:ext cx="131" cy="170"/>
                </a:xfrm>
                <a:prstGeom prst="rect">
                  <a:avLst/>
                </a:prstGeom>
                <a:solidFill>
                  <a:srgbClr val="FFFFFF"/>
                </a:solidFill>
                <a:ln>
                  <a:noFill/>
                </a:ln>
              </p:spPr>
            </p:sp>
            <p:sp>
              <p:nvSpPr>
                <p:cNvPr id="136" name="任意多边形 352">
                  <a:extLst>
                    <a:ext uri="{FF2B5EF4-FFF2-40B4-BE49-F238E27FC236}">
                      <a16:creationId xmlns:a16="http://schemas.microsoft.com/office/drawing/2014/main" id="{A554A2AC-31E3-AB03-A524-EA0A80DE8A6E}"/>
                    </a:ext>
                  </a:extLst>
                </p:cNvPr>
                <p:cNvSpPr/>
                <p:nvPr/>
              </p:nvSpPr>
              <p:spPr>
                <a:xfrm>
                  <a:off x="9923" y="2079"/>
                  <a:ext cx="139" cy="189"/>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137" name="任意多边形 353">
                  <a:extLst>
                    <a:ext uri="{FF2B5EF4-FFF2-40B4-BE49-F238E27FC236}">
                      <a16:creationId xmlns:a16="http://schemas.microsoft.com/office/drawing/2014/main" id="{6B0CCB28-900E-F9A7-DE0B-4BD762E9FEFB}"/>
                    </a:ext>
                  </a:extLst>
                </p:cNvPr>
                <p:cNvSpPr/>
                <p:nvPr/>
              </p:nvSpPr>
              <p:spPr>
                <a:xfrm>
                  <a:off x="9980" y="2133"/>
                  <a:ext cx="61" cy="9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130" name="组合 357">
                <a:extLst>
                  <a:ext uri="{FF2B5EF4-FFF2-40B4-BE49-F238E27FC236}">
                    <a16:creationId xmlns:a16="http://schemas.microsoft.com/office/drawing/2014/main" id="{00596F6B-2407-8E7F-6AA5-5E66411AA515}"/>
                  </a:ext>
                </a:extLst>
              </p:cNvPr>
              <p:cNvGrpSpPr/>
              <p:nvPr/>
            </p:nvGrpSpPr>
            <p:grpSpPr>
              <a:xfrm rot="16200000">
                <a:off x="9274" y="8800"/>
                <a:ext cx="234" cy="284"/>
                <a:chOff x="8460" y="3448"/>
                <a:chExt cx="260" cy="352"/>
              </a:xfrm>
            </p:grpSpPr>
            <p:sp>
              <p:nvSpPr>
                <p:cNvPr id="131" name="矩形 355">
                  <a:extLst>
                    <a:ext uri="{FF2B5EF4-FFF2-40B4-BE49-F238E27FC236}">
                      <a16:creationId xmlns:a16="http://schemas.microsoft.com/office/drawing/2014/main" id="{6E50FD54-C536-0DEA-EAA8-E4E1DC2D8EB0}"/>
                    </a:ext>
                  </a:extLst>
                </p:cNvPr>
                <p:cNvSpPr/>
                <p:nvPr/>
              </p:nvSpPr>
              <p:spPr>
                <a:xfrm>
                  <a:off x="8460" y="3468"/>
                  <a:ext cx="130" cy="312"/>
                </a:xfrm>
                <a:prstGeom prst="rect">
                  <a:avLst/>
                </a:prstGeom>
                <a:solidFill>
                  <a:srgbClr val="000000"/>
                </a:solidFill>
                <a:ln w="9525" cap="flat" cmpd="sng">
                  <a:solidFill>
                    <a:srgbClr val="C0C0C0"/>
                  </a:solidFill>
                  <a:prstDash val="solid"/>
                  <a:miter/>
                  <a:headEnd type="none" w="med" len="med"/>
                  <a:tailEnd type="none" w="med" len="med"/>
                </a:ln>
              </p:spPr>
            </p:sp>
            <p:sp>
              <p:nvSpPr>
                <p:cNvPr id="132" name="矩形 356">
                  <a:extLst>
                    <a:ext uri="{FF2B5EF4-FFF2-40B4-BE49-F238E27FC236}">
                      <a16:creationId xmlns:a16="http://schemas.microsoft.com/office/drawing/2014/main" id="{F26FF9AB-5FC2-2582-A395-C13ECD65DC78}"/>
                    </a:ext>
                  </a:extLst>
                </p:cNvPr>
                <p:cNvSpPr/>
                <p:nvPr/>
              </p:nvSpPr>
              <p:spPr>
                <a:xfrm>
                  <a:off x="8590" y="3448"/>
                  <a:ext cx="130" cy="352"/>
                </a:xfrm>
                <a:prstGeom prst="rect">
                  <a:avLst/>
                </a:prstGeom>
                <a:solidFill>
                  <a:srgbClr val="000000"/>
                </a:solidFill>
                <a:ln w="9525" cap="flat" cmpd="sng">
                  <a:solidFill>
                    <a:srgbClr val="C0C0C0"/>
                  </a:solidFill>
                  <a:prstDash val="solid"/>
                  <a:miter/>
                  <a:headEnd type="none" w="med" len="med"/>
                  <a:tailEnd type="none" w="med" len="med"/>
                </a:ln>
              </p:spPr>
            </p:sp>
          </p:grpSp>
        </p:grpSp>
      </p:grpSp>
      <p:sp>
        <p:nvSpPr>
          <p:cNvPr id="393" name="文本框 392">
            <a:extLst>
              <a:ext uri="{FF2B5EF4-FFF2-40B4-BE49-F238E27FC236}">
                <a16:creationId xmlns:a16="http://schemas.microsoft.com/office/drawing/2014/main" id="{8CB2398C-735B-465B-4EC6-4193E9E8D8FC}"/>
              </a:ext>
            </a:extLst>
          </p:cNvPr>
          <p:cNvSpPr txBox="1"/>
          <p:nvPr/>
        </p:nvSpPr>
        <p:spPr>
          <a:xfrm>
            <a:off x="8156864" y="5288393"/>
            <a:ext cx="1196975" cy="368300"/>
          </a:xfrm>
          <a:prstGeom prst="rect">
            <a:avLst/>
          </a:prstGeom>
          <a:noFill/>
        </p:spPr>
        <p:txBody>
          <a:bodyPr wrap="square" rtlCol="0">
            <a:spAutoFit/>
          </a:bodyPr>
          <a:lstStyle/>
          <a:p>
            <a:r>
              <a:rPr lang="zh-CN" altLang="en-US" b="1" dirty="0">
                <a:latin typeface="黑体" panose="02010609060101010101" charset="-122"/>
                <a:ea typeface="黑体" panose="02010609060101010101" charset="-122"/>
              </a:rPr>
              <a:t>碱石灰</a:t>
            </a:r>
          </a:p>
        </p:txBody>
      </p:sp>
      <p:grpSp>
        <p:nvGrpSpPr>
          <p:cNvPr id="394" name="组合 38">
            <a:extLst>
              <a:ext uri="{FF2B5EF4-FFF2-40B4-BE49-F238E27FC236}">
                <a16:creationId xmlns:a16="http://schemas.microsoft.com/office/drawing/2014/main" id="{C1515C14-F28E-2158-95E3-124B148DDE96}"/>
              </a:ext>
            </a:extLst>
          </p:cNvPr>
          <p:cNvGrpSpPr/>
          <p:nvPr/>
        </p:nvGrpSpPr>
        <p:grpSpPr>
          <a:xfrm>
            <a:off x="6672090" y="4013892"/>
            <a:ext cx="1098630" cy="1300419"/>
            <a:chOff x="9828" y="52280"/>
            <a:chExt cx="5089" cy="5570"/>
          </a:xfrm>
        </p:grpSpPr>
        <p:grpSp>
          <p:nvGrpSpPr>
            <p:cNvPr id="395" name="组合 586">
              <a:extLst>
                <a:ext uri="{FF2B5EF4-FFF2-40B4-BE49-F238E27FC236}">
                  <a16:creationId xmlns:a16="http://schemas.microsoft.com/office/drawing/2014/main" id="{15DA97EE-D6BE-5CE1-51E8-6B386BAD7400}"/>
                </a:ext>
              </a:extLst>
            </p:cNvPr>
            <p:cNvGrpSpPr/>
            <p:nvPr/>
          </p:nvGrpSpPr>
          <p:grpSpPr>
            <a:xfrm flipH="1">
              <a:off x="11087" y="52280"/>
              <a:ext cx="3830" cy="5571"/>
              <a:chOff x="5429" y="6651"/>
              <a:chExt cx="863" cy="1255"/>
            </a:xfrm>
          </p:grpSpPr>
          <p:grpSp>
            <p:nvGrpSpPr>
              <p:cNvPr id="401" name="组合 381">
                <a:extLst>
                  <a:ext uri="{FF2B5EF4-FFF2-40B4-BE49-F238E27FC236}">
                    <a16:creationId xmlns:a16="http://schemas.microsoft.com/office/drawing/2014/main" id="{8A8643EC-094D-AD7D-9514-4B14E04D6F22}"/>
                  </a:ext>
                </a:extLst>
              </p:cNvPr>
              <p:cNvGrpSpPr/>
              <p:nvPr/>
            </p:nvGrpSpPr>
            <p:grpSpPr>
              <a:xfrm>
                <a:off x="5429" y="6651"/>
                <a:ext cx="863" cy="1255"/>
                <a:chOff x="3902" y="4259"/>
                <a:chExt cx="1078" cy="1569"/>
              </a:xfrm>
            </p:grpSpPr>
            <p:grpSp>
              <p:nvGrpSpPr>
                <p:cNvPr id="447" name="组合 214">
                  <a:extLst>
                    <a:ext uri="{FF2B5EF4-FFF2-40B4-BE49-F238E27FC236}">
                      <a16:creationId xmlns:a16="http://schemas.microsoft.com/office/drawing/2014/main" id="{03278620-861C-8BCF-D093-E717A8A70A9F}"/>
                    </a:ext>
                  </a:extLst>
                </p:cNvPr>
                <p:cNvGrpSpPr/>
                <p:nvPr/>
              </p:nvGrpSpPr>
              <p:grpSpPr>
                <a:xfrm>
                  <a:off x="4110" y="4617"/>
                  <a:ext cx="678" cy="1211"/>
                  <a:chOff x="1881" y="1988"/>
                  <a:chExt cx="678" cy="1211"/>
                </a:xfrm>
              </p:grpSpPr>
              <p:grpSp>
                <p:nvGrpSpPr>
                  <p:cNvPr id="482" name="组合 166">
                    <a:extLst>
                      <a:ext uri="{FF2B5EF4-FFF2-40B4-BE49-F238E27FC236}">
                        <a16:creationId xmlns:a16="http://schemas.microsoft.com/office/drawing/2014/main" id="{D35F313B-C4BF-6710-4993-44C178941F84}"/>
                      </a:ext>
                    </a:extLst>
                  </p:cNvPr>
                  <p:cNvGrpSpPr/>
                  <p:nvPr/>
                </p:nvGrpSpPr>
                <p:grpSpPr>
                  <a:xfrm>
                    <a:off x="1881" y="1988"/>
                    <a:ext cx="678" cy="1211"/>
                    <a:chOff x="1881" y="1988"/>
                    <a:chExt cx="678" cy="1211"/>
                  </a:xfrm>
                </p:grpSpPr>
                <p:grpSp>
                  <p:nvGrpSpPr>
                    <p:cNvPr id="484" name="组合 85">
                      <a:extLst>
                        <a:ext uri="{FF2B5EF4-FFF2-40B4-BE49-F238E27FC236}">
                          <a16:creationId xmlns:a16="http://schemas.microsoft.com/office/drawing/2014/main" id="{FB12755C-8DCB-9D7E-7D03-C7C8A17ACB5D}"/>
                        </a:ext>
                      </a:extLst>
                    </p:cNvPr>
                    <p:cNvGrpSpPr/>
                    <p:nvPr/>
                  </p:nvGrpSpPr>
                  <p:grpSpPr>
                    <a:xfrm>
                      <a:off x="2007" y="1988"/>
                      <a:ext cx="425" cy="226"/>
                      <a:chOff x="2007" y="1988"/>
                      <a:chExt cx="425" cy="226"/>
                    </a:xfrm>
                  </p:grpSpPr>
                  <p:sp>
                    <p:nvSpPr>
                      <p:cNvPr id="490" name="圆角矩形 4">
                        <a:extLst>
                          <a:ext uri="{FF2B5EF4-FFF2-40B4-BE49-F238E27FC236}">
                            <a16:creationId xmlns:a16="http://schemas.microsoft.com/office/drawing/2014/main" id="{2F37DFBC-1E53-D793-A3D7-155261700CAC}"/>
                          </a:ext>
                        </a:extLst>
                      </p:cNvPr>
                      <p:cNvSpPr/>
                      <p:nvPr/>
                    </p:nvSpPr>
                    <p:spPr>
                      <a:xfrm>
                        <a:off x="2007" y="1988"/>
                        <a:ext cx="425"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sp>
                    <p:nvSpPr>
                      <p:cNvPr id="491" name="任意多边形 9">
                        <a:extLst>
                          <a:ext uri="{FF2B5EF4-FFF2-40B4-BE49-F238E27FC236}">
                            <a16:creationId xmlns:a16="http://schemas.microsoft.com/office/drawing/2014/main" id="{AF4415B3-A954-7E3E-6910-CFD0EF04A42B}"/>
                          </a:ext>
                        </a:extLst>
                      </p:cNvPr>
                      <p:cNvSpPr/>
                      <p:nvPr/>
                    </p:nvSpPr>
                    <p:spPr>
                      <a:xfrm>
                        <a:off x="2021" y="2016"/>
                        <a:ext cx="397" cy="198"/>
                      </a:xfrm>
                      <a:custGeom>
                        <a:avLst/>
                        <a:gdLst>
                          <a:gd name="txL" fmla="*/ 2371 w 21600"/>
                          <a:gd name="txT" fmla="*/ 2371 h 21600"/>
                          <a:gd name="txR" fmla="*/ 19228 w 21600"/>
                          <a:gd name="txB" fmla="*/ 19228 h 21600"/>
                        </a:gdLst>
                        <a:ahLst/>
                        <a:cxnLst>
                          <a:cxn ang="0">
                            <a:pos x="21028" y="10800"/>
                          </a:cxn>
                          <a:cxn ang="90">
                            <a:pos x="10800" y="21600"/>
                          </a:cxn>
                          <a:cxn ang="180">
                            <a:pos x="571" y="10800"/>
                          </a:cxn>
                          <a:cxn ang="270">
                            <a:pos x="10800" y="0"/>
                          </a:cxn>
                        </a:cxnLst>
                        <a:rect l="txL" t="txT" r="txR" b="txB"/>
                        <a:pathLst>
                          <a:path w="21600" h="21600">
                            <a:moveTo>
                              <a:pt x="0" y="0"/>
                            </a:moveTo>
                            <a:lnTo>
                              <a:pt x="1143" y="21600"/>
                            </a:lnTo>
                            <a:lnTo>
                              <a:pt x="20457" y="21600"/>
                            </a:lnTo>
                            <a:lnTo>
                              <a:pt x="21600" y="0"/>
                            </a:lnTo>
                            <a:close/>
                          </a:path>
                        </a:pathLst>
                      </a:custGeom>
                      <a:solidFill>
                        <a:srgbClr val="FFFFFF"/>
                      </a:solidFill>
                      <a:ln w="9525" cap="flat" cmpd="sng">
                        <a:solidFill>
                          <a:srgbClr val="000000"/>
                        </a:solidFill>
                        <a:prstDash val="solid"/>
                        <a:miter/>
                        <a:headEnd type="none" w="med" len="med"/>
                        <a:tailEnd type="none" w="med" len="med"/>
                      </a:ln>
                    </p:spPr>
                  </p:sp>
                </p:grpSp>
                <p:sp>
                  <p:nvSpPr>
                    <p:cNvPr id="485" name="任意多边形 88">
                      <a:extLst>
                        <a:ext uri="{FF2B5EF4-FFF2-40B4-BE49-F238E27FC236}">
                          <a16:creationId xmlns:a16="http://schemas.microsoft.com/office/drawing/2014/main" id="{EADFBE54-F894-8AD7-17F1-49C8E0914670}"/>
                        </a:ext>
                      </a:extLst>
                    </p:cNvPr>
                    <p:cNvSpPr/>
                    <p:nvPr/>
                  </p:nvSpPr>
                  <p:spPr>
                    <a:xfrm>
                      <a:off x="1901" y="2292"/>
                      <a:ext cx="637" cy="907"/>
                    </a:xfrm>
                    <a:custGeom>
                      <a:avLst/>
                      <a:gdLst>
                        <a:gd name="txL" fmla="*/ 1914 w 21600"/>
                        <a:gd name="txT" fmla="*/ 1914 h 21600"/>
                        <a:gd name="txR" fmla="*/ 19685 w 21600"/>
                        <a:gd name="txB" fmla="*/ 19685 h 21600"/>
                      </a:gdLst>
                      <a:ahLst/>
                      <a:cxnLst>
                        <a:cxn ang="0">
                          <a:pos x="21485" y="10800"/>
                        </a:cxn>
                        <a:cxn ang="90">
                          <a:pos x="10800" y="21600"/>
                        </a:cxn>
                        <a:cxn ang="180">
                          <a:pos x="114" y="10800"/>
                        </a:cxn>
                        <a:cxn ang="270">
                          <a:pos x="10800" y="0"/>
                        </a:cxn>
                      </a:cxnLst>
                      <a:rect l="txL" t="txT" r="txR" b="txB"/>
                      <a:pathLst>
                        <a:path w="21600" h="21600">
                          <a:moveTo>
                            <a:pt x="0" y="0"/>
                          </a:moveTo>
                          <a:lnTo>
                            <a:pt x="229" y="21600"/>
                          </a:lnTo>
                          <a:lnTo>
                            <a:pt x="21371" y="21600"/>
                          </a:lnTo>
                          <a:lnTo>
                            <a:pt x="21600" y="0"/>
                          </a:lnTo>
                          <a:close/>
                        </a:path>
                      </a:pathLst>
                    </a:custGeom>
                    <a:solidFill>
                      <a:srgbClr val="FFFFFF"/>
                    </a:solidFill>
                    <a:ln w="9525" cap="flat" cmpd="sng">
                      <a:solidFill>
                        <a:srgbClr val="000000"/>
                      </a:solidFill>
                      <a:prstDash val="solid"/>
                      <a:miter/>
                      <a:headEnd type="none" w="med" len="med"/>
                      <a:tailEnd type="none" w="med" len="med"/>
                    </a:ln>
                  </p:spPr>
                </p:sp>
                <p:sp>
                  <p:nvSpPr>
                    <p:cNvPr id="486" name="矩形 91">
                      <a:extLst>
                        <a:ext uri="{FF2B5EF4-FFF2-40B4-BE49-F238E27FC236}">
                          <a16:creationId xmlns:a16="http://schemas.microsoft.com/office/drawing/2014/main" id="{F6268789-2923-A0FE-FDBF-633B4F734487}"/>
                        </a:ext>
                      </a:extLst>
                    </p:cNvPr>
                    <p:cNvSpPr/>
                    <p:nvPr/>
                  </p:nvSpPr>
                  <p:spPr>
                    <a:xfrm>
                      <a:off x="1881" y="2259"/>
                      <a:ext cx="678" cy="143"/>
                    </a:xfrm>
                    <a:prstGeom prst="rect">
                      <a:avLst/>
                    </a:prstGeom>
                    <a:solidFill>
                      <a:srgbClr val="FFFFFF"/>
                    </a:solidFill>
                    <a:ln>
                      <a:noFill/>
                    </a:ln>
                  </p:spPr>
                </p:sp>
                <p:sp>
                  <p:nvSpPr>
                    <p:cNvPr id="487" name="矩形 94">
                      <a:extLst>
                        <a:ext uri="{FF2B5EF4-FFF2-40B4-BE49-F238E27FC236}">
                          <a16:creationId xmlns:a16="http://schemas.microsoft.com/office/drawing/2014/main" id="{3E7CEC95-0758-4E92-C4FE-64E65D361017}"/>
                        </a:ext>
                      </a:extLst>
                    </p:cNvPr>
                    <p:cNvSpPr/>
                    <p:nvPr/>
                  </p:nvSpPr>
                  <p:spPr>
                    <a:xfrm>
                      <a:off x="2011" y="2169"/>
                      <a:ext cx="417" cy="135"/>
                    </a:xfrm>
                    <a:prstGeom prst="rect">
                      <a:avLst/>
                    </a:prstGeom>
                    <a:solidFill>
                      <a:srgbClr val="FFFFFF"/>
                    </a:solidFill>
                    <a:ln>
                      <a:noFill/>
                    </a:ln>
                  </p:spPr>
                </p:sp>
                <p:sp>
                  <p:nvSpPr>
                    <p:cNvPr id="488" name="任意多边形 118">
                      <a:extLst>
                        <a:ext uri="{FF2B5EF4-FFF2-40B4-BE49-F238E27FC236}">
                          <a16:creationId xmlns:a16="http://schemas.microsoft.com/office/drawing/2014/main" id="{C770D30C-5385-2383-D5B6-5D7BA578D103}"/>
                        </a:ext>
                      </a:extLst>
                    </p:cNvPr>
                    <p:cNvSpPr/>
                    <p:nvPr/>
                  </p:nvSpPr>
                  <p:spPr>
                    <a:xfrm>
                      <a:off x="1897" y="2136"/>
                      <a:ext cx="145" cy="273"/>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sp>
                  <p:nvSpPr>
                    <p:cNvPr id="489" name="任意多边形 142">
                      <a:extLst>
                        <a:ext uri="{FF2B5EF4-FFF2-40B4-BE49-F238E27FC236}">
                          <a16:creationId xmlns:a16="http://schemas.microsoft.com/office/drawing/2014/main" id="{358A6FA0-5908-5C1E-2221-8A1064E5703D}"/>
                        </a:ext>
                      </a:extLst>
                    </p:cNvPr>
                    <p:cNvSpPr/>
                    <p:nvPr/>
                  </p:nvSpPr>
                  <p:spPr>
                    <a:xfrm flipH="1">
                      <a:off x="2398" y="2136"/>
                      <a:ext cx="145" cy="273"/>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grpSp>
              <p:cxnSp>
                <p:nvCxnSpPr>
                  <p:cNvPr id="483" name="直接连接符 190">
                    <a:extLst>
                      <a:ext uri="{FF2B5EF4-FFF2-40B4-BE49-F238E27FC236}">
                        <a16:creationId xmlns:a16="http://schemas.microsoft.com/office/drawing/2014/main" id="{4546CA1B-DE36-88F9-55E0-6D6BE68617B2}"/>
                      </a:ext>
                    </a:extLst>
                  </p:cNvPr>
                  <p:cNvCxnSpPr/>
                  <p:nvPr/>
                </p:nvCxnSpPr>
                <p:spPr>
                  <a:xfrm>
                    <a:off x="1941" y="3174"/>
                    <a:ext cx="549" cy="0"/>
                  </a:xfrm>
                  <a:prstGeom prst="line">
                    <a:avLst/>
                  </a:prstGeom>
                  <a:ln w="6350" cap="flat" cmpd="sng">
                    <a:solidFill>
                      <a:srgbClr val="000000"/>
                    </a:solidFill>
                    <a:prstDash val="solid"/>
                    <a:headEnd type="none" w="med" len="med"/>
                    <a:tailEnd type="none" w="med" len="med"/>
                  </a:ln>
                </p:spPr>
              </p:cxnSp>
            </p:grpSp>
            <p:grpSp>
              <p:nvGrpSpPr>
                <p:cNvPr id="448" name="组合 380">
                  <a:extLst>
                    <a:ext uri="{FF2B5EF4-FFF2-40B4-BE49-F238E27FC236}">
                      <a16:creationId xmlns:a16="http://schemas.microsoft.com/office/drawing/2014/main" id="{BFADAED0-2C8E-CA51-F78E-2634148FD733}"/>
                    </a:ext>
                  </a:extLst>
                </p:cNvPr>
                <p:cNvGrpSpPr/>
                <p:nvPr/>
              </p:nvGrpSpPr>
              <p:grpSpPr>
                <a:xfrm>
                  <a:off x="3902" y="4259"/>
                  <a:ext cx="1078" cy="1457"/>
                  <a:chOff x="3902" y="4259"/>
                  <a:chExt cx="1078" cy="1457"/>
                </a:xfrm>
              </p:grpSpPr>
              <p:grpSp>
                <p:nvGrpSpPr>
                  <p:cNvPr id="449" name="组合 338">
                    <a:extLst>
                      <a:ext uri="{FF2B5EF4-FFF2-40B4-BE49-F238E27FC236}">
                        <a16:creationId xmlns:a16="http://schemas.microsoft.com/office/drawing/2014/main" id="{1E94ABF4-9E1B-7697-2BAB-C6887A464560}"/>
                      </a:ext>
                    </a:extLst>
                  </p:cNvPr>
                  <p:cNvGrpSpPr/>
                  <p:nvPr/>
                </p:nvGrpSpPr>
                <p:grpSpPr>
                  <a:xfrm>
                    <a:off x="3902" y="4259"/>
                    <a:ext cx="515" cy="1457"/>
                    <a:chOff x="3902" y="4259"/>
                    <a:chExt cx="515" cy="1457"/>
                  </a:xfrm>
                </p:grpSpPr>
                <p:sp>
                  <p:nvSpPr>
                    <p:cNvPr id="477" name="矩形 238">
                      <a:extLst>
                        <a:ext uri="{FF2B5EF4-FFF2-40B4-BE49-F238E27FC236}">
                          <a16:creationId xmlns:a16="http://schemas.microsoft.com/office/drawing/2014/main" id="{DC3A0F6F-3805-F4AE-AA13-8ADA7788B6D7}"/>
                        </a:ext>
                      </a:extLst>
                    </p:cNvPr>
                    <p:cNvSpPr/>
                    <p:nvPr/>
                  </p:nvSpPr>
                  <p:spPr>
                    <a:xfrm flipH="1">
                      <a:off x="3902" y="4285"/>
                      <a:ext cx="397" cy="57"/>
                    </a:xfrm>
                    <a:prstGeom prst="rect">
                      <a:avLst/>
                    </a:prstGeom>
                    <a:solidFill>
                      <a:srgbClr val="FFFFFF"/>
                    </a:solidFill>
                    <a:ln w="9525" cap="flat" cmpd="sng">
                      <a:solidFill>
                        <a:srgbClr val="000000"/>
                      </a:solidFill>
                      <a:prstDash val="solid"/>
                      <a:miter/>
                      <a:headEnd type="none" w="med" len="med"/>
                      <a:tailEnd type="none" w="med" len="med"/>
                    </a:ln>
                  </p:spPr>
                </p:sp>
                <p:sp>
                  <p:nvSpPr>
                    <p:cNvPr id="478" name="矩形 262">
                      <a:extLst>
                        <a:ext uri="{FF2B5EF4-FFF2-40B4-BE49-F238E27FC236}">
                          <a16:creationId xmlns:a16="http://schemas.microsoft.com/office/drawing/2014/main" id="{7D692B6D-0161-B080-5058-BB4FC5247D51}"/>
                        </a:ext>
                      </a:extLst>
                    </p:cNvPr>
                    <p:cNvSpPr/>
                    <p:nvPr/>
                  </p:nvSpPr>
                  <p:spPr>
                    <a:xfrm flipH="1">
                      <a:off x="4342" y="4412"/>
                      <a:ext cx="57" cy="1304"/>
                    </a:xfrm>
                    <a:prstGeom prst="rect">
                      <a:avLst/>
                    </a:prstGeom>
                    <a:solidFill>
                      <a:srgbClr val="FFFFFF"/>
                    </a:solidFill>
                    <a:ln w="9525" cap="flat" cmpd="sng">
                      <a:solidFill>
                        <a:srgbClr val="000000"/>
                      </a:solidFill>
                      <a:prstDash val="solid"/>
                      <a:miter/>
                      <a:headEnd type="none" w="med" len="med"/>
                      <a:tailEnd type="none" w="med" len="med"/>
                    </a:ln>
                  </p:spPr>
                </p:sp>
                <p:sp>
                  <p:nvSpPr>
                    <p:cNvPr id="479" name="矩形 286">
                      <a:extLst>
                        <a:ext uri="{FF2B5EF4-FFF2-40B4-BE49-F238E27FC236}">
                          <a16:creationId xmlns:a16="http://schemas.microsoft.com/office/drawing/2014/main" id="{717741C8-7C6E-7245-6CF0-FD85BEC31FBE}"/>
                        </a:ext>
                      </a:extLst>
                    </p:cNvPr>
                    <p:cNvSpPr/>
                    <p:nvPr/>
                  </p:nvSpPr>
                  <p:spPr>
                    <a:xfrm flipH="1">
                      <a:off x="4286" y="4259"/>
                      <a:ext cx="131" cy="170"/>
                    </a:xfrm>
                    <a:prstGeom prst="rect">
                      <a:avLst/>
                    </a:prstGeom>
                    <a:solidFill>
                      <a:srgbClr val="FFFFFF"/>
                    </a:solidFill>
                    <a:ln>
                      <a:noFill/>
                    </a:ln>
                  </p:spPr>
                </p:sp>
                <p:sp>
                  <p:nvSpPr>
                    <p:cNvPr id="480" name="任意多边形 310">
                      <a:extLst>
                        <a:ext uri="{FF2B5EF4-FFF2-40B4-BE49-F238E27FC236}">
                          <a16:creationId xmlns:a16="http://schemas.microsoft.com/office/drawing/2014/main" id="{9269928F-172C-23ED-1EA7-BD09347D565A}"/>
                        </a:ext>
                      </a:extLst>
                    </p:cNvPr>
                    <p:cNvSpPr/>
                    <p:nvPr/>
                  </p:nvSpPr>
                  <p:spPr>
                    <a:xfrm flipH="1">
                      <a:off x="4261" y="4286"/>
                      <a:ext cx="139" cy="189"/>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481" name="任意多边形 334">
                      <a:extLst>
                        <a:ext uri="{FF2B5EF4-FFF2-40B4-BE49-F238E27FC236}">
                          <a16:creationId xmlns:a16="http://schemas.microsoft.com/office/drawing/2014/main" id="{A617EC24-EF02-D1A8-E469-CF655B16DBD0}"/>
                        </a:ext>
                      </a:extLst>
                    </p:cNvPr>
                    <p:cNvSpPr/>
                    <p:nvPr/>
                  </p:nvSpPr>
                  <p:spPr>
                    <a:xfrm flipH="1">
                      <a:off x="4282" y="4340"/>
                      <a:ext cx="61" cy="9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450" name="组合 358">
                    <a:extLst>
                      <a:ext uri="{FF2B5EF4-FFF2-40B4-BE49-F238E27FC236}">
                        <a16:creationId xmlns:a16="http://schemas.microsoft.com/office/drawing/2014/main" id="{969F06A1-6ADF-3EC8-A3BD-73667B786749}"/>
                      </a:ext>
                    </a:extLst>
                  </p:cNvPr>
                  <p:cNvGrpSpPr/>
                  <p:nvPr/>
                </p:nvGrpSpPr>
                <p:grpSpPr>
                  <a:xfrm>
                    <a:off x="4465" y="4259"/>
                    <a:ext cx="515" cy="550"/>
                    <a:chOff x="9906" y="2052"/>
                    <a:chExt cx="515" cy="550"/>
                  </a:xfrm>
                </p:grpSpPr>
                <p:sp>
                  <p:nvSpPr>
                    <p:cNvPr id="472" name="矩形 344">
                      <a:extLst>
                        <a:ext uri="{FF2B5EF4-FFF2-40B4-BE49-F238E27FC236}">
                          <a16:creationId xmlns:a16="http://schemas.microsoft.com/office/drawing/2014/main" id="{20BCE511-E13D-1A67-6F91-4D81391B9903}"/>
                        </a:ext>
                      </a:extLst>
                    </p:cNvPr>
                    <p:cNvSpPr/>
                    <p:nvPr/>
                  </p:nvSpPr>
                  <p:spPr>
                    <a:xfrm>
                      <a:off x="10024" y="2078"/>
                      <a:ext cx="397" cy="57"/>
                    </a:xfrm>
                    <a:prstGeom prst="rect">
                      <a:avLst/>
                    </a:prstGeom>
                    <a:solidFill>
                      <a:srgbClr val="FFFFFF"/>
                    </a:solidFill>
                    <a:ln w="9525" cap="flat" cmpd="sng">
                      <a:solidFill>
                        <a:srgbClr val="000000"/>
                      </a:solidFill>
                      <a:prstDash val="solid"/>
                      <a:miter/>
                      <a:headEnd type="none" w="med" len="med"/>
                      <a:tailEnd type="none" w="med" len="med"/>
                    </a:ln>
                  </p:spPr>
                </p:sp>
                <p:sp>
                  <p:nvSpPr>
                    <p:cNvPr id="473" name="矩形 347">
                      <a:extLst>
                        <a:ext uri="{FF2B5EF4-FFF2-40B4-BE49-F238E27FC236}">
                          <a16:creationId xmlns:a16="http://schemas.microsoft.com/office/drawing/2014/main" id="{786FD2F0-F7EA-4C3A-27C5-4AB7F00BF2C3}"/>
                        </a:ext>
                      </a:extLst>
                    </p:cNvPr>
                    <p:cNvSpPr/>
                    <p:nvPr/>
                  </p:nvSpPr>
                  <p:spPr>
                    <a:xfrm>
                      <a:off x="9924" y="2205"/>
                      <a:ext cx="57" cy="397"/>
                    </a:xfrm>
                    <a:prstGeom prst="rect">
                      <a:avLst/>
                    </a:prstGeom>
                    <a:solidFill>
                      <a:srgbClr val="FFFFFF"/>
                    </a:solidFill>
                    <a:ln w="9525" cap="flat" cmpd="sng">
                      <a:solidFill>
                        <a:srgbClr val="000000"/>
                      </a:solidFill>
                      <a:prstDash val="solid"/>
                      <a:miter/>
                      <a:headEnd type="none" w="med" len="med"/>
                      <a:tailEnd type="none" w="med" len="med"/>
                    </a:ln>
                  </p:spPr>
                </p:sp>
                <p:sp>
                  <p:nvSpPr>
                    <p:cNvPr id="474" name="矩形 348">
                      <a:extLst>
                        <a:ext uri="{FF2B5EF4-FFF2-40B4-BE49-F238E27FC236}">
                          <a16:creationId xmlns:a16="http://schemas.microsoft.com/office/drawing/2014/main" id="{8DEDE32D-BBCA-AE85-5676-D6C801AA7B5D}"/>
                        </a:ext>
                      </a:extLst>
                    </p:cNvPr>
                    <p:cNvSpPr/>
                    <p:nvPr/>
                  </p:nvSpPr>
                  <p:spPr>
                    <a:xfrm>
                      <a:off x="9906" y="2052"/>
                      <a:ext cx="131" cy="170"/>
                    </a:xfrm>
                    <a:prstGeom prst="rect">
                      <a:avLst/>
                    </a:prstGeom>
                    <a:solidFill>
                      <a:srgbClr val="FFFFFF"/>
                    </a:solidFill>
                    <a:ln>
                      <a:noFill/>
                    </a:ln>
                  </p:spPr>
                </p:sp>
                <p:sp>
                  <p:nvSpPr>
                    <p:cNvPr id="475" name="任意多边形 354">
                      <a:extLst>
                        <a:ext uri="{FF2B5EF4-FFF2-40B4-BE49-F238E27FC236}">
                          <a16:creationId xmlns:a16="http://schemas.microsoft.com/office/drawing/2014/main" id="{BA55F863-CE10-C220-B9D2-4AB7DEC5C766}"/>
                        </a:ext>
                      </a:extLst>
                    </p:cNvPr>
                    <p:cNvSpPr/>
                    <p:nvPr/>
                  </p:nvSpPr>
                  <p:spPr>
                    <a:xfrm>
                      <a:off x="9923" y="2079"/>
                      <a:ext cx="139" cy="189"/>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476" name="任意多边形 357">
                      <a:extLst>
                        <a:ext uri="{FF2B5EF4-FFF2-40B4-BE49-F238E27FC236}">
                          <a16:creationId xmlns:a16="http://schemas.microsoft.com/office/drawing/2014/main" id="{60E9BF51-2B46-164D-8958-24F219C70DDA}"/>
                        </a:ext>
                      </a:extLst>
                    </p:cNvPr>
                    <p:cNvSpPr/>
                    <p:nvPr/>
                  </p:nvSpPr>
                  <p:spPr>
                    <a:xfrm>
                      <a:off x="9980" y="2133"/>
                      <a:ext cx="61" cy="9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451" name="组合 379">
                    <a:extLst>
                      <a:ext uri="{FF2B5EF4-FFF2-40B4-BE49-F238E27FC236}">
                        <a16:creationId xmlns:a16="http://schemas.microsoft.com/office/drawing/2014/main" id="{6899022B-9B69-762C-FE3B-D3DE00635A92}"/>
                      </a:ext>
                    </a:extLst>
                  </p:cNvPr>
                  <p:cNvGrpSpPr/>
                  <p:nvPr/>
                </p:nvGrpSpPr>
                <p:grpSpPr>
                  <a:xfrm>
                    <a:off x="4223" y="4488"/>
                    <a:ext cx="439" cy="251"/>
                    <a:chOff x="2017" y="1701"/>
                    <a:chExt cx="439" cy="251"/>
                  </a:xfrm>
                </p:grpSpPr>
                <p:grpSp>
                  <p:nvGrpSpPr>
                    <p:cNvPr id="452" name="组合 377">
                      <a:extLst>
                        <a:ext uri="{FF2B5EF4-FFF2-40B4-BE49-F238E27FC236}">
                          <a16:creationId xmlns:a16="http://schemas.microsoft.com/office/drawing/2014/main" id="{F9F01D01-75EF-BE40-D2F2-6D900CF322CA}"/>
                        </a:ext>
                      </a:extLst>
                    </p:cNvPr>
                    <p:cNvGrpSpPr/>
                    <p:nvPr/>
                  </p:nvGrpSpPr>
                  <p:grpSpPr>
                    <a:xfrm>
                      <a:off x="2017" y="1701"/>
                      <a:ext cx="439" cy="251"/>
                      <a:chOff x="2290" y="1689"/>
                      <a:chExt cx="439" cy="251"/>
                    </a:xfrm>
                  </p:grpSpPr>
                  <p:sp>
                    <p:nvSpPr>
                      <p:cNvPr id="454" name="任意多边形 359">
                        <a:extLst>
                          <a:ext uri="{FF2B5EF4-FFF2-40B4-BE49-F238E27FC236}">
                            <a16:creationId xmlns:a16="http://schemas.microsoft.com/office/drawing/2014/main" id="{3E5CA2EF-228B-BA94-3863-A834836AAE28}"/>
                          </a:ext>
                        </a:extLst>
                      </p:cNvPr>
                      <p:cNvSpPr/>
                      <p:nvPr/>
                    </p:nvSpPr>
                    <p:spPr>
                      <a:xfrm>
                        <a:off x="2316" y="1689"/>
                        <a:ext cx="402" cy="251"/>
                      </a:xfrm>
                      <a:custGeom>
                        <a:avLst/>
                        <a:gdLst>
                          <a:gd name="txL" fmla="*/ 2391 w 21600"/>
                          <a:gd name="txT" fmla="*/ 2391 h 21600"/>
                          <a:gd name="txR" fmla="*/ 19209 w 21600"/>
                          <a:gd name="txB" fmla="*/ 19209 h 21600"/>
                        </a:gdLst>
                        <a:ahLst/>
                        <a:cxnLst>
                          <a:cxn ang="0">
                            <a:pos x="21009" y="10800"/>
                          </a:cxn>
                          <a:cxn ang="90">
                            <a:pos x="10800" y="21600"/>
                          </a:cxn>
                          <a:cxn ang="180">
                            <a:pos x="591" y="10800"/>
                          </a:cxn>
                          <a:cxn ang="270">
                            <a:pos x="10800" y="0"/>
                          </a:cxn>
                        </a:cxnLst>
                        <a:rect l="txL" t="txT" r="txR" b="txB"/>
                        <a:pathLst>
                          <a:path w="21600" h="21600">
                            <a:moveTo>
                              <a:pt x="0" y="0"/>
                            </a:moveTo>
                            <a:lnTo>
                              <a:pt x="1182" y="21600"/>
                            </a:lnTo>
                            <a:lnTo>
                              <a:pt x="20418" y="21600"/>
                            </a:lnTo>
                            <a:lnTo>
                              <a:pt x="21600" y="0"/>
                            </a:lnTo>
                            <a:close/>
                          </a:path>
                        </a:pathLst>
                      </a:custGeom>
                      <a:solidFill>
                        <a:srgbClr val="FFFFFF"/>
                      </a:solidFill>
                      <a:ln w="9525" cap="flat" cmpd="sng">
                        <a:solidFill>
                          <a:srgbClr val="000000"/>
                        </a:solidFill>
                        <a:prstDash val="solid"/>
                        <a:miter/>
                        <a:headEnd type="none" w="med" len="med"/>
                        <a:tailEnd type="none" w="med" len="med"/>
                      </a:ln>
                    </p:spPr>
                  </p:sp>
                  <p:cxnSp>
                    <p:nvCxnSpPr>
                      <p:cNvPr id="455" name="直接连接符 360">
                        <a:extLst>
                          <a:ext uri="{FF2B5EF4-FFF2-40B4-BE49-F238E27FC236}">
                            <a16:creationId xmlns:a16="http://schemas.microsoft.com/office/drawing/2014/main" id="{230F0DA7-CA8A-DB2D-9D19-04C6E0B9EC51}"/>
                          </a:ext>
                        </a:extLst>
                      </p:cNvPr>
                      <p:cNvCxnSpPr/>
                      <p:nvPr/>
                    </p:nvCxnSpPr>
                    <p:spPr>
                      <a:xfrm rot="1800000">
                        <a:off x="2521" y="1743"/>
                        <a:ext cx="198" cy="0"/>
                      </a:xfrm>
                      <a:prstGeom prst="line">
                        <a:avLst/>
                      </a:prstGeom>
                      <a:ln w="6350" cap="flat" cmpd="sng">
                        <a:solidFill>
                          <a:srgbClr val="000000"/>
                        </a:solidFill>
                        <a:prstDash val="solid"/>
                        <a:headEnd type="none" w="med" len="med"/>
                        <a:tailEnd type="none" w="med" len="med"/>
                      </a:ln>
                    </p:spPr>
                  </p:cxnSp>
                  <p:cxnSp>
                    <p:nvCxnSpPr>
                      <p:cNvPr id="456" name="直接连接符 361">
                        <a:extLst>
                          <a:ext uri="{FF2B5EF4-FFF2-40B4-BE49-F238E27FC236}">
                            <a16:creationId xmlns:a16="http://schemas.microsoft.com/office/drawing/2014/main" id="{318F7402-3F44-F893-F97C-48A122BAED7D}"/>
                          </a:ext>
                        </a:extLst>
                      </p:cNvPr>
                      <p:cNvCxnSpPr/>
                      <p:nvPr/>
                    </p:nvCxnSpPr>
                    <p:spPr>
                      <a:xfrm rot="1800000">
                        <a:off x="2475" y="1751"/>
                        <a:ext cx="244" cy="0"/>
                      </a:xfrm>
                      <a:prstGeom prst="line">
                        <a:avLst/>
                      </a:prstGeom>
                      <a:ln w="6350" cap="flat" cmpd="sng">
                        <a:solidFill>
                          <a:srgbClr val="000000"/>
                        </a:solidFill>
                        <a:prstDash val="solid"/>
                        <a:headEnd type="none" w="med" len="med"/>
                        <a:tailEnd type="none" w="med" len="med"/>
                      </a:ln>
                    </p:spPr>
                  </p:cxnSp>
                  <p:cxnSp>
                    <p:nvCxnSpPr>
                      <p:cNvPr id="457" name="直接连接符 362">
                        <a:extLst>
                          <a:ext uri="{FF2B5EF4-FFF2-40B4-BE49-F238E27FC236}">
                            <a16:creationId xmlns:a16="http://schemas.microsoft.com/office/drawing/2014/main" id="{887CD8CC-4C8F-B8B9-F737-D78FB0D8B30C}"/>
                          </a:ext>
                        </a:extLst>
                      </p:cNvPr>
                      <p:cNvCxnSpPr/>
                      <p:nvPr/>
                    </p:nvCxnSpPr>
                    <p:spPr>
                      <a:xfrm rot="1800000" flipV="1">
                        <a:off x="2429" y="1765"/>
                        <a:ext cx="300" cy="1"/>
                      </a:xfrm>
                      <a:prstGeom prst="line">
                        <a:avLst/>
                      </a:prstGeom>
                      <a:ln w="6350" cap="flat" cmpd="sng">
                        <a:solidFill>
                          <a:srgbClr val="000000"/>
                        </a:solidFill>
                        <a:prstDash val="solid"/>
                        <a:headEnd type="none" w="med" len="med"/>
                        <a:tailEnd type="none" w="med" len="med"/>
                      </a:ln>
                    </p:spPr>
                  </p:cxnSp>
                  <p:cxnSp>
                    <p:nvCxnSpPr>
                      <p:cNvPr id="458" name="直接连接符 363">
                        <a:extLst>
                          <a:ext uri="{FF2B5EF4-FFF2-40B4-BE49-F238E27FC236}">
                            <a16:creationId xmlns:a16="http://schemas.microsoft.com/office/drawing/2014/main" id="{DE144709-5170-FE90-588B-47140A66E84F}"/>
                          </a:ext>
                        </a:extLst>
                      </p:cNvPr>
                      <p:cNvCxnSpPr/>
                      <p:nvPr/>
                    </p:nvCxnSpPr>
                    <p:spPr>
                      <a:xfrm rot="1800000">
                        <a:off x="2380" y="1775"/>
                        <a:ext cx="340" cy="0"/>
                      </a:xfrm>
                      <a:prstGeom prst="line">
                        <a:avLst/>
                      </a:prstGeom>
                      <a:ln w="6350" cap="flat" cmpd="sng">
                        <a:solidFill>
                          <a:srgbClr val="000000"/>
                        </a:solidFill>
                        <a:prstDash val="solid"/>
                        <a:headEnd type="none" w="med" len="med"/>
                        <a:tailEnd type="none" w="med" len="med"/>
                      </a:ln>
                    </p:spPr>
                  </p:cxnSp>
                  <p:cxnSp>
                    <p:nvCxnSpPr>
                      <p:cNvPr id="459" name="直接连接符 364">
                        <a:extLst>
                          <a:ext uri="{FF2B5EF4-FFF2-40B4-BE49-F238E27FC236}">
                            <a16:creationId xmlns:a16="http://schemas.microsoft.com/office/drawing/2014/main" id="{1444FBF1-16DF-48FE-2928-228EF2AAA5DA}"/>
                          </a:ext>
                        </a:extLst>
                      </p:cNvPr>
                      <p:cNvCxnSpPr/>
                      <p:nvPr/>
                    </p:nvCxnSpPr>
                    <p:spPr>
                      <a:xfrm rot="1800000">
                        <a:off x="2298" y="1853"/>
                        <a:ext cx="340" cy="0"/>
                      </a:xfrm>
                      <a:prstGeom prst="line">
                        <a:avLst/>
                      </a:prstGeom>
                      <a:ln w="6350" cap="flat" cmpd="sng">
                        <a:solidFill>
                          <a:srgbClr val="000000"/>
                        </a:solidFill>
                        <a:prstDash val="solid"/>
                        <a:headEnd type="none" w="med" len="med"/>
                        <a:tailEnd type="none" w="med" len="med"/>
                      </a:ln>
                    </p:spPr>
                  </p:cxnSp>
                  <p:cxnSp>
                    <p:nvCxnSpPr>
                      <p:cNvPr id="460" name="直接连接符 365">
                        <a:extLst>
                          <a:ext uri="{FF2B5EF4-FFF2-40B4-BE49-F238E27FC236}">
                            <a16:creationId xmlns:a16="http://schemas.microsoft.com/office/drawing/2014/main" id="{568DBBDE-8F1D-CF9D-2819-FF320A2F8E9E}"/>
                          </a:ext>
                        </a:extLst>
                      </p:cNvPr>
                      <p:cNvCxnSpPr/>
                      <p:nvPr/>
                    </p:nvCxnSpPr>
                    <p:spPr>
                      <a:xfrm rot="1800000">
                        <a:off x="2305" y="1863"/>
                        <a:ext cx="283" cy="0"/>
                      </a:xfrm>
                      <a:prstGeom prst="line">
                        <a:avLst/>
                      </a:prstGeom>
                      <a:ln w="6350" cap="flat" cmpd="sng">
                        <a:solidFill>
                          <a:srgbClr val="000000"/>
                        </a:solidFill>
                        <a:prstDash val="solid"/>
                        <a:headEnd type="none" w="med" len="med"/>
                        <a:tailEnd type="none" w="med" len="med"/>
                      </a:ln>
                    </p:spPr>
                  </p:cxnSp>
                  <p:cxnSp>
                    <p:nvCxnSpPr>
                      <p:cNvPr id="461" name="直接连接符 366">
                        <a:extLst>
                          <a:ext uri="{FF2B5EF4-FFF2-40B4-BE49-F238E27FC236}">
                            <a16:creationId xmlns:a16="http://schemas.microsoft.com/office/drawing/2014/main" id="{CBBF0968-D3C6-6A7F-D165-37851B5FD0C4}"/>
                          </a:ext>
                        </a:extLst>
                      </p:cNvPr>
                      <p:cNvCxnSpPr/>
                      <p:nvPr/>
                    </p:nvCxnSpPr>
                    <p:spPr>
                      <a:xfrm rot="1800000">
                        <a:off x="2314" y="1880"/>
                        <a:ext cx="238" cy="0"/>
                      </a:xfrm>
                      <a:prstGeom prst="line">
                        <a:avLst/>
                      </a:prstGeom>
                      <a:ln w="6350" cap="flat" cmpd="sng">
                        <a:solidFill>
                          <a:srgbClr val="000000"/>
                        </a:solidFill>
                        <a:prstDash val="solid"/>
                        <a:headEnd type="none" w="med" len="med"/>
                        <a:tailEnd type="none" w="med" len="med"/>
                      </a:ln>
                    </p:spPr>
                  </p:cxnSp>
                  <p:cxnSp>
                    <p:nvCxnSpPr>
                      <p:cNvPr id="462" name="直接连接符 367">
                        <a:extLst>
                          <a:ext uri="{FF2B5EF4-FFF2-40B4-BE49-F238E27FC236}">
                            <a16:creationId xmlns:a16="http://schemas.microsoft.com/office/drawing/2014/main" id="{6859871D-18DF-7357-599A-9899D12837B6}"/>
                          </a:ext>
                        </a:extLst>
                      </p:cNvPr>
                      <p:cNvCxnSpPr/>
                      <p:nvPr/>
                    </p:nvCxnSpPr>
                    <p:spPr>
                      <a:xfrm rot="1800000">
                        <a:off x="2319" y="1892"/>
                        <a:ext cx="193" cy="0"/>
                      </a:xfrm>
                      <a:prstGeom prst="line">
                        <a:avLst/>
                      </a:prstGeom>
                      <a:ln w="6350" cap="flat" cmpd="sng">
                        <a:solidFill>
                          <a:srgbClr val="000000"/>
                        </a:solidFill>
                        <a:prstDash val="solid"/>
                        <a:headEnd type="none" w="med" len="med"/>
                        <a:tailEnd type="none" w="med" len="med"/>
                      </a:ln>
                    </p:spPr>
                  </p:cxnSp>
                  <p:cxnSp>
                    <p:nvCxnSpPr>
                      <p:cNvPr id="463" name="直接连接符 368">
                        <a:extLst>
                          <a:ext uri="{FF2B5EF4-FFF2-40B4-BE49-F238E27FC236}">
                            <a16:creationId xmlns:a16="http://schemas.microsoft.com/office/drawing/2014/main" id="{EFD18A41-198D-4318-5B1B-F8A004BDD9C3}"/>
                          </a:ext>
                        </a:extLst>
                      </p:cNvPr>
                      <p:cNvCxnSpPr/>
                      <p:nvPr/>
                    </p:nvCxnSpPr>
                    <p:spPr>
                      <a:xfrm rot="1800000">
                        <a:off x="2330" y="1904"/>
                        <a:ext cx="119" cy="0"/>
                      </a:xfrm>
                      <a:prstGeom prst="line">
                        <a:avLst/>
                      </a:prstGeom>
                      <a:ln w="6350" cap="flat" cmpd="sng">
                        <a:solidFill>
                          <a:srgbClr val="000000"/>
                        </a:solidFill>
                        <a:prstDash val="solid"/>
                        <a:headEnd type="none" w="med" len="med"/>
                        <a:tailEnd type="none" w="med" len="med"/>
                      </a:ln>
                    </p:spPr>
                  </p:cxnSp>
                  <p:cxnSp>
                    <p:nvCxnSpPr>
                      <p:cNvPr id="464" name="直接连接符 369">
                        <a:extLst>
                          <a:ext uri="{FF2B5EF4-FFF2-40B4-BE49-F238E27FC236}">
                            <a16:creationId xmlns:a16="http://schemas.microsoft.com/office/drawing/2014/main" id="{A301D6AB-AD03-C24A-F164-148B53722A4D}"/>
                          </a:ext>
                        </a:extLst>
                      </p:cNvPr>
                      <p:cNvCxnSpPr/>
                      <p:nvPr/>
                    </p:nvCxnSpPr>
                    <p:spPr>
                      <a:xfrm rot="1800000" flipV="1">
                        <a:off x="2338" y="1921"/>
                        <a:ext cx="74" cy="2"/>
                      </a:xfrm>
                      <a:prstGeom prst="line">
                        <a:avLst/>
                      </a:prstGeom>
                      <a:ln w="6350" cap="flat" cmpd="sng">
                        <a:solidFill>
                          <a:srgbClr val="000000"/>
                        </a:solidFill>
                        <a:prstDash val="solid"/>
                        <a:headEnd type="none" w="med" len="med"/>
                        <a:tailEnd type="none" w="med" len="med"/>
                      </a:ln>
                    </p:spPr>
                  </p:cxnSp>
                  <p:cxnSp>
                    <p:nvCxnSpPr>
                      <p:cNvPr id="465" name="直接连接符 370">
                        <a:extLst>
                          <a:ext uri="{FF2B5EF4-FFF2-40B4-BE49-F238E27FC236}">
                            <a16:creationId xmlns:a16="http://schemas.microsoft.com/office/drawing/2014/main" id="{A1174175-2A11-D3D1-4FCA-647CEC0A73B1}"/>
                          </a:ext>
                        </a:extLst>
                      </p:cNvPr>
                      <p:cNvCxnSpPr/>
                      <p:nvPr/>
                    </p:nvCxnSpPr>
                    <p:spPr>
                      <a:xfrm rot="1800000" flipV="1">
                        <a:off x="2604" y="1716"/>
                        <a:ext cx="119" cy="1"/>
                      </a:xfrm>
                      <a:prstGeom prst="line">
                        <a:avLst/>
                      </a:prstGeom>
                      <a:ln w="6350" cap="flat" cmpd="sng">
                        <a:solidFill>
                          <a:srgbClr val="000000"/>
                        </a:solidFill>
                        <a:prstDash val="solid"/>
                        <a:headEnd type="none" w="med" len="med"/>
                        <a:tailEnd type="none" w="med" len="med"/>
                      </a:ln>
                    </p:spPr>
                  </p:cxnSp>
                  <p:cxnSp>
                    <p:nvCxnSpPr>
                      <p:cNvPr id="466" name="直接连接符 371">
                        <a:extLst>
                          <a:ext uri="{FF2B5EF4-FFF2-40B4-BE49-F238E27FC236}">
                            <a16:creationId xmlns:a16="http://schemas.microsoft.com/office/drawing/2014/main" id="{739A8F11-AF4D-0C5A-7F21-8FD4D31FD3DD}"/>
                          </a:ext>
                        </a:extLst>
                      </p:cNvPr>
                      <p:cNvCxnSpPr/>
                      <p:nvPr/>
                    </p:nvCxnSpPr>
                    <p:spPr>
                      <a:xfrm rot="1800000" flipV="1">
                        <a:off x="2650" y="1702"/>
                        <a:ext cx="74" cy="2"/>
                      </a:xfrm>
                      <a:prstGeom prst="line">
                        <a:avLst/>
                      </a:prstGeom>
                      <a:ln w="6350" cap="flat" cmpd="sng">
                        <a:solidFill>
                          <a:srgbClr val="000000"/>
                        </a:solidFill>
                        <a:prstDash val="solid"/>
                        <a:headEnd type="none" w="med" len="med"/>
                        <a:tailEnd type="none" w="med" len="med"/>
                      </a:ln>
                    </p:spPr>
                  </p:cxnSp>
                  <p:cxnSp>
                    <p:nvCxnSpPr>
                      <p:cNvPr id="467" name="直接连接符 372">
                        <a:extLst>
                          <a:ext uri="{FF2B5EF4-FFF2-40B4-BE49-F238E27FC236}">
                            <a16:creationId xmlns:a16="http://schemas.microsoft.com/office/drawing/2014/main" id="{AAA87CB0-B083-77FA-3BC5-20E5DE1CEC87}"/>
                          </a:ext>
                        </a:extLst>
                      </p:cNvPr>
                      <p:cNvCxnSpPr/>
                      <p:nvPr/>
                    </p:nvCxnSpPr>
                    <p:spPr>
                      <a:xfrm rot="1800000">
                        <a:off x="2562" y="1727"/>
                        <a:ext cx="153" cy="0"/>
                      </a:xfrm>
                      <a:prstGeom prst="line">
                        <a:avLst/>
                      </a:prstGeom>
                      <a:ln w="6350" cap="flat" cmpd="sng">
                        <a:solidFill>
                          <a:srgbClr val="000000"/>
                        </a:solidFill>
                        <a:prstDash val="solid"/>
                        <a:headEnd type="none" w="med" len="med"/>
                        <a:tailEnd type="none" w="med" len="med"/>
                      </a:ln>
                    </p:spPr>
                  </p:cxnSp>
                  <p:cxnSp>
                    <p:nvCxnSpPr>
                      <p:cNvPr id="468" name="直接连接符 373">
                        <a:extLst>
                          <a:ext uri="{FF2B5EF4-FFF2-40B4-BE49-F238E27FC236}">
                            <a16:creationId xmlns:a16="http://schemas.microsoft.com/office/drawing/2014/main" id="{3D37D51C-20BB-6D98-1CCB-C00985E308B1}"/>
                          </a:ext>
                        </a:extLst>
                      </p:cNvPr>
                      <p:cNvCxnSpPr/>
                      <p:nvPr/>
                    </p:nvCxnSpPr>
                    <p:spPr>
                      <a:xfrm rot="1800000">
                        <a:off x="2294" y="1843"/>
                        <a:ext cx="397" cy="0"/>
                      </a:xfrm>
                      <a:prstGeom prst="line">
                        <a:avLst/>
                      </a:prstGeom>
                      <a:ln w="6350" cap="flat" cmpd="sng">
                        <a:solidFill>
                          <a:srgbClr val="000000"/>
                        </a:solidFill>
                        <a:prstDash val="solid"/>
                        <a:headEnd type="none" w="med" len="med"/>
                        <a:tailEnd type="none" w="med" len="med"/>
                      </a:ln>
                    </p:spPr>
                  </p:cxnSp>
                  <p:cxnSp>
                    <p:nvCxnSpPr>
                      <p:cNvPr id="469" name="直接连接符 374">
                        <a:extLst>
                          <a:ext uri="{FF2B5EF4-FFF2-40B4-BE49-F238E27FC236}">
                            <a16:creationId xmlns:a16="http://schemas.microsoft.com/office/drawing/2014/main" id="{C9428EBB-629D-5594-E3EC-69023D26F5F7}"/>
                          </a:ext>
                        </a:extLst>
                      </p:cNvPr>
                      <p:cNvCxnSpPr/>
                      <p:nvPr/>
                    </p:nvCxnSpPr>
                    <p:spPr>
                      <a:xfrm rot="1800000">
                        <a:off x="2294" y="1824"/>
                        <a:ext cx="425" cy="0"/>
                      </a:xfrm>
                      <a:prstGeom prst="line">
                        <a:avLst/>
                      </a:prstGeom>
                      <a:ln w="6350" cap="flat" cmpd="sng">
                        <a:solidFill>
                          <a:srgbClr val="000000"/>
                        </a:solidFill>
                        <a:prstDash val="solid"/>
                        <a:headEnd type="none" w="med" len="med"/>
                        <a:tailEnd type="none" w="med" len="med"/>
                      </a:ln>
                    </p:spPr>
                  </p:cxnSp>
                  <p:cxnSp>
                    <p:nvCxnSpPr>
                      <p:cNvPr id="470" name="直接连接符 375">
                        <a:extLst>
                          <a:ext uri="{FF2B5EF4-FFF2-40B4-BE49-F238E27FC236}">
                            <a16:creationId xmlns:a16="http://schemas.microsoft.com/office/drawing/2014/main" id="{A2BB98A2-DB21-22CA-75C2-6585DB9C6583}"/>
                          </a:ext>
                        </a:extLst>
                      </p:cNvPr>
                      <p:cNvCxnSpPr/>
                      <p:nvPr/>
                    </p:nvCxnSpPr>
                    <p:spPr>
                      <a:xfrm rot="1800000">
                        <a:off x="2290" y="1800"/>
                        <a:ext cx="437" cy="0"/>
                      </a:xfrm>
                      <a:prstGeom prst="line">
                        <a:avLst/>
                      </a:prstGeom>
                      <a:ln w="6350" cap="flat" cmpd="sng">
                        <a:solidFill>
                          <a:srgbClr val="000000"/>
                        </a:solidFill>
                        <a:prstDash val="solid"/>
                        <a:headEnd type="none" w="med" len="med"/>
                        <a:tailEnd type="none" w="med" len="med"/>
                      </a:ln>
                    </p:spPr>
                  </p:cxnSp>
                  <p:cxnSp>
                    <p:nvCxnSpPr>
                      <p:cNvPr id="471" name="直接连接符 376">
                        <a:extLst>
                          <a:ext uri="{FF2B5EF4-FFF2-40B4-BE49-F238E27FC236}">
                            <a16:creationId xmlns:a16="http://schemas.microsoft.com/office/drawing/2014/main" id="{E707E97B-1947-3B37-2DF8-BE49F4B9563C}"/>
                          </a:ext>
                        </a:extLst>
                      </p:cNvPr>
                      <p:cNvCxnSpPr/>
                      <p:nvPr/>
                    </p:nvCxnSpPr>
                    <p:spPr>
                      <a:xfrm rot="1800000" flipV="1">
                        <a:off x="2331" y="1789"/>
                        <a:ext cx="397" cy="1"/>
                      </a:xfrm>
                      <a:prstGeom prst="line">
                        <a:avLst/>
                      </a:prstGeom>
                      <a:ln w="6350" cap="flat" cmpd="sng">
                        <a:solidFill>
                          <a:srgbClr val="000000"/>
                        </a:solidFill>
                        <a:prstDash val="solid"/>
                        <a:headEnd type="none" w="med" len="med"/>
                        <a:tailEnd type="none" w="med" len="med"/>
                      </a:ln>
                    </p:spPr>
                  </p:cxnSp>
                </p:grpSp>
                <p:sp>
                  <p:nvSpPr>
                    <p:cNvPr id="453" name="圆角矩形 378">
                      <a:extLst>
                        <a:ext uri="{FF2B5EF4-FFF2-40B4-BE49-F238E27FC236}">
                          <a16:creationId xmlns:a16="http://schemas.microsoft.com/office/drawing/2014/main" id="{7DD80AFE-8B47-BDF8-0B2D-6A5982447EFB}"/>
                        </a:ext>
                      </a:extLst>
                    </p:cNvPr>
                    <p:cNvSpPr/>
                    <p:nvPr/>
                  </p:nvSpPr>
                  <p:spPr>
                    <a:xfrm>
                      <a:off x="2028" y="1829"/>
                      <a:ext cx="425"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grpSp>
            </p:grpSp>
          </p:grpSp>
          <p:grpSp>
            <p:nvGrpSpPr>
              <p:cNvPr id="402" name="组合 527">
                <a:extLst>
                  <a:ext uri="{FF2B5EF4-FFF2-40B4-BE49-F238E27FC236}">
                    <a16:creationId xmlns:a16="http://schemas.microsoft.com/office/drawing/2014/main" id="{4A742D00-919D-5D66-855A-B1ECE598E5BA}"/>
                  </a:ext>
                </a:extLst>
              </p:cNvPr>
              <p:cNvGrpSpPr/>
              <p:nvPr/>
            </p:nvGrpSpPr>
            <p:grpSpPr>
              <a:xfrm>
                <a:off x="5630" y="7167"/>
                <a:ext cx="501" cy="666"/>
                <a:chOff x="3717" y="5241"/>
                <a:chExt cx="627" cy="566"/>
              </a:xfrm>
            </p:grpSpPr>
            <p:grpSp>
              <p:nvGrpSpPr>
                <p:cNvPr id="403" name="组合 417">
                  <a:extLst>
                    <a:ext uri="{FF2B5EF4-FFF2-40B4-BE49-F238E27FC236}">
                      <a16:creationId xmlns:a16="http://schemas.microsoft.com/office/drawing/2014/main" id="{73C5B591-B4B3-41D3-287E-053C4A082615}"/>
                    </a:ext>
                  </a:extLst>
                </p:cNvPr>
                <p:cNvGrpSpPr/>
                <p:nvPr/>
              </p:nvGrpSpPr>
              <p:grpSpPr>
                <a:xfrm>
                  <a:off x="3717" y="5241"/>
                  <a:ext cx="627" cy="24"/>
                  <a:chOff x="3717" y="5241"/>
                  <a:chExt cx="627" cy="24"/>
                </a:xfrm>
              </p:grpSpPr>
              <p:cxnSp>
                <p:nvCxnSpPr>
                  <p:cNvPr id="444" name="直接连接符 408">
                    <a:extLst>
                      <a:ext uri="{FF2B5EF4-FFF2-40B4-BE49-F238E27FC236}">
                        <a16:creationId xmlns:a16="http://schemas.microsoft.com/office/drawing/2014/main" id="{6E0DBD7A-DE4F-6B92-3085-37E61EA839C9}"/>
                      </a:ext>
                    </a:extLst>
                  </p:cNvPr>
                  <p:cNvCxnSpPr/>
                  <p:nvPr/>
                </p:nvCxnSpPr>
                <p:spPr>
                  <a:xfrm>
                    <a:off x="3741" y="5262"/>
                    <a:ext cx="573" cy="0"/>
                  </a:xfrm>
                  <a:prstGeom prst="line">
                    <a:avLst/>
                  </a:prstGeom>
                  <a:ln w="9525" cap="flat" cmpd="sng">
                    <a:solidFill>
                      <a:srgbClr val="000000"/>
                    </a:solidFill>
                    <a:prstDash val="solid"/>
                    <a:headEnd type="none" w="med" len="med"/>
                    <a:tailEnd type="none" w="med" len="med"/>
                  </a:ln>
                </p:spPr>
              </p:cxnSp>
              <p:sp>
                <p:nvSpPr>
                  <p:cNvPr id="445" name="任意多边形 413">
                    <a:extLst>
                      <a:ext uri="{FF2B5EF4-FFF2-40B4-BE49-F238E27FC236}">
                        <a16:creationId xmlns:a16="http://schemas.microsoft.com/office/drawing/2014/main" id="{B51D6AEB-3DF1-F7CB-8A8F-77EFBD9F33FC}"/>
                      </a:ext>
                    </a:extLst>
                  </p:cNvPr>
                  <p:cNvSpPr/>
                  <p:nvPr/>
                </p:nvSpPr>
                <p:spPr>
                  <a:xfrm>
                    <a:off x="4302"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sp>
                <p:nvSpPr>
                  <p:cNvPr id="446" name="任意多边形 414">
                    <a:extLst>
                      <a:ext uri="{FF2B5EF4-FFF2-40B4-BE49-F238E27FC236}">
                        <a16:creationId xmlns:a16="http://schemas.microsoft.com/office/drawing/2014/main" id="{406DABFB-AB82-7DFC-DB4E-7B7A4D4428D5}"/>
                      </a:ext>
                    </a:extLst>
                  </p:cNvPr>
                  <p:cNvSpPr/>
                  <p:nvPr/>
                </p:nvSpPr>
                <p:spPr>
                  <a:xfrm flipH="1">
                    <a:off x="3717"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grpSp>
            <p:cxnSp>
              <p:nvCxnSpPr>
                <p:cNvPr id="404" name="直接连接符 426">
                  <a:extLst>
                    <a:ext uri="{FF2B5EF4-FFF2-40B4-BE49-F238E27FC236}">
                      <a16:creationId xmlns:a16="http://schemas.microsoft.com/office/drawing/2014/main" id="{15D4D929-8CD4-92D7-B62D-7FDCFF2B2993}"/>
                    </a:ext>
                  </a:extLst>
                </p:cNvPr>
                <p:cNvCxnSpPr/>
                <p:nvPr/>
              </p:nvCxnSpPr>
              <p:spPr>
                <a:xfrm>
                  <a:off x="3741" y="5306"/>
                  <a:ext cx="54" cy="0"/>
                </a:xfrm>
                <a:prstGeom prst="line">
                  <a:avLst/>
                </a:prstGeom>
                <a:ln w="6350" cap="flat" cmpd="sng">
                  <a:solidFill>
                    <a:srgbClr val="000000"/>
                  </a:solidFill>
                  <a:prstDash val="solid"/>
                  <a:headEnd type="none" w="med" len="med"/>
                  <a:tailEnd type="none" w="med" len="med"/>
                </a:ln>
              </p:spPr>
            </p:cxnSp>
            <p:cxnSp>
              <p:nvCxnSpPr>
                <p:cNvPr id="405" name="直接连接符 435">
                  <a:extLst>
                    <a:ext uri="{FF2B5EF4-FFF2-40B4-BE49-F238E27FC236}">
                      <a16:creationId xmlns:a16="http://schemas.microsoft.com/office/drawing/2014/main" id="{5FCF3CF5-29E6-6D04-8D9F-ACB0874122AB}"/>
                    </a:ext>
                  </a:extLst>
                </p:cNvPr>
                <p:cNvCxnSpPr/>
                <p:nvPr/>
              </p:nvCxnSpPr>
              <p:spPr>
                <a:xfrm>
                  <a:off x="3840" y="5306"/>
                  <a:ext cx="81" cy="0"/>
                </a:xfrm>
                <a:prstGeom prst="line">
                  <a:avLst/>
                </a:prstGeom>
                <a:ln w="6350" cap="flat" cmpd="sng">
                  <a:solidFill>
                    <a:srgbClr val="000000"/>
                  </a:solidFill>
                  <a:prstDash val="solid"/>
                  <a:headEnd type="none" w="med" len="med"/>
                  <a:tailEnd type="none" w="med" len="med"/>
                </a:ln>
              </p:spPr>
            </p:cxnSp>
            <p:cxnSp>
              <p:nvCxnSpPr>
                <p:cNvPr id="406" name="直接连接符 444">
                  <a:extLst>
                    <a:ext uri="{FF2B5EF4-FFF2-40B4-BE49-F238E27FC236}">
                      <a16:creationId xmlns:a16="http://schemas.microsoft.com/office/drawing/2014/main" id="{DAA3692F-7356-0AA2-71BA-868B6318783F}"/>
                    </a:ext>
                  </a:extLst>
                </p:cNvPr>
                <p:cNvCxnSpPr/>
                <p:nvPr/>
              </p:nvCxnSpPr>
              <p:spPr>
                <a:xfrm>
                  <a:off x="3966" y="5306"/>
                  <a:ext cx="39" cy="0"/>
                </a:xfrm>
                <a:prstGeom prst="line">
                  <a:avLst/>
                </a:prstGeom>
                <a:ln w="6350" cap="flat" cmpd="sng">
                  <a:solidFill>
                    <a:srgbClr val="000000"/>
                  </a:solidFill>
                  <a:prstDash val="solid"/>
                  <a:headEnd type="none" w="med" len="med"/>
                  <a:tailEnd type="none" w="med" len="med"/>
                </a:ln>
              </p:spPr>
            </p:cxnSp>
            <p:cxnSp>
              <p:nvCxnSpPr>
                <p:cNvPr id="407" name="直接连接符 453">
                  <a:extLst>
                    <a:ext uri="{FF2B5EF4-FFF2-40B4-BE49-F238E27FC236}">
                      <a16:creationId xmlns:a16="http://schemas.microsoft.com/office/drawing/2014/main" id="{A9F5256F-0D2D-E4F9-9E1F-8314957C29C2}"/>
                    </a:ext>
                  </a:extLst>
                </p:cNvPr>
                <p:cNvCxnSpPr/>
                <p:nvPr/>
              </p:nvCxnSpPr>
              <p:spPr>
                <a:xfrm>
                  <a:off x="4071" y="5306"/>
                  <a:ext cx="192" cy="0"/>
                </a:xfrm>
                <a:prstGeom prst="line">
                  <a:avLst/>
                </a:prstGeom>
                <a:ln w="6350" cap="flat" cmpd="sng">
                  <a:solidFill>
                    <a:srgbClr val="000000"/>
                  </a:solidFill>
                  <a:prstDash val="solid"/>
                  <a:headEnd type="none" w="med" len="med"/>
                  <a:tailEnd type="none" w="med" len="med"/>
                </a:ln>
              </p:spPr>
            </p:cxnSp>
            <p:cxnSp>
              <p:nvCxnSpPr>
                <p:cNvPr id="408" name="直接连接符 462">
                  <a:extLst>
                    <a:ext uri="{FF2B5EF4-FFF2-40B4-BE49-F238E27FC236}">
                      <a16:creationId xmlns:a16="http://schemas.microsoft.com/office/drawing/2014/main" id="{62C5FA1E-09B3-4806-8035-40579CD74FD0}"/>
                    </a:ext>
                  </a:extLst>
                </p:cNvPr>
                <p:cNvCxnSpPr/>
                <p:nvPr/>
              </p:nvCxnSpPr>
              <p:spPr>
                <a:xfrm>
                  <a:off x="4296" y="5306"/>
                  <a:ext cx="33" cy="0"/>
                </a:xfrm>
                <a:prstGeom prst="line">
                  <a:avLst/>
                </a:prstGeom>
                <a:ln w="6350" cap="flat" cmpd="sng">
                  <a:solidFill>
                    <a:srgbClr val="000000"/>
                  </a:solidFill>
                  <a:prstDash val="solid"/>
                  <a:headEnd type="none" w="med" len="med"/>
                  <a:tailEnd type="none" w="med" len="med"/>
                </a:ln>
              </p:spPr>
            </p:cxnSp>
            <p:cxnSp>
              <p:nvCxnSpPr>
                <p:cNvPr id="409" name="直接连接符 471">
                  <a:extLst>
                    <a:ext uri="{FF2B5EF4-FFF2-40B4-BE49-F238E27FC236}">
                      <a16:creationId xmlns:a16="http://schemas.microsoft.com/office/drawing/2014/main" id="{4DEBBC16-4B14-F239-5DAE-FCB7E9476E2C}"/>
                    </a:ext>
                  </a:extLst>
                </p:cNvPr>
                <p:cNvCxnSpPr/>
                <p:nvPr/>
              </p:nvCxnSpPr>
              <p:spPr>
                <a:xfrm>
                  <a:off x="3786" y="5357"/>
                  <a:ext cx="75" cy="0"/>
                </a:xfrm>
                <a:prstGeom prst="line">
                  <a:avLst/>
                </a:prstGeom>
                <a:ln w="6350" cap="flat" cmpd="sng">
                  <a:solidFill>
                    <a:srgbClr val="000000"/>
                  </a:solidFill>
                  <a:prstDash val="solid"/>
                  <a:headEnd type="none" w="med" len="med"/>
                  <a:tailEnd type="none" w="med" len="med"/>
                </a:ln>
              </p:spPr>
            </p:cxnSp>
            <p:cxnSp>
              <p:nvCxnSpPr>
                <p:cNvPr id="410" name="直接连接符 480">
                  <a:extLst>
                    <a:ext uri="{FF2B5EF4-FFF2-40B4-BE49-F238E27FC236}">
                      <a16:creationId xmlns:a16="http://schemas.microsoft.com/office/drawing/2014/main" id="{633A502F-1853-CD65-F501-B25DAF7C65A9}"/>
                    </a:ext>
                  </a:extLst>
                </p:cNvPr>
                <p:cNvCxnSpPr/>
                <p:nvPr/>
              </p:nvCxnSpPr>
              <p:spPr>
                <a:xfrm flipV="1">
                  <a:off x="3957" y="5357"/>
                  <a:ext cx="114" cy="0"/>
                </a:xfrm>
                <a:prstGeom prst="line">
                  <a:avLst/>
                </a:prstGeom>
                <a:ln w="6350" cap="flat" cmpd="sng">
                  <a:solidFill>
                    <a:srgbClr val="000000"/>
                  </a:solidFill>
                  <a:prstDash val="solid"/>
                  <a:headEnd type="none" w="med" len="med"/>
                  <a:tailEnd type="none" w="med" len="med"/>
                </a:ln>
              </p:spPr>
            </p:cxnSp>
            <p:cxnSp>
              <p:nvCxnSpPr>
                <p:cNvPr id="411" name="直接连接符 481">
                  <a:extLst>
                    <a:ext uri="{FF2B5EF4-FFF2-40B4-BE49-F238E27FC236}">
                      <a16:creationId xmlns:a16="http://schemas.microsoft.com/office/drawing/2014/main" id="{1FD869D2-9BAE-4359-3E33-2F987A4F22CE}"/>
                    </a:ext>
                  </a:extLst>
                </p:cNvPr>
                <p:cNvCxnSpPr/>
                <p:nvPr/>
              </p:nvCxnSpPr>
              <p:spPr>
                <a:xfrm>
                  <a:off x="4164" y="5357"/>
                  <a:ext cx="54" cy="0"/>
                </a:xfrm>
                <a:prstGeom prst="line">
                  <a:avLst/>
                </a:prstGeom>
                <a:ln w="6350" cap="flat" cmpd="sng">
                  <a:solidFill>
                    <a:srgbClr val="000000"/>
                  </a:solidFill>
                  <a:prstDash val="solid"/>
                  <a:headEnd type="none" w="med" len="med"/>
                  <a:tailEnd type="none" w="med" len="med"/>
                </a:ln>
              </p:spPr>
            </p:cxnSp>
            <p:cxnSp>
              <p:nvCxnSpPr>
                <p:cNvPr id="412" name="直接连接符 482">
                  <a:extLst>
                    <a:ext uri="{FF2B5EF4-FFF2-40B4-BE49-F238E27FC236}">
                      <a16:creationId xmlns:a16="http://schemas.microsoft.com/office/drawing/2014/main" id="{96A45712-2B1F-4173-2CF0-5CC4A7502399}"/>
                    </a:ext>
                  </a:extLst>
                </p:cNvPr>
                <p:cNvCxnSpPr/>
                <p:nvPr/>
              </p:nvCxnSpPr>
              <p:spPr>
                <a:xfrm>
                  <a:off x="4263" y="5357"/>
                  <a:ext cx="42" cy="0"/>
                </a:xfrm>
                <a:prstGeom prst="line">
                  <a:avLst/>
                </a:prstGeom>
                <a:ln w="6350" cap="flat" cmpd="sng">
                  <a:solidFill>
                    <a:srgbClr val="000000"/>
                  </a:solidFill>
                  <a:prstDash val="solid"/>
                  <a:headEnd type="none" w="med" len="med"/>
                  <a:tailEnd type="none" w="med" len="med"/>
                </a:ln>
              </p:spPr>
            </p:cxnSp>
            <p:cxnSp>
              <p:nvCxnSpPr>
                <p:cNvPr id="413" name="直接连接符 496">
                  <a:extLst>
                    <a:ext uri="{FF2B5EF4-FFF2-40B4-BE49-F238E27FC236}">
                      <a16:creationId xmlns:a16="http://schemas.microsoft.com/office/drawing/2014/main" id="{DFE4FBB0-C759-C791-A081-4E6FC597BC0D}"/>
                    </a:ext>
                  </a:extLst>
                </p:cNvPr>
                <p:cNvCxnSpPr/>
                <p:nvPr/>
              </p:nvCxnSpPr>
              <p:spPr>
                <a:xfrm>
                  <a:off x="3738" y="5414"/>
                  <a:ext cx="54" cy="0"/>
                </a:xfrm>
                <a:prstGeom prst="line">
                  <a:avLst/>
                </a:prstGeom>
                <a:ln w="6350" cap="flat" cmpd="sng">
                  <a:solidFill>
                    <a:srgbClr val="000000"/>
                  </a:solidFill>
                  <a:prstDash val="solid"/>
                  <a:headEnd type="none" w="med" len="med"/>
                  <a:tailEnd type="none" w="med" len="med"/>
                </a:ln>
              </p:spPr>
            </p:cxnSp>
            <p:cxnSp>
              <p:nvCxnSpPr>
                <p:cNvPr id="414" name="直接连接符 497">
                  <a:extLst>
                    <a:ext uri="{FF2B5EF4-FFF2-40B4-BE49-F238E27FC236}">
                      <a16:creationId xmlns:a16="http://schemas.microsoft.com/office/drawing/2014/main" id="{267933BA-DD42-6A62-400E-B71D52A75000}"/>
                    </a:ext>
                  </a:extLst>
                </p:cNvPr>
                <p:cNvCxnSpPr/>
                <p:nvPr/>
              </p:nvCxnSpPr>
              <p:spPr>
                <a:xfrm>
                  <a:off x="3852" y="5414"/>
                  <a:ext cx="87" cy="0"/>
                </a:xfrm>
                <a:prstGeom prst="line">
                  <a:avLst/>
                </a:prstGeom>
                <a:ln w="6350" cap="flat" cmpd="sng">
                  <a:solidFill>
                    <a:srgbClr val="000000"/>
                  </a:solidFill>
                  <a:prstDash val="solid"/>
                  <a:headEnd type="none" w="med" len="med"/>
                  <a:tailEnd type="none" w="med" len="med"/>
                </a:ln>
              </p:spPr>
            </p:cxnSp>
            <p:cxnSp>
              <p:nvCxnSpPr>
                <p:cNvPr id="415" name="直接连接符 498">
                  <a:extLst>
                    <a:ext uri="{FF2B5EF4-FFF2-40B4-BE49-F238E27FC236}">
                      <a16:creationId xmlns:a16="http://schemas.microsoft.com/office/drawing/2014/main" id="{A1E60DA0-8255-47FD-A3B5-382021E1965E}"/>
                    </a:ext>
                  </a:extLst>
                </p:cNvPr>
                <p:cNvCxnSpPr/>
                <p:nvPr/>
              </p:nvCxnSpPr>
              <p:spPr>
                <a:xfrm>
                  <a:off x="4008" y="5414"/>
                  <a:ext cx="186" cy="0"/>
                </a:xfrm>
                <a:prstGeom prst="line">
                  <a:avLst/>
                </a:prstGeom>
                <a:ln w="6350" cap="flat" cmpd="sng">
                  <a:solidFill>
                    <a:srgbClr val="000000"/>
                  </a:solidFill>
                  <a:prstDash val="solid"/>
                  <a:headEnd type="none" w="med" len="med"/>
                  <a:tailEnd type="none" w="med" len="med"/>
                </a:ln>
              </p:spPr>
            </p:cxnSp>
            <p:cxnSp>
              <p:nvCxnSpPr>
                <p:cNvPr id="416" name="直接连接符 499">
                  <a:extLst>
                    <a:ext uri="{FF2B5EF4-FFF2-40B4-BE49-F238E27FC236}">
                      <a16:creationId xmlns:a16="http://schemas.microsoft.com/office/drawing/2014/main" id="{3396295A-553A-483B-DA0F-F6941A128FA5}"/>
                    </a:ext>
                  </a:extLst>
                </p:cNvPr>
                <p:cNvCxnSpPr/>
                <p:nvPr/>
              </p:nvCxnSpPr>
              <p:spPr>
                <a:xfrm>
                  <a:off x="4236" y="5414"/>
                  <a:ext cx="54" cy="0"/>
                </a:xfrm>
                <a:prstGeom prst="line">
                  <a:avLst/>
                </a:prstGeom>
                <a:ln w="6350" cap="flat" cmpd="sng">
                  <a:solidFill>
                    <a:srgbClr val="000000"/>
                  </a:solidFill>
                  <a:prstDash val="solid"/>
                  <a:headEnd type="none" w="med" len="med"/>
                  <a:tailEnd type="none" w="med" len="med"/>
                </a:ln>
              </p:spPr>
            </p:cxnSp>
            <p:cxnSp>
              <p:nvCxnSpPr>
                <p:cNvPr id="417" name="直接连接符 500">
                  <a:extLst>
                    <a:ext uri="{FF2B5EF4-FFF2-40B4-BE49-F238E27FC236}">
                      <a16:creationId xmlns:a16="http://schemas.microsoft.com/office/drawing/2014/main" id="{FF5AB5EF-90D0-D503-C896-DFD8CA11E133}"/>
                    </a:ext>
                  </a:extLst>
                </p:cNvPr>
                <p:cNvCxnSpPr/>
                <p:nvPr/>
              </p:nvCxnSpPr>
              <p:spPr>
                <a:xfrm>
                  <a:off x="3804" y="5477"/>
                  <a:ext cx="87" cy="0"/>
                </a:xfrm>
                <a:prstGeom prst="line">
                  <a:avLst/>
                </a:prstGeom>
                <a:ln w="6350" cap="flat" cmpd="sng">
                  <a:solidFill>
                    <a:srgbClr val="000000"/>
                  </a:solidFill>
                  <a:prstDash val="solid"/>
                  <a:headEnd type="none" w="med" len="med"/>
                  <a:tailEnd type="none" w="med" len="med"/>
                </a:ln>
              </p:spPr>
            </p:cxnSp>
            <p:cxnSp>
              <p:nvCxnSpPr>
                <p:cNvPr id="418" name="直接连接符 501">
                  <a:extLst>
                    <a:ext uri="{FF2B5EF4-FFF2-40B4-BE49-F238E27FC236}">
                      <a16:creationId xmlns:a16="http://schemas.microsoft.com/office/drawing/2014/main" id="{193908FB-6D79-21C7-4B2C-8753FA2D0907}"/>
                    </a:ext>
                  </a:extLst>
                </p:cNvPr>
                <p:cNvCxnSpPr/>
                <p:nvPr/>
              </p:nvCxnSpPr>
              <p:spPr>
                <a:xfrm>
                  <a:off x="3996" y="5483"/>
                  <a:ext cx="54" cy="0"/>
                </a:xfrm>
                <a:prstGeom prst="line">
                  <a:avLst/>
                </a:prstGeom>
                <a:ln w="6350" cap="flat" cmpd="sng">
                  <a:solidFill>
                    <a:srgbClr val="000000"/>
                  </a:solidFill>
                  <a:prstDash val="solid"/>
                  <a:headEnd type="none" w="med" len="med"/>
                  <a:tailEnd type="none" w="med" len="med"/>
                </a:ln>
              </p:spPr>
            </p:cxnSp>
            <p:cxnSp>
              <p:nvCxnSpPr>
                <p:cNvPr id="419" name="直接连接符 502">
                  <a:extLst>
                    <a:ext uri="{FF2B5EF4-FFF2-40B4-BE49-F238E27FC236}">
                      <a16:creationId xmlns:a16="http://schemas.microsoft.com/office/drawing/2014/main" id="{329C4E93-64A2-1476-9526-26C294975971}"/>
                    </a:ext>
                  </a:extLst>
                </p:cNvPr>
                <p:cNvCxnSpPr/>
                <p:nvPr/>
              </p:nvCxnSpPr>
              <p:spPr>
                <a:xfrm>
                  <a:off x="4095" y="5477"/>
                  <a:ext cx="36" cy="0"/>
                </a:xfrm>
                <a:prstGeom prst="line">
                  <a:avLst/>
                </a:prstGeom>
                <a:ln w="6350" cap="flat" cmpd="sng">
                  <a:solidFill>
                    <a:srgbClr val="000000"/>
                  </a:solidFill>
                  <a:prstDash val="solid"/>
                  <a:headEnd type="none" w="med" len="med"/>
                  <a:tailEnd type="none" w="med" len="med"/>
                </a:ln>
              </p:spPr>
            </p:cxnSp>
            <p:cxnSp>
              <p:nvCxnSpPr>
                <p:cNvPr id="420" name="直接连接符 503">
                  <a:extLst>
                    <a:ext uri="{FF2B5EF4-FFF2-40B4-BE49-F238E27FC236}">
                      <a16:creationId xmlns:a16="http://schemas.microsoft.com/office/drawing/2014/main" id="{0325C193-42D3-F679-DBC6-035EC4FE7D30}"/>
                    </a:ext>
                  </a:extLst>
                </p:cNvPr>
                <p:cNvCxnSpPr/>
                <p:nvPr/>
              </p:nvCxnSpPr>
              <p:spPr>
                <a:xfrm>
                  <a:off x="4173" y="5474"/>
                  <a:ext cx="84" cy="0"/>
                </a:xfrm>
                <a:prstGeom prst="line">
                  <a:avLst/>
                </a:prstGeom>
                <a:ln w="6350" cap="flat" cmpd="sng">
                  <a:solidFill>
                    <a:srgbClr val="000000"/>
                  </a:solidFill>
                  <a:prstDash val="solid"/>
                  <a:headEnd type="none" w="med" len="med"/>
                  <a:tailEnd type="none" w="med" len="med"/>
                </a:ln>
              </p:spPr>
            </p:cxnSp>
            <p:cxnSp>
              <p:nvCxnSpPr>
                <p:cNvPr id="421" name="直接连接符 504">
                  <a:extLst>
                    <a:ext uri="{FF2B5EF4-FFF2-40B4-BE49-F238E27FC236}">
                      <a16:creationId xmlns:a16="http://schemas.microsoft.com/office/drawing/2014/main" id="{77183C4E-F044-750F-8998-59D2D14BB008}"/>
                    </a:ext>
                  </a:extLst>
                </p:cNvPr>
                <p:cNvCxnSpPr/>
                <p:nvPr/>
              </p:nvCxnSpPr>
              <p:spPr>
                <a:xfrm>
                  <a:off x="3825" y="5528"/>
                  <a:ext cx="54" cy="0"/>
                </a:xfrm>
                <a:prstGeom prst="line">
                  <a:avLst/>
                </a:prstGeom>
                <a:ln w="6350" cap="flat" cmpd="sng">
                  <a:solidFill>
                    <a:srgbClr val="000000"/>
                  </a:solidFill>
                  <a:prstDash val="solid"/>
                  <a:headEnd type="none" w="med" len="med"/>
                  <a:tailEnd type="none" w="med" len="med"/>
                </a:ln>
              </p:spPr>
            </p:cxnSp>
            <p:cxnSp>
              <p:nvCxnSpPr>
                <p:cNvPr id="422" name="直接连接符 505">
                  <a:extLst>
                    <a:ext uri="{FF2B5EF4-FFF2-40B4-BE49-F238E27FC236}">
                      <a16:creationId xmlns:a16="http://schemas.microsoft.com/office/drawing/2014/main" id="{5D622D25-57D5-1609-E167-4113C83942DB}"/>
                    </a:ext>
                  </a:extLst>
                </p:cNvPr>
                <p:cNvCxnSpPr/>
                <p:nvPr/>
              </p:nvCxnSpPr>
              <p:spPr>
                <a:xfrm>
                  <a:off x="4146" y="5528"/>
                  <a:ext cx="36" cy="0"/>
                </a:xfrm>
                <a:prstGeom prst="line">
                  <a:avLst/>
                </a:prstGeom>
                <a:ln w="6350" cap="flat" cmpd="sng">
                  <a:solidFill>
                    <a:srgbClr val="000000"/>
                  </a:solidFill>
                  <a:prstDash val="solid"/>
                  <a:headEnd type="none" w="med" len="med"/>
                  <a:tailEnd type="none" w="med" len="med"/>
                </a:ln>
              </p:spPr>
            </p:cxnSp>
            <p:cxnSp>
              <p:nvCxnSpPr>
                <p:cNvPr id="423" name="直接连接符 506">
                  <a:extLst>
                    <a:ext uri="{FF2B5EF4-FFF2-40B4-BE49-F238E27FC236}">
                      <a16:creationId xmlns:a16="http://schemas.microsoft.com/office/drawing/2014/main" id="{E1E3B12F-F796-53F4-0765-CD01056CE47A}"/>
                    </a:ext>
                  </a:extLst>
                </p:cNvPr>
                <p:cNvCxnSpPr/>
                <p:nvPr/>
              </p:nvCxnSpPr>
              <p:spPr>
                <a:xfrm>
                  <a:off x="4209" y="5528"/>
                  <a:ext cx="54" cy="0"/>
                </a:xfrm>
                <a:prstGeom prst="line">
                  <a:avLst/>
                </a:prstGeom>
                <a:ln w="6350" cap="flat" cmpd="sng">
                  <a:solidFill>
                    <a:srgbClr val="000000"/>
                  </a:solidFill>
                  <a:prstDash val="solid"/>
                  <a:headEnd type="none" w="med" len="med"/>
                  <a:tailEnd type="none" w="med" len="med"/>
                </a:ln>
              </p:spPr>
            </p:cxnSp>
            <p:cxnSp>
              <p:nvCxnSpPr>
                <p:cNvPr id="424" name="直接连接符 507">
                  <a:extLst>
                    <a:ext uri="{FF2B5EF4-FFF2-40B4-BE49-F238E27FC236}">
                      <a16:creationId xmlns:a16="http://schemas.microsoft.com/office/drawing/2014/main" id="{C635E356-AE39-9D73-6E05-B1129C89AB81}"/>
                    </a:ext>
                  </a:extLst>
                </p:cNvPr>
                <p:cNvCxnSpPr/>
                <p:nvPr/>
              </p:nvCxnSpPr>
              <p:spPr>
                <a:xfrm>
                  <a:off x="3735" y="5585"/>
                  <a:ext cx="54" cy="0"/>
                </a:xfrm>
                <a:prstGeom prst="line">
                  <a:avLst/>
                </a:prstGeom>
                <a:ln w="6350" cap="flat" cmpd="sng">
                  <a:solidFill>
                    <a:srgbClr val="000000"/>
                  </a:solidFill>
                  <a:prstDash val="solid"/>
                  <a:headEnd type="none" w="med" len="med"/>
                  <a:tailEnd type="none" w="med" len="med"/>
                </a:ln>
              </p:spPr>
            </p:cxnSp>
            <p:cxnSp>
              <p:nvCxnSpPr>
                <p:cNvPr id="425" name="直接连接符 508">
                  <a:extLst>
                    <a:ext uri="{FF2B5EF4-FFF2-40B4-BE49-F238E27FC236}">
                      <a16:creationId xmlns:a16="http://schemas.microsoft.com/office/drawing/2014/main" id="{D4647CFE-1BC1-44E2-0AE0-F0692D988DC8}"/>
                    </a:ext>
                  </a:extLst>
                </p:cNvPr>
                <p:cNvCxnSpPr/>
                <p:nvPr/>
              </p:nvCxnSpPr>
              <p:spPr>
                <a:xfrm>
                  <a:off x="3834" y="5585"/>
                  <a:ext cx="81" cy="0"/>
                </a:xfrm>
                <a:prstGeom prst="line">
                  <a:avLst/>
                </a:prstGeom>
                <a:ln w="6350" cap="flat" cmpd="sng">
                  <a:solidFill>
                    <a:srgbClr val="000000"/>
                  </a:solidFill>
                  <a:prstDash val="solid"/>
                  <a:headEnd type="none" w="med" len="med"/>
                  <a:tailEnd type="none" w="med" len="med"/>
                </a:ln>
              </p:spPr>
            </p:cxnSp>
            <p:cxnSp>
              <p:nvCxnSpPr>
                <p:cNvPr id="426" name="直接连接符 509">
                  <a:extLst>
                    <a:ext uri="{FF2B5EF4-FFF2-40B4-BE49-F238E27FC236}">
                      <a16:creationId xmlns:a16="http://schemas.microsoft.com/office/drawing/2014/main" id="{E12E2AC1-9F21-0C01-804D-6F7F011FD7FC}"/>
                    </a:ext>
                  </a:extLst>
                </p:cNvPr>
                <p:cNvCxnSpPr/>
                <p:nvPr/>
              </p:nvCxnSpPr>
              <p:spPr>
                <a:xfrm>
                  <a:off x="3960" y="5585"/>
                  <a:ext cx="39" cy="0"/>
                </a:xfrm>
                <a:prstGeom prst="line">
                  <a:avLst/>
                </a:prstGeom>
                <a:ln w="6350" cap="flat" cmpd="sng">
                  <a:solidFill>
                    <a:srgbClr val="000000"/>
                  </a:solidFill>
                  <a:prstDash val="solid"/>
                  <a:headEnd type="none" w="med" len="med"/>
                  <a:tailEnd type="none" w="med" len="med"/>
                </a:ln>
              </p:spPr>
            </p:cxnSp>
            <p:cxnSp>
              <p:nvCxnSpPr>
                <p:cNvPr id="427" name="直接连接符 510">
                  <a:extLst>
                    <a:ext uri="{FF2B5EF4-FFF2-40B4-BE49-F238E27FC236}">
                      <a16:creationId xmlns:a16="http://schemas.microsoft.com/office/drawing/2014/main" id="{5112D371-5BB7-325F-5A42-E75D6CDEDE36}"/>
                    </a:ext>
                  </a:extLst>
                </p:cNvPr>
                <p:cNvCxnSpPr/>
                <p:nvPr/>
              </p:nvCxnSpPr>
              <p:spPr>
                <a:xfrm>
                  <a:off x="4065" y="5585"/>
                  <a:ext cx="192" cy="0"/>
                </a:xfrm>
                <a:prstGeom prst="line">
                  <a:avLst/>
                </a:prstGeom>
                <a:ln w="6350" cap="flat" cmpd="sng">
                  <a:solidFill>
                    <a:srgbClr val="000000"/>
                  </a:solidFill>
                  <a:prstDash val="solid"/>
                  <a:headEnd type="none" w="med" len="med"/>
                  <a:tailEnd type="none" w="med" len="med"/>
                </a:ln>
              </p:spPr>
            </p:cxnSp>
            <p:cxnSp>
              <p:nvCxnSpPr>
                <p:cNvPr id="428" name="直接连接符 511">
                  <a:extLst>
                    <a:ext uri="{FF2B5EF4-FFF2-40B4-BE49-F238E27FC236}">
                      <a16:creationId xmlns:a16="http://schemas.microsoft.com/office/drawing/2014/main" id="{AFC3C713-B325-CB7E-D858-FEFB1B3BE246}"/>
                    </a:ext>
                  </a:extLst>
                </p:cNvPr>
                <p:cNvCxnSpPr/>
                <p:nvPr/>
              </p:nvCxnSpPr>
              <p:spPr>
                <a:xfrm>
                  <a:off x="4290" y="5585"/>
                  <a:ext cx="33" cy="0"/>
                </a:xfrm>
                <a:prstGeom prst="line">
                  <a:avLst/>
                </a:prstGeom>
                <a:ln w="6350" cap="flat" cmpd="sng">
                  <a:solidFill>
                    <a:srgbClr val="000000"/>
                  </a:solidFill>
                  <a:prstDash val="solid"/>
                  <a:headEnd type="none" w="med" len="med"/>
                  <a:tailEnd type="none" w="med" len="med"/>
                </a:ln>
              </p:spPr>
            </p:cxnSp>
            <p:cxnSp>
              <p:nvCxnSpPr>
                <p:cNvPr id="429" name="直接连接符 512">
                  <a:extLst>
                    <a:ext uri="{FF2B5EF4-FFF2-40B4-BE49-F238E27FC236}">
                      <a16:creationId xmlns:a16="http://schemas.microsoft.com/office/drawing/2014/main" id="{9A1E4228-14B6-63C6-08C3-6F85489B31C0}"/>
                    </a:ext>
                  </a:extLst>
                </p:cNvPr>
                <p:cNvCxnSpPr/>
                <p:nvPr/>
              </p:nvCxnSpPr>
              <p:spPr>
                <a:xfrm>
                  <a:off x="3780" y="5636"/>
                  <a:ext cx="75" cy="0"/>
                </a:xfrm>
                <a:prstGeom prst="line">
                  <a:avLst/>
                </a:prstGeom>
                <a:ln w="6350" cap="flat" cmpd="sng">
                  <a:solidFill>
                    <a:srgbClr val="000000"/>
                  </a:solidFill>
                  <a:prstDash val="solid"/>
                  <a:headEnd type="none" w="med" len="med"/>
                  <a:tailEnd type="none" w="med" len="med"/>
                </a:ln>
              </p:spPr>
            </p:cxnSp>
            <p:cxnSp>
              <p:nvCxnSpPr>
                <p:cNvPr id="430" name="直接连接符 513">
                  <a:extLst>
                    <a:ext uri="{FF2B5EF4-FFF2-40B4-BE49-F238E27FC236}">
                      <a16:creationId xmlns:a16="http://schemas.microsoft.com/office/drawing/2014/main" id="{24D8DCB1-BC52-BAA2-DD62-7570FA2E8508}"/>
                    </a:ext>
                  </a:extLst>
                </p:cNvPr>
                <p:cNvCxnSpPr/>
                <p:nvPr/>
              </p:nvCxnSpPr>
              <p:spPr>
                <a:xfrm flipV="1">
                  <a:off x="3951" y="5636"/>
                  <a:ext cx="114" cy="0"/>
                </a:xfrm>
                <a:prstGeom prst="line">
                  <a:avLst/>
                </a:prstGeom>
                <a:ln w="6350" cap="flat" cmpd="sng">
                  <a:solidFill>
                    <a:srgbClr val="000000"/>
                  </a:solidFill>
                  <a:prstDash val="solid"/>
                  <a:headEnd type="none" w="med" len="med"/>
                  <a:tailEnd type="none" w="med" len="med"/>
                </a:ln>
              </p:spPr>
            </p:cxnSp>
            <p:cxnSp>
              <p:nvCxnSpPr>
                <p:cNvPr id="431" name="直接连接符 514">
                  <a:extLst>
                    <a:ext uri="{FF2B5EF4-FFF2-40B4-BE49-F238E27FC236}">
                      <a16:creationId xmlns:a16="http://schemas.microsoft.com/office/drawing/2014/main" id="{73F4F35D-F38B-5D90-FE7B-58DBE77F4BB4}"/>
                    </a:ext>
                  </a:extLst>
                </p:cNvPr>
                <p:cNvCxnSpPr/>
                <p:nvPr/>
              </p:nvCxnSpPr>
              <p:spPr>
                <a:xfrm>
                  <a:off x="4158" y="5636"/>
                  <a:ext cx="54" cy="0"/>
                </a:xfrm>
                <a:prstGeom prst="line">
                  <a:avLst/>
                </a:prstGeom>
                <a:ln w="6350" cap="flat" cmpd="sng">
                  <a:solidFill>
                    <a:srgbClr val="000000"/>
                  </a:solidFill>
                  <a:prstDash val="solid"/>
                  <a:headEnd type="none" w="med" len="med"/>
                  <a:tailEnd type="none" w="med" len="med"/>
                </a:ln>
              </p:spPr>
            </p:cxnSp>
            <p:cxnSp>
              <p:nvCxnSpPr>
                <p:cNvPr id="432" name="直接连接符 515">
                  <a:extLst>
                    <a:ext uri="{FF2B5EF4-FFF2-40B4-BE49-F238E27FC236}">
                      <a16:creationId xmlns:a16="http://schemas.microsoft.com/office/drawing/2014/main" id="{88A5D406-3938-D505-E7F8-4A9371F88EDB}"/>
                    </a:ext>
                  </a:extLst>
                </p:cNvPr>
                <p:cNvCxnSpPr/>
                <p:nvPr/>
              </p:nvCxnSpPr>
              <p:spPr>
                <a:xfrm>
                  <a:off x="4257" y="5636"/>
                  <a:ext cx="42" cy="0"/>
                </a:xfrm>
                <a:prstGeom prst="line">
                  <a:avLst/>
                </a:prstGeom>
                <a:ln w="6350" cap="flat" cmpd="sng">
                  <a:solidFill>
                    <a:srgbClr val="000000"/>
                  </a:solidFill>
                  <a:prstDash val="solid"/>
                  <a:headEnd type="none" w="med" len="med"/>
                  <a:tailEnd type="none" w="med" len="med"/>
                </a:ln>
              </p:spPr>
            </p:cxnSp>
            <p:cxnSp>
              <p:nvCxnSpPr>
                <p:cNvPr id="433" name="直接连接符 516">
                  <a:extLst>
                    <a:ext uri="{FF2B5EF4-FFF2-40B4-BE49-F238E27FC236}">
                      <a16:creationId xmlns:a16="http://schemas.microsoft.com/office/drawing/2014/main" id="{CC8D0CC6-082E-010C-AFDE-6B507F63081C}"/>
                    </a:ext>
                  </a:extLst>
                </p:cNvPr>
                <p:cNvCxnSpPr/>
                <p:nvPr/>
              </p:nvCxnSpPr>
              <p:spPr>
                <a:xfrm>
                  <a:off x="3732" y="5693"/>
                  <a:ext cx="54" cy="0"/>
                </a:xfrm>
                <a:prstGeom prst="line">
                  <a:avLst/>
                </a:prstGeom>
                <a:ln w="6350" cap="flat" cmpd="sng">
                  <a:solidFill>
                    <a:srgbClr val="000000"/>
                  </a:solidFill>
                  <a:prstDash val="solid"/>
                  <a:headEnd type="none" w="med" len="med"/>
                  <a:tailEnd type="none" w="med" len="med"/>
                </a:ln>
              </p:spPr>
            </p:cxnSp>
            <p:cxnSp>
              <p:nvCxnSpPr>
                <p:cNvPr id="434" name="直接连接符 517">
                  <a:extLst>
                    <a:ext uri="{FF2B5EF4-FFF2-40B4-BE49-F238E27FC236}">
                      <a16:creationId xmlns:a16="http://schemas.microsoft.com/office/drawing/2014/main" id="{C950DEAA-438A-1C2B-6727-C1DA55B0F9D5}"/>
                    </a:ext>
                  </a:extLst>
                </p:cNvPr>
                <p:cNvCxnSpPr/>
                <p:nvPr/>
              </p:nvCxnSpPr>
              <p:spPr>
                <a:xfrm>
                  <a:off x="3846" y="5693"/>
                  <a:ext cx="87" cy="0"/>
                </a:xfrm>
                <a:prstGeom prst="line">
                  <a:avLst/>
                </a:prstGeom>
                <a:ln w="6350" cap="flat" cmpd="sng">
                  <a:solidFill>
                    <a:srgbClr val="000000"/>
                  </a:solidFill>
                  <a:prstDash val="solid"/>
                  <a:headEnd type="none" w="med" len="med"/>
                  <a:tailEnd type="none" w="med" len="med"/>
                </a:ln>
              </p:spPr>
            </p:cxnSp>
            <p:cxnSp>
              <p:nvCxnSpPr>
                <p:cNvPr id="435" name="直接连接符 518">
                  <a:extLst>
                    <a:ext uri="{FF2B5EF4-FFF2-40B4-BE49-F238E27FC236}">
                      <a16:creationId xmlns:a16="http://schemas.microsoft.com/office/drawing/2014/main" id="{789D3BAF-D0AE-09A7-5A3F-5C70C8F32DDF}"/>
                    </a:ext>
                  </a:extLst>
                </p:cNvPr>
                <p:cNvCxnSpPr/>
                <p:nvPr/>
              </p:nvCxnSpPr>
              <p:spPr>
                <a:xfrm>
                  <a:off x="4002" y="5693"/>
                  <a:ext cx="186" cy="0"/>
                </a:xfrm>
                <a:prstGeom prst="line">
                  <a:avLst/>
                </a:prstGeom>
                <a:ln w="6350" cap="flat" cmpd="sng">
                  <a:solidFill>
                    <a:srgbClr val="000000"/>
                  </a:solidFill>
                  <a:prstDash val="solid"/>
                  <a:headEnd type="none" w="med" len="med"/>
                  <a:tailEnd type="none" w="med" len="med"/>
                </a:ln>
              </p:spPr>
            </p:cxnSp>
            <p:cxnSp>
              <p:nvCxnSpPr>
                <p:cNvPr id="436" name="直接连接符 519">
                  <a:extLst>
                    <a:ext uri="{FF2B5EF4-FFF2-40B4-BE49-F238E27FC236}">
                      <a16:creationId xmlns:a16="http://schemas.microsoft.com/office/drawing/2014/main" id="{A2C6E118-0C4A-A05B-BBCA-827CFD4C9326}"/>
                    </a:ext>
                  </a:extLst>
                </p:cNvPr>
                <p:cNvCxnSpPr/>
                <p:nvPr/>
              </p:nvCxnSpPr>
              <p:spPr>
                <a:xfrm>
                  <a:off x="4230" y="5693"/>
                  <a:ext cx="54" cy="0"/>
                </a:xfrm>
                <a:prstGeom prst="line">
                  <a:avLst/>
                </a:prstGeom>
                <a:ln w="6350" cap="flat" cmpd="sng">
                  <a:solidFill>
                    <a:srgbClr val="000000"/>
                  </a:solidFill>
                  <a:prstDash val="solid"/>
                  <a:headEnd type="none" w="med" len="med"/>
                  <a:tailEnd type="none" w="med" len="med"/>
                </a:ln>
              </p:spPr>
            </p:cxnSp>
            <p:cxnSp>
              <p:nvCxnSpPr>
                <p:cNvPr id="437" name="直接连接符 520">
                  <a:extLst>
                    <a:ext uri="{FF2B5EF4-FFF2-40B4-BE49-F238E27FC236}">
                      <a16:creationId xmlns:a16="http://schemas.microsoft.com/office/drawing/2014/main" id="{8902ABA3-F1C5-730E-B5B6-7B0C5E5DA815}"/>
                    </a:ext>
                  </a:extLst>
                </p:cNvPr>
                <p:cNvCxnSpPr/>
                <p:nvPr/>
              </p:nvCxnSpPr>
              <p:spPr>
                <a:xfrm>
                  <a:off x="3798" y="5756"/>
                  <a:ext cx="87" cy="0"/>
                </a:xfrm>
                <a:prstGeom prst="line">
                  <a:avLst/>
                </a:prstGeom>
                <a:ln w="6350" cap="flat" cmpd="sng">
                  <a:solidFill>
                    <a:srgbClr val="000000"/>
                  </a:solidFill>
                  <a:prstDash val="solid"/>
                  <a:headEnd type="none" w="med" len="med"/>
                  <a:tailEnd type="none" w="med" len="med"/>
                </a:ln>
              </p:spPr>
            </p:cxnSp>
            <p:cxnSp>
              <p:nvCxnSpPr>
                <p:cNvPr id="438" name="直接连接符 521">
                  <a:extLst>
                    <a:ext uri="{FF2B5EF4-FFF2-40B4-BE49-F238E27FC236}">
                      <a16:creationId xmlns:a16="http://schemas.microsoft.com/office/drawing/2014/main" id="{4F1D06CF-D8C6-A216-5CE7-F198DDD7A54E}"/>
                    </a:ext>
                  </a:extLst>
                </p:cNvPr>
                <p:cNvCxnSpPr/>
                <p:nvPr/>
              </p:nvCxnSpPr>
              <p:spPr>
                <a:xfrm>
                  <a:off x="3990" y="5762"/>
                  <a:ext cx="54" cy="0"/>
                </a:xfrm>
                <a:prstGeom prst="line">
                  <a:avLst/>
                </a:prstGeom>
                <a:ln w="6350" cap="flat" cmpd="sng">
                  <a:solidFill>
                    <a:srgbClr val="000000"/>
                  </a:solidFill>
                  <a:prstDash val="solid"/>
                  <a:headEnd type="none" w="med" len="med"/>
                  <a:tailEnd type="none" w="med" len="med"/>
                </a:ln>
              </p:spPr>
            </p:cxnSp>
            <p:cxnSp>
              <p:nvCxnSpPr>
                <p:cNvPr id="439" name="直接连接符 522">
                  <a:extLst>
                    <a:ext uri="{FF2B5EF4-FFF2-40B4-BE49-F238E27FC236}">
                      <a16:creationId xmlns:a16="http://schemas.microsoft.com/office/drawing/2014/main" id="{2E488063-A1C6-07AF-49B2-BF33671B6028}"/>
                    </a:ext>
                  </a:extLst>
                </p:cNvPr>
                <p:cNvCxnSpPr/>
                <p:nvPr/>
              </p:nvCxnSpPr>
              <p:spPr>
                <a:xfrm>
                  <a:off x="4089" y="5756"/>
                  <a:ext cx="36" cy="0"/>
                </a:xfrm>
                <a:prstGeom prst="line">
                  <a:avLst/>
                </a:prstGeom>
                <a:ln w="6350" cap="flat" cmpd="sng">
                  <a:solidFill>
                    <a:srgbClr val="000000"/>
                  </a:solidFill>
                  <a:prstDash val="solid"/>
                  <a:headEnd type="none" w="med" len="med"/>
                  <a:tailEnd type="none" w="med" len="med"/>
                </a:ln>
              </p:spPr>
            </p:cxnSp>
            <p:cxnSp>
              <p:nvCxnSpPr>
                <p:cNvPr id="440" name="直接连接符 523">
                  <a:extLst>
                    <a:ext uri="{FF2B5EF4-FFF2-40B4-BE49-F238E27FC236}">
                      <a16:creationId xmlns:a16="http://schemas.microsoft.com/office/drawing/2014/main" id="{E4E56AC7-9ED6-7FF1-AC1C-32FEF5B0A8C6}"/>
                    </a:ext>
                  </a:extLst>
                </p:cNvPr>
                <p:cNvCxnSpPr/>
                <p:nvPr/>
              </p:nvCxnSpPr>
              <p:spPr>
                <a:xfrm>
                  <a:off x="4167" y="5753"/>
                  <a:ext cx="84" cy="0"/>
                </a:xfrm>
                <a:prstGeom prst="line">
                  <a:avLst/>
                </a:prstGeom>
                <a:ln w="6350" cap="flat" cmpd="sng">
                  <a:solidFill>
                    <a:srgbClr val="000000"/>
                  </a:solidFill>
                  <a:prstDash val="solid"/>
                  <a:headEnd type="none" w="med" len="med"/>
                  <a:tailEnd type="none" w="med" len="med"/>
                </a:ln>
              </p:spPr>
            </p:cxnSp>
            <p:cxnSp>
              <p:nvCxnSpPr>
                <p:cNvPr id="441" name="直接连接符 524">
                  <a:extLst>
                    <a:ext uri="{FF2B5EF4-FFF2-40B4-BE49-F238E27FC236}">
                      <a16:creationId xmlns:a16="http://schemas.microsoft.com/office/drawing/2014/main" id="{0E2F1A10-E333-7559-10BC-5145CF9A6882}"/>
                    </a:ext>
                  </a:extLst>
                </p:cNvPr>
                <p:cNvCxnSpPr/>
                <p:nvPr/>
              </p:nvCxnSpPr>
              <p:spPr>
                <a:xfrm>
                  <a:off x="3819" y="5807"/>
                  <a:ext cx="54" cy="0"/>
                </a:xfrm>
                <a:prstGeom prst="line">
                  <a:avLst/>
                </a:prstGeom>
                <a:ln w="6350" cap="flat" cmpd="sng">
                  <a:solidFill>
                    <a:srgbClr val="000000"/>
                  </a:solidFill>
                  <a:prstDash val="solid"/>
                  <a:headEnd type="none" w="med" len="med"/>
                  <a:tailEnd type="none" w="med" len="med"/>
                </a:ln>
              </p:spPr>
            </p:cxnSp>
            <p:cxnSp>
              <p:nvCxnSpPr>
                <p:cNvPr id="442" name="直接连接符 525">
                  <a:extLst>
                    <a:ext uri="{FF2B5EF4-FFF2-40B4-BE49-F238E27FC236}">
                      <a16:creationId xmlns:a16="http://schemas.microsoft.com/office/drawing/2014/main" id="{AD1DE59A-81D3-3CBA-BCF2-A34A0FD2414F}"/>
                    </a:ext>
                  </a:extLst>
                </p:cNvPr>
                <p:cNvCxnSpPr/>
                <p:nvPr/>
              </p:nvCxnSpPr>
              <p:spPr>
                <a:xfrm>
                  <a:off x="4140" y="5807"/>
                  <a:ext cx="36" cy="0"/>
                </a:xfrm>
                <a:prstGeom prst="line">
                  <a:avLst/>
                </a:prstGeom>
                <a:ln w="6350" cap="flat" cmpd="sng">
                  <a:solidFill>
                    <a:srgbClr val="000000"/>
                  </a:solidFill>
                  <a:prstDash val="solid"/>
                  <a:headEnd type="none" w="med" len="med"/>
                  <a:tailEnd type="none" w="med" len="med"/>
                </a:ln>
              </p:spPr>
            </p:cxnSp>
            <p:cxnSp>
              <p:nvCxnSpPr>
                <p:cNvPr id="443" name="直接连接符 526">
                  <a:extLst>
                    <a:ext uri="{FF2B5EF4-FFF2-40B4-BE49-F238E27FC236}">
                      <a16:creationId xmlns:a16="http://schemas.microsoft.com/office/drawing/2014/main" id="{85DF14F4-B995-AA0A-A25C-D5B506963184}"/>
                    </a:ext>
                  </a:extLst>
                </p:cNvPr>
                <p:cNvCxnSpPr/>
                <p:nvPr/>
              </p:nvCxnSpPr>
              <p:spPr>
                <a:xfrm>
                  <a:off x="4203" y="5807"/>
                  <a:ext cx="54" cy="0"/>
                </a:xfrm>
                <a:prstGeom prst="line">
                  <a:avLst/>
                </a:prstGeom>
                <a:ln w="6350" cap="flat" cmpd="sng">
                  <a:solidFill>
                    <a:srgbClr val="000000"/>
                  </a:solidFill>
                  <a:prstDash val="solid"/>
                  <a:headEnd type="none" w="med" len="med"/>
                  <a:tailEnd type="none" w="med" len="med"/>
                </a:ln>
              </p:spPr>
            </p:cxnSp>
          </p:grpSp>
        </p:grpSp>
        <p:grpSp>
          <p:nvGrpSpPr>
            <p:cNvPr id="396" name="组合 510">
              <a:extLst>
                <a:ext uri="{FF2B5EF4-FFF2-40B4-BE49-F238E27FC236}">
                  <a16:creationId xmlns:a16="http://schemas.microsoft.com/office/drawing/2014/main" id="{F662F5A8-BD5E-4F5A-F670-D3CE97F7DB3A}"/>
                </a:ext>
              </a:extLst>
            </p:cNvPr>
            <p:cNvGrpSpPr/>
            <p:nvPr/>
          </p:nvGrpSpPr>
          <p:grpSpPr>
            <a:xfrm>
              <a:off x="9828" y="52342"/>
              <a:ext cx="1356" cy="276"/>
              <a:chOff x="6920" y="9357"/>
              <a:chExt cx="314" cy="68"/>
            </a:xfrm>
          </p:grpSpPr>
          <p:sp>
            <p:nvSpPr>
              <p:cNvPr id="397" name="矩形 506">
                <a:extLst>
                  <a:ext uri="{FF2B5EF4-FFF2-40B4-BE49-F238E27FC236}">
                    <a16:creationId xmlns:a16="http://schemas.microsoft.com/office/drawing/2014/main" id="{159EFA36-F949-BABD-CCA9-5E33D64F2346}"/>
                  </a:ext>
                </a:extLst>
              </p:cNvPr>
              <p:cNvSpPr/>
              <p:nvPr/>
            </p:nvSpPr>
            <p:spPr>
              <a:xfrm>
                <a:off x="6963"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398" name="圆角矩形 507">
                <a:extLst>
                  <a:ext uri="{FF2B5EF4-FFF2-40B4-BE49-F238E27FC236}">
                    <a16:creationId xmlns:a16="http://schemas.microsoft.com/office/drawing/2014/main" id="{9918699A-C2DB-F04D-D56A-5AAC3FFDE6F0}"/>
                  </a:ext>
                </a:extLst>
              </p:cNvPr>
              <p:cNvSpPr/>
              <p:nvPr/>
            </p:nvSpPr>
            <p:spPr>
              <a:xfrm>
                <a:off x="6920"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sp>
            <p:nvSpPr>
              <p:cNvPr id="399" name="矩形 508">
                <a:extLst>
                  <a:ext uri="{FF2B5EF4-FFF2-40B4-BE49-F238E27FC236}">
                    <a16:creationId xmlns:a16="http://schemas.microsoft.com/office/drawing/2014/main" id="{4C00AE66-3180-161E-A88C-49D209AB95F4}"/>
                  </a:ext>
                </a:extLst>
              </p:cNvPr>
              <p:cNvSpPr/>
              <p:nvPr/>
            </p:nvSpPr>
            <p:spPr>
              <a:xfrm flipH="1">
                <a:off x="7076"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400" name="圆角矩形 509">
                <a:extLst>
                  <a:ext uri="{FF2B5EF4-FFF2-40B4-BE49-F238E27FC236}">
                    <a16:creationId xmlns:a16="http://schemas.microsoft.com/office/drawing/2014/main" id="{D0AE4DF7-161D-6CD8-3853-5871A0A9AD33}"/>
                  </a:ext>
                </a:extLst>
              </p:cNvPr>
              <p:cNvSpPr/>
              <p:nvPr/>
            </p:nvSpPr>
            <p:spPr>
              <a:xfrm flipH="1">
                <a:off x="7143"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grpSp>
      </p:grpSp>
      <p:grpSp>
        <p:nvGrpSpPr>
          <p:cNvPr id="492" name="组合 491">
            <a:extLst>
              <a:ext uri="{FF2B5EF4-FFF2-40B4-BE49-F238E27FC236}">
                <a16:creationId xmlns:a16="http://schemas.microsoft.com/office/drawing/2014/main" id="{51C9E0D1-EDDC-7DFC-7947-61E5F4AF164F}"/>
              </a:ext>
            </a:extLst>
          </p:cNvPr>
          <p:cNvGrpSpPr>
            <a:grpSpLocks noRot="1"/>
          </p:cNvGrpSpPr>
          <p:nvPr/>
        </p:nvGrpSpPr>
        <p:grpSpPr>
          <a:xfrm>
            <a:off x="9497426" y="3837500"/>
            <a:ext cx="349250" cy="1499235"/>
            <a:chOff x="5891" y="8536"/>
            <a:chExt cx="420" cy="1670"/>
          </a:xfrm>
        </p:grpSpPr>
        <p:grpSp>
          <p:nvGrpSpPr>
            <p:cNvPr id="493" name="组合 492">
              <a:extLst>
                <a:ext uri="{FF2B5EF4-FFF2-40B4-BE49-F238E27FC236}">
                  <a16:creationId xmlns:a16="http://schemas.microsoft.com/office/drawing/2014/main" id="{B8920E34-F5C9-280D-F26D-0ECE2FBFA784}"/>
                </a:ext>
              </a:extLst>
            </p:cNvPr>
            <p:cNvGrpSpPr/>
            <p:nvPr/>
          </p:nvGrpSpPr>
          <p:grpSpPr>
            <a:xfrm>
              <a:off x="5891" y="8540"/>
              <a:ext cx="420" cy="1666"/>
              <a:chOff x="3686" y="10412"/>
              <a:chExt cx="420" cy="1666"/>
            </a:xfrm>
          </p:grpSpPr>
          <p:sp>
            <p:nvSpPr>
              <p:cNvPr id="495" name="直接连接符 494">
                <a:extLst>
                  <a:ext uri="{FF2B5EF4-FFF2-40B4-BE49-F238E27FC236}">
                    <a16:creationId xmlns:a16="http://schemas.microsoft.com/office/drawing/2014/main" id="{EB9C1951-2CDD-BA74-66F3-7A924C44369D}"/>
                  </a:ext>
                </a:extLst>
              </p:cNvPr>
              <p:cNvSpPr>
                <a:spLocks noChangeAspect="1"/>
              </p:cNvSpPr>
              <p:nvPr/>
            </p:nvSpPr>
            <p:spPr>
              <a:xfrm rot="-10670212" flipH="1">
                <a:off x="3743" y="10413"/>
                <a:ext cx="45" cy="19"/>
              </a:xfrm>
              <a:prstGeom prst="line">
                <a:avLst/>
              </a:prstGeom>
              <a:ln w="9525" cap="flat" cmpd="sng">
                <a:solidFill>
                  <a:srgbClr val="000000"/>
                </a:solidFill>
                <a:prstDash val="solid"/>
                <a:headEnd type="none" w="med" len="med"/>
                <a:tailEnd type="none" w="med" len="med"/>
              </a:ln>
            </p:spPr>
          </p:sp>
          <p:grpSp>
            <p:nvGrpSpPr>
              <p:cNvPr id="496" name="组合 495">
                <a:extLst>
                  <a:ext uri="{FF2B5EF4-FFF2-40B4-BE49-F238E27FC236}">
                    <a16:creationId xmlns:a16="http://schemas.microsoft.com/office/drawing/2014/main" id="{0D27DFEF-FC5E-8BAB-4DAE-736460A53EF9}"/>
                  </a:ext>
                </a:extLst>
              </p:cNvPr>
              <p:cNvGrpSpPr/>
              <p:nvPr/>
            </p:nvGrpSpPr>
            <p:grpSpPr>
              <a:xfrm>
                <a:off x="3686" y="10412"/>
                <a:ext cx="420" cy="1666"/>
                <a:chOff x="4523" y="8540"/>
                <a:chExt cx="420" cy="1666"/>
              </a:xfrm>
            </p:grpSpPr>
            <p:sp>
              <p:nvSpPr>
                <p:cNvPr id="498" name="矩形 497">
                  <a:extLst>
                    <a:ext uri="{FF2B5EF4-FFF2-40B4-BE49-F238E27FC236}">
                      <a16:creationId xmlns:a16="http://schemas.microsoft.com/office/drawing/2014/main" id="{B57221D3-CF51-36A3-E197-835D536233A2}"/>
                    </a:ext>
                  </a:extLst>
                </p:cNvPr>
                <p:cNvSpPr/>
                <p:nvPr/>
              </p:nvSpPr>
              <p:spPr>
                <a:xfrm>
                  <a:off x="4631" y="10084"/>
                  <a:ext cx="198" cy="51"/>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grpSp>
              <p:nvGrpSpPr>
                <p:cNvPr id="499" name="组合 498">
                  <a:extLst>
                    <a:ext uri="{FF2B5EF4-FFF2-40B4-BE49-F238E27FC236}">
                      <a16:creationId xmlns:a16="http://schemas.microsoft.com/office/drawing/2014/main" id="{9B91AF63-D172-EB3B-6625-5E214FE963D9}"/>
                    </a:ext>
                  </a:extLst>
                </p:cNvPr>
                <p:cNvGrpSpPr/>
                <p:nvPr/>
              </p:nvGrpSpPr>
              <p:grpSpPr>
                <a:xfrm>
                  <a:off x="4523" y="8540"/>
                  <a:ext cx="420" cy="1666"/>
                  <a:chOff x="4523" y="8540"/>
                  <a:chExt cx="420" cy="1666"/>
                </a:xfrm>
              </p:grpSpPr>
              <p:sp>
                <p:nvSpPr>
                  <p:cNvPr id="500" name="圆角矩形 1073819152">
                    <a:extLst>
                      <a:ext uri="{FF2B5EF4-FFF2-40B4-BE49-F238E27FC236}">
                        <a16:creationId xmlns:a16="http://schemas.microsoft.com/office/drawing/2014/main" id="{78774FD5-70DF-A6FA-E361-866B867804DC}"/>
                      </a:ext>
                    </a:extLst>
                  </p:cNvPr>
                  <p:cNvSpPr/>
                  <p:nvPr/>
                </p:nvSpPr>
                <p:spPr>
                  <a:xfrm>
                    <a:off x="4523" y="10172"/>
                    <a:ext cx="420" cy="34"/>
                  </a:xfrm>
                  <a:prstGeom prst="roundRect">
                    <a:avLst>
                      <a:gd name="adj" fmla="val 19356"/>
                    </a:avLst>
                  </a:prstGeom>
                  <a:solidFill>
                    <a:srgbClr val="FFFFFF"/>
                  </a:solidFill>
                  <a:ln w="9525" cap="flat" cmpd="sng">
                    <a:solidFill>
                      <a:srgbClr val="000000"/>
                    </a:solidFill>
                    <a:prstDash val="solid"/>
                    <a:headEnd type="none" w="med" len="med"/>
                    <a:tailEnd type="none" w="med" len="med"/>
                  </a:ln>
                </p:spPr>
                <p:txBody>
                  <a:bodyPr/>
                  <a:lstStyle/>
                  <a:p>
                    <a:endParaRPr lang="zh-CN" altLang="en-US"/>
                  </a:p>
                </p:txBody>
              </p:sp>
              <p:sp>
                <p:nvSpPr>
                  <p:cNvPr id="501" name="任意多边形 1073819153">
                    <a:extLst>
                      <a:ext uri="{FF2B5EF4-FFF2-40B4-BE49-F238E27FC236}">
                        <a16:creationId xmlns:a16="http://schemas.microsoft.com/office/drawing/2014/main" id="{4C0A0ECE-75A6-7A45-8C34-D58D6622A7AD}"/>
                      </a:ext>
                    </a:extLst>
                  </p:cNvPr>
                  <p:cNvSpPr/>
                  <p:nvPr/>
                </p:nvSpPr>
                <p:spPr>
                  <a:xfrm flipV="1">
                    <a:off x="4534" y="10136"/>
                    <a:ext cx="397" cy="34"/>
                  </a:xfrm>
                  <a:custGeom>
                    <a:avLst/>
                    <a:gdLst>
                      <a:gd name="txL" fmla="*/ 4441 w 21600"/>
                      <a:gd name="txT" fmla="*/ 4441 h 21600"/>
                      <a:gd name="txR" fmla="*/ 17159 w 21600"/>
                      <a:gd name="txB" fmla="*/ 17159 h 21600"/>
                    </a:gdLst>
                    <a:ahLst/>
                    <a:cxnLst>
                      <a:cxn ang="0">
                        <a:pos x="18959" y="10800"/>
                      </a:cxn>
                      <a:cxn ang="90">
                        <a:pos x="10800" y="21600"/>
                      </a:cxn>
                      <a:cxn ang="180">
                        <a:pos x="2641" y="10800"/>
                      </a:cxn>
                      <a:cxn ang="270">
                        <a:pos x="10800" y="0"/>
                      </a:cxn>
                    </a:cxnLst>
                    <a:rect l="txL" t="txT" r="txR" b="txB"/>
                    <a:pathLst>
                      <a:path w="21600" h="21600">
                        <a:moveTo>
                          <a:pt x="0" y="0"/>
                        </a:moveTo>
                        <a:lnTo>
                          <a:pt x="5282" y="21600"/>
                        </a:lnTo>
                        <a:lnTo>
                          <a:pt x="16318" y="21600"/>
                        </a:lnTo>
                        <a:lnTo>
                          <a:pt x="21600" y="0"/>
                        </a:lnTo>
                        <a:close/>
                      </a:path>
                    </a:pathLst>
                  </a:custGeom>
                  <a:noFill/>
                  <a:ln w="9525" cap="flat" cmpd="sng">
                    <a:solidFill>
                      <a:srgbClr val="000000"/>
                    </a:solidFill>
                    <a:prstDash val="solid"/>
                    <a:miter/>
                    <a:headEnd type="none" w="med" len="med"/>
                    <a:tailEnd type="none" w="med" len="med"/>
                  </a:ln>
                </p:spPr>
                <p:txBody>
                  <a:bodyPr/>
                  <a:lstStyle/>
                  <a:p>
                    <a:endParaRPr lang="zh-CN" altLang="en-US"/>
                  </a:p>
                </p:txBody>
              </p:sp>
              <p:grpSp>
                <p:nvGrpSpPr>
                  <p:cNvPr id="502" name="组合 501">
                    <a:extLst>
                      <a:ext uri="{FF2B5EF4-FFF2-40B4-BE49-F238E27FC236}">
                        <a16:creationId xmlns:a16="http://schemas.microsoft.com/office/drawing/2014/main" id="{D14E8455-3FFD-C3A0-F86B-61FA2572B19A}"/>
                      </a:ext>
                    </a:extLst>
                  </p:cNvPr>
                  <p:cNvGrpSpPr/>
                  <p:nvPr/>
                </p:nvGrpSpPr>
                <p:grpSpPr>
                  <a:xfrm>
                    <a:off x="4631" y="8540"/>
                    <a:ext cx="198" cy="1545"/>
                    <a:chOff x="2846" y="10100"/>
                    <a:chExt cx="198" cy="1545"/>
                  </a:xfrm>
                </p:grpSpPr>
                <p:sp>
                  <p:nvSpPr>
                    <p:cNvPr id="503" name="矩形 502">
                      <a:extLst>
                        <a:ext uri="{FF2B5EF4-FFF2-40B4-BE49-F238E27FC236}">
                          <a16:creationId xmlns:a16="http://schemas.microsoft.com/office/drawing/2014/main" id="{976AC37D-528D-0058-D408-96D10D5A7CD8}"/>
                        </a:ext>
                      </a:extLst>
                    </p:cNvPr>
                    <p:cNvSpPr/>
                    <p:nvPr/>
                  </p:nvSpPr>
                  <p:spPr>
                    <a:xfrm>
                      <a:off x="2846" y="10100"/>
                      <a:ext cx="198" cy="1545"/>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grpSp>
                  <p:nvGrpSpPr>
                    <p:cNvPr id="504" name="组合 503">
                      <a:extLst>
                        <a:ext uri="{FF2B5EF4-FFF2-40B4-BE49-F238E27FC236}">
                          <a16:creationId xmlns:a16="http://schemas.microsoft.com/office/drawing/2014/main" id="{AD30CF0E-DCEF-7F37-67E9-F9A1F6A3F065}"/>
                        </a:ext>
                      </a:extLst>
                    </p:cNvPr>
                    <p:cNvGrpSpPr/>
                    <p:nvPr/>
                  </p:nvGrpSpPr>
                  <p:grpSpPr>
                    <a:xfrm>
                      <a:off x="2854" y="10412"/>
                      <a:ext cx="144" cy="1054"/>
                      <a:chOff x="2426" y="10256"/>
                      <a:chExt cx="144" cy="1198"/>
                    </a:xfrm>
                  </p:grpSpPr>
                  <p:sp>
                    <p:nvSpPr>
                      <p:cNvPr id="505" name="直接连接符 504">
                        <a:extLst>
                          <a:ext uri="{FF2B5EF4-FFF2-40B4-BE49-F238E27FC236}">
                            <a16:creationId xmlns:a16="http://schemas.microsoft.com/office/drawing/2014/main" id="{70420141-A33E-EE8D-23F4-5B3F71C2E9A4}"/>
                          </a:ext>
                        </a:extLst>
                      </p:cNvPr>
                      <p:cNvSpPr/>
                      <p:nvPr/>
                    </p:nvSpPr>
                    <p:spPr>
                      <a:xfrm rot="5400000">
                        <a:off x="2498" y="10658"/>
                        <a:ext cx="1" cy="140"/>
                      </a:xfrm>
                      <a:prstGeom prst="line">
                        <a:avLst/>
                      </a:prstGeom>
                      <a:ln w="6350" cap="flat" cmpd="sng">
                        <a:solidFill>
                          <a:srgbClr val="000000"/>
                        </a:solidFill>
                        <a:prstDash val="solid"/>
                        <a:headEnd type="none" w="med" len="med"/>
                        <a:tailEnd type="none" w="med" len="med"/>
                      </a:ln>
                    </p:spPr>
                  </p:sp>
                  <p:sp>
                    <p:nvSpPr>
                      <p:cNvPr id="506" name="直接连接符 505">
                        <a:extLst>
                          <a:ext uri="{FF2B5EF4-FFF2-40B4-BE49-F238E27FC236}">
                            <a16:creationId xmlns:a16="http://schemas.microsoft.com/office/drawing/2014/main" id="{10AD8DD8-82A3-B844-4F03-49143ED296D7}"/>
                          </a:ext>
                        </a:extLst>
                      </p:cNvPr>
                      <p:cNvSpPr/>
                      <p:nvPr/>
                    </p:nvSpPr>
                    <p:spPr>
                      <a:xfrm rot="5400000">
                        <a:off x="2467" y="10740"/>
                        <a:ext cx="1" cy="70"/>
                      </a:xfrm>
                      <a:prstGeom prst="line">
                        <a:avLst/>
                      </a:prstGeom>
                      <a:ln w="6350" cap="flat" cmpd="sng">
                        <a:solidFill>
                          <a:srgbClr val="000000"/>
                        </a:solidFill>
                        <a:prstDash val="solid"/>
                        <a:headEnd type="none" w="med" len="med"/>
                        <a:tailEnd type="none" w="med" len="med"/>
                      </a:ln>
                    </p:spPr>
                  </p:sp>
                  <p:sp>
                    <p:nvSpPr>
                      <p:cNvPr id="507" name="直接连接符 506">
                        <a:extLst>
                          <a:ext uri="{FF2B5EF4-FFF2-40B4-BE49-F238E27FC236}">
                            <a16:creationId xmlns:a16="http://schemas.microsoft.com/office/drawing/2014/main" id="{9E976116-A0A5-1052-CF29-B2A1604A6A65}"/>
                          </a:ext>
                        </a:extLst>
                      </p:cNvPr>
                      <p:cNvSpPr/>
                      <p:nvPr/>
                    </p:nvSpPr>
                    <p:spPr>
                      <a:xfrm rot="5400000">
                        <a:off x="2467" y="10787"/>
                        <a:ext cx="1" cy="70"/>
                      </a:xfrm>
                      <a:prstGeom prst="line">
                        <a:avLst/>
                      </a:prstGeom>
                      <a:ln w="6350" cap="flat" cmpd="sng">
                        <a:solidFill>
                          <a:srgbClr val="000000"/>
                        </a:solidFill>
                        <a:prstDash val="solid"/>
                        <a:headEnd type="none" w="med" len="med"/>
                        <a:tailEnd type="none" w="med" len="med"/>
                      </a:ln>
                    </p:spPr>
                  </p:sp>
                  <p:sp>
                    <p:nvSpPr>
                      <p:cNvPr id="508" name="直接连接符 507">
                        <a:extLst>
                          <a:ext uri="{FF2B5EF4-FFF2-40B4-BE49-F238E27FC236}">
                            <a16:creationId xmlns:a16="http://schemas.microsoft.com/office/drawing/2014/main" id="{CF0D552A-8EAB-92A9-ACBC-215C028BD533}"/>
                          </a:ext>
                        </a:extLst>
                      </p:cNvPr>
                      <p:cNvSpPr/>
                      <p:nvPr/>
                    </p:nvSpPr>
                    <p:spPr>
                      <a:xfrm rot="5400000">
                        <a:off x="2467" y="10835"/>
                        <a:ext cx="1" cy="70"/>
                      </a:xfrm>
                      <a:prstGeom prst="line">
                        <a:avLst/>
                      </a:prstGeom>
                      <a:ln w="6350" cap="flat" cmpd="sng">
                        <a:solidFill>
                          <a:srgbClr val="000000"/>
                        </a:solidFill>
                        <a:prstDash val="solid"/>
                        <a:headEnd type="none" w="med" len="med"/>
                        <a:tailEnd type="none" w="med" len="med"/>
                      </a:ln>
                    </p:spPr>
                  </p:sp>
                  <p:sp>
                    <p:nvSpPr>
                      <p:cNvPr id="509" name="直接连接符 508">
                        <a:extLst>
                          <a:ext uri="{FF2B5EF4-FFF2-40B4-BE49-F238E27FC236}">
                            <a16:creationId xmlns:a16="http://schemas.microsoft.com/office/drawing/2014/main" id="{1D3E4372-9CE7-294D-7B71-CB7B334B0870}"/>
                          </a:ext>
                        </a:extLst>
                      </p:cNvPr>
                      <p:cNvSpPr/>
                      <p:nvPr/>
                    </p:nvSpPr>
                    <p:spPr>
                      <a:xfrm rot="5400000">
                        <a:off x="2467" y="10883"/>
                        <a:ext cx="1" cy="70"/>
                      </a:xfrm>
                      <a:prstGeom prst="line">
                        <a:avLst/>
                      </a:prstGeom>
                      <a:ln w="6350" cap="flat" cmpd="sng">
                        <a:solidFill>
                          <a:srgbClr val="000000"/>
                        </a:solidFill>
                        <a:prstDash val="solid"/>
                        <a:headEnd type="none" w="med" len="med"/>
                        <a:tailEnd type="none" w="med" len="med"/>
                      </a:ln>
                    </p:spPr>
                  </p:sp>
                  <p:sp>
                    <p:nvSpPr>
                      <p:cNvPr id="510" name="直接连接符 509">
                        <a:extLst>
                          <a:ext uri="{FF2B5EF4-FFF2-40B4-BE49-F238E27FC236}">
                            <a16:creationId xmlns:a16="http://schemas.microsoft.com/office/drawing/2014/main" id="{D17F8D67-B707-551E-0732-1EE145580D29}"/>
                          </a:ext>
                        </a:extLst>
                      </p:cNvPr>
                      <p:cNvSpPr/>
                      <p:nvPr/>
                    </p:nvSpPr>
                    <p:spPr>
                      <a:xfrm rot="5400000">
                        <a:off x="2483" y="10912"/>
                        <a:ext cx="1" cy="105"/>
                      </a:xfrm>
                      <a:prstGeom prst="line">
                        <a:avLst/>
                      </a:prstGeom>
                      <a:ln w="6350" cap="flat" cmpd="sng">
                        <a:solidFill>
                          <a:srgbClr val="000000"/>
                        </a:solidFill>
                        <a:prstDash val="solid"/>
                        <a:headEnd type="none" w="med" len="med"/>
                        <a:tailEnd type="none" w="med" len="med"/>
                      </a:ln>
                    </p:spPr>
                  </p:sp>
                  <p:grpSp>
                    <p:nvGrpSpPr>
                      <p:cNvPr id="511" name="组合 510">
                        <a:extLst>
                          <a:ext uri="{FF2B5EF4-FFF2-40B4-BE49-F238E27FC236}">
                            <a16:creationId xmlns:a16="http://schemas.microsoft.com/office/drawing/2014/main" id="{F898C604-E82C-0619-2437-3BF58E60CB5A}"/>
                          </a:ext>
                        </a:extLst>
                      </p:cNvPr>
                      <p:cNvGrpSpPr/>
                      <p:nvPr/>
                    </p:nvGrpSpPr>
                    <p:grpSpPr>
                      <a:xfrm>
                        <a:off x="2430" y="11012"/>
                        <a:ext cx="140" cy="190"/>
                        <a:chOff x="2430" y="11012"/>
                        <a:chExt cx="140" cy="190"/>
                      </a:xfrm>
                    </p:grpSpPr>
                    <p:sp>
                      <p:nvSpPr>
                        <p:cNvPr id="528" name="直接连接符 527">
                          <a:extLst>
                            <a:ext uri="{FF2B5EF4-FFF2-40B4-BE49-F238E27FC236}">
                              <a16:creationId xmlns:a16="http://schemas.microsoft.com/office/drawing/2014/main" id="{D1B3B06D-31CB-1DF2-DD58-013805542C40}"/>
                            </a:ext>
                          </a:extLst>
                        </p:cNvPr>
                        <p:cNvSpPr/>
                        <p:nvPr/>
                      </p:nvSpPr>
                      <p:spPr>
                        <a:xfrm rot="5400000">
                          <a:off x="2467" y="10976"/>
                          <a:ext cx="1" cy="70"/>
                        </a:xfrm>
                        <a:prstGeom prst="line">
                          <a:avLst/>
                        </a:prstGeom>
                        <a:ln w="6350" cap="flat" cmpd="sng">
                          <a:solidFill>
                            <a:srgbClr val="000000"/>
                          </a:solidFill>
                          <a:prstDash val="solid"/>
                          <a:headEnd type="none" w="med" len="med"/>
                          <a:tailEnd type="none" w="med" len="med"/>
                        </a:ln>
                      </p:spPr>
                    </p:sp>
                    <p:sp>
                      <p:nvSpPr>
                        <p:cNvPr id="529" name="直接连接符 528">
                          <a:extLst>
                            <a:ext uri="{FF2B5EF4-FFF2-40B4-BE49-F238E27FC236}">
                              <a16:creationId xmlns:a16="http://schemas.microsoft.com/office/drawing/2014/main" id="{646F645D-DE6F-A04C-39DF-74D781FC66C2}"/>
                            </a:ext>
                          </a:extLst>
                        </p:cNvPr>
                        <p:cNvSpPr/>
                        <p:nvPr/>
                      </p:nvSpPr>
                      <p:spPr>
                        <a:xfrm rot="5400000">
                          <a:off x="2467" y="11024"/>
                          <a:ext cx="1" cy="70"/>
                        </a:xfrm>
                        <a:prstGeom prst="line">
                          <a:avLst/>
                        </a:prstGeom>
                        <a:ln w="6350" cap="flat" cmpd="sng">
                          <a:solidFill>
                            <a:srgbClr val="000000"/>
                          </a:solidFill>
                          <a:prstDash val="solid"/>
                          <a:headEnd type="none" w="med" len="med"/>
                          <a:tailEnd type="none" w="med" len="med"/>
                        </a:ln>
                      </p:spPr>
                    </p:sp>
                    <p:sp>
                      <p:nvSpPr>
                        <p:cNvPr id="530" name="直接连接符 529">
                          <a:extLst>
                            <a:ext uri="{FF2B5EF4-FFF2-40B4-BE49-F238E27FC236}">
                              <a16:creationId xmlns:a16="http://schemas.microsoft.com/office/drawing/2014/main" id="{5046E44E-B554-30F8-3B6D-806592089A0B}"/>
                            </a:ext>
                          </a:extLst>
                        </p:cNvPr>
                        <p:cNvSpPr/>
                        <p:nvPr/>
                      </p:nvSpPr>
                      <p:spPr>
                        <a:xfrm rot="5400000">
                          <a:off x="2467" y="11071"/>
                          <a:ext cx="1" cy="70"/>
                        </a:xfrm>
                        <a:prstGeom prst="line">
                          <a:avLst/>
                        </a:prstGeom>
                        <a:ln w="6350" cap="flat" cmpd="sng">
                          <a:solidFill>
                            <a:srgbClr val="000000"/>
                          </a:solidFill>
                          <a:prstDash val="solid"/>
                          <a:headEnd type="none" w="med" len="med"/>
                          <a:tailEnd type="none" w="med" len="med"/>
                        </a:ln>
                      </p:spPr>
                    </p:sp>
                    <p:sp>
                      <p:nvSpPr>
                        <p:cNvPr id="531" name="直接连接符 530">
                          <a:extLst>
                            <a:ext uri="{FF2B5EF4-FFF2-40B4-BE49-F238E27FC236}">
                              <a16:creationId xmlns:a16="http://schemas.microsoft.com/office/drawing/2014/main" id="{3C27FA38-8EFB-4038-FE41-0854FA71BDAB}"/>
                            </a:ext>
                          </a:extLst>
                        </p:cNvPr>
                        <p:cNvSpPr/>
                        <p:nvPr/>
                      </p:nvSpPr>
                      <p:spPr>
                        <a:xfrm rot="5400000">
                          <a:off x="2469" y="11120"/>
                          <a:ext cx="0" cy="70"/>
                        </a:xfrm>
                        <a:prstGeom prst="line">
                          <a:avLst/>
                        </a:prstGeom>
                        <a:ln w="6350" cap="flat" cmpd="sng">
                          <a:solidFill>
                            <a:srgbClr val="000000"/>
                          </a:solidFill>
                          <a:prstDash val="solid"/>
                          <a:headEnd type="none" w="med" len="med"/>
                          <a:tailEnd type="none" w="med" len="med"/>
                        </a:ln>
                      </p:spPr>
                    </p:sp>
                    <p:sp>
                      <p:nvSpPr>
                        <p:cNvPr id="532" name="直接连接符 531">
                          <a:extLst>
                            <a:ext uri="{FF2B5EF4-FFF2-40B4-BE49-F238E27FC236}">
                              <a16:creationId xmlns:a16="http://schemas.microsoft.com/office/drawing/2014/main" id="{68088179-8E14-08FC-195D-073848233917}"/>
                            </a:ext>
                          </a:extLst>
                        </p:cNvPr>
                        <p:cNvSpPr/>
                        <p:nvPr/>
                      </p:nvSpPr>
                      <p:spPr>
                        <a:xfrm rot="5400000">
                          <a:off x="2498" y="11130"/>
                          <a:ext cx="1" cy="140"/>
                        </a:xfrm>
                        <a:prstGeom prst="line">
                          <a:avLst/>
                        </a:prstGeom>
                        <a:ln w="6350" cap="flat" cmpd="sng">
                          <a:solidFill>
                            <a:srgbClr val="000000"/>
                          </a:solidFill>
                          <a:prstDash val="solid"/>
                          <a:headEnd type="none" w="med" len="med"/>
                          <a:tailEnd type="none" w="med" len="med"/>
                        </a:ln>
                      </p:spPr>
                    </p:sp>
                  </p:grpSp>
                  <p:sp>
                    <p:nvSpPr>
                      <p:cNvPr id="512" name="直接连接符 511">
                        <a:extLst>
                          <a:ext uri="{FF2B5EF4-FFF2-40B4-BE49-F238E27FC236}">
                            <a16:creationId xmlns:a16="http://schemas.microsoft.com/office/drawing/2014/main" id="{98A1371A-A08A-6681-9920-499AC79B70F1}"/>
                          </a:ext>
                        </a:extLst>
                      </p:cNvPr>
                      <p:cNvSpPr/>
                      <p:nvPr/>
                    </p:nvSpPr>
                    <p:spPr>
                      <a:xfrm rot="5400000">
                        <a:off x="2494" y="10185"/>
                        <a:ext cx="1" cy="140"/>
                      </a:xfrm>
                      <a:prstGeom prst="line">
                        <a:avLst/>
                      </a:prstGeom>
                      <a:ln w="6350" cap="flat" cmpd="sng">
                        <a:solidFill>
                          <a:srgbClr val="000000"/>
                        </a:solidFill>
                        <a:prstDash val="solid"/>
                        <a:headEnd type="none" w="med" len="med"/>
                        <a:tailEnd type="none" w="med" len="med"/>
                      </a:ln>
                    </p:spPr>
                  </p:sp>
                  <p:sp>
                    <p:nvSpPr>
                      <p:cNvPr id="513" name="直接连接符 512">
                        <a:extLst>
                          <a:ext uri="{FF2B5EF4-FFF2-40B4-BE49-F238E27FC236}">
                            <a16:creationId xmlns:a16="http://schemas.microsoft.com/office/drawing/2014/main" id="{24E8325E-C598-447B-05D9-B97BE5E9E0E1}"/>
                          </a:ext>
                        </a:extLst>
                      </p:cNvPr>
                      <p:cNvSpPr/>
                      <p:nvPr/>
                    </p:nvSpPr>
                    <p:spPr>
                      <a:xfrm rot="5400000">
                        <a:off x="2467" y="10267"/>
                        <a:ext cx="1" cy="70"/>
                      </a:xfrm>
                      <a:prstGeom prst="line">
                        <a:avLst/>
                      </a:prstGeom>
                      <a:ln w="6350" cap="flat" cmpd="sng">
                        <a:solidFill>
                          <a:srgbClr val="000000"/>
                        </a:solidFill>
                        <a:prstDash val="solid"/>
                        <a:headEnd type="none" w="med" len="med"/>
                        <a:tailEnd type="none" w="med" len="med"/>
                      </a:ln>
                    </p:spPr>
                  </p:sp>
                  <p:sp>
                    <p:nvSpPr>
                      <p:cNvPr id="514" name="直接连接符 513">
                        <a:extLst>
                          <a:ext uri="{FF2B5EF4-FFF2-40B4-BE49-F238E27FC236}">
                            <a16:creationId xmlns:a16="http://schemas.microsoft.com/office/drawing/2014/main" id="{CC88F212-4464-378D-2638-F2DCC25790D5}"/>
                          </a:ext>
                        </a:extLst>
                      </p:cNvPr>
                      <p:cNvSpPr/>
                      <p:nvPr/>
                    </p:nvSpPr>
                    <p:spPr>
                      <a:xfrm rot="5400000">
                        <a:off x="2467" y="10314"/>
                        <a:ext cx="1" cy="70"/>
                      </a:xfrm>
                      <a:prstGeom prst="line">
                        <a:avLst/>
                      </a:prstGeom>
                      <a:ln w="6350" cap="flat" cmpd="sng">
                        <a:solidFill>
                          <a:srgbClr val="000000"/>
                        </a:solidFill>
                        <a:prstDash val="solid"/>
                        <a:headEnd type="none" w="med" len="med"/>
                        <a:tailEnd type="none" w="med" len="med"/>
                      </a:ln>
                    </p:spPr>
                  </p:sp>
                  <p:sp>
                    <p:nvSpPr>
                      <p:cNvPr id="515" name="直接连接符 514">
                        <a:extLst>
                          <a:ext uri="{FF2B5EF4-FFF2-40B4-BE49-F238E27FC236}">
                            <a16:creationId xmlns:a16="http://schemas.microsoft.com/office/drawing/2014/main" id="{948F8AA5-50D6-6CD0-480D-B322D711B7C5}"/>
                          </a:ext>
                        </a:extLst>
                      </p:cNvPr>
                      <p:cNvSpPr/>
                      <p:nvPr/>
                    </p:nvSpPr>
                    <p:spPr>
                      <a:xfrm rot="5400000">
                        <a:off x="2467" y="10362"/>
                        <a:ext cx="1" cy="70"/>
                      </a:xfrm>
                      <a:prstGeom prst="line">
                        <a:avLst/>
                      </a:prstGeom>
                      <a:ln w="6350" cap="flat" cmpd="sng">
                        <a:solidFill>
                          <a:srgbClr val="000000"/>
                        </a:solidFill>
                        <a:prstDash val="solid"/>
                        <a:headEnd type="none" w="med" len="med"/>
                        <a:tailEnd type="none" w="med" len="med"/>
                      </a:ln>
                    </p:spPr>
                  </p:sp>
                  <p:sp>
                    <p:nvSpPr>
                      <p:cNvPr id="516" name="直接连接符 515">
                        <a:extLst>
                          <a:ext uri="{FF2B5EF4-FFF2-40B4-BE49-F238E27FC236}">
                            <a16:creationId xmlns:a16="http://schemas.microsoft.com/office/drawing/2014/main" id="{915770F3-D054-FB4E-A225-62F3EFF1883B}"/>
                          </a:ext>
                        </a:extLst>
                      </p:cNvPr>
                      <p:cNvSpPr/>
                      <p:nvPr/>
                    </p:nvSpPr>
                    <p:spPr>
                      <a:xfrm rot="5400000">
                        <a:off x="2467" y="10410"/>
                        <a:ext cx="1" cy="70"/>
                      </a:xfrm>
                      <a:prstGeom prst="line">
                        <a:avLst/>
                      </a:prstGeom>
                      <a:ln w="6350" cap="flat" cmpd="sng">
                        <a:solidFill>
                          <a:srgbClr val="000000"/>
                        </a:solidFill>
                        <a:prstDash val="solid"/>
                        <a:headEnd type="none" w="med" len="med"/>
                        <a:tailEnd type="none" w="med" len="med"/>
                      </a:ln>
                    </p:spPr>
                  </p:sp>
                  <p:sp>
                    <p:nvSpPr>
                      <p:cNvPr id="517" name="直接连接符 516">
                        <a:extLst>
                          <a:ext uri="{FF2B5EF4-FFF2-40B4-BE49-F238E27FC236}">
                            <a16:creationId xmlns:a16="http://schemas.microsoft.com/office/drawing/2014/main" id="{E9DEFE61-B08F-4E5F-7D06-8CE0518AF65C}"/>
                          </a:ext>
                        </a:extLst>
                      </p:cNvPr>
                      <p:cNvSpPr/>
                      <p:nvPr/>
                    </p:nvSpPr>
                    <p:spPr>
                      <a:xfrm rot="5400000">
                        <a:off x="2483" y="10439"/>
                        <a:ext cx="1" cy="105"/>
                      </a:xfrm>
                      <a:prstGeom prst="line">
                        <a:avLst/>
                      </a:prstGeom>
                      <a:ln w="6350" cap="flat" cmpd="sng">
                        <a:solidFill>
                          <a:srgbClr val="000000"/>
                        </a:solidFill>
                        <a:prstDash val="solid"/>
                        <a:headEnd type="none" w="med" len="med"/>
                        <a:tailEnd type="none" w="med" len="med"/>
                      </a:ln>
                    </p:spPr>
                  </p:sp>
                  <p:sp>
                    <p:nvSpPr>
                      <p:cNvPr id="518" name="直接连接符 517">
                        <a:extLst>
                          <a:ext uri="{FF2B5EF4-FFF2-40B4-BE49-F238E27FC236}">
                            <a16:creationId xmlns:a16="http://schemas.microsoft.com/office/drawing/2014/main" id="{55E1902D-8651-4E95-EEA9-FC3FC525E915}"/>
                          </a:ext>
                        </a:extLst>
                      </p:cNvPr>
                      <p:cNvSpPr/>
                      <p:nvPr/>
                    </p:nvSpPr>
                    <p:spPr>
                      <a:xfrm rot="5400000">
                        <a:off x="2467" y="10503"/>
                        <a:ext cx="1" cy="70"/>
                      </a:xfrm>
                      <a:prstGeom prst="line">
                        <a:avLst/>
                      </a:prstGeom>
                      <a:ln w="6350" cap="flat" cmpd="sng">
                        <a:solidFill>
                          <a:srgbClr val="000000"/>
                        </a:solidFill>
                        <a:prstDash val="solid"/>
                        <a:headEnd type="none" w="med" len="med"/>
                        <a:tailEnd type="none" w="med" len="med"/>
                      </a:ln>
                    </p:spPr>
                  </p:sp>
                  <p:sp>
                    <p:nvSpPr>
                      <p:cNvPr id="519" name="直接连接符 518">
                        <a:extLst>
                          <a:ext uri="{FF2B5EF4-FFF2-40B4-BE49-F238E27FC236}">
                            <a16:creationId xmlns:a16="http://schemas.microsoft.com/office/drawing/2014/main" id="{0FF0C38B-364B-A737-D01B-44E111E036E8}"/>
                          </a:ext>
                        </a:extLst>
                      </p:cNvPr>
                      <p:cNvSpPr/>
                      <p:nvPr/>
                    </p:nvSpPr>
                    <p:spPr>
                      <a:xfrm rot="5400000">
                        <a:off x="2467" y="10551"/>
                        <a:ext cx="1" cy="70"/>
                      </a:xfrm>
                      <a:prstGeom prst="line">
                        <a:avLst/>
                      </a:prstGeom>
                      <a:ln w="6350" cap="flat" cmpd="sng">
                        <a:solidFill>
                          <a:srgbClr val="000000"/>
                        </a:solidFill>
                        <a:prstDash val="solid"/>
                        <a:headEnd type="none" w="med" len="med"/>
                        <a:tailEnd type="none" w="med" len="med"/>
                      </a:ln>
                    </p:spPr>
                  </p:sp>
                  <p:sp>
                    <p:nvSpPr>
                      <p:cNvPr id="520" name="直接连接符 519">
                        <a:extLst>
                          <a:ext uri="{FF2B5EF4-FFF2-40B4-BE49-F238E27FC236}">
                            <a16:creationId xmlns:a16="http://schemas.microsoft.com/office/drawing/2014/main" id="{6CC096C3-FB13-6317-A92A-D56EEE1B298D}"/>
                          </a:ext>
                        </a:extLst>
                      </p:cNvPr>
                      <p:cNvSpPr/>
                      <p:nvPr/>
                    </p:nvSpPr>
                    <p:spPr>
                      <a:xfrm rot="5400000">
                        <a:off x="2467" y="10598"/>
                        <a:ext cx="1" cy="70"/>
                      </a:xfrm>
                      <a:prstGeom prst="line">
                        <a:avLst/>
                      </a:prstGeom>
                      <a:ln w="6350" cap="flat" cmpd="sng">
                        <a:solidFill>
                          <a:srgbClr val="000000"/>
                        </a:solidFill>
                        <a:prstDash val="solid"/>
                        <a:headEnd type="none" w="med" len="med"/>
                        <a:tailEnd type="none" w="med" len="med"/>
                      </a:ln>
                    </p:spPr>
                  </p:sp>
                  <p:sp>
                    <p:nvSpPr>
                      <p:cNvPr id="521" name="直接连接符 520">
                        <a:extLst>
                          <a:ext uri="{FF2B5EF4-FFF2-40B4-BE49-F238E27FC236}">
                            <a16:creationId xmlns:a16="http://schemas.microsoft.com/office/drawing/2014/main" id="{C207E17F-EC33-DA7E-19B6-4EE30C0998E8}"/>
                          </a:ext>
                        </a:extLst>
                      </p:cNvPr>
                      <p:cNvSpPr/>
                      <p:nvPr/>
                    </p:nvSpPr>
                    <p:spPr>
                      <a:xfrm rot="5400000">
                        <a:off x="2467" y="10646"/>
                        <a:ext cx="1" cy="70"/>
                      </a:xfrm>
                      <a:prstGeom prst="line">
                        <a:avLst/>
                      </a:prstGeom>
                      <a:ln w="6350" cap="flat" cmpd="sng">
                        <a:solidFill>
                          <a:srgbClr val="000000"/>
                        </a:solidFill>
                        <a:prstDash val="solid"/>
                        <a:headEnd type="none" w="med" len="med"/>
                        <a:tailEnd type="none" w="med" len="med"/>
                      </a:ln>
                    </p:spPr>
                  </p:sp>
                  <p:grpSp>
                    <p:nvGrpSpPr>
                      <p:cNvPr id="522" name="组合 521">
                        <a:extLst>
                          <a:ext uri="{FF2B5EF4-FFF2-40B4-BE49-F238E27FC236}">
                            <a16:creationId xmlns:a16="http://schemas.microsoft.com/office/drawing/2014/main" id="{2E9A005D-6D38-B95E-4D3A-B72E73CF5BF8}"/>
                          </a:ext>
                        </a:extLst>
                      </p:cNvPr>
                      <p:cNvGrpSpPr/>
                      <p:nvPr/>
                    </p:nvGrpSpPr>
                    <p:grpSpPr>
                      <a:xfrm>
                        <a:off x="2426" y="11264"/>
                        <a:ext cx="140" cy="190"/>
                        <a:chOff x="2430" y="11012"/>
                        <a:chExt cx="140" cy="190"/>
                      </a:xfrm>
                    </p:grpSpPr>
                    <p:sp>
                      <p:nvSpPr>
                        <p:cNvPr id="523" name="直接连接符 522">
                          <a:extLst>
                            <a:ext uri="{FF2B5EF4-FFF2-40B4-BE49-F238E27FC236}">
                              <a16:creationId xmlns:a16="http://schemas.microsoft.com/office/drawing/2014/main" id="{C2C11D94-51B7-D731-4CAB-7F058B75656C}"/>
                            </a:ext>
                          </a:extLst>
                        </p:cNvPr>
                        <p:cNvSpPr/>
                        <p:nvPr/>
                      </p:nvSpPr>
                      <p:spPr>
                        <a:xfrm rot="5400000">
                          <a:off x="2467" y="10976"/>
                          <a:ext cx="1" cy="70"/>
                        </a:xfrm>
                        <a:prstGeom prst="line">
                          <a:avLst/>
                        </a:prstGeom>
                        <a:ln w="6350" cap="flat" cmpd="sng">
                          <a:solidFill>
                            <a:srgbClr val="000000"/>
                          </a:solidFill>
                          <a:prstDash val="solid"/>
                          <a:headEnd type="none" w="med" len="med"/>
                          <a:tailEnd type="none" w="med" len="med"/>
                        </a:ln>
                      </p:spPr>
                    </p:sp>
                    <p:sp>
                      <p:nvSpPr>
                        <p:cNvPr id="524" name="直接连接符 523">
                          <a:extLst>
                            <a:ext uri="{FF2B5EF4-FFF2-40B4-BE49-F238E27FC236}">
                              <a16:creationId xmlns:a16="http://schemas.microsoft.com/office/drawing/2014/main" id="{C3A1E02C-F6E6-32F0-01B0-7362FDC8F04C}"/>
                            </a:ext>
                          </a:extLst>
                        </p:cNvPr>
                        <p:cNvSpPr/>
                        <p:nvPr/>
                      </p:nvSpPr>
                      <p:spPr>
                        <a:xfrm rot="5400000">
                          <a:off x="2467" y="11024"/>
                          <a:ext cx="1" cy="70"/>
                        </a:xfrm>
                        <a:prstGeom prst="line">
                          <a:avLst/>
                        </a:prstGeom>
                        <a:ln w="6350" cap="flat" cmpd="sng">
                          <a:solidFill>
                            <a:srgbClr val="000000"/>
                          </a:solidFill>
                          <a:prstDash val="solid"/>
                          <a:headEnd type="none" w="med" len="med"/>
                          <a:tailEnd type="none" w="med" len="med"/>
                        </a:ln>
                      </p:spPr>
                    </p:sp>
                    <p:sp>
                      <p:nvSpPr>
                        <p:cNvPr id="525" name="直接连接符 524">
                          <a:extLst>
                            <a:ext uri="{FF2B5EF4-FFF2-40B4-BE49-F238E27FC236}">
                              <a16:creationId xmlns:a16="http://schemas.microsoft.com/office/drawing/2014/main" id="{33CB776C-0575-A67D-8813-B586CC67BF85}"/>
                            </a:ext>
                          </a:extLst>
                        </p:cNvPr>
                        <p:cNvSpPr/>
                        <p:nvPr/>
                      </p:nvSpPr>
                      <p:spPr>
                        <a:xfrm rot="5400000">
                          <a:off x="2467" y="11071"/>
                          <a:ext cx="1" cy="70"/>
                        </a:xfrm>
                        <a:prstGeom prst="line">
                          <a:avLst/>
                        </a:prstGeom>
                        <a:ln w="6350" cap="flat" cmpd="sng">
                          <a:solidFill>
                            <a:srgbClr val="000000"/>
                          </a:solidFill>
                          <a:prstDash val="solid"/>
                          <a:headEnd type="none" w="med" len="med"/>
                          <a:tailEnd type="none" w="med" len="med"/>
                        </a:ln>
                      </p:spPr>
                    </p:sp>
                    <p:sp>
                      <p:nvSpPr>
                        <p:cNvPr id="526" name="直接连接符 525">
                          <a:extLst>
                            <a:ext uri="{FF2B5EF4-FFF2-40B4-BE49-F238E27FC236}">
                              <a16:creationId xmlns:a16="http://schemas.microsoft.com/office/drawing/2014/main" id="{BB8EB910-26E0-29CA-21C1-32EA24844D0A}"/>
                            </a:ext>
                          </a:extLst>
                        </p:cNvPr>
                        <p:cNvSpPr/>
                        <p:nvPr/>
                      </p:nvSpPr>
                      <p:spPr>
                        <a:xfrm rot="5400000">
                          <a:off x="2469" y="11120"/>
                          <a:ext cx="0" cy="70"/>
                        </a:xfrm>
                        <a:prstGeom prst="line">
                          <a:avLst/>
                        </a:prstGeom>
                        <a:ln w="6350" cap="flat" cmpd="sng">
                          <a:solidFill>
                            <a:srgbClr val="000000"/>
                          </a:solidFill>
                          <a:prstDash val="solid"/>
                          <a:headEnd type="none" w="med" len="med"/>
                          <a:tailEnd type="none" w="med" len="med"/>
                        </a:ln>
                      </p:spPr>
                    </p:sp>
                    <p:sp>
                      <p:nvSpPr>
                        <p:cNvPr id="527" name="直接连接符 526">
                          <a:extLst>
                            <a:ext uri="{FF2B5EF4-FFF2-40B4-BE49-F238E27FC236}">
                              <a16:creationId xmlns:a16="http://schemas.microsoft.com/office/drawing/2014/main" id="{814A24E7-DF16-64D7-BEB0-D571084080A7}"/>
                            </a:ext>
                          </a:extLst>
                        </p:cNvPr>
                        <p:cNvSpPr/>
                        <p:nvPr/>
                      </p:nvSpPr>
                      <p:spPr>
                        <a:xfrm rot="5400000">
                          <a:off x="2498" y="11130"/>
                          <a:ext cx="1" cy="140"/>
                        </a:xfrm>
                        <a:prstGeom prst="line">
                          <a:avLst/>
                        </a:prstGeom>
                        <a:ln w="6350" cap="flat" cmpd="sng">
                          <a:solidFill>
                            <a:srgbClr val="000000"/>
                          </a:solidFill>
                          <a:prstDash val="solid"/>
                          <a:headEnd type="none" w="med" len="med"/>
                          <a:tailEnd type="none" w="med" len="med"/>
                        </a:ln>
                      </p:spPr>
                    </p:sp>
                  </p:grpSp>
                </p:grpSp>
              </p:grpSp>
            </p:grpSp>
          </p:grpSp>
          <p:sp>
            <p:nvSpPr>
              <p:cNvPr id="497" name="任意多边形 1073819185">
                <a:extLst>
                  <a:ext uri="{FF2B5EF4-FFF2-40B4-BE49-F238E27FC236}">
                    <a16:creationId xmlns:a16="http://schemas.microsoft.com/office/drawing/2014/main" id="{6CC739AD-38F0-B127-C761-92503C87464A}"/>
                  </a:ext>
                </a:extLst>
              </p:cNvPr>
              <p:cNvSpPr>
                <a:spLocks noChangeAspect="1"/>
              </p:cNvSpPr>
              <p:nvPr/>
            </p:nvSpPr>
            <p:spPr>
              <a:xfrm rot="353826">
                <a:off x="3713" y="10436"/>
                <a:ext cx="85" cy="79"/>
              </a:xfrm>
              <a:custGeom>
                <a:avLst/>
                <a:gdLst>
                  <a:gd name="txL" fmla="*/ 0 w 21600"/>
                  <a:gd name="txT" fmla="*/ 0 h 20407"/>
                  <a:gd name="txR" fmla="*/ 21600 w 21600"/>
                  <a:gd name="txB" fmla="*/ 20407 h 20407"/>
                </a:gdLst>
                <a:ahLst/>
                <a:cxnLst>
                  <a:cxn ang="270">
                    <a:pos x="7202" y="0"/>
                  </a:cxn>
                  <a:cxn ang="0">
                    <a:pos x="21599" y="20406"/>
                  </a:cxn>
                  <a:cxn ang="180">
                    <a:pos x="0" y="20364"/>
                  </a:cxn>
                </a:cxnLst>
                <a:rect l="txL" t="txT" r="txR" b="txB"/>
                <a:pathLst>
                  <a:path w="21600" h="20407" fill="none">
                    <a:moveTo>
                      <a:pt x="7202" y="0"/>
                    </a:moveTo>
                    <a:arcTo wR="21600" hR="21600" stAng="-4231391" swAng="4238076"/>
                  </a:path>
                  <a:path w="21600" h="20407" stroke="0">
                    <a:moveTo>
                      <a:pt x="7202" y="0"/>
                    </a:moveTo>
                    <a:arcTo wR="21600" hR="21600" stAng="-4231391" swAng="4238076"/>
                    <a:lnTo>
                      <a:pt x="0" y="20364"/>
                    </a:lnTo>
                    <a:close/>
                  </a:path>
                </a:pathLst>
              </a:custGeom>
              <a:noFill/>
              <a:ln w="9525" cap="flat" cmpd="sng">
                <a:solidFill>
                  <a:srgbClr val="000000"/>
                </a:solidFill>
                <a:prstDash val="solid"/>
                <a:headEnd type="none" w="med" len="med"/>
                <a:tailEnd type="none" w="med" len="med"/>
              </a:ln>
            </p:spPr>
            <p:txBody>
              <a:bodyPr/>
              <a:lstStyle/>
              <a:p>
                <a:endParaRPr lang="zh-CN" altLang="en-US"/>
              </a:p>
            </p:txBody>
          </p:sp>
        </p:grpSp>
        <p:sp>
          <p:nvSpPr>
            <p:cNvPr id="494" name="等腰三角形 493">
              <a:extLst>
                <a:ext uri="{FF2B5EF4-FFF2-40B4-BE49-F238E27FC236}">
                  <a16:creationId xmlns:a16="http://schemas.microsoft.com/office/drawing/2014/main" id="{26A2A56F-5D86-49C0-78D3-647255A1356B}"/>
                </a:ext>
              </a:extLst>
            </p:cNvPr>
            <p:cNvSpPr>
              <a:spLocks noChangeAspect="1"/>
            </p:cNvSpPr>
            <p:nvPr/>
          </p:nvSpPr>
          <p:spPr>
            <a:xfrm rot="-25932198">
              <a:off x="5957" y="8538"/>
              <a:ext cx="62" cy="55"/>
            </a:xfrm>
            <a:prstGeom prst="triangle">
              <a:avLst>
                <a:gd name="adj" fmla="val 50000"/>
              </a:avLst>
            </a:prstGeom>
            <a:solidFill>
              <a:srgbClr val="FFFFFF"/>
            </a:solidFill>
            <a:ln w="9525">
              <a:noFill/>
            </a:ln>
          </p:spPr>
          <p:txBody>
            <a:bodyPr/>
            <a:lstStyle/>
            <a:p>
              <a:endParaRPr lang="zh-CN" altLang="en-US"/>
            </a:p>
          </p:txBody>
        </p:sp>
      </p:grpSp>
      <p:grpSp>
        <p:nvGrpSpPr>
          <p:cNvPr id="533" name="组合 532">
            <a:extLst>
              <a:ext uri="{FF2B5EF4-FFF2-40B4-BE49-F238E27FC236}">
                <a16:creationId xmlns:a16="http://schemas.microsoft.com/office/drawing/2014/main" id="{56B699B2-25F9-2A5D-2DE4-DDFF871627CC}"/>
              </a:ext>
            </a:extLst>
          </p:cNvPr>
          <p:cNvGrpSpPr>
            <a:grpSpLocks noRot="1"/>
          </p:cNvGrpSpPr>
          <p:nvPr/>
        </p:nvGrpSpPr>
        <p:grpSpPr>
          <a:xfrm>
            <a:off x="10683320" y="3863895"/>
            <a:ext cx="1331469" cy="1728689"/>
            <a:chOff x="6439" y="16025"/>
            <a:chExt cx="1073" cy="1702"/>
          </a:xfrm>
        </p:grpSpPr>
        <p:grpSp>
          <p:nvGrpSpPr>
            <p:cNvPr id="534" name="组合 533">
              <a:extLst>
                <a:ext uri="{FF2B5EF4-FFF2-40B4-BE49-F238E27FC236}">
                  <a16:creationId xmlns:a16="http://schemas.microsoft.com/office/drawing/2014/main" id="{8960F8E1-4661-0B26-8B38-72323BCE3C3F}"/>
                </a:ext>
              </a:extLst>
            </p:cNvPr>
            <p:cNvGrpSpPr>
              <a:grpSpLocks noChangeAspect="1"/>
            </p:cNvGrpSpPr>
            <p:nvPr/>
          </p:nvGrpSpPr>
          <p:grpSpPr>
            <a:xfrm>
              <a:off x="6849" y="16289"/>
              <a:ext cx="153" cy="1259"/>
              <a:chOff x="7629" y="4318"/>
              <a:chExt cx="238" cy="1468"/>
            </a:xfrm>
          </p:grpSpPr>
          <p:sp>
            <p:nvSpPr>
              <p:cNvPr id="569" name="任意多边形 1073821997">
                <a:extLst>
                  <a:ext uri="{FF2B5EF4-FFF2-40B4-BE49-F238E27FC236}">
                    <a16:creationId xmlns:a16="http://schemas.microsoft.com/office/drawing/2014/main" id="{7BBA85D1-E327-A53B-4032-3D90282E4C2B}"/>
                  </a:ext>
                </a:extLst>
              </p:cNvPr>
              <p:cNvSpPr>
                <a:spLocks noChangeAspect="1"/>
              </p:cNvSpPr>
              <p:nvPr/>
            </p:nvSpPr>
            <p:spPr>
              <a:xfrm>
                <a:off x="7629" y="4318"/>
                <a:ext cx="238" cy="69"/>
              </a:xfrm>
              <a:custGeom>
                <a:avLst/>
                <a:gdLst>
                  <a:gd name="txL" fmla="*/ 3300 w 21600"/>
                  <a:gd name="txT" fmla="*/ 3300 h 21600"/>
                  <a:gd name="txR" fmla="*/ 18300 w 21600"/>
                  <a:gd name="txB" fmla="*/ 18300 h 21600"/>
                </a:gdLst>
                <a:ahLst/>
                <a:cxnLst>
                  <a:cxn ang="0">
                    <a:pos x="20100" y="10800"/>
                  </a:cxn>
                  <a:cxn ang="90">
                    <a:pos x="10800" y="21600"/>
                  </a:cxn>
                  <a:cxn ang="180">
                    <a:pos x="1500" y="10800"/>
                  </a:cxn>
                  <a:cxn ang="270">
                    <a:pos x="10800" y="0"/>
                  </a:cxn>
                </a:cxnLst>
                <a:rect l="txL" t="txT" r="txR" b="txB"/>
                <a:pathLst>
                  <a:path w="21600" h="21600">
                    <a:moveTo>
                      <a:pt x="0" y="0"/>
                    </a:moveTo>
                    <a:lnTo>
                      <a:pt x="3000" y="21600"/>
                    </a:lnTo>
                    <a:lnTo>
                      <a:pt x="18600" y="21600"/>
                    </a:lnTo>
                    <a:lnTo>
                      <a:pt x="21600" y="0"/>
                    </a:lnTo>
                    <a:close/>
                  </a:path>
                </a:pathLst>
              </a:custGeom>
              <a:noFill/>
              <a:ln w="9525" cap="flat" cmpd="sng">
                <a:solidFill>
                  <a:srgbClr val="000000"/>
                </a:solidFill>
                <a:prstDash val="solid"/>
                <a:miter/>
                <a:headEnd type="none" w="med" len="med"/>
                <a:tailEnd type="none" w="med" len="med"/>
              </a:ln>
            </p:spPr>
            <p:txBody>
              <a:bodyPr/>
              <a:lstStyle/>
              <a:p>
                <a:endParaRPr lang="zh-CN" altLang="en-US"/>
              </a:p>
            </p:txBody>
          </p:sp>
          <p:grpSp>
            <p:nvGrpSpPr>
              <p:cNvPr id="570" name="组合 569">
                <a:extLst>
                  <a:ext uri="{FF2B5EF4-FFF2-40B4-BE49-F238E27FC236}">
                    <a16:creationId xmlns:a16="http://schemas.microsoft.com/office/drawing/2014/main" id="{8168B53D-EEDC-6051-4E9F-1E4F95238363}"/>
                  </a:ext>
                </a:extLst>
              </p:cNvPr>
              <p:cNvGrpSpPr>
                <a:grpSpLocks noChangeAspect="1"/>
              </p:cNvGrpSpPr>
              <p:nvPr/>
            </p:nvGrpSpPr>
            <p:grpSpPr>
              <a:xfrm>
                <a:off x="7650" y="4357"/>
                <a:ext cx="198" cy="1429"/>
                <a:chOff x="7650" y="4357"/>
                <a:chExt cx="198" cy="1429"/>
              </a:xfrm>
            </p:grpSpPr>
            <p:sp>
              <p:nvSpPr>
                <p:cNvPr id="572" name="椭圆 571">
                  <a:extLst>
                    <a:ext uri="{FF2B5EF4-FFF2-40B4-BE49-F238E27FC236}">
                      <a16:creationId xmlns:a16="http://schemas.microsoft.com/office/drawing/2014/main" id="{1EFA6300-106A-143D-C77C-9E4842F5C883}"/>
                    </a:ext>
                  </a:extLst>
                </p:cNvPr>
                <p:cNvSpPr>
                  <a:spLocks noChangeAspect="1"/>
                </p:cNvSpPr>
                <p:nvPr/>
              </p:nvSpPr>
              <p:spPr>
                <a:xfrm>
                  <a:off x="7650" y="5616"/>
                  <a:ext cx="196" cy="170"/>
                </a:xfrm>
                <a:prstGeom prst="ellipse">
                  <a:avLst/>
                </a:prstGeom>
                <a:noFill/>
                <a:ln w="9525" cap="flat" cmpd="sng">
                  <a:solidFill>
                    <a:srgbClr val="000000"/>
                  </a:solidFill>
                  <a:prstDash val="solid"/>
                  <a:headEnd type="none" w="med" len="med"/>
                  <a:tailEnd type="none" w="med" len="med"/>
                </a:ln>
              </p:spPr>
              <p:txBody>
                <a:bodyPr/>
                <a:lstStyle/>
                <a:p>
                  <a:endParaRPr lang="zh-CN" altLang="en-US"/>
                </a:p>
              </p:txBody>
            </p:sp>
            <p:sp>
              <p:nvSpPr>
                <p:cNvPr id="573" name="矩形 572">
                  <a:extLst>
                    <a:ext uri="{FF2B5EF4-FFF2-40B4-BE49-F238E27FC236}">
                      <a16:creationId xmlns:a16="http://schemas.microsoft.com/office/drawing/2014/main" id="{B7078EEB-9C56-2D1E-C544-C859E57FF8B2}"/>
                    </a:ext>
                  </a:extLst>
                </p:cNvPr>
                <p:cNvSpPr>
                  <a:spLocks noChangeAspect="1"/>
                </p:cNvSpPr>
                <p:nvPr/>
              </p:nvSpPr>
              <p:spPr>
                <a:xfrm>
                  <a:off x="7650" y="4357"/>
                  <a:ext cx="198" cy="1315"/>
                </a:xfrm>
                <a:prstGeom prst="rect">
                  <a:avLst/>
                </a:prstGeom>
                <a:noFill/>
                <a:ln w="9525" cap="flat" cmpd="sng">
                  <a:solidFill>
                    <a:srgbClr val="000000"/>
                  </a:solidFill>
                  <a:prstDash val="solid"/>
                  <a:miter/>
                  <a:headEnd type="none" w="med" len="med"/>
                  <a:tailEnd type="none" w="med" len="med"/>
                </a:ln>
              </p:spPr>
              <p:txBody>
                <a:bodyPr/>
                <a:lstStyle/>
                <a:p>
                  <a:endParaRPr lang="zh-CN" altLang="en-US"/>
                </a:p>
              </p:txBody>
            </p:sp>
            <p:sp>
              <p:nvSpPr>
                <p:cNvPr id="574" name="圆角矩形 1073822001">
                  <a:extLst>
                    <a:ext uri="{FF2B5EF4-FFF2-40B4-BE49-F238E27FC236}">
                      <a16:creationId xmlns:a16="http://schemas.microsoft.com/office/drawing/2014/main" id="{F3455203-E607-6AA9-2910-ECD815E55524}"/>
                    </a:ext>
                  </a:extLst>
                </p:cNvPr>
                <p:cNvSpPr>
                  <a:spLocks noChangeAspect="1"/>
                </p:cNvSpPr>
                <p:nvPr/>
              </p:nvSpPr>
              <p:spPr>
                <a:xfrm>
                  <a:off x="7664" y="5601"/>
                  <a:ext cx="165" cy="90"/>
                </a:xfrm>
                <a:prstGeom prst="roundRect">
                  <a:avLst>
                    <a:gd name="adj" fmla="val 16667"/>
                  </a:avLst>
                </a:prstGeom>
                <a:solidFill>
                  <a:srgbClr val="FFFFFF"/>
                </a:solidFill>
                <a:ln w="9525" cap="flat" cmpd="sng">
                  <a:solidFill>
                    <a:srgbClr val="FFFFFF"/>
                  </a:solidFill>
                  <a:prstDash val="solid"/>
                  <a:headEnd type="none" w="med" len="med"/>
                  <a:tailEnd type="none" w="med" len="med"/>
                </a:ln>
              </p:spPr>
              <p:txBody>
                <a:bodyPr/>
                <a:lstStyle/>
                <a:p>
                  <a:endParaRPr lang="zh-CN" altLang="en-US"/>
                </a:p>
              </p:txBody>
            </p:sp>
          </p:grpSp>
          <p:sp>
            <p:nvSpPr>
              <p:cNvPr id="571" name="圆角矩形 1073822002">
                <a:extLst>
                  <a:ext uri="{FF2B5EF4-FFF2-40B4-BE49-F238E27FC236}">
                    <a16:creationId xmlns:a16="http://schemas.microsoft.com/office/drawing/2014/main" id="{BE2900AB-66BC-5DFC-EEC3-69CCEF957BB6}"/>
                  </a:ext>
                </a:extLst>
              </p:cNvPr>
              <p:cNvSpPr>
                <a:spLocks noChangeAspect="1"/>
              </p:cNvSpPr>
              <p:nvPr/>
            </p:nvSpPr>
            <p:spPr>
              <a:xfrm>
                <a:off x="7667" y="4336"/>
                <a:ext cx="167" cy="90"/>
              </a:xfrm>
              <a:prstGeom prst="roundRect">
                <a:avLst>
                  <a:gd name="adj" fmla="val 0"/>
                </a:avLst>
              </a:prstGeom>
              <a:solidFill>
                <a:srgbClr val="FFFFFF"/>
              </a:solidFill>
              <a:ln w="9525" cap="flat" cmpd="sng">
                <a:solidFill>
                  <a:srgbClr val="FFFFFF"/>
                </a:solidFill>
                <a:prstDash val="solid"/>
                <a:headEnd type="none" w="med" len="med"/>
                <a:tailEnd type="none" w="med" len="med"/>
              </a:ln>
            </p:spPr>
            <p:txBody>
              <a:bodyPr/>
              <a:lstStyle/>
              <a:p>
                <a:endParaRPr lang="zh-CN" altLang="en-US"/>
              </a:p>
            </p:txBody>
          </p:sp>
        </p:grpSp>
        <p:sp>
          <p:nvSpPr>
            <p:cNvPr id="535" name="任意多边形 1073822003">
              <a:extLst>
                <a:ext uri="{FF2B5EF4-FFF2-40B4-BE49-F238E27FC236}">
                  <a16:creationId xmlns:a16="http://schemas.microsoft.com/office/drawing/2014/main" id="{C6A69434-CF15-D402-0E27-804286FB11BB}"/>
                </a:ext>
              </a:extLst>
            </p:cNvPr>
            <p:cNvSpPr/>
            <p:nvPr/>
          </p:nvSpPr>
          <p:spPr>
            <a:xfrm>
              <a:off x="6865" y="16501"/>
              <a:ext cx="122" cy="1032"/>
            </a:xfrm>
            <a:custGeom>
              <a:avLst/>
              <a:gdLst/>
              <a:ahLst/>
              <a:cxnLst/>
              <a:rect l="0" t="0" r="0" b="0"/>
              <a:pathLst>
                <a:path w="187" h="512">
                  <a:moveTo>
                    <a:pt x="187" y="0"/>
                  </a:moveTo>
                  <a:lnTo>
                    <a:pt x="187" y="474"/>
                  </a:lnTo>
                  <a:lnTo>
                    <a:pt x="135" y="512"/>
                  </a:lnTo>
                  <a:lnTo>
                    <a:pt x="52" y="497"/>
                  </a:lnTo>
                  <a:lnTo>
                    <a:pt x="15" y="467"/>
                  </a:lnTo>
                  <a:lnTo>
                    <a:pt x="0" y="9"/>
                  </a:lnTo>
                  <a:lnTo>
                    <a:pt x="187" y="0"/>
                  </a:lnTo>
                  <a:close/>
                </a:path>
              </a:pathLst>
            </a:custGeom>
            <a:pattFill prst="dashHorz">
              <a:fgClr>
                <a:srgbClr val="000000">
                  <a:alpha val="100000"/>
                </a:srgbClr>
              </a:fgClr>
              <a:bgClr>
                <a:srgbClr val="FFFFFF">
                  <a:alpha val="100000"/>
                </a:srgbClr>
              </a:bgClr>
            </a:pattFill>
            <a:ln w="9525">
              <a:noFill/>
            </a:ln>
          </p:spPr>
          <p:txBody>
            <a:bodyPr/>
            <a:lstStyle/>
            <a:p>
              <a:endParaRPr lang="zh-CN" altLang="en-US"/>
            </a:p>
          </p:txBody>
        </p:sp>
        <p:sp>
          <p:nvSpPr>
            <p:cNvPr id="536" name="直接连接符 535">
              <a:extLst>
                <a:ext uri="{FF2B5EF4-FFF2-40B4-BE49-F238E27FC236}">
                  <a16:creationId xmlns:a16="http://schemas.microsoft.com/office/drawing/2014/main" id="{D7370A06-AB79-0AB4-95CD-9429F52D178A}"/>
                </a:ext>
              </a:extLst>
            </p:cNvPr>
            <p:cNvSpPr>
              <a:spLocks noChangeAspect="1"/>
            </p:cNvSpPr>
            <p:nvPr/>
          </p:nvSpPr>
          <p:spPr>
            <a:xfrm>
              <a:off x="6872" y="16515"/>
              <a:ext cx="116" cy="1"/>
            </a:xfrm>
            <a:prstGeom prst="line">
              <a:avLst/>
            </a:prstGeom>
            <a:ln w="9525" cap="flat" cmpd="sng">
              <a:solidFill>
                <a:srgbClr val="000000"/>
              </a:solidFill>
              <a:prstDash val="solid"/>
              <a:headEnd type="none" w="med" len="med"/>
              <a:tailEnd type="none" w="med" len="med"/>
            </a:ln>
          </p:spPr>
        </p:sp>
        <p:grpSp>
          <p:nvGrpSpPr>
            <p:cNvPr id="537" name="组合 536">
              <a:extLst>
                <a:ext uri="{FF2B5EF4-FFF2-40B4-BE49-F238E27FC236}">
                  <a16:creationId xmlns:a16="http://schemas.microsoft.com/office/drawing/2014/main" id="{4ED4A03C-1C43-71ED-A251-2704853C2040}"/>
                </a:ext>
              </a:extLst>
            </p:cNvPr>
            <p:cNvGrpSpPr/>
            <p:nvPr/>
          </p:nvGrpSpPr>
          <p:grpSpPr>
            <a:xfrm>
              <a:off x="6909" y="17525"/>
              <a:ext cx="527" cy="202"/>
              <a:chOff x="5792" y="5997"/>
              <a:chExt cx="527" cy="202"/>
            </a:xfrm>
          </p:grpSpPr>
          <p:sp>
            <p:nvSpPr>
              <p:cNvPr id="567" name="任意多边形 1073822006">
                <a:extLst>
                  <a:ext uri="{FF2B5EF4-FFF2-40B4-BE49-F238E27FC236}">
                    <a16:creationId xmlns:a16="http://schemas.microsoft.com/office/drawing/2014/main" id="{0642E3BF-C1AA-B4DF-6B05-49212DDDC618}"/>
                  </a:ext>
                </a:extLst>
              </p:cNvPr>
              <p:cNvSpPr/>
              <p:nvPr/>
            </p:nvSpPr>
            <p:spPr>
              <a:xfrm flipH="1" flipV="1">
                <a:off x="5832" y="6001"/>
                <a:ext cx="446" cy="169"/>
              </a:xfrm>
              <a:custGeom>
                <a:avLst/>
                <a:gdLst>
                  <a:gd name="txL" fmla="*/ 0 w 43200"/>
                  <a:gd name="txT" fmla="*/ 0 h 23451"/>
                  <a:gd name="txR" fmla="*/ 43200 w 43200"/>
                  <a:gd name="txB" fmla="*/ 23451 h 23451"/>
                </a:gdLst>
                <a:ahLst/>
                <a:cxnLst>
                  <a:cxn ang="90">
                    <a:pos x="79" y="23451"/>
                  </a:cxn>
                  <a:cxn ang="0">
                    <a:pos x="43200" y="21600"/>
                  </a:cxn>
                  <a:cxn ang="90">
                    <a:pos x="21600" y="21600"/>
                  </a:cxn>
                </a:cxnLst>
                <a:rect l="txL" t="txT" r="txR" b="txB"/>
                <a:pathLst>
                  <a:path w="43200" h="23451" fill="none">
                    <a:moveTo>
                      <a:pt x="79" y="23451"/>
                    </a:moveTo>
                    <a:arcTo wR="21600" hR="21600" stAng="-11094951" swAng="11094951"/>
                  </a:path>
                  <a:path w="43200" h="23451" stroke="0">
                    <a:moveTo>
                      <a:pt x="79" y="23451"/>
                    </a:moveTo>
                    <a:arcTo wR="21600" hR="21600" stAng="-11094951" swAng="11094951"/>
                    <a:lnTo>
                      <a:pt x="21600" y="21600"/>
                    </a:lnTo>
                    <a:close/>
                  </a:path>
                </a:pathLst>
              </a:custGeom>
              <a:noFill/>
              <a:ln w="9525" cap="flat" cmpd="sng">
                <a:solidFill>
                  <a:srgbClr val="000000"/>
                </a:solidFill>
                <a:prstDash val="solid"/>
                <a:headEnd type="none" w="med" len="med"/>
                <a:tailEnd type="none" w="med" len="med"/>
              </a:ln>
            </p:spPr>
            <p:txBody>
              <a:bodyPr/>
              <a:lstStyle/>
              <a:p>
                <a:endParaRPr lang="zh-CN" altLang="en-US"/>
              </a:p>
            </p:txBody>
          </p:sp>
          <p:sp>
            <p:nvSpPr>
              <p:cNvPr id="568" name="任意多边形 1073822007">
                <a:extLst>
                  <a:ext uri="{FF2B5EF4-FFF2-40B4-BE49-F238E27FC236}">
                    <a16:creationId xmlns:a16="http://schemas.microsoft.com/office/drawing/2014/main" id="{7F23F777-867D-096C-3E35-FDDB538DF809}"/>
                  </a:ext>
                </a:extLst>
              </p:cNvPr>
              <p:cNvSpPr/>
              <p:nvPr/>
            </p:nvSpPr>
            <p:spPr>
              <a:xfrm flipH="1" flipV="1">
                <a:off x="5792" y="5997"/>
                <a:ext cx="527" cy="202"/>
              </a:xfrm>
              <a:custGeom>
                <a:avLst/>
                <a:gdLst>
                  <a:gd name="txL" fmla="*/ 0 w 43200"/>
                  <a:gd name="txT" fmla="*/ 0 h 23451"/>
                  <a:gd name="txR" fmla="*/ 43200 w 43200"/>
                  <a:gd name="txB" fmla="*/ 23451 h 23451"/>
                </a:gdLst>
                <a:ahLst/>
                <a:cxnLst>
                  <a:cxn ang="90">
                    <a:pos x="79" y="23451"/>
                  </a:cxn>
                  <a:cxn ang="0">
                    <a:pos x="43200" y="21600"/>
                  </a:cxn>
                  <a:cxn ang="90">
                    <a:pos x="21600" y="21600"/>
                  </a:cxn>
                </a:cxnLst>
                <a:rect l="txL" t="txT" r="txR" b="txB"/>
                <a:pathLst>
                  <a:path w="43200" h="23451" fill="none">
                    <a:moveTo>
                      <a:pt x="79" y="23451"/>
                    </a:moveTo>
                    <a:arcTo wR="21600" hR="21600" stAng="-11094951" swAng="11094951"/>
                  </a:path>
                  <a:path w="43200" h="23451" stroke="0">
                    <a:moveTo>
                      <a:pt x="79" y="23451"/>
                    </a:moveTo>
                    <a:arcTo wR="21600" hR="21600" stAng="-11094951" swAng="11094951"/>
                    <a:lnTo>
                      <a:pt x="21600" y="21600"/>
                    </a:lnTo>
                    <a:close/>
                  </a:path>
                </a:pathLst>
              </a:custGeom>
              <a:noFill/>
              <a:ln w="9525" cap="flat" cmpd="sng">
                <a:solidFill>
                  <a:srgbClr val="000000"/>
                </a:solidFill>
                <a:prstDash val="solid"/>
                <a:headEnd type="none" w="med" len="med"/>
                <a:tailEnd type="none" w="med" len="med"/>
              </a:ln>
            </p:spPr>
            <p:txBody>
              <a:bodyPr/>
              <a:lstStyle/>
              <a:p>
                <a:endParaRPr lang="zh-CN" altLang="en-US"/>
              </a:p>
            </p:txBody>
          </p:sp>
        </p:grpSp>
        <p:grpSp>
          <p:nvGrpSpPr>
            <p:cNvPr id="538" name="组合 537">
              <a:extLst>
                <a:ext uri="{FF2B5EF4-FFF2-40B4-BE49-F238E27FC236}">
                  <a16:creationId xmlns:a16="http://schemas.microsoft.com/office/drawing/2014/main" id="{7AF05243-0966-70D3-2E98-040A84F06AE1}"/>
                </a:ext>
              </a:extLst>
            </p:cNvPr>
            <p:cNvGrpSpPr>
              <a:grpSpLocks noChangeAspect="1"/>
            </p:cNvGrpSpPr>
            <p:nvPr/>
          </p:nvGrpSpPr>
          <p:grpSpPr>
            <a:xfrm>
              <a:off x="7319" y="16377"/>
              <a:ext cx="193" cy="1186"/>
              <a:chOff x="7422" y="3973"/>
              <a:chExt cx="198" cy="1219"/>
            </a:xfrm>
          </p:grpSpPr>
          <p:grpSp>
            <p:nvGrpSpPr>
              <p:cNvPr id="554" name="组合 553">
                <a:extLst>
                  <a:ext uri="{FF2B5EF4-FFF2-40B4-BE49-F238E27FC236}">
                    <a16:creationId xmlns:a16="http://schemas.microsoft.com/office/drawing/2014/main" id="{52C5ACEF-BABB-C424-BFEE-436ACA18B292}"/>
                  </a:ext>
                </a:extLst>
              </p:cNvPr>
              <p:cNvGrpSpPr>
                <a:grpSpLocks noChangeAspect="1"/>
              </p:cNvGrpSpPr>
              <p:nvPr/>
            </p:nvGrpSpPr>
            <p:grpSpPr>
              <a:xfrm>
                <a:off x="7422" y="3973"/>
                <a:ext cx="198" cy="1219"/>
                <a:chOff x="1955" y="1517"/>
                <a:chExt cx="397" cy="2439"/>
              </a:xfrm>
            </p:grpSpPr>
            <p:sp>
              <p:nvSpPr>
                <p:cNvPr id="557" name="矩形 556">
                  <a:extLst>
                    <a:ext uri="{FF2B5EF4-FFF2-40B4-BE49-F238E27FC236}">
                      <a16:creationId xmlns:a16="http://schemas.microsoft.com/office/drawing/2014/main" id="{6C6F9C23-A0BD-7465-218A-5061B5B12AF8}"/>
                    </a:ext>
                  </a:extLst>
                </p:cNvPr>
                <p:cNvSpPr>
                  <a:spLocks noChangeAspect="1"/>
                </p:cNvSpPr>
                <p:nvPr/>
              </p:nvSpPr>
              <p:spPr>
                <a:xfrm rot="5400000">
                  <a:off x="1160" y="2934"/>
                  <a:ext cx="1984" cy="57"/>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grpSp>
              <p:nvGrpSpPr>
                <p:cNvPr id="558" name="组合 557">
                  <a:extLst>
                    <a:ext uri="{FF2B5EF4-FFF2-40B4-BE49-F238E27FC236}">
                      <a16:creationId xmlns:a16="http://schemas.microsoft.com/office/drawing/2014/main" id="{E1EDD21A-DE6E-FA15-C8FB-99FDAE4818A3}"/>
                    </a:ext>
                  </a:extLst>
                </p:cNvPr>
                <p:cNvGrpSpPr>
                  <a:grpSpLocks noChangeAspect="1"/>
                </p:cNvGrpSpPr>
                <p:nvPr/>
              </p:nvGrpSpPr>
              <p:grpSpPr>
                <a:xfrm>
                  <a:off x="1955" y="1517"/>
                  <a:ext cx="397" cy="455"/>
                  <a:chOff x="1955" y="1517"/>
                  <a:chExt cx="397" cy="455"/>
                </a:xfrm>
              </p:grpSpPr>
              <p:sp>
                <p:nvSpPr>
                  <p:cNvPr id="562" name="圆角矩形 1073822012">
                    <a:extLst>
                      <a:ext uri="{FF2B5EF4-FFF2-40B4-BE49-F238E27FC236}">
                        <a16:creationId xmlns:a16="http://schemas.microsoft.com/office/drawing/2014/main" id="{F55C2FD3-7904-78E5-D3FE-9349727C3C29}"/>
                      </a:ext>
                    </a:extLst>
                  </p:cNvPr>
                  <p:cNvSpPr>
                    <a:spLocks noChangeAspect="1"/>
                  </p:cNvSpPr>
                  <p:nvPr/>
                </p:nvSpPr>
                <p:spPr>
                  <a:xfrm>
                    <a:off x="1970" y="1517"/>
                    <a:ext cx="369"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txBody>
                  <a:bodyPr/>
                  <a:lstStyle/>
                  <a:p>
                    <a:endParaRPr lang="zh-CN" altLang="en-US"/>
                  </a:p>
                </p:txBody>
              </p:sp>
              <p:sp>
                <p:nvSpPr>
                  <p:cNvPr id="563" name="椭圆 562">
                    <a:extLst>
                      <a:ext uri="{FF2B5EF4-FFF2-40B4-BE49-F238E27FC236}">
                        <a16:creationId xmlns:a16="http://schemas.microsoft.com/office/drawing/2014/main" id="{F01CE296-12C4-B879-D07B-0D1F352DAF18}"/>
                      </a:ext>
                    </a:extLst>
                  </p:cNvPr>
                  <p:cNvSpPr>
                    <a:spLocks noChangeAspect="1"/>
                  </p:cNvSpPr>
                  <p:nvPr/>
                </p:nvSpPr>
                <p:spPr>
                  <a:xfrm>
                    <a:off x="1955" y="1575"/>
                    <a:ext cx="397" cy="397"/>
                  </a:xfrm>
                  <a:prstGeom prst="ellipse">
                    <a:avLst/>
                  </a:prstGeom>
                  <a:solidFill>
                    <a:srgbClr val="FFFFFF"/>
                  </a:solidFill>
                  <a:ln w="9525" cap="flat" cmpd="sng">
                    <a:solidFill>
                      <a:srgbClr val="000000"/>
                    </a:solidFill>
                    <a:prstDash val="solid"/>
                    <a:headEnd type="none" w="med" len="med"/>
                    <a:tailEnd type="none" w="med" len="med"/>
                  </a:ln>
                </p:spPr>
                <p:txBody>
                  <a:bodyPr/>
                  <a:lstStyle/>
                  <a:p>
                    <a:endParaRPr lang="zh-CN" altLang="en-US"/>
                  </a:p>
                </p:txBody>
              </p:sp>
              <p:sp>
                <p:nvSpPr>
                  <p:cNvPr id="564" name="矩形 563">
                    <a:extLst>
                      <a:ext uri="{FF2B5EF4-FFF2-40B4-BE49-F238E27FC236}">
                        <a16:creationId xmlns:a16="http://schemas.microsoft.com/office/drawing/2014/main" id="{6A9F604B-82B9-9E0C-5D08-B15150FFD766}"/>
                      </a:ext>
                    </a:extLst>
                  </p:cNvPr>
                  <p:cNvSpPr>
                    <a:spLocks noChangeAspect="1"/>
                  </p:cNvSpPr>
                  <p:nvPr/>
                </p:nvSpPr>
                <p:spPr>
                  <a:xfrm>
                    <a:off x="2040" y="1552"/>
                    <a:ext cx="227" cy="143"/>
                  </a:xfrm>
                  <a:prstGeom prst="rect">
                    <a:avLst/>
                  </a:prstGeom>
                  <a:solidFill>
                    <a:srgbClr val="FFFFFF"/>
                  </a:solidFill>
                  <a:ln w="9525">
                    <a:noFill/>
                  </a:ln>
                </p:spPr>
                <p:txBody>
                  <a:bodyPr/>
                  <a:lstStyle/>
                  <a:p>
                    <a:endParaRPr lang="zh-CN" altLang="en-US"/>
                  </a:p>
                </p:txBody>
              </p:sp>
              <p:sp>
                <p:nvSpPr>
                  <p:cNvPr id="565" name="任意多边形 1073822015">
                    <a:extLst>
                      <a:ext uri="{FF2B5EF4-FFF2-40B4-BE49-F238E27FC236}">
                        <a16:creationId xmlns:a16="http://schemas.microsoft.com/office/drawing/2014/main" id="{28531533-F604-4D7D-07DF-F21AF168C840}"/>
                      </a:ext>
                    </a:extLst>
                  </p:cNvPr>
                  <p:cNvSpPr>
                    <a:spLocks noChangeAspect="1"/>
                  </p:cNvSpPr>
                  <p:nvPr/>
                </p:nvSpPr>
                <p:spPr>
                  <a:xfrm>
                    <a:off x="1986" y="1545"/>
                    <a:ext cx="54" cy="78"/>
                  </a:xfrm>
                  <a:custGeom>
                    <a:avLst/>
                    <a:gdLst/>
                    <a:ahLst/>
                    <a:cxnLst/>
                    <a:rect l="0" t="0" r="0" b="0"/>
                    <a:pathLst>
                      <a:path w="54" h="78">
                        <a:moveTo>
                          <a:pt x="0" y="0"/>
                        </a:moveTo>
                        <a:cubicBezTo>
                          <a:pt x="14" y="5"/>
                          <a:pt x="28" y="10"/>
                          <a:pt x="36" y="15"/>
                        </a:cubicBezTo>
                        <a:cubicBezTo>
                          <a:pt x="44" y="20"/>
                          <a:pt x="48" y="25"/>
                          <a:pt x="51" y="33"/>
                        </a:cubicBezTo>
                        <a:cubicBezTo>
                          <a:pt x="54" y="41"/>
                          <a:pt x="53" y="56"/>
                          <a:pt x="51" y="63"/>
                        </a:cubicBezTo>
                        <a:cubicBezTo>
                          <a:pt x="49" y="70"/>
                          <a:pt x="44" y="74"/>
                          <a:pt x="39" y="78"/>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sp>
                <p:nvSpPr>
                  <p:cNvPr id="566" name="任意多边形 1073822016">
                    <a:extLst>
                      <a:ext uri="{FF2B5EF4-FFF2-40B4-BE49-F238E27FC236}">
                        <a16:creationId xmlns:a16="http://schemas.microsoft.com/office/drawing/2014/main" id="{3A06709A-B5C0-ED33-C6BA-86784BEC20D3}"/>
                      </a:ext>
                    </a:extLst>
                  </p:cNvPr>
                  <p:cNvSpPr>
                    <a:spLocks noChangeAspect="1"/>
                  </p:cNvSpPr>
                  <p:nvPr/>
                </p:nvSpPr>
                <p:spPr>
                  <a:xfrm flipH="1">
                    <a:off x="2268" y="1545"/>
                    <a:ext cx="54" cy="78"/>
                  </a:xfrm>
                  <a:custGeom>
                    <a:avLst/>
                    <a:gdLst/>
                    <a:ahLst/>
                    <a:cxnLst/>
                    <a:rect l="0" t="0" r="0" b="0"/>
                    <a:pathLst>
                      <a:path w="54" h="78">
                        <a:moveTo>
                          <a:pt x="0" y="0"/>
                        </a:moveTo>
                        <a:cubicBezTo>
                          <a:pt x="14" y="5"/>
                          <a:pt x="28" y="10"/>
                          <a:pt x="36" y="15"/>
                        </a:cubicBezTo>
                        <a:cubicBezTo>
                          <a:pt x="44" y="20"/>
                          <a:pt x="48" y="25"/>
                          <a:pt x="51" y="33"/>
                        </a:cubicBezTo>
                        <a:cubicBezTo>
                          <a:pt x="54" y="41"/>
                          <a:pt x="53" y="56"/>
                          <a:pt x="51" y="63"/>
                        </a:cubicBezTo>
                        <a:cubicBezTo>
                          <a:pt x="49" y="70"/>
                          <a:pt x="44" y="74"/>
                          <a:pt x="39" y="78"/>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grpSp>
            <p:sp>
              <p:nvSpPr>
                <p:cNvPr id="559" name="矩形 558">
                  <a:extLst>
                    <a:ext uri="{FF2B5EF4-FFF2-40B4-BE49-F238E27FC236}">
                      <a16:creationId xmlns:a16="http://schemas.microsoft.com/office/drawing/2014/main" id="{C529F59B-505A-3014-F698-B901FB9D72FD}"/>
                    </a:ext>
                  </a:extLst>
                </p:cNvPr>
                <p:cNvSpPr>
                  <a:spLocks noChangeAspect="1"/>
                </p:cNvSpPr>
                <p:nvPr/>
              </p:nvSpPr>
              <p:spPr>
                <a:xfrm>
                  <a:off x="2079" y="1866"/>
                  <a:ext cx="143" cy="143"/>
                </a:xfrm>
                <a:prstGeom prst="rect">
                  <a:avLst/>
                </a:prstGeom>
                <a:solidFill>
                  <a:srgbClr val="FFFFFF"/>
                </a:solidFill>
                <a:ln w="9525">
                  <a:noFill/>
                </a:ln>
              </p:spPr>
              <p:txBody>
                <a:bodyPr/>
                <a:lstStyle/>
                <a:p>
                  <a:endParaRPr lang="zh-CN" altLang="en-US"/>
                </a:p>
              </p:txBody>
            </p:sp>
            <p:sp>
              <p:nvSpPr>
                <p:cNvPr id="560" name="任意多边形 1073822018">
                  <a:extLst>
                    <a:ext uri="{FF2B5EF4-FFF2-40B4-BE49-F238E27FC236}">
                      <a16:creationId xmlns:a16="http://schemas.microsoft.com/office/drawing/2014/main" id="{965E0293-1972-E597-332E-F0F866762D7D}"/>
                    </a:ext>
                  </a:extLst>
                </p:cNvPr>
                <p:cNvSpPr>
                  <a:spLocks noChangeAspect="1"/>
                </p:cNvSpPr>
                <p:nvPr/>
              </p:nvSpPr>
              <p:spPr>
                <a:xfrm>
                  <a:off x="2181" y="1959"/>
                  <a:ext cx="48" cy="57"/>
                </a:xfrm>
                <a:custGeom>
                  <a:avLst/>
                  <a:gdLst/>
                  <a:ahLst/>
                  <a:cxnLst/>
                  <a:rect l="0" t="0" r="0" b="0"/>
                  <a:pathLst>
                    <a:path w="48" h="57">
                      <a:moveTo>
                        <a:pt x="48" y="0"/>
                      </a:moveTo>
                      <a:cubicBezTo>
                        <a:pt x="41" y="8"/>
                        <a:pt x="34" y="16"/>
                        <a:pt x="27" y="21"/>
                      </a:cubicBezTo>
                      <a:cubicBezTo>
                        <a:pt x="20" y="26"/>
                        <a:pt x="11" y="27"/>
                        <a:pt x="6" y="33"/>
                      </a:cubicBezTo>
                      <a:cubicBezTo>
                        <a:pt x="1" y="39"/>
                        <a:pt x="0" y="48"/>
                        <a:pt x="0" y="57"/>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sp>
              <p:nvSpPr>
                <p:cNvPr id="561" name="任意多边形 1073822019">
                  <a:extLst>
                    <a:ext uri="{FF2B5EF4-FFF2-40B4-BE49-F238E27FC236}">
                      <a16:creationId xmlns:a16="http://schemas.microsoft.com/office/drawing/2014/main" id="{2B2CBEE2-AE1B-2928-3F12-F95F264C25D1}"/>
                    </a:ext>
                  </a:extLst>
                </p:cNvPr>
                <p:cNvSpPr>
                  <a:spLocks noChangeAspect="1"/>
                </p:cNvSpPr>
                <p:nvPr/>
              </p:nvSpPr>
              <p:spPr>
                <a:xfrm flipH="1">
                  <a:off x="2076" y="1959"/>
                  <a:ext cx="48" cy="57"/>
                </a:xfrm>
                <a:custGeom>
                  <a:avLst/>
                  <a:gdLst/>
                  <a:ahLst/>
                  <a:cxnLst/>
                  <a:rect l="0" t="0" r="0" b="0"/>
                  <a:pathLst>
                    <a:path w="48" h="57">
                      <a:moveTo>
                        <a:pt x="48" y="0"/>
                      </a:moveTo>
                      <a:cubicBezTo>
                        <a:pt x="41" y="8"/>
                        <a:pt x="34" y="16"/>
                        <a:pt x="27" y="21"/>
                      </a:cubicBezTo>
                      <a:cubicBezTo>
                        <a:pt x="20" y="26"/>
                        <a:pt x="11" y="27"/>
                        <a:pt x="6" y="33"/>
                      </a:cubicBezTo>
                      <a:cubicBezTo>
                        <a:pt x="1" y="39"/>
                        <a:pt x="0" y="48"/>
                        <a:pt x="0" y="57"/>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grpSp>
          <p:sp>
            <p:nvSpPr>
              <p:cNvPr id="555" name="任意多边形 1073822020">
                <a:extLst>
                  <a:ext uri="{FF2B5EF4-FFF2-40B4-BE49-F238E27FC236}">
                    <a16:creationId xmlns:a16="http://schemas.microsoft.com/office/drawing/2014/main" id="{4A1EB35E-9D0E-7569-1ED9-341293598EFB}"/>
                  </a:ext>
                </a:extLst>
              </p:cNvPr>
              <p:cNvSpPr>
                <a:spLocks noChangeAspect="1"/>
              </p:cNvSpPr>
              <p:nvPr/>
            </p:nvSpPr>
            <p:spPr>
              <a:xfrm>
                <a:off x="7431" y="4093"/>
                <a:ext cx="177" cy="852"/>
              </a:xfrm>
              <a:custGeom>
                <a:avLst/>
                <a:gdLst/>
                <a:ahLst/>
                <a:cxnLst/>
                <a:rect l="0" t="0" r="0" b="0"/>
                <a:pathLst>
                  <a:path w="177" h="852">
                    <a:moveTo>
                      <a:pt x="57" y="3"/>
                    </a:moveTo>
                    <a:cubicBezTo>
                      <a:pt x="73" y="3"/>
                      <a:pt x="89" y="3"/>
                      <a:pt x="105" y="3"/>
                    </a:cubicBezTo>
                    <a:lnTo>
                      <a:pt x="177" y="3"/>
                    </a:lnTo>
                    <a:lnTo>
                      <a:pt x="165" y="54"/>
                    </a:lnTo>
                    <a:lnTo>
                      <a:pt x="132" y="78"/>
                    </a:lnTo>
                    <a:lnTo>
                      <a:pt x="105" y="108"/>
                    </a:lnTo>
                    <a:lnTo>
                      <a:pt x="93" y="153"/>
                    </a:lnTo>
                    <a:lnTo>
                      <a:pt x="93" y="852"/>
                    </a:lnTo>
                    <a:lnTo>
                      <a:pt x="78" y="825"/>
                    </a:lnTo>
                    <a:lnTo>
                      <a:pt x="81" y="105"/>
                    </a:lnTo>
                    <a:lnTo>
                      <a:pt x="42" y="84"/>
                    </a:lnTo>
                    <a:lnTo>
                      <a:pt x="9" y="42"/>
                    </a:lnTo>
                    <a:lnTo>
                      <a:pt x="0" y="21"/>
                    </a:lnTo>
                    <a:lnTo>
                      <a:pt x="0" y="0"/>
                    </a:lnTo>
                    <a:lnTo>
                      <a:pt x="57" y="3"/>
                    </a:lnTo>
                    <a:close/>
                  </a:path>
                </a:pathLst>
              </a:custGeom>
              <a:pattFill prst="dashHorz">
                <a:fgClr>
                  <a:srgbClr val="000000">
                    <a:alpha val="100000"/>
                  </a:srgbClr>
                </a:fgClr>
                <a:bgClr>
                  <a:srgbClr val="FFFFFF">
                    <a:alpha val="100000"/>
                  </a:srgbClr>
                </a:bgClr>
              </a:pattFill>
              <a:ln w="9525">
                <a:noFill/>
              </a:ln>
            </p:spPr>
            <p:txBody>
              <a:bodyPr/>
              <a:lstStyle/>
              <a:p>
                <a:endParaRPr lang="zh-CN" altLang="en-US"/>
              </a:p>
            </p:txBody>
          </p:sp>
          <p:sp>
            <p:nvSpPr>
              <p:cNvPr id="556" name="直接连接符 555">
                <a:extLst>
                  <a:ext uri="{FF2B5EF4-FFF2-40B4-BE49-F238E27FC236}">
                    <a16:creationId xmlns:a16="http://schemas.microsoft.com/office/drawing/2014/main" id="{2B5F7DFD-6588-A2C6-4DE2-A69D68B05DE7}"/>
                  </a:ext>
                </a:extLst>
              </p:cNvPr>
              <p:cNvSpPr>
                <a:spLocks noChangeAspect="1"/>
              </p:cNvSpPr>
              <p:nvPr/>
            </p:nvSpPr>
            <p:spPr>
              <a:xfrm>
                <a:off x="7436" y="4105"/>
                <a:ext cx="180" cy="1"/>
              </a:xfrm>
              <a:prstGeom prst="line">
                <a:avLst/>
              </a:prstGeom>
              <a:ln w="9525" cap="flat" cmpd="sng">
                <a:solidFill>
                  <a:srgbClr val="000000"/>
                </a:solidFill>
                <a:prstDash val="solid"/>
                <a:headEnd type="none" w="med" len="med"/>
                <a:tailEnd type="none" w="med" len="med"/>
              </a:ln>
            </p:spPr>
          </p:sp>
        </p:grpSp>
        <p:grpSp>
          <p:nvGrpSpPr>
            <p:cNvPr id="539" name="组合 538">
              <a:extLst>
                <a:ext uri="{FF2B5EF4-FFF2-40B4-BE49-F238E27FC236}">
                  <a16:creationId xmlns:a16="http://schemas.microsoft.com/office/drawing/2014/main" id="{CA404507-452F-A603-002C-9336CFBC0482}"/>
                </a:ext>
              </a:extLst>
            </p:cNvPr>
            <p:cNvGrpSpPr>
              <a:grpSpLocks noChangeAspect="1"/>
            </p:cNvGrpSpPr>
            <p:nvPr/>
          </p:nvGrpSpPr>
          <p:grpSpPr>
            <a:xfrm rot="5400000">
              <a:off x="6602" y="16003"/>
              <a:ext cx="351" cy="400"/>
              <a:chOff x="2675" y="8117"/>
              <a:chExt cx="511" cy="581"/>
            </a:xfrm>
          </p:grpSpPr>
          <p:sp>
            <p:nvSpPr>
              <p:cNvPr id="549" name="矩形 548">
                <a:extLst>
                  <a:ext uri="{FF2B5EF4-FFF2-40B4-BE49-F238E27FC236}">
                    <a16:creationId xmlns:a16="http://schemas.microsoft.com/office/drawing/2014/main" id="{58BEB8AD-6256-5C1E-ED6E-DF435A1F40D1}"/>
                  </a:ext>
                </a:extLst>
              </p:cNvPr>
              <p:cNvSpPr>
                <a:spLocks noChangeAspect="1"/>
              </p:cNvSpPr>
              <p:nvPr/>
            </p:nvSpPr>
            <p:spPr>
              <a:xfrm>
                <a:off x="2789" y="8168"/>
                <a:ext cx="397" cy="57"/>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sp>
            <p:nvSpPr>
              <p:cNvPr id="550" name="矩形 549">
                <a:extLst>
                  <a:ext uri="{FF2B5EF4-FFF2-40B4-BE49-F238E27FC236}">
                    <a16:creationId xmlns:a16="http://schemas.microsoft.com/office/drawing/2014/main" id="{4995AB68-B755-47F9-1B70-BDDDF7283872}"/>
                  </a:ext>
                </a:extLst>
              </p:cNvPr>
              <p:cNvSpPr>
                <a:spLocks noChangeAspect="1"/>
              </p:cNvSpPr>
              <p:nvPr/>
            </p:nvSpPr>
            <p:spPr>
              <a:xfrm>
                <a:off x="2686" y="8273"/>
                <a:ext cx="57" cy="425"/>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sp>
            <p:nvSpPr>
              <p:cNvPr id="551" name="矩形 550">
                <a:extLst>
                  <a:ext uri="{FF2B5EF4-FFF2-40B4-BE49-F238E27FC236}">
                    <a16:creationId xmlns:a16="http://schemas.microsoft.com/office/drawing/2014/main" id="{8CDD6508-21CF-10AB-8009-3FAAB8BB30C2}"/>
                  </a:ext>
                </a:extLst>
              </p:cNvPr>
              <p:cNvSpPr>
                <a:spLocks noChangeAspect="1"/>
              </p:cNvSpPr>
              <p:nvPr/>
            </p:nvSpPr>
            <p:spPr>
              <a:xfrm>
                <a:off x="2675" y="8117"/>
                <a:ext cx="131" cy="170"/>
              </a:xfrm>
              <a:prstGeom prst="rect">
                <a:avLst/>
              </a:prstGeom>
              <a:solidFill>
                <a:srgbClr val="FFFFFF"/>
              </a:solidFill>
              <a:ln w="9525">
                <a:noFill/>
              </a:ln>
            </p:spPr>
            <p:txBody>
              <a:bodyPr/>
              <a:lstStyle/>
              <a:p>
                <a:endParaRPr lang="zh-CN" altLang="en-US"/>
              </a:p>
            </p:txBody>
          </p:sp>
          <p:sp>
            <p:nvSpPr>
              <p:cNvPr id="552" name="任意多边形 1073822026">
                <a:extLst>
                  <a:ext uri="{FF2B5EF4-FFF2-40B4-BE49-F238E27FC236}">
                    <a16:creationId xmlns:a16="http://schemas.microsoft.com/office/drawing/2014/main" id="{D6BD6A59-F50F-D750-A6B7-B158CD60B656}"/>
                  </a:ext>
                </a:extLst>
              </p:cNvPr>
              <p:cNvSpPr>
                <a:spLocks noChangeAspect="1"/>
              </p:cNvSpPr>
              <p:nvPr/>
            </p:nvSpPr>
            <p:spPr>
              <a:xfrm flipH="1">
                <a:off x="2687" y="8168"/>
                <a:ext cx="119" cy="118"/>
              </a:xfrm>
              <a:custGeom>
                <a:avLst/>
                <a:gdLst>
                  <a:gd name="txL" fmla="*/ 0 w 21600"/>
                  <a:gd name="txT" fmla="*/ 0 h 21600"/>
                  <a:gd name="txR" fmla="*/ 21600 w 21600"/>
                  <a:gd name="txB" fmla="*/ 21600 h 21600"/>
                </a:gdLst>
                <a:ahLst/>
                <a:cxnLst>
                  <a:cxn ang="270">
                    <a:pos x="0" y="0"/>
                  </a:cxn>
                  <a:cxn ang="90">
                    <a:pos x="21600" y="21600"/>
                  </a:cxn>
                  <a:cxn ang="90">
                    <a:pos x="0" y="21600"/>
                  </a:cxn>
                </a:cxnLst>
                <a:rect l="txL" t="txT" r="txR" b="txB"/>
                <a:pathLst>
                  <a:path w="21600" h="21600" fill="none">
                    <a:moveTo>
                      <a:pt x="0" y="0"/>
                    </a:moveTo>
                    <a:arcTo wR="21600" hR="21600" stAng="-5400000" swAng="5400000"/>
                  </a:path>
                  <a:path w="21600" h="21600" stroke="0">
                    <a:moveTo>
                      <a:pt x="0" y="0"/>
                    </a:moveTo>
                    <a:arcTo wR="21600" hR="21600" stAng="-5400000" swAng="5400000"/>
                    <a:lnTo>
                      <a:pt x="0" y="21600"/>
                    </a:lnTo>
                    <a:close/>
                  </a:path>
                </a:pathLst>
              </a:custGeom>
              <a:noFill/>
              <a:ln w="9525" cap="flat" cmpd="sng">
                <a:solidFill>
                  <a:srgbClr val="000000"/>
                </a:solidFill>
                <a:prstDash val="solid"/>
                <a:headEnd type="none" w="med" len="med"/>
                <a:tailEnd type="none" w="med" len="med"/>
              </a:ln>
            </p:spPr>
            <p:txBody>
              <a:bodyPr/>
              <a:lstStyle/>
              <a:p>
                <a:endParaRPr lang="zh-CN" altLang="en-US"/>
              </a:p>
            </p:txBody>
          </p:sp>
          <p:sp>
            <p:nvSpPr>
              <p:cNvPr id="553" name="任意多边形 1073822027">
                <a:extLst>
                  <a:ext uri="{FF2B5EF4-FFF2-40B4-BE49-F238E27FC236}">
                    <a16:creationId xmlns:a16="http://schemas.microsoft.com/office/drawing/2014/main" id="{6F4B97B8-6173-9ECC-2974-9678269EAC25}"/>
                  </a:ext>
                </a:extLst>
              </p:cNvPr>
              <p:cNvSpPr>
                <a:spLocks noChangeAspect="1"/>
              </p:cNvSpPr>
              <p:nvPr/>
            </p:nvSpPr>
            <p:spPr>
              <a:xfrm flipH="1">
                <a:off x="2744" y="8226"/>
                <a:ext cx="62" cy="62"/>
              </a:xfrm>
              <a:custGeom>
                <a:avLst/>
                <a:gdLst>
                  <a:gd name="txL" fmla="*/ 0 w 21600"/>
                  <a:gd name="txT" fmla="*/ 0 h 21600"/>
                  <a:gd name="txR" fmla="*/ 21600 w 21600"/>
                  <a:gd name="txB" fmla="*/ 21600 h 21600"/>
                </a:gdLst>
                <a:ahLst/>
                <a:cxnLst>
                  <a:cxn ang="270">
                    <a:pos x="0" y="0"/>
                  </a:cxn>
                  <a:cxn ang="90">
                    <a:pos x="21600" y="21600"/>
                  </a:cxn>
                  <a:cxn ang="90">
                    <a:pos x="0" y="21600"/>
                  </a:cxn>
                </a:cxnLst>
                <a:rect l="txL" t="txT" r="txR" b="txB"/>
                <a:pathLst>
                  <a:path w="21600" h="21600" fill="none">
                    <a:moveTo>
                      <a:pt x="0" y="0"/>
                    </a:moveTo>
                    <a:arcTo wR="21600" hR="21600" stAng="-5400000" swAng="5400000"/>
                  </a:path>
                  <a:path w="21600" h="21600" stroke="0">
                    <a:moveTo>
                      <a:pt x="0" y="0"/>
                    </a:moveTo>
                    <a:arcTo wR="21600" hR="21600" stAng="-5400000" swAng="5400000"/>
                    <a:lnTo>
                      <a:pt x="0" y="21600"/>
                    </a:lnTo>
                    <a:close/>
                  </a:path>
                </a:pathLst>
              </a:custGeom>
              <a:noFill/>
              <a:ln w="9525" cap="flat" cmpd="sng">
                <a:solidFill>
                  <a:srgbClr val="000000"/>
                </a:solidFill>
                <a:prstDash val="solid"/>
                <a:headEnd type="none" w="med" len="med"/>
                <a:tailEnd type="none" w="med" len="med"/>
              </a:ln>
            </p:spPr>
            <p:txBody>
              <a:bodyPr/>
              <a:lstStyle/>
              <a:p>
                <a:endParaRPr lang="zh-CN" altLang="en-US"/>
              </a:p>
            </p:txBody>
          </p:sp>
        </p:grpSp>
        <p:grpSp>
          <p:nvGrpSpPr>
            <p:cNvPr id="540" name="组合 539">
              <a:extLst>
                <a:ext uri="{FF2B5EF4-FFF2-40B4-BE49-F238E27FC236}">
                  <a16:creationId xmlns:a16="http://schemas.microsoft.com/office/drawing/2014/main" id="{65DAE40F-673A-7BE2-36C4-2838C9777F8A}"/>
                </a:ext>
              </a:extLst>
            </p:cNvPr>
            <p:cNvGrpSpPr>
              <a:grpSpLocks noChangeAspect="1"/>
            </p:cNvGrpSpPr>
            <p:nvPr/>
          </p:nvGrpSpPr>
          <p:grpSpPr>
            <a:xfrm>
              <a:off x="6839" y="16231"/>
              <a:ext cx="164" cy="106"/>
              <a:chOff x="2592" y="4753"/>
              <a:chExt cx="340" cy="220"/>
            </a:xfrm>
          </p:grpSpPr>
          <p:sp>
            <p:nvSpPr>
              <p:cNvPr id="547" name="任意多边形 1073822029">
                <a:extLst>
                  <a:ext uri="{FF2B5EF4-FFF2-40B4-BE49-F238E27FC236}">
                    <a16:creationId xmlns:a16="http://schemas.microsoft.com/office/drawing/2014/main" id="{FC0CA898-6BCC-8BF4-6A93-93F348DE6E1F}"/>
                  </a:ext>
                </a:extLst>
              </p:cNvPr>
              <p:cNvSpPr>
                <a:spLocks noChangeAspect="1"/>
              </p:cNvSpPr>
              <p:nvPr/>
            </p:nvSpPr>
            <p:spPr>
              <a:xfrm>
                <a:off x="2592" y="4753"/>
                <a:ext cx="340" cy="220"/>
              </a:xfrm>
              <a:custGeom>
                <a:avLst/>
                <a:gdLst>
                  <a:gd name="txL" fmla="*/ 3031 w 21600"/>
                  <a:gd name="txT" fmla="*/ 3031 h 21600"/>
                  <a:gd name="txR" fmla="*/ 18569 w 21600"/>
                  <a:gd name="txB" fmla="*/ 18569 h 21600"/>
                </a:gdLst>
                <a:ahLst/>
                <a:cxnLst>
                  <a:cxn ang="0">
                    <a:pos x="20369" y="10800"/>
                  </a:cxn>
                  <a:cxn ang="90">
                    <a:pos x="10800" y="21600"/>
                  </a:cxn>
                  <a:cxn ang="180">
                    <a:pos x="1231" y="10800"/>
                  </a:cxn>
                  <a:cxn ang="270">
                    <a:pos x="10800" y="0"/>
                  </a:cxn>
                </a:cxnLst>
                <a:rect l="txL" t="txT" r="txR" b="txB"/>
                <a:pathLst>
                  <a:path w="21600" h="21600">
                    <a:moveTo>
                      <a:pt x="0" y="0"/>
                    </a:moveTo>
                    <a:lnTo>
                      <a:pt x="2462" y="21600"/>
                    </a:lnTo>
                    <a:lnTo>
                      <a:pt x="19138" y="21600"/>
                    </a:lnTo>
                    <a:lnTo>
                      <a:pt x="21600" y="0"/>
                    </a:lnTo>
                    <a:close/>
                  </a:path>
                </a:pathLst>
              </a:custGeom>
              <a:gradFill rotWithShape="1">
                <a:gsLst>
                  <a:gs pos="0">
                    <a:srgbClr val="FFFFFF">
                      <a:gamma/>
                      <a:shade val="46275"/>
                      <a:invGamma/>
                    </a:srgbClr>
                  </a:gs>
                  <a:gs pos="50000">
                    <a:srgbClr val="FFFFFF"/>
                  </a:gs>
                  <a:gs pos="100000">
                    <a:srgbClr val="FFFFFF">
                      <a:gamma/>
                      <a:shade val="46275"/>
                      <a:invGamma/>
                    </a:srgbClr>
                  </a:gs>
                </a:gsLst>
                <a:lin ang="0" scaled="1"/>
                <a:tileRect/>
              </a:gradFill>
              <a:ln w="9525" cap="flat" cmpd="sng">
                <a:solidFill>
                  <a:srgbClr val="000000"/>
                </a:solidFill>
                <a:prstDash val="solid"/>
                <a:miter/>
                <a:headEnd type="none" w="med" len="med"/>
                <a:tailEnd type="none" w="med" len="med"/>
              </a:ln>
            </p:spPr>
            <p:txBody>
              <a:bodyPr/>
              <a:lstStyle/>
              <a:p>
                <a:endParaRPr lang="zh-CN" altLang="en-US"/>
              </a:p>
            </p:txBody>
          </p:sp>
          <p:sp>
            <p:nvSpPr>
              <p:cNvPr id="548" name="圆角矩形 1073822030">
                <a:extLst>
                  <a:ext uri="{FF2B5EF4-FFF2-40B4-BE49-F238E27FC236}">
                    <a16:creationId xmlns:a16="http://schemas.microsoft.com/office/drawing/2014/main" id="{B8C0F909-FD2C-4851-48A8-548B7DFED018}"/>
                  </a:ext>
                </a:extLst>
              </p:cNvPr>
              <p:cNvSpPr>
                <a:spLocks noChangeAspect="1"/>
              </p:cNvSpPr>
              <p:nvPr/>
            </p:nvSpPr>
            <p:spPr>
              <a:xfrm flipH="1">
                <a:off x="2592" y="4824"/>
                <a:ext cx="334" cy="23"/>
              </a:xfrm>
              <a:prstGeom prst="roundRect">
                <a:avLst>
                  <a:gd name="adj" fmla="val 50000"/>
                </a:avLst>
              </a:prstGeom>
              <a:solidFill>
                <a:srgbClr val="FFFFFF"/>
              </a:solidFill>
              <a:ln w="9525" cap="flat" cmpd="sng">
                <a:solidFill>
                  <a:srgbClr val="000000"/>
                </a:solidFill>
                <a:prstDash val="solid"/>
                <a:headEnd type="none" w="med" len="med"/>
                <a:tailEnd type="none" w="med" len="med"/>
              </a:ln>
            </p:spPr>
            <p:txBody>
              <a:bodyPr/>
              <a:lstStyle/>
              <a:p>
                <a:endParaRPr lang="zh-CN" altLang="en-US"/>
              </a:p>
            </p:txBody>
          </p:sp>
        </p:grpSp>
        <p:grpSp>
          <p:nvGrpSpPr>
            <p:cNvPr id="541" name="组合 540">
              <a:extLst>
                <a:ext uri="{FF2B5EF4-FFF2-40B4-BE49-F238E27FC236}">
                  <a16:creationId xmlns:a16="http://schemas.microsoft.com/office/drawing/2014/main" id="{04E53F61-176E-1022-A179-DB25373D5CCA}"/>
                </a:ext>
              </a:extLst>
            </p:cNvPr>
            <p:cNvGrpSpPr>
              <a:grpSpLocks noChangeAspect="1"/>
            </p:cNvGrpSpPr>
            <p:nvPr/>
          </p:nvGrpSpPr>
          <p:grpSpPr>
            <a:xfrm>
              <a:off x="6439" y="16025"/>
              <a:ext cx="269" cy="58"/>
              <a:chOff x="6920" y="9357"/>
              <a:chExt cx="314" cy="68"/>
            </a:xfrm>
          </p:grpSpPr>
          <p:sp>
            <p:nvSpPr>
              <p:cNvPr id="543" name="矩形 542">
                <a:extLst>
                  <a:ext uri="{FF2B5EF4-FFF2-40B4-BE49-F238E27FC236}">
                    <a16:creationId xmlns:a16="http://schemas.microsoft.com/office/drawing/2014/main" id="{BA729AD3-54D4-7F94-EB91-04E037C28CEF}"/>
                  </a:ext>
                </a:extLst>
              </p:cNvPr>
              <p:cNvSpPr>
                <a:spLocks noChangeAspect="1"/>
              </p:cNvSpPr>
              <p:nvPr/>
            </p:nvSpPr>
            <p:spPr>
              <a:xfrm>
                <a:off x="6963" y="9368"/>
                <a:ext cx="115" cy="46"/>
              </a:xfrm>
              <a:prstGeom prst="rect">
                <a:avLst/>
              </a:prstGeom>
              <a:solidFill>
                <a:srgbClr val="000000"/>
              </a:solidFill>
              <a:ln w="9525" cap="flat" cmpd="sng">
                <a:solidFill>
                  <a:srgbClr val="000000"/>
                </a:solidFill>
                <a:prstDash val="solid"/>
                <a:miter/>
                <a:headEnd type="none" w="med" len="med"/>
                <a:tailEnd type="none" w="med" len="med"/>
              </a:ln>
            </p:spPr>
            <p:txBody>
              <a:bodyPr/>
              <a:lstStyle/>
              <a:p>
                <a:endParaRPr lang="zh-CN" altLang="en-US"/>
              </a:p>
            </p:txBody>
          </p:sp>
          <p:sp>
            <p:nvSpPr>
              <p:cNvPr id="544" name="圆角矩形 1073822033">
                <a:extLst>
                  <a:ext uri="{FF2B5EF4-FFF2-40B4-BE49-F238E27FC236}">
                    <a16:creationId xmlns:a16="http://schemas.microsoft.com/office/drawing/2014/main" id="{F992DCBD-EC6C-38BF-D74B-3A6E27221ADF}"/>
                  </a:ext>
                </a:extLst>
              </p:cNvPr>
              <p:cNvSpPr>
                <a:spLocks noChangeAspect="1"/>
              </p:cNvSpPr>
              <p:nvPr/>
            </p:nvSpPr>
            <p:spPr>
              <a:xfrm>
                <a:off x="6920"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txBody>
              <a:bodyPr/>
              <a:lstStyle/>
              <a:p>
                <a:endParaRPr lang="zh-CN" altLang="en-US"/>
              </a:p>
            </p:txBody>
          </p:sp>
          <p:sp>
            <p:nvSpPr>
              <p:cNvPr id="545" name="矩形 544">
                <a:extLst>
                  <a:ext uri="{FF2B5EF4-FFF2-40B4-BE49-F238E27FC236}">
                    <a16:creationId xmlns:a16="http://schemas.microsoft.com/office/drawing/2014/main" id="{C1130C37-3920-8ADA-9FF5-CDC1FC41DEC4}"/>
                  </a:ext>
                </a:extLst>
              </p:cNvPr>
              <p:cNvSpPr>
                <a:spLocks noChangeAspect="1"/>
              </p:cNvSpPr>
              <p:nvPr/>
            </p:nvSpPr>
            <p:spPr>
              <a:xfrm flipH="1">
                <a:off x="7076" y="9368"/>
                <a:ext cx="115" cy="46"/>
              </a:xfrm>
              <a:prstGeom prst="rect">
                <a:avLst/>
              </a:prstGeom>
              <a:solidFill>
                <a:srgbClr val="000000"/>
              </a:solidFill>
              <a:ln w="9525" cap="flat" cmpd="sng">
                <a:solidFill>
                  <a:srgbClr val="000000"/>
                </a:solidFill>
                <a:prstDash val="solid"/>
                <a:miter/>
                <a:headEnd type="none" w="med" len="med"/>
                <a:tailEnd type="none" w="med" len="med"/>
              </a:ln>
            </p:spPr>
            <p:txBody>
              <a:bodyPr/>
              <a:lstStyle/>
              <a:p>
                <a:endParaRPr lang="zh-CN" altLang="en-US"/>
              </a:p>
            </p:txBody>
          </p:sp>
          <p:sp>
            <p:nvSpPr>
              <p:cNvPr id="546" name="圆角矩形 1073822035">
                <a:extLst>
                  <a:ext uri="{FF2B5EF4-FFF2-40B4-BE49-F238E27FC236}">
                    <a16:creationId xmlns:a16="http://schemas.microsoft.com/office/drawing/2014/main" id="{1925F478-936D-5CA7-A84D-5C84B48EBEAE}"/>
                  </a:ext>
                </a:extLst>
              </p:cNvPr>
              <p:cNvSpPr>
                <a:spLocks noChangeAspect="1"/>
              </p:cNvSpPr>
              <p:nvPr/>
            </p:nvSpPr>
            <p:spPr>
              <a:xfrm flipH="1">
                <a:off x="7143"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txBody>
              <a:bodyPr/>
              <a:lstStyle/>
              <a:p>
                <a:endParaRPr lang="zh-CN" altLang="en-US"/>
              </a:p>
            </p:txBody>
          </p:sp>
        </p:grpSp>
        <p:sp>
          <p:nvSpPr>
            <p:cNvPr id="542" name="直接连接符 541">
              <a:extLst>
                <a:ext uri="{FF2B5EF4-FFF2-40B4-BE49-F238E27FC236}">
                  <a16:creationId xmlns:a16="http://schemas.microsoft.com/office/drawing/2014/main" id="{B435E981-9221-FF00-AAEA-9188418AF1F0}"/>
                </a:ext>
              </a:extLst>
            </p:cNvPr>
            <p:cNvSpPr/>
            <p:nvPr/>
          </p:nvSpPr>
          <p:spPr>
            <a:xfrm>
              <a:off x="6749" y="16845"/>
              <a:ext cx="180" cy="156"/>
            </a:xfrm>
            <a:prstGeom prst="line">
              <a:avLst/>
            </a:prstGeom>
            <a:ln w="9525" cap="flat" cmpd="sng">
              <a:solidFill>
                <a:srgbClr val="000000"/>
              </a:solidFill>
              <a:prstDash val="solid"/>
              <a:headEnd type="none" w="med" len="med"/>
              <a:tailEnd type="none" w="med" len="med"/>
            </a:ln>
          </p:spPr>
        </p:sp>
      </p:grpSp>
      <p:sp>
        <p:nvSpPr>
          <p:cNvPr id="575" name="文本框 574">
            <a:extLst>
              <a:ext uri="{FF2B5EF4-FFF2-40B4-BE49-F238E27FC236}">
                <a16:creationId xmlns:a16="http://schemas.microsoft.com/office/drawing/2014/main" id="{D0A94ADC-A48D-0729-54DC-4E1CD8D17629}"/>
              </a:ext>
            </a:extLst>
          </p:cNvPr>
          <p:cNvSpPr txBox="1"/>
          <p:nvPr/>
        </p:nvSpPr>
        <p:spPr>
          <a:xfrm>
            <a:off x="7155243" y="5408434"/>
            <a:ext cx="784225" cy="368300"/>
          </a:xfrm>
          <a:prstGeom prst="rect">
            <a:avLst/>
          </a:prstGeom>
          <a:noFill/>
        </p:spPr>
        <p:txBody>
          <a:bodyPr wrap="square" rtlCol="0">
            <a:spAutoFit/>
          </a:bodyPr>
          <a:lstStyle/>
          <a:p>
            <a:r>
              <a:rPr lang="zh-CN" altLang="en-US" b="1" dirty="0">
                <a:latin typeface="黑体" panose="02010609060101010101" charset="-122"/>
                <a:ea typeface="黑体" panose="02010609060101010101" charset="-122"/>
              </a:rPr>
              <a:t>水</a:t>
            </a:r>
          </a:p>
        </p:txBody>
      </p:sp>
      <p:grpSp>
        <p:nvGrpSpPr>
          <p:cNvPr id="576" name="组合 575">
            <a:extLst>
              <a:ext uri="{FF2B5EF4-FFF2-40B4-BE49-F238E27FC236}">
                <a16:creationId xmlns:a16="http://schemas.microsoft.com/office/drawing/2014/main" id="{5D4FEFC3-B246-7317-ED17-F374BD91C034}"/>
              </a:ext>
            </a:extLst>
          </p:cNvPr>
          <p:cNvGrpSpPr>
            <a:grpSpLocks noRot="1"/>
          </p:cNvGrpSpPr>
          <p:nvPr/>
        </p:nvGrpSpPr>
        <p:grpSpPr>
          <a:xfrm>
            <a:off x="10119884" y="4156346"/>
            <a:ext cx="520893" cy="579769"/>
            <a:chOff x="8638" y="1578"/>
            <a:chExt cx="638" cy="1194"/>
          </a:xfrm>
        </p:grpSpPr>
        <p:grpSp>
          <p:nvGrpSpPr>
            <p:cNvPr id="577" name="组合 576">
              <a:extLst>
                <a:ext uri="{FF2B5EF4-FFF2-40B4-BE49-F238E27FC236}">
                  <a16:creationId xmlns:a16="http://schemas.microsoft.com/office/drawing/2014/main" id="{EB1A6C36-CD9C-B73C-BDC9-BAD8DEAB06AC}"/>
                </a:ext>
              </a:extLst>
            </p:cNvPr>
            <p:cNvGrpSpPr/>
            <p:nvPr/>
          </p:nvGrpSpPr>
          <p:grpSpPr>
            <a:xfrm>
              <a:off x="8864" y="1588"/>
              <a:ext cx="412" cy="151"/>
              <a:chOff x="8676" y="4677"/>
              <a:chExt cx="412" cy="151"/>
            </a:xfrm>
          </p:grpSpPr>
          <p:sp>
            <p:nvSpPr>
              <p:cNvPr id="586" name="矩形 585">
                <a:extLst>
                  <a:ext uri="{FF2B5EF4-FFF2-40B4-BE49-F238E27FC236}">
                    <a16:creationId xmlns:a16="http://schemas.microsoft.com/office/drawing/2014/main" id="{65ECFD38-72CA-71F4-D24E-43DDB21A2BE6}"/>
                  </a:ext>
                </a:extLst>
              </p:cNvPr>
              <p:cNvSpPr/>
              <p:nvPr/>
            </p:nvSpPr>
            <p:spPr>
              <a:xfrm flipH="1">
                <a:off x="8676" y="4677"/>
                <a:ext cx="318" cy="45"/>
              </a:xfrm>
              <a:prstGeom prst="rect">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sp>
            <p:nvSpPr>
              <p:cNvPr id="587" name="矩形 586">
                <a:extLst>
                  <a:ext uri="{FF2B5EF4-FFF2-40B4-BE49-F238E27FC236}">
                    <a16:creationId xmlns:a16="http://schemas.microsoft.com/office/drawing/2014/main" id="{9C5A87C2-4E6C-8E39-EFD6-8CAA787E2641}"/>
                  </a:ext>
                </a:extLst>
              </p:cNvPr>
              <p:cNvSpPr/>
              <p:nvPr/>
            </p:nvSpPr>
            <p:spPr>
              <a:xfrm flipH="1">
                <a:off x="8983" y="4677"/>
                <a:ext cx="105" cy="136"/>
              </a:xfrm>
              <a:prstGeom prst="rect">
                <a:avLst/>
              </a:prstGeom>
              <a:solidFill>
                <a:srgbClr val="FFFFFF"/>
              </a:solidFill>
              <a:ln w="9525">
                <a:noFill/>
              </a:ln>
            </p:spPr>
            <p:txBody>
              <a:bodyPr/>
              <a:lstStyle/>
              <a:p>
                <a:endParaRPr lang="zh-CN" altLang="en-US"/>
              </a:p>
            </p:txBody>
          </p:sp>
          <p:sp>
            <p:nvSpPr>
              <p:cNvPr id="588" name="任意多边形 1073819562">
                <a:extLst>
                  <a:ext uri="{FF2B5EF4-FFF2-40B4-BE49-F238E27FC236}">
                    <a16:creationId xmlns:a16="http://schemas.microsoft.com/office/drawing/2014/main" id="{D803AFD4-B63E-E67D-35D2-0F2C5D6A950B}"/>
                  </a:ext>
                </a:extLst>
              </p:cNvPr>
              <p:cNvSpPr/>
              <p:nvPr/>
            </p:nvSpPr>
            <p:spPr>
              <a:xfrm flipH="1">
                <a:off x="8963" y="4677"/>
                <a:ext cx="111" cy="151"/>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sp>
            <p:nvSpPr>
              <p:cNvPr id="589" name="任意多边形 1073819563">
                <a:extLst>
                  <a:ext uri="{FF2B5EF4-FFF2-40B4-BE49-F238E27FC236}">
                    <a16:creationId xmlns:a16="http://schemas.microsoft.com/office/drawing/2014/main" id="{27CC6C22-100A-F332-7906-9A11EE2FD801}"/>
                  </a:ext>
                </a:extLst>
              </p:cNvPr>
              <p:cNvSpPr/>
              <p:nvPr/>
            </p:nvSpPr>
            <p:spPr>
              <a:xfrm flipH="1">
                <a:off x="8980" y="4727"/>
                <a:ext cx="49" cy="7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txBody>
              <a:bodyPr/>
              <a:lstStyle/>
              <a:p>
                <a:endParaRPr lang="zh-CN" altLang="en-US"/>
              </a:p>
            </p:txBody>
          </p:sp>
        </p:grpSp>
        <p:grpSp>
          <p:nvGrpSpPr>
            <p:cNvPr id="578" name="组合 577">
              <a:extLst>
                <a:ext uri="{FF2B5EF4-FFF2-40B4-BE49-F238E27FC236}">
                  <a16:creationId xmlns:a16="http://schemas.microsoft.com/office/drawing/2014/main" id="{92B5EDB5-90B5-3D8B-B395-CFB3D1A334F9}"/>
                </a:ext>
              </a:extLst>
            </p:cNvPr>
            <p:cNvGrpSpPr/>
            <p:nvPr/>
          </p:nvGrpSpPr>
          <p:grpSpPr>
            <a:xfrm>
              <a:off x="8638" y="1578"/>
              <a:ext cx="314" cy="68"/>
              <a:chOff x="6920" y="9357"/>
              <a:chExt cx="314" cy="68"/>
            </a:xfrm>
          </p:grpSpPr>
          <p:sp>
            <p:nvSpPr>
              <p:cNvPr id="582" name="矩形 581">
                <a:extLst>
                  <a:ext uri="{FF2B5EF4-FFF2-40B4-BE49-F238E27FC236}">
                    <a16:creationId xmlns:a16="http://schemas.microsoft.com/office/drawing/2014/main" id="{E76C9668-671F-F6B8-D7DC-A09E2C6B4F4F}"/>
                  </a:ext>
                </a:extLst>
              </p:cNvPr>
              <p:cNvSpPr/>
              <p:nvPr/>
            </p:nvSpPr>
            <p:spPr>
              <a:xfrm>
                <a:off x="6963" y="9368"/>
                <a:ext cx="115" cy="46"/>
              </a:xfrm>
              <a:prstGeom prst="rect">
                <a:avLst/>
              </a:prstGeom>
              <a:solidFill>
                <a:srgbClr val="000000"/>
              </a:solidFill>
              <a:ln w="9525" cap="flat" cmpd="sng">
                <a:solidFill>
                  <a:srgbClr val="000000"/>
                </a:solidFill>
                <a:prstDash val="solid"/>
                <a:miter/>
                <a:headEnd type="none" w="med" len="med"/>
                <a:tailEnd type="none" w="med" len="med"/>
              </a:ln>
            </p:spPr>
            <p:txBody>
              <a:bodyPr/>
              <a:lstStyle/>
              <a:p>
                <a:endParaRPr lang="zh-CN" altLang="en-US"/>
              </a:p>
            </p:txBody>
          </p:sp>
          <p:sp>
            <p:nvSpPr>
              <p:cNvPr id="583" name="圆角矩形 1073819566">
                <a:extLst>
                  <a:ext uri="{FF2B5EF4-FFF2-40B4-BE49-F238E27FC236}">
                    <a16:creationId xmlns:a16="http://schemas.microsoft.com/office/drawing/2014/main" id="{AD6140E9-E472-3293-99DF-21D2F1EB9356}"/>
                  </a:ext>
                </a:extLst>
              </p:cNvPr>
              <p:cNvSpPr/>
              <p:nvPr/>
            </p:nvSpPr>
            <p:spPr>
              <a:xfrm>
                <a:off x="6920"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txBody>
              <a:bodyPr/>
              <a:lstStyle/>
              <a:p>
                <a:endParaRPr lang="zh-CN" altLang="en-US"/>
              </a:p>
            </p:txBody>
          </p:sp>
          <p:sp>
            <p:nvSpPr>
              <p:cNvPr id="584" name="矩形 583">
                <a:extLst>
                  <a:ext uri="{FF2B5EF4-FFF2-40B4-BE49-F238E27FC236}">
                    <a16:creationId xmlns:a16="http://schemas.microsoft.com/office/drawing/2014/main" id="{452BFF64-E55D-1DCB-1DB5-3794C490E23C}"/>
                  </a:ext>
                </a:extLst>
              </p:cNvPr>
              <p:cNvSpPr/>
              <p:nvPr/>
            </p:nvSpPr>
            <p:spPr>
              <a:xfrm flipH="1">
                <a:off x="7076" y="9368"/>
                <a:ext cx="115" cy="46"/>
              </a:xfrm>
              <a:prstGeom prst="rect">
                <a:avLst/>
              </a:prstGeom>
              <a:solidFill>
                <a:srgbClr val="000000"/>
              </a:solidFill>
              <a:ln w="9525" cap="flat" cmpd="sng">
                <a:solidFill>
                  <a:srgbClr val="000000"/>
                </a:solidFill>
                <a:prstDash val="solid"/>
                <a:miter/>
                <a:headEnd type="none" w="med" len="med"/>
                <a:tailEnd type="none" w="med" len="med"/>
              </a:ln>
            </p:spPr>
            <p:txBody>
              <a:bodyPr/>
              <a:lstStyle/>
              <a:p>
                <a:endParaRPr lang="zh-CN" altLang="en-US"/>
              </a:p>
            </p:txBody>
          </p:sp>
          <p:sp>
            <p:nvSpPr>
              <p:cNvPr id="585" name="圆角矩形 1073819568">
                <a:extLst>
                  <a:ext uri="{FF2B5EF4-FFF2-40B4-BE49-F238E27FC236}">
                    <a16:creationId xmlns:a16="http://schemas.microsoft.com/office/drawing/2014/main" id="{34D088A7-C43A-433C-D933-042363BA92BD}"/>
                  </a:ext>
                </a:extLst>
              </p:cNvPr>
              <p:cNvSpPr/>
              <p:nvPr/>
            </p:nvSpPr>
            <p:spPr>
              <a:xfrm flipH="1">
                <a:off x="7143"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txBody>
              <a:bodyPr/>
              <a:lstStyle/>
              <a:p>
                <a:endParaRPr lang="zh-CN" altLang="en-US"/>
              </a:p>
            </p:txBody>
          </p:sp>
        </p:grpSp>
        <p:grpSp>
          <p:nvGrpSpPr>
            <p:cNvPr id="579" name="组合 578">
              <a:extLst>
                <a:ext uri="{FF2B5EF4-FFF2-40B4-BE49-F238E27FC236}">
                  <a16:creationId xmlns:a16="http://schemas.microsoft.com/office/drawing/2014/main" id="{C8824CF7-4A97-2E8E-795D-ED559494E82C}"/>
                </a:ext>
              </a:extLst>
            </p:cNvPr>
            <p:cNvGrpSpPr/>
            <p:nvPr/>
          </p:nvGrpSpPr>
          <p:grpSpPr>
            <a:xfrm rot="60000">
              <a:off x="9205" y="1716"/>
              <a:ext cx="57" cy="1056"/>
              <a:chOff x="8366" y="8736"/>
              <a:chExt cx="63" cy="1533"/>
            </a:xfrm>
          </p:grpSpPr>
          <p:sp>
            <p:nvSpPr>
              <p:cNvPr id="580" name="直接连接符 579">
                <a:extLst>
                  <a:ext uri="{FF2B5EF4-FFF2-40B4-BE49-F238E27FC236}">
                    <a16:creationId xmlns:a16="http://schemas.microsoft.com/office/drawing/2014/main" id="{24355F5B-DD07-D5E4-BFDC-2AD386F57FDB}"/>
                  </a:ext>
                </a:extLst>
              </p:cNvPr>
              <p:cNvSpPr/>
              <p:nvPr/>
            </p:nvSpPr>
            <p:spPr>
              <a:xfrm>
                <a:off x="8366" y="8736"/>
                <a:ext cx="17" cy="1533"/>
              </a:xfrm>
              <a:prstGeom prst="line">
                <a:avLst/>
              </a:prstGeom>
              <a:ln w="9525" cap="flat" cmpd="sng">
                <a:solidFill>
                  <a:srgbClr val="000000"/>
                </a:solidFill>
                <a:prstDash val="solid"/>
                <a:headEnd type="none" w="med" len="med"/>
                <a:tailEnd type="none" w="med" len="med"/>
              </a:ln>
            </p:spPr>
          </p:sp>
          <p:sp>
            <p:nvSpPr>
              <p:cNvPr id="581" name="直接连接符 580">
                <a:extLst>
                  <a:ext uri="{FF2B5EF4-FFF2-40B4-BE49-F238E27FC236}">
                    <a16:creationId xmlns:a16="http://schemas.microsoft.com/office/drawing/2014/main" id="{AA2AD9BF-DB04-0DDF-AE11-0BBF36EFC202}"/>
                  </a:ext>
                </a:extLst>
              </p:cNvPr>
              <p:cNvSpPr/>
              <p:nvPr/>
            </p:nvSpPr>
            <p:spPr>
              <a:xfrm>
                <a:off x="8412" y="8751"/>
                <a:ext cx="17" cy="1518"/>
              </a:xfrm>
              <a:prstGeom prst="line">
                <a:avLst/>
              </a:prstGeom>
              <a:ln w="9525" cap="flat" cmpd="sng">
                <a:solidFill>
                  <a:srgbClr val="000000"/>
                </a:solidFill>
                <a:prstDash val="solid"/>
                <a:headEnd type="none" w="med" len="med"/>
                <a:tailEnd type="none" w="med" len="med"/>
              </a:ln>
            </p:spPr>
          </p:sp>
        </p:grpSp>
      </p:grpSp>
      <p:grpSp>
        <p:nvGrpSpPr>
          <p:cNvPr id="590" name="组合 751">
            <a:extLst>
              <a:ext uri="{FF2B5EF4-FFF2-40B4-BE49-F238E27FC236}">
                <a16:creationId xmlns:a16="http://schemas.microsoft.com/office/drawing/2014/main" id="{4369F379-6E93-FF05-393C-1F381D0BD215}"/>
              </a:ext>
            </a:extLst>
          </p:cNvPr>
          <p:cNvGrpSpPr>
            <a:grpSpLocks noRot="1"/>
          </p:cNvGrpSpPr>
          <p:nvPr/>
        </p:nvGrpSpPr>
        <p:grpSpPr>
          <a:xfrm>
            <a:off x="5124837" y="3983197"/>
            <a:ext cx="1148388" cy="1353538"/>
            <a:chOff x="6384" y="12699"/>
            <a:chExt cx="1053" cy="1279"/>
          </a:xfrm>
        </p:grpSpPr>
        <p:sp>
          <p:nvSpPr>
            <p:cNvPr id="591" name="矩形 674">
              <a:extLst>
                <a:ext uri="{FF2B5EF4-FFF2-40B4-BE49-F238E27FC236}">
                  <a16:creationId xmlns:a16="http://schemas.microsoft.com/office/drawing/2014/main" id="{DB3B8BBA-0636-011E-944D-F6F663454670}"/>
                </a:ext>
              </a:extLst>
            </p:cNvPr>
            <p:cNvSpPr/>
            <p:nvPr/>
          </p:nvSpPr>
          <p:spPr>
            <a:xfrm>
              <a:off x="7119" y="12720"/>
              <a:ext cx="318" cy="45"/>
            </a:xfrm>
            <a:prstGeom prst="rect">
              <a:avLst/>
            </a:prstGeom>
            <a:solidFill>
              <a:srgbClr val="FFFFFF"/>
            </a:solidFill>
            <a:ln w="9525" cap="flat" cmpd="sng">
              <a:solidFill>
                <a:srgbClr val="000000"/>
              </a:solidFill>
              <a:prstDash val="solid"/>
              <a:miter/>
              <a:headEnd type="none" w="med" len="med"/>
              <a:tailEnd type="none" w="med" len="med"/>
            </a:ln>
          </p:spPr>
        </p:sp>
        <p:sp>
          <p:nvSpPr>
            <p:cNvPr id="592" name="矩形 675">
              <a:extLst>
                <a:ext uri="{FF2B5EF4-FFF2-40B4-BE49-F238E27FC236}">
                  <a16:creationId xmlns:a16="http://schemas.microsoft.com/office/drawing/2014/main" id="{5E916B66-94EB-2C57-D0B8-EEB15CFFF963}"/>
                </a:ext>
              </a:extLst>
            </p:cNvPr>
            <p:cNvSpPr/>
            <p:nvPr/>
          </p:nvSpPr>
          <p:spPr>
            <a:xfrm>
              <a:off x="7054" y="12821"/>
              <a:ext cx="46" cy="318"/>
            </a:xfrm>
            <a:prstGeom prst="rect">
              <a:avLst/>
            </a:prstGeom>
            <a:solidFill>
              <a:srgbClr val="FFFFFF"/>
            </a:solidFill>
            <a:ln w="9525" cap="flat" cmpd="sng">
              <a:solidFill>
                <a:srgbClr val="000000"/>
              </a:solidFill>
              <a:prstDash val="solid"/>
              <a:miter/>
              <a:headEnd type="none" w="med" len="med"/>
              <a:tailEnd type="none" w="med" len="med"/>
            </a:ln>
          </p:spPr>
        </p:sp>
        <p:sp>
          <p:nvSpPr>
            <p:cNvPr id="593" name="矩形 676">
              <a:extLst>
                <a:ext uri="{FF2B5EF4-FFF2-40B4-BE49-F238E27FC236}">
                  <a16:creationId xmlns:a16="http://schemas.microsoft.com/office/drawing/2014/main" id="{A9A29FF2-6917-FAC1-E8A0-07F2647B954F}"/>
                </a:ext>
              </a:extLst>
            </p:cNvPr>
            <p:cNvSpPr/>
            <p:nvPr/>
          </p:nvSpPr>
          <p:spPr>
            <a:xfrm>
              <a:off x="7040" y="12699"/>
              <a:ext cx="105" cy="136"/>
            </a:xfrm>
            <a:prstGeom prst="rect">
              <a:avLst/>
            </a:prstGeom>
            <a:solidFill>
              <a:srgbClr val="FFFFFF"/>
            </a:solidFill>
            <a:ln>
              <a:noFill/>
            </a:ln>
          </p:spPr>
        </p:sp>
        <p:sp>
          <p:nvSpPr>
            <p:cNvPr id="594" name="任意多边形 677">
              <a:extLst>
                <a:ext uri="{FF2B5EF4-FFF2-40B4-BE49-F238E27FC236}">
                  <a16:creationId xmlns:a16="http://schemas.microsoft.com/office/drawing/2014/main" id="{EFD6C1C3-762E-3EDA-9AE1-7E297974D659}"/>
                </a:ext>
              </a:extLst>
            </p:cNvPr>
            <p:cNvSpPr/>
            <p:nvPr/>
          </p:nvSpPr>
          <p:spPr>
            <a:xfrm>
              <a:off x="7054" y="12721"/>
              <a:ext cx="111" cy="151"/>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595" name="任意多边形 678">
              <a:extLst>
                <a:ext uri="{FF2B5EF4-FFF2-40B4-BE49-F238E27FC236}">
                  <a16:creationId xmlns:a16="http://schemas.microsoft.com/office/drawing/2014/main" id="{9FE54367-7E69-7A1D-A00B-FECCF87367CD}"/>
                </a:ext>
              </a:extLst>
            </p:cNvPr>
            <p:cNvSpPr/>
            <p:nvPr/>
          </p:nvSpPr>
          <p:spPr>
            <a:xfrm>
              <a:off x="7099" y="12764"/>
              <a:ext cx="49" cy="7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nvGrpSpPr>
            <p:cNvPr id="596" name="组合 692">
              <a:extLst>
                <a:ext uri="{FF2B5EF4-FFF2-40B4-BE49-F238E27FC236}">
                  <a16:creationId xmlns:a16="http://schemas.microsoft.com/office/drawing/2014/main" id="{F4515F86-6B9A-5E00-1D32-C64BB86C8E30}"/>
                </a:ext>
              </a:extLst>
            </p:cNvPr>
            <p:cNvGrpSpPr/>
            <p:nvPr/>
          </p:nvGrpSpPr>
          <p:grpSpPr>
            <a:xfrm>
              <a:off x="6384" y="12712"/>
              <a:ext cx="638" cy="1194"/>
              <a:chOff x="8638" y="1578"/>
              <a:chExt cx="638" cy="1194"/>
            </a:xfrm>
          </p:grpSpPr>
          <p:grpSp>
            <p:nvGrpSpPr>
              <p:cNvPr id="654" name="组合 683">
                <a:extLst>
                  <a:ext uri="{FF2B5EF4-FFF2-40B4-BE49-F238E27FC236}">
                    <a16:creationId xmlns:a16="http://schemas.microsoft.com/office/drawing/2014/main" id="{214E7A45-453E-885B-0E60-788349461E69}"/>
                  </a:ext>
                </a:extLst>
              </p:cNvPr>
              <p:cNvGrpSpPr/>
              <p:nvPr/>
            </p:nvGrpSpPr>
            <p:grpSpPr>
              <a:xfrm>
                <a:off x="8864" y="1588"/>
                <a:ext cx="412" cy="151"/>
                <a:chOff x="8676" y="4677"/>
                <a:chExt cx="412" cy="151"/>
              </a:xfrm>
            </p:grpSpPr>
            <p:sp>
              <p:nvSpPr>
                <p:cNvPr id="663" name="矩形 679">
                  <a:extLst>
                    <a:ext uri="{FF2B5EF4-FFF2-40B4-BE49-F238E27FC236}">
                      <a16:creationId xmlns:a16="http://schemas.microsoft.com/office/drawing/2014/main" id="{4D0F97FD-E729-F464-39F1-48FE8952249E}"/>
                    </a:ext>
                  </a:extLst>
                </p:cNvPr>
                <p:cNvSpPr/>
                <p:nvPr/>
              </p:nvSpPr>
              <p:spPr>
                <a:xfrm flipH="1">
                  <a:off x="8676" y="4677"/>
                  <a:ext cx="318" cy="45"/>
                </a:xfrm>
                <a:prstGeom prst="rect">
                  <a:avLst/>
                </a:prstGeom>
                <a:solidFill>
                  <a:srgbClr val="FFFFFF"/>
                </a:solidFill>
                <a:ln w="9525" cap="flat" cmpd="sng">
                  <a:solidFill>
                    <a:srgbClr val="000000"/>
                  </a:solidFill>
                  <a:prstDash val="solid"/>
                  <a:miter/>
                  <a:headEnd type="none" w="med" len="med"/>
                  <a:tailEnd type="none" w="med" len="med"/>
                </a:ln>
              </p:spPr>
            </p:sp>
            <p:sp>
              <p:nvSpPr>
                <p:cNvPr id="664" name="矩形 680">
                  <a:extLst>
                    <a:ext uri="{FF2B5EF4-FFF2-40B4-BE49-F238E27FC236}">
                      <a16:creationId xmlns:a16="http://schemas.microsoft.com/office/drawing/2014/main" id="{9E6DF6F1-E0C0-64DD-C023-6D0E270F1A1A}"/>
                    </a:ext>
                  </a:extLst>
                </p:cNvPr>
                <p:cNvSpPr/>
                <p:nvPr/>
              </p:nvSpPr>
              <p:spPr>
                <a:xfrm flipH="1">
                  <a:off x="8983" y="4677"/>
                  <a:ext cx="105" cy="136"/>
                </a:xfrm>
                <a:prstGeom prst="rect">
                  <a:avLst/>
                </a:prstGeom>
                <a:solidFill>
                  <a:srgbClr val="FFFFFF"/>
                </a:solidFill>
                <a:ln>
                  <a:noFill/>
                </a:ln>
              </p:spPr>
            </p:sp>
            <p:sp>
              <p:nvSpPr>
                <p:cNvPr id="665" name="任意多边形 681">
                  <a:extLst>
                    <a:ext uri="{FF2B5EF4-FFF2-40B4-BE49-F238E27FC236}">
                      <a16:creationId xmlns:a16="http://schemas.microsoft.com/office/drawing/2014/main" id="{EFADBEA2-35CD-226F-3577-A49439A6D334}"/>
                    </a:ext>
                  </a:extLst>
                </p:cNvPr>
                <p:cNvSpPr/>
                <p:nvPr/>
              </p:nvSpPr>
              <p:spPr>
                <a:xfrm flipH="1">
                  <a:off x="8963" y="4677"/>
                  <a:ext cx="111" cy="151"/>
                </a:xfrm>
                <a:custGeom>
                  <a:avLst/>
                  <a:gdLst/>
                  <a:ahLst/>
                  <a:cxnLst/>
                  <a:rect l="0" t="0" r="0" b="0"/>
                  <a:pathLst>
                    <a:path w="139" h="189">
                      <a:moveTo>
                        <a:pt x="139" y="0"/>
                      </a:moveTo>
                      <a:cubicBezTo>
                        <a:pt x="115" y="0"/>
                        <a:pt x="91" y="0"/>
                        <a:pt x="73" y="6"/>
                      </a:cubicBezTo>
                      <a:cubicBezTo>
                        <a:pt x="55" y="12"/>
                        <a:pt x="39" y="22"/>
                        <a:pt x="28" y="36"/>
                      </a:cubicBezTo>
                      <a:cubicBezTo>
                        <a:pt x="17" y="50"/>
                        <a:pt x="8" y="68"/>
                        <a:pt x="4" y="93"/>
                      </a:cubicBezTo>
                      <a:cubicBezTo>
                        <a:pt x="0" y="118"/>
                        <a:pt x="2" y="169"/>
                        <a:pt x="1" y="189"/>
                      </a:cubicBezTo>
                    </a:path>
                  </a:pathLst>
                </a:custGeom>
                <a:noFill/>
                <a:ln w="9525" cap="flat" cmpd="sng">
                  <a:solidFill>
                    <a:srgbClr val="000000"/>
                  </a:solidFill>
                  <a:prstDash val="solid"/>
                  <a:headEnd type="none" w="med" len="med"/>
                  <a:tailEnd type="none" w="med" len="med"/>
                </a:ln>
              </p:spPr>
            </p:sp>
            <p:sp>
              <p:nvSpPr>
                <p:cNvPr id="666" name="任意多边形 682">
                  <a:extLst>
                    <a:ext uri="{FF2B5EF4-FFF2-40B4-BE49-F238E27FC236}">
                      <a16:creationId xmlns:a16="http://schemas.microsoft.com/office/drawing/2014/main" id="{68EF2DD2-07C4-D1AB-C798-48A13C81C48B}"/>
                    </a:ext>
                  </a:extLst>
                </p:cNvPr>
                <p:cNvSpPr/>
                <p:nvPr/>
              </p:nvSpPr>
              <p:spPr>
                <a:xfrm flipH="1">
                  <a:off x="8980" y="4727"/>
                  <a:ext cx="49" cy="79"/>
                </a:xfrm>
                <a:custGeom>
                  <a:avLst/>
                  <a:gdLst/>
                  <a:ahLst/>
                  <a:cxnLst/>
                  <a:rect l="0" t="0" r="0" b="0"/>
                  <a:pathLst>
                    <a:path w="61" h="99">
                      <a:moveTo>
                        <a:pt x="61" y="0"/>
                      </a:moveTo>
                      <a:cubicBezTo>
                        <a:pt x="52" y="4"/>
                        <a:pt x="20" y="8"/>
                        <a:pt x="10" y="24"/>
                      </a:cubicBezTo>
                      <a:cubicBezTo>
                        <a:pt x="0" y="40"/>
                        <a:pt x="3" y="83"/>
                        <a:pt x="1" y="99"/>
                      </a:cubicBezTo>
                    </a:path>
                  </a:pathLst>
                </a:custGeom>
                <a:noFill/>
                <a:ln w="9525" cap="flat" cmpd="sng">
                  <a:solidFill>
                    <a:srgbClr val="000000"/>
                  </a:solidFill>
                  <a:prstDash val="solid"/>
                  <a:headEnd type="none" w="med" len="med"/>
                  <a:tailEnd type="none" w="med" len="med"/>
                </a:ln>
              </p:spPr>
            </p:sp>
          </p:grpSp>
          <p:grpSp>
            <p:nvGrpSpPr>
              <p:cNvPr id="655" name="组合 688">
                <a:extLst>
                  <a:ext uri="{FF2B5EF4-FFF2-40B4-BE49-F238E27FC236}">
                    <a16:creationId xmlns:a16="http://schemas.microsoft.com/office/drawing/2014/main" id="{6F256F06-2E41-AB58-FF84-66F74D55B07C}"/>
                  </a:ext>
                </a:extLst>
              </p:cNvPr>
              <p:cNvGrpSpPr/>
              <p:nvPr/>
            </p:nvGrpSpPr>
            <p:grpSpPr>
              <a:xfrm>
                <a:off x="8638" y="1578"/>
                <a:ext cx="314" cy="68"/>
                <a:chOff x="6920" y="9357"/>
                <a:chExt cx="314" cy="68"/>
              </a:xfrm>
            </p:grpSpPr>
            <p:sp>
              <p:nvSpPr>
                <p:cNvPr id="659" name="矩形 684">
                  <a:extLst>
                    <a:ext uri="{FF2B5EF4-FFF2-40B4-BE49-F238E27FC236}">
                      <a16:creationId xmlns:a16="http://schemas.microsoft.com/office/drawing/2014/main" id="{A5809C91-7ECF-B099-D214-AEAA6EDEA837}"/>
                    </a:ext>
                  </a:extLst>
                </p:cNvPr>
                <p:cNvSpPr/>
                <p:nvPr/>
              </p:nvSpPr>
              <p:spPr>
                <a:xfrm>
                  <a:off x="6963"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660" name="圆角矩形 685">
                  <a:extLst>
                    <a:ext uri="{FF2B5EF4-FFF2-40B4-BE49-F238E27FC236}">
                      <a16:creationId xmlns:a16="http://schemas.microsoft.com/office/drawing/2014/main" id="{34C61D56-475B-B9A7-CC4F-E8C3DD39DFA1}"/>
                    </a:ext>
                  </a:extLst>
                </p:cNvPr>
                <p:cNvSpPr/>
                <p:nvPr/>
              </p:nvSpPr>
              <p:spPr>
                <a:xfrm>
                  <a:off x="6920"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sp>
              <p:nvSpPr>
                <p:cNvPr id="661" name="矩形 686">
                  <a:extLst>
                    <a:ext uri="{FF2B5EF4-FFF2-40B4-BE49-F238E27FC236}">
                      <a16:creationId xmlns:a16="http://schemas.microsoft.com/office/drawing/2014/main" id="{30C407EC-D35B-881D-0B26-E69BFE95E59F}"/>
                    </a:ext>
                  </a:extLst>
                </p:cNvPr>
                <p:cNvSpPr/>
                <p:nvPr/>
              </p:nvSpPr>
              <p:spPr>
                <a:xfrm flipH="1">
                  <a:off x="7076" y="9368"/>
                  <a:ext cx="115" cy="46"/>
                </a:xfrm>
                <a:prstGeom prst="rect">
                  <a:avLst/>
                </a:prstGeom>
                <a:solidFill>
                  <a:srgbClr val="000000"/>
                </a:solidFill>
                <a:ln w="9525" cap="flat" cmpd="sng">
                  <a:solidFill>
                    <a:srgbClr val="000000"/>
                  </a:solidFill>
                  <a:prstDash val="solid"/>
                  <a:miter/>
                  <a:headEnd type="none" w="med" len="med"/>
                  <a:tailEnd type="none" w="med" len="med"/>
                </a:ln>
              </p:spPr>
            </p:sp>
            <p:sp>
              <p:nvSpPr>
                <p:cNvPr id="662" name="圆角矩形 687">
                  <a:extLst>
                    <a:ext uri="{FF2B5EF4-FFF2-40B4-BE49-F238E27FC236}">
                      <a16:creationId xmlns:a16="http://schemas.microsoft.com/office/drawing/2014/main" id="{95520477-36D8-9481-B873-D319719B1F80}"/>
                    </a:ext>
                  </a:extLst>
                </p:cNvPr>
                <p:cNvSpPr/>
                <p:nvPr/>
              </p:nvSpPr>
              <p:spPr>
                <a:xfrm flipH="1">
                  <a:off x="7143" y="9357"/>
                  <a:ext cx="91" cy="68"/>
                </a:xfrm>
                <a:prstGeom prst="roundRect">
                  <a:avLst>
                    <a:gd name="adj" fmla="val 16667"/>
                  </a:avLst>
                </a:prstGeom>
                <a:solidFill>
                  <a:srgbClr val="000000"/>
                </a:solidFill>
                <a:ln w="9525" cap="flat" cmpd="sng">
                  <a:solidFill>
                    <a:srgbClr val="000000"/>
                  </a:solidFill>
                  <a:prstDash val="solid"/>
                  <a:headEnd type="none" w="med" len="med"/>
                  <a:tailEnd type="none" w="med" len="med"/>
                </a:ln>
              </p:spPr>
            </p:sp>
          </p:grpSp>
          <p:grpSp>
            <p:nvGrpSpPr>
              <p:cNvPr id="656" name="组合 691">
                <a:extLst>
                  <a:ext uri="{FF2B5EF4-FFF2-40B4-BE49-F238E27FC236}">
                    <a16:creationId xmlns:a16="http://schemas.microsoft.com/office/drawing/2014/main" id="{D7D9FDB2-4DD6-FBB5-386A-BB7F7073C856}"/>
                  </a:ext>
                </a:extLst>
              </p:cNvPr>
              <p:cNvGrpSpPr/>
              <p:nvPr/>
            </p:nvGrpSpPr>
            <p:grpSpPr>
              <a:xfrm rot="60000">
                <a:off x="9205" y="1716"/>
                <a:ext cx="57" cy="1056"/>
                <a:chOff x="8366" y="8736"/>
                <a:chExt cx="63" cy="1533"/>
              </a:xfrm>
            </p:grpSpPr>
            <p:cxnSp>
              <p:nvCxnSpPr>
                <p:cNvPr id="657" name="直接连接符 689">
                  <a:extLst>
                    <a:ext uri="{FF2B5EF4-FFF2-40B4-BE49-F238E27FC236}">
                      <a16:creationId xmlns:a16="http://schemas.microsoft.com/office/drawing/2014/main" id="{DC2349FC-AE28-2859-DE7B-5C6FBB5A9919}"/>
                    </a:ext>
                  </a:extLst>
                </p:cNvPr>
                <p:cNvCxnSpPr/>
                <p:nvPr/>
              </p:nvCxnSpPr>
              <p:spPr>
                <a:xfrm>
                  <a:off x="8366" y="8736"/>
                  <a:ext cx="17" cy="1533"/>
                </a:xfrm>
                <a:prstGeom prst="line">
                  <a:avLst/>
                </a:prstGeom>
                <a:ln w="9525" cap="flat" cmpd="sng">
                  <a:solidFill>
                    <a:srgbClr val="000000"/>
                  </a:solidFill>
                  <a:prstDash val="solid"/>
                  <a:headEnd type="none" w="med" len="med"/>
                  <a:tailEnd type="none" w="med" len="med"/>
                </a:ln>
              </p:spPr>
            </p:cxnSp>
            <p:cxnSp>
              <p:nvCxnSpPr>
                <p:cNvPr id="658" name="直接连接符 690">
                  <a:extLst>
                    <a:ext uri="{FF2B5EF4-FFF2-40B4-BE49-F238E27FC236}">
                      <a16:creationId xmlns:a16="http://schemas.microsoft.com/office/drawing/2014/main" id="{1D209CBF-8DF1-9FFC-3172-0DBEBD048311}"/>
                    </a:ext>
                  </a:extLst>
                </p:cNvPr>
                <p:cNvCxnSpPr/>
                <p:nvPr/>
              </p:nvCxnSpPr>
              <p:spPr>
                <a:xfrm>
                  <a:off x="8412" y="8751"/>
                  <a:ext cx="17" cy="1518"/>
                </a:xfrm>
                <a:prstGeom prst="line">
                  <a:avLst/>
                </a:prstGeom>
                <a:ln w="9525" cap="flat" cmpd="sng">
                  <a:solidFill>
                    <a:srgbClr val="000000"/>
                  </a:solidFill>
                  <a:prstDash val="solid"/>
                  <a:headEnd type="none" w="med" len="med"/>
                  <a:tailEnd type="none" w="med" len="med"/>
                </a:ln>
              </p:spPr>
            </p:cxnSp>
          </p:grpSp>
        </p:grpSp>
        <p:grpSp>
          <p:nvGrpSpPr>
            <p:cNvPr id="597" name="组合 696">
              <a:extLst>
                <a:ext uri="{FF2B5EF4-FFF2-40B4-BE49-F238E27FC236}">
                  <a16:creationId xmlns:a16="http://schemas.microsoft.com/office/drawing/2014/main" id="{7F52943C-821E-C277-2DCE-CB35A91336AB}"/>
                </a:ext>
              </a:extLst>
            </p:cNvPr>
            <p:cNvGrpSpPr/>
            <p:nvPr/>
          </p:nvGrpSpPr>
          <p:grpSpPr>
            <a:xfrm>
              <a:off x="6851" y="12902"/>
              <a:ext cx="361" cy="154"/>
              <a:chOff x="7710" y="6780"/>
              <a:chExt cx="328" cy="212"/>
            </a:xfrm>
          </p:grpSpPr>
          <p:sp>
            <p:nvSpPr>
              <p:cNvPr id="651" name="圆角矩形 693">
                <a:extLst>
                  <a:ext uri="{FF2B5EF4-FFF2-40B4-BE49-F238E27FC236}">
                    <a16:creationId xmlns:a16="http://schemas.microsoft.com/office/drawing/2014/main" id="{EC15A50F-471A-88C0-5399-6D15CC1CCC45}"/>
                  </a:ext>
                </a:extLst>
              </p:cNvPr>
              <p:cNvSpPr/>
              <p:nvPr/>
            </p:nvSpPr>
            <p:spPr>
              <a:xfrm>
                <a:off x="7734" y="6895"/>
                <a:ext cx="272" cy="28"/>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sp>
            <p:nvSpPr>
              <p:cNvPr id="652" name="任意多边形 694">
                <a:extLst>
                  <a:ext uri="{FF2B5EF4-FFF2-40B4-BE49-F238E27FC236}">
                    <a16:creationId xmlns:a16="http://schemas.microsoft.com/office/drawing/2014/main" id="{B5DA0A27-9B7C-493F-1AF7-359940CFDF46}"/>
                  </a:ext>
                </a:extLst>
              </p:cNvPr>
              <p:cNvSpPr/>
              <p:nvPr/>
            </p:nvSpPr>
            <p:spPr>
              <a:xfrm>
                <a:off x="7710" y="6780"/>
                <a:ext cx="328" cy="212"/>
              </a:xfrm>
              <a:custGeom>
                <a:avLst/>
                <a:gdLst>
                  <a:gd name="txL" fmla="*/ 3611 w 21600"/>
                  <a:gd name="txT" fmla="*/ 3611 h 21600"/>
                  <a:gd name="txR" fmla="*/ 17989 w 21600"/>
                  <a:gd name="txB" fmla="*/ 17989 h 21600"/>
                </a:gdLst>
                <a:ahLst/>
                <a:cxnLst>
                  <a:cxn ang="0">
                    <a:pos x="19789" y="10800"/>
                  </a:cxn>
                  <a:cxn ang="90">
                    <a:pos x="10800" y="21600"/>
                  </a:cxn>
                  <a:cxn ang="180">
                    <a:pos x="1811" y="10800"/>
                  </a:cxn>
                  <a:cxn ang="270">
                    <a:pos x="10800" y="0"/>
                  </a:cxn>
                </a:cxnLst>
                <a:rect l="txL" t="txT" r="txR" b="txB"/>
                <a:pathLst>
                  <a:path w="21600" h="21600">
                    <a:moveTo>
                      <a:pt x="0" y="0"/>
                    </a:moveTo>
                    <a:lnTo>
                      <a:pt x="3622" y="21600"/>
                    </a:lnTo>
                    <a:lnTo>
                      <a:pt x="17978" y="21600"/>
                    </a:lnTo>
                    <a:lnTo>
                      <a:pt x="21600" y="0"/>
                    </a:lnTo>
                    <a:close/>
                  </a:path>
                </a:pathLst>
              </a:custGeom>
              <a:gradFill rotWithShape="1">
                <a:gsLst>
                  <a:gs pos="0">
                    <a:srgbClr val="FFFFFF">
                      <a:gamma/>
                      <a:shade val="46275"/>
                      <a:invGamma/>
                    </a:srgbClr>
                  </a:gs>
                  <a:gs pos="50000">
                    <a:srgbClr val="FFFFFF"/>
                  </a:gs>
                  <a:gs pos="100000">
                    <a:srgbClr val="FFFFFF">
                      <a:gamma/>
                      <a:shade val="46275"/>
                      <a:invGamma/>
                    </a:srgbClr>
                  </a:gs>
                </a:gsLst>
                <a:lin ang="0" scaled="1"/>
                <a:tileRect/>
              </a:gradFill>
              <a:ln w="9525" cap="flat" cmpd="sng">
                <a:solidFill>
                  <a:srgbClr val="000000"/>
                </a:solidFill>
                <a:prstDash val="solid"/>
                <a:miter/>
                <a:headEnd type="none" w="med" len="med"/>
                <a:tailEnd type="none" w="med" len="med"/>
              </a:ln>
            </p:spPr>
          </p:sp>
          <p:sp>
            <p:nvSpPr>
              <p:cNvPr id="653" name="圆角矩形 695">
                <a:extLst>
                  <a:ext uri="{FF2B5EF4-FFF2-40B4-BE49-F238E27FC236}">
                    <a16:creationId xmlns:a16="http://schemas.microsoft.com/office/drawing/2014/main" id="{6A212774-EA2C-BE90-6F5D-BD0C437F8A09}"/>
                  </a:ext>
                </a:extLst>
              </p:cNvPr>
              <p:cNvSpPr/>
              <p:nvPr/>
            </p:nvSpPr>
            <p:spPr>
              <a:xfrm flipH="1">
                <a:off x="7730" y="6869"/>
                <a:ext cx="285" cy="23"/>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grpSp>
        <p:grpSp>
          <p:nvGrpSpPr>
            <p:cNvPr id="598" name="组合 704">
              <a:extLst>
                <a:ext uri="{FF2B5EF4-FFF2-40B4-BE49-F238E27FC236}">
                  <a16:creationId xmlns:a16="http://schemas.microsoft.com/office/drawing/2014/main" id="{EDC56C8F-599E-D0E7-3AF1-3B561DC0D59E}"/>
                </a:ext>
              </a:extLst>
            </p:cNvPr>
            <p:cNvGrpSpPr/>
            <p:nvPr/>
          </p:nvGrpSpPr>
          <p:grpSpPr>
            <a:xfrm>
              <a:off x="6767" y="12960"/>
              <a:ext cx="519" cy="1018"/>
              <a:chOff x="7146" y="4243"/>
              <a:chExt cx="519" cy="1018"/>
            </a:xfrm>
          </p:grpSpPr>
          <p:sp>
            <p:nvSpPr>
              <p:cNvPr id="644" name="任意多边形 697">
                <a:extLst>
                  <a:ext uri="{FF2B5EF4-FFF2-40B4-BE49-F238E27FC236}">
                    <a16:creationId xmlns:a16="http://schemas.microsoft.com/office/drawing/2014/main" id="{84F91157-F748-6F4A-5DEA-9A7FE99F4135}"/>
                  </a:ext>
                </a:extLst>
              </p:cNvPr>
              <p:cNvSpPr/>
              <p:nvPr/>
            </p:nvSpPr>
            <p:spPr>
              <a:xfrm>
                <a:off x="7146" y="4337"/>
                <a:ext cx="116" cy="219"/>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sp>
            <p:nvSpPr>
              <p:cNvPr id="645" name="任意多边形 698">
                <a:extLst>
                  <a:ext uri="{FF2B5EF4-FFF2-40B4-BE49-F238E27FC236}">
                    <a16:creationId xmlns:a16="http://schemas.microsoft.com/office/drawing/2014/main" id="{44B125FD-754A-B997-3890-440C459AF016}"/>
                  </a:ext>
                </a:extLst>
              </p:cNvPr>
              <p:cNvSpPr/>
              <p:nvPr/>
            </p:nvSpPr>
            <p:spPr>
              <a:xfrm flipH="1">
                <a:off x="7546" y="4337"/>
                <a:ext cx="116" cy="219"/>
              </a:xfrm>
              <a:custGeom>
                <a:avLst/>
                <a:gdLst/>
                <a:ahLst/>
                <a:cxnLst/>
                <a:rect l="0" t="0" r="0" b="0"/>
                <a:pathLst>
                  <a:path w="145" h="273">
                    <a:moveTo>
                      <a:pt x="137" y="0"/>
                    </a:moveTo>
                    <a:cubicBezTo>
                      <a:pt x="137" y="11"/>
                      <a:pt x="145" y="55"/>
                      <a:pt x="140" y="69"/>
                    </a:cubicBezTo>
                    <a:cubicBezTo>
                      <a:pt x="135" y="83"/>
                      <a:pt x="119" y="83"/>
                      <a:pt x="107" y="87"/>
                    </a:cubicBezTo>
                    <a:cubicBezTo>
                      <a:pt x="95" y="91"/>
                      <a:pt x="77" y="92"/>
                      <a:pt x="65" y="96"/>
                    </a:cubicBezTo>
                    <a:cubicBezTo>
                      <a:pt x="53" y="100"/>
                      <a:pt x="42" y="106"/>
                      <a:pt x="32" y="114"/>
                    </a:cubicBezTo>
                    <a:cubicBezTo>
                      <a:pt x="22" y="122"/>
                      <a:pt x="10" y="129"/>
                      <a:pt x="5" y="144"/>
                    </a:cubicBezTo>
                    <a:cubicBezTo>
                      <a:pt x="0" y="159"/>
                      <a:pt x="2" y="186"/>
                      <a:pt x="2" y="207"/>
                    </a:cubicBezTo>
                    <a:cubicBezTo>
                      <a:pt x="2" y="228"/>
                      <a:pt x="5" y="259"/>
                      <a:pt x="5" y="273"/>
                    </a:cubicBezTo>
                  </a:path>
                </a:pathLst>
              </a:custGeom>
              <a:noFill/>
              <a:ln w="9525" cap="flat" cmpd="sng">
                <a:solidFill>
                  <a:srgbClr val="000000"/>
                </a:solidFill>
                <a:prstDash val="solid"/>
                <a:headEnd type="none" w="med" len="med"/>
                <a:tailEnd type="none" w="med" len="med"/>
              </a:ln>
            </p:spPr>
          </p:sp>
          <p:sp>
            <p:nvSpPr>
              <p:cNvPr id="646" name="任意多边形 699">
                <a:extLst>
                  <a:ext uri="{FF2B5EF4-FFF2-40B4-BE49-F238E27FC236}">
                    <a16:creationId xmlns:a16="http://schemas.microsoft.com/office/drawing/2014/main" id="{53215AA1-332E-471C-9F33-25B4DC4F566D}"/>
                  </a:ext>
                </a:extLst>
              </p:cNvPr>
              <p:cNvSpPr/>
              <p:nvPr/>
            </p:nvSpPr>
            <p:spPr>
              <a:xfrm>
                <a:off x="7149" y="4530"/>
                <a:ext cx="516" cy="731"/>
              </a:xfrm>
              <a:custGeom>
                <a:avLst/>
                <a:gdLst/>
                <a:ahLst/>
                <a:cxnLst/>
                <a:rect l="0" t="0" r="0" b="0"/>
                <a:pathLst>
                  <a:path w="516" h="696">
                    <a:moveTo>
                      <a:pt x="0" y="27"/>
                    </a:moveTo>
                    <a:lnTo>
                      <a:pt x="6" y="621"/>
                    </a:lnTo>
                    <a:cubicBezTo>
                      <a:pt x="6" y="666"/>
                      <a:pt x="18" y="690"/>
                      <a:pt x="30" y="684"/>
                    </a:cubicBezTo>
                    <a:cubicBezTo>
                      <a:pt x="114" y="690"/>
                      <a:pt x="516" y="681"/>
                      <a:pt x="471" y="690"/>
                    </a:cubicBezTo>
                    <a:cubicBezTo>
                      <a:pt x="456" y="696"/>
                      <a:pt x="501" y="669"/>
                      <a:pt x="501" y="630"/>
                    </a:cubicBezTo>
                    <a:lnTo>
                      <a:pt x="507" y="0"/>
                    </a:lnTo>
                  </a:path>
                </a:pathLst>
              </a:custGeom>
              <a:noFill/>
              <a:ln w="12700" cap="flat" cmpd="sng">
                <a:solidFill>
                  <a:srgbClr val="000000">
                    <a:alpha val="100000"/>
                  </a:srgbClr>
                </a:solidFill>
                <a:prstDash val="solid"/>
                <a:headEnd type="none" w="med" len="med"/>
                <a:tailEnd type="none" w="med" len="med"/>
              </a:ln>
            </p:spPr>
          </p:sp>
          <p:grpSp>
            <p:nvGrpSpPr>
              <p:cNvPr id="647" name="组合 703">
                <a:extLst>
                  <a:ext uri="{FF2B5EF4-FFF2-40B4-BE49-F238E27FC236}">
                    <a16:creationId xmlns:a16="http://schemas.microsoft.com/office/drawing/2014/main" id="{85AFDB26-829C-AEA1-122E-BCC71048075E}"/>
                  </a:ext>
                </a:extLst>
              </p:cNvPr>
              <p:cNvGrpSpPr/>
              <p:nvPr/>
            </p:nvGrpSpPr>
            <p:grpSpPr>
              <a:xfrm>
                <a:off x="7248" y="4243"/>
                <a:ext cx="316" cy="122"/>
                <a:chOff x="6138" y="4174"/>
                <a:chExt cx="340" cy="188"/>
              </a:xfrm>
            </p:grpSpPr>
            <p:sp>
              <p:nvSpPr>
                <p:cNvPr id="648" name="圆角矩形 700">
                  <a:extLst>
                    <a:ext uri="{FF2B5EF4-FFF2-40B4-BE49-F238E27FC236}">
                      <a16:creationId xmlns:a16="http://schemas.microsoft.com/office/drawing/2014/main" id="{9FB38A25-F234-3E82-B8EF-EAD95144DA8D}"/>
                    </a:ext>
                  </a:extLst>
                </p:cNvPr>
                <p:cNvSpPr/>
                <p:nvPr/>
              </p:nvSpPr>
              <p:spPr>
                <a:xfrm>
                  <a:off x="6139" y="4174"/>
                  <a:ext cx="339" cy="22"/>
                </a:xfrm>
                <a:prstGeom prst="roundRect">
                  <a:avLst>
                    <a:gd name="adj" fmla="val 50000"/>
                  </a:avLst>
                </a:prstGeom>
                <a:solidFill>
                  <a:srgbClr val="FFFFFF"/>
                </a:solidFill>
                <a:ln w="9525" cap="flat" cmpd="sng">
                  <a:solidFill>
                    <a:srgbClr val="000000"/>
                  </a:solidFill>
                  <a:prstDash val="solid"/>
                  <a:headEnd type="none" w="med" len="med"/>
                  <a:tailEnd type="none" w="med" len="med"/>
                </a:ln>
              </p:spPr>
            </p:sp>
            <p:cxnSp>
              <p:nvCxnSpPr>
                <p:cNvPr id="649" name="直接连接符 701">
                  <a:extLst>
                    <a:ext uri="{FF2B5EF4-FFF2-40B4-BE49-F238E27FC236}">
                      <a16:creationId xmlns:a16="http://schemas.microsoft.com/office/drawing/2014/main" id="{FEE39DC0-6771-60BB-1DAD-9169BA0D838D}"/>
                    </a:ext>
                  </a:extLst>
                </p:cNvPr>
                <p:cNvCxnSpPr/>
                <p:nvPr/>
              </p:nvCxnSpPr>
              <p:spPr>
                <a:xfrm>
                  <a:off x="6138" y="4185"/>
                  <a:ext cx="15" cy="177"/>
                </a:xfrm>
                <a:prstGeom prst="line">
                  <a:avLst/>
                </a:prstGeom>
                <a:ln w="9525" cap="flat" cmpd="sng">
                  <a:solidFill>
                    <a:srgbClr val="000000"/>
                  </a:solidFill>
                  <a:prstDash val="solid"/>
                  <a:headEnd type="none" w="med" len="med"/>
                  <a:tailEnd type="none" w="med" len="med"/>
                </a:ln>
              </p:spPr>
            </p:cxnSp>
            <p:cxnSp>
              <p:nvCxnSpPr>
                <p:cNvPr id="650" name="直接连接符 702">
                  <a:extLst>
                    <a:ext uri="{FF2B5EF4-FFF2-40B4-BE49-F238E27FC236}">
                      <a16:creationId xmlns:a16="http://schemas.microsoft.com/office/drawing/2014/main" id="{8FB27F41-AFE9-C962-1E4C-24030A640066}"/>
                    </a:ext>
                  </a:extLst>
                </p:cNvPr>
                <p:cNvCxnSpPr/>
                <p:nvPr/>
              </p:nvCxnSpPr>
              <p:spPr>
                <a:xfrm flipH="1">
                  <a:off x="6462" y="4185"/>
                  <a:ext cx="15" cy="177"/>
                </a:xfrm>
                <a:prstGeom prst="line">
                  <a:avLst/>
                </a:prstGeom>
                <a:ln w="9525" cap="flat" cmpd="sng">
                  <a:solidFill>
                    <a:srgbClr val="000000"/>
                  </a:solidFill>
                  <a:prstDash val="solid"/>
                  <a:headEnd type="none" w="med" len="med"/>
                  <a:tailEnd type="none" w="med" len="med"/>
                </a:ln>
              </p:spPr>
            </p:cxnSp>
          </p:grpSp>
        </p:grpSp>
        <p:grpSp>
          <p:nvGrpSpPr>
            <p:cNvPr id="599" name="组合 749">
              <a:extLst>
                <a:ext uri="{FF2B5EF4-FFF2-40B4-BE49-F238E27FC236}">
                  <a16:creationId xmlns:a16="http://schemas.microsoft.com/office/drawing/2014/main" id="{F103C94E-566C-85CB-634C-95C9B79501B5}"/>
                </a:ext>
              </a:extLst>
            </p:cNvPr>
            <p:cNvGrpSpPr/>
            <p:nvPr/>
          </p:nvGrpSpPr>
          <p:grpSpPr>
            <a:xfrm>
              <a:off x="6779" y="13440"/>
              <a:ext cx="501" cy="452"/>
              <a:chOff x="4047" y="11697"/>
              <a:chExt cx="501" cy="452"/>
            </a:xfrm>
          </p:grpSpPr>
          <p:grpSp>
            <p:nvGrpSpPr>
              <p:cNvPr id="600" name="组合 708">
                <a:extLst>
                  <a:ext uri="{FF2B5EF4-FFF2-40B4-BE49-F238E27FC236}">
                    <a16:creationId xmlns:a16="http://schemas.microsoft.com/office/drawing/2014/main" id="{125EA4C5-CB58-4381-1D83-E1DF0FA60B36}"/>
                  </a:ext>
                </a:extLst>
              </p:cNvPr>
              <p:cNvGrpSpPr/>
              <p:nvPr/>
            </p:nvGrpSpPr>
            <p:grpSpPr>
              <a:xfrm>
                <a:off x="4047" y="11697"/>
                <a:ext cx="501" cy="19"/>
                <a:chOff x="3717" y="5241"/>
                <a:chExt cx="627" cy="24"/>
              </a:xfrm>
            </p:grpSpPr>
            <p:cxnSp>
              <p:nvCxnSpPr>
                <p:cNvPr id="641" name="直接连接符 705">
                  <a:extLst>
                    <a:ext uri="{FF2B5EF4-FFF2-40B4-BE49-F238E27FC236}">
                      <a16:creationId xmlns:a16="http://schemas.microsoft.com/office/drawing/2014/main" id="{36E92E0C-9FCD-4528-B577-72186E194E5B}"/>
                    </a:ext>
                  </a:extLst>
                </p:cNvPr>
                <p:cNvCxnSpPr/>
                <p:nvPr/>
              </p:nvCxnSpPr>
              <p:spPr>
                <a:xfrm>
                  <a:off x="3741" y="5262"/>
                  <a:ext cx="573" cy="0"/>
                </a:xfrm>
                <a:prstGeom prst="line">
                  <a:avLst/>
                </a:prstGeom>
                <a:ln w="9525" cap="flat" cmpd="sng">
                  <a:solidFill>
                    <a:srgbClr val="000000"/>
                  </a:solidFill>
                  <a:prstDash val="solid"/>
                  <a:headEnd type="none" w="med" len="med"/>
                  <a:tailEnd type="none" w="med" len="med"/>
                </a:ln>
              </p:spPr>
            </p:cxnSp>
            <p:sp>
              <p:nvSpPr>
                <p:cNvPr id="642" name="任意多边形 706">
                  <a:extLst>
                    <a:ext uri="{FF2B5EF4-FFF2-40B4-BE49-F238E27FC236}">
                      <a16:creationId xmlns:a16="http://schemas.microsoft.com/office/drawing/2014/main" id="{265E3374-FFE1-BC44-F609-C7288BBF7113}"/>
                    </a:ext>
                  </a:extLst>
                </p:cNvPr>
                <p:cNvSpPr/>
                <p:nvPr/>
              </p:nvSpPr>
              <p:spPr>
                <a:xfrm>
                  <a:off x="4302"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sp>
              <p:nvSpPr>
                <p:cNvPr id="643" name="任意多边形 707">
                  <a:extLst>
                    <a:ext uri="{FF2B5EF4-FFF2-40B4-BE49-F238E27FC236}">
                      <a16:creationId xmlns:a16="http://schemas.microsoft.com/office/drawing/2014/main" id="{42E240EB-21E0-DC4D-E80F-00EE21E66784}"/>
                    </a:ext>
                  </a:extLst>
                </p:cNvPr>
                <p:cNvSpPr/>
                <p:nvPr/>
              </p:nvSpPr>
              <p:spPr>
                <a:xfrm flipH="1">
                  <a:off x="3717" y="5241"/>
                  <a:ext cx="42" cy="24"/>
                </a:xfrm>
                <a:custGeom>
                  <a:avLst/>
                  <a:gdLst/>
                  <a:ahLst/>
                  <a:cxnLst/>
                  <a:rect l="0" t="0" r="0" b="0"/>
                  <a:pathLst>
                    <a:path w="42" h="24">
                      <a:moveTo>
                        <a:pt x="0" y="24"/>
                      </a:moveTo>
                      <a:cubicBezTo>
                        <a:pt x="10" y="21"/>
                        <a:pt x="20" y="19"/>
                        <a:pt x="27" y="15"/>
                      </a:cubicBezTo>
                      <a:cubicBezTo>
                        <a:pt x="34" y="11"/>
                        <a:pt x="38" y="5"/>
                        <a:pt x="42" y="0"/>
                      </a:cubicBezTo>
                    </a:path>
                  </a:pathLst>
                </a:custGeom>
                <a:noFill/>
                <a:ln w="9525" cap="flat" cmpd="sng">
                  <a:solidFill>
                    <a:srgbClr val="000000">
                      <a:alpha val="100000"/>
                    </a:srgbClr>
                  </a:solidFill>
                  <a:prstDash val="solid"/>
                  <a:headEnd type="none" w="med" len="med"/>
                  <a:tailEnd type="none" w="med" len="med"/>
                </a:ln>
              </p:spPr>
            </p:sp>
          </p:grpSp>
          <p:cxnSp>
            <p:nvCxnSpPr>
              <p:cNvPr id="601" name="直接连接符 709">
                <a:extLst>
                  <a:ext uri="{FF2B5EF4-FFF2-40B4-BE49-F238E27FC236}">
                    <a16:creationId xmlns:a16="http://schemas.microsoft.com/office/drawing/2014/main" id="{665049A4-7A06-A408-E0E3-C7B6160BEB30}"/>
                  </a:ext>
                </a:extLst>
              </p:cNvPr>
              <p:cNvCxnSpPr/>
              <p:nvPr/>
            </p:nvCxnSpPr>
            <p:spPr>
              <a:xfrm>
                <a:off x="4066" y="11749"/>
                <a:ext cx="43" cy="0"/>
              </a:xfrm>
              <a:prstGeom prst="line">
                <a:avLst/>
              </a:prstGeom>
              <a:ln w="6350" cap="flat" cmpd="sng">
                <a:solidFill>
                  <a:srgbClr val="000000"/>
                </a:solidFill>
                <a:prstDash val="solid"/>
                <a:headEnd type="none" w="med" len="med"/>
                <a:tailEnd type="none" w="med" len="med"/>
              </a:ln>
            </p:spPr>
          </p:cxnSp>
          <p:cxnSp>
            <p:nvCxnSpPr>
              <p:cNvPr id="602" name="直接连接符 710">
                <a:extLst>
                  <a:ext uri="{FF2B5EF4-FFF2-40B4-BE49-F238E27FC236}">
                    <a16:creationId xmlns:a16="http://schemas.microsoft.com/office/drawing/2014/main" id="{6437D41C-5BFB-11A6-4916-3BB6CA2F8A02}"/>
                  </a:ext>
                </a:extLst>
              </p:cNvPr>
              <p:cNvCxnSpPr/>
              <p:nvPr/>
            </p:nvCxnSpPr>
            <p:spPr>
              <a:xfrm>
                <a:off x="4145" y="11749"/>
                <a:ext cx="65" cy="0"/>
              </a:xfrm>
              <a:prstGeom prst="line">
                <a:avLst/>
              </a:prstGeom>
              <a:ln w="6350" cap="flat" cmpd="sng">
                <a:solidFill>
                  <a:srgbClr val="000000"/>
                </a:solidFill>
                <a:prstDash val="solid"/>
                <a:headEnd type="none" w="med" len="med"/>
                <a:tailEnd type="none" w="med" len="med"/>
              </a:ln>
            </p:spPr>
          </p:cxnSp>
          <p:cxnSp>
            <p:nvCxnSpPr>
              <p:cNvPr id="603" name="直接连接符 711">
                <a:extLst>
                  <a:ext uri="{FF2B5EF4-FFF2-40B4-BE49-F238E27FC236}">
                    <a16:creationId xmlns:a16="http://schemas.microsoft.com/office/drawing/2014/main" id="{565BBD0B-94F0-080A-508B-DA93EB591CBA}"/>
                  </a:ext>
                </a:extLst>
              </p:cNvPr>
              <p:cNvCxnSpPr/>
              <p:nvPr/>
            </p:nvCxnSpPr>
            <p:spPr>
              <a:xfrm>
                <a:off x="4246" y="11749"/>
                <a:ext cx="31" cy="0"/>
              </a:xfrm>
              <a:prstGeom prst="line">
                <a:avLst/>
              </a:prstGeom>
              <a:ln w="6350" cap="flat" cmpd="sng">
                <a:solidFill>
                  <a:srgbClr val="000000"/>
                </a:solidFill>
                <a:prstDash val="solid"/>
                <a:headEnd type="none" w="med" len="med"/>
                <a:tailEnd type="none" w="med" len="med"/>
              </a:ln>
            </p:spPr>
          </p:cxnSp>
          <p:cxnSp>
            <p:nvCxnSpPr>
              <p:cNvPr id="604" name="直接连接符 712">
                <a:extLst>
                  <a:ext uri="{FF2B5EF4-FFF2-40B4-BE49-F238E27FC236}">
                    <a16:creationId xmlns:a16="http://schemas.microsoft.com/office/drawing/2014/main" id="{D6F341B0-0335-35D3-373D-E24D814CF817}"/>
                  </a:ext>
                </a:extLst>
              </p:cNvPr>
              <p:cNvCxnSpPr/>
              <p:nvPr/>
            </p:nvCxnSpPr>
            <p:spPr>
              <a:xfrm>
                <a:off x="4330" y="11749"/>
                <a:ext cx="153" cy="0"/>
              </a:xfrm>
              <a:prstGeom prst="line">
                <a:avLst/>
              </a:prstGeom>
              <a:ln w="6350" cap="flat" cmpd="sng">
                <a:solidFill>
                  <a:srgbClr val="000000"/>
                </a:solidFill>
                <a:prstDash val="solid"/>
                <a:headEnd type="none" w="med" len="med"/>
                <a:tailEnd type="none" w="med" len="med"/>
              </a:ln>
            </p:spPr>
          </p:cxnSp>
          <p:cxnSp>
            <p:nvCxnSpPr>
              <p:cNvPr id="605" name="直接连接符 713">
                <a:extLst>
                  <a:ext uri="{FF2B5EF4-FFF2-40B4-BE49-F238E27FC236}">
                    <a16:creationId xmlns:a16="http://schemas.microsoft.com/office/drawing/2014/main" id="{DF7DDCCC-AAAC-1DF6-87E0-C939BDCFDDBF}"/>
                  </a:ext>
                </a:extLst>
              </p:cNvPr>
              <p:cNvCxnSpPr/>
              <p:nvPr/>
            </p:nvCxnSpPr>
            <p:spPr>
              <a:xfrm>
                <a:off x="4510" y="11749"/>
                <a:ext cx="26" cy="0"/>
              </a:xfrm>
              <a:prstGeom prst="line">
                <a:avLst/>
              </a:prstGeom>
              <a:ln w="6350" cap="flat" cmpd="sng">
                <a:solidFill>
                  <a:srgbClr val="000000"/>
                </a:solidFill>
                <a:prstDash val="solid"/>
                <a:headEnd type="none" w="med" len="med"/>
                <a:tailEnd type="none" w="med" len="med"/>
              </a:ln>
            </p:spPr>
          </p:cxnSp>
          <p:cxnSp>
            <p:nvCxnSpPr>
              <p:cNvPr id="606" name="直接连接符 714">
                <a:extLst>
                  <a:ext uri="{FF2B5EF4-FFF2-40B4-BE49-F238E27FC236}">
                    <a16:creationId xmlns:a16="http://schemas.microsoft.com/office/drawing/2014/main" id="{F322EC72-E1FF-496C-1A34-1764032A636D}"/>
                  </a:ext>
                </a:extLst>
              </p:cNvPr>
              <p:cNvCxnSpPr/>
              <p:nvPr/>
            </p:nvCxnSpPr>
            <p:spPr>
              <a:xfrm>
                <a:off x="4102" y="11790"/>
                <a:ext cx="60" cy="0"/>
              </a:xfrm>
              <a:prstGeom prst="line">
                <a:avLst/>
              </a:prstGeom>
              <a:ln w="6350" cap="flat" cmpd="sng">
                <a:solidFill>
                  <a:srgbClr val="000000"/>
                </a:solidFill>
                <a:prstDash val="solid"/>
                <a:headEnd type="none" w="med" len="med"/>
                <a:tailEnd type="none" w="med" len="med"/>
              </a:ln>
            </p:spPr>
          </p:cxnSp>
          <p:cxnSp>
            <p:nvCxnSpPr>
              <p:cNvPr id="607" name="直接连接符 715">
                <a:extLst>
                  <a:ext uri="{FF2B5EF4-FFF2-40B4-BE49-F238E27FC236}">
                    <a16:creationId xmlns:a16="http://schemas.microsoft.com/office/drawing/2014/main" id="{B8B2F9B0-3C00-7D1E-89D9-98D3AE97623B}"/>
                  </a:ext>
                </a:extLst>
              </p:cNvPr>
              <p:cNvCxnSpPr/>
              <p:nvPr/>
            </p:nvCxnSpPr>
            <p:spPr>
              <a:xfrm flipV="1">
                <a:off x="4239" y="11790"/>
                <a:ext cx="91" cy="0"/>
              </a:xfrm>
              <a:prstGeom prst="line">
                <a:avLst/>
              </a:prstGeom>
              <a:ln w="6350" cap="flat" cmpd="sng">
                <a:solidFill>
                  <a:srgbClr val="000000"/>
                </a:solidFill>
                <a:prstDash val="solid"/>
                <a:headEnd type="none" w="med" len="med"/>
                <a:tailEnd type="none" w="med" len="med"/>
              </a:ln>
            </p:spPr>
          </p:cxnSp>
          <p:cxnSp>
            <p:nvCxnSpPr>
              <p:cNvPr id="608" name="直接连接符 716">
                <a:extLst>
                  <a:ext uri="{FF2B5EF4-FFF2-40B4-BE49-F238E27FC236}">
                    <a16:creationId xmlns:a16="http://schemas.microsoft.com/office/drawing/2014/main" id="{862928A6-D27B-4DA3-240C-E0807C301CC4}"/>
                  </a:ext>
                </a:extLst>
              </p:cNvPr>
              <p:cNvCxnSpPr/>
              <p:nvPr/>
            </p:nvCxnSpPr>
            <p:spPr>
              <a:xfrm>
                <a:off x="4404" y="11790"/>
                <a:ext cx="43" cy="0"/>
              </a:xfrm>
              <a:prstGeom prst="line">
                <a:avLst/>
              </a:prstGeom>
              <a:ln w="6350" cap="flat" cmpd="sng">
                <a:solidFill>
                  <a:srgbClr val="000000"/>
                </a:solidFill>
                <a:prstDash val="solid"/>
                <a:headEnd type="none" w="med" len="med"/>
                <a:tailEnd type="none" w="med" len="med"/>
              </a:ln>
            </p:spPr>
          </p:cxnSp>
          <p:cxnSp>
            <p:nvCxnSpPr>
              <p:cNvPr id="609" name="直接连接符 717">
                <a:extLst>
                  <a:ext uri="{FF2B5EF4-FFF2-40B4-BE49-F238E27FC236}">
                    <a16:creationId xmlns:a16="http://schemas.microsoft.com/office/drawing/2014/main" id="{A7A34208-269D-8C04-FB8A-B0F1C8BDDE5E}"/>
                  </a:ext>
                </a:extLst>
              </p:cNvPr>
              <p:cNvCxnSpPr/>
              <p:nvPr/>
            </p:nvCxnSpPr>
            <p:spPr>
              <a:xfrm>
                <a:off x="4483" y="11790"/>
                <a:ext cx="34" cy="0"/>
              </a:xfrm>
              <a:prstGeom prst="line">
                <a:avLst/>
              </a:prstGeom>
              <a:ln w="6350" cap="flat" cmpd="sng">
                <a:solidFill>
                  <a:srgbClr val="000000"/>
                </a:solidFill>
                <a:prstDash val="solid"/>
                <a:headEnd type="none" w="med" len="med"/>
                <a:tailEnd type="none" w="med" len="med"/>
              </a:ln>
            </p:spPr>
          </p:cxnSp>
          <p:cxnSp>
            <p:nvCxnSpPr>
              <p:cNvPr id="610" name="直接连接符 718">
                <a:extLst>
                  <a:ext uri="{FF2B5EF4-FFF2-40B4-BE49-F238E27FC236}">
                    <a16:creationId xmlns:a16="http://schemas.microsoft.com/office/drawing/2014/main" id="{5EF32A71-BB9D-3CEE-E853-E3FBE74EC0CB}"/>
                  </a:ext>
                </a:extLst>
              </p:cNvPr>
              <p:cNvCxnSpPr/>
              <p:nvPr/>
            </p:nvCxnSpPr>
            <p:spPr>
              <a:xfrm>
                <a:off x="4064" y="11835"/>
                <a:ext cx="43" cy="0"/>
              </a:xfrm>
              <a:prstGeom prst="line">
                <a:avLst/>
              </a:prstGeom>
              <a:ln w="6350" cap="flat" cmpd="sng">
                <a:solidFill>
                  <a:srgbClr val="000000"/>
                </a:solidFill>
                <a:prstDash val="solid"/>
                <a:headEnd type="none" w="med" len="med"/>
                <a:tailEnd type="none" w="med" len="med"/>
              </a:ln>
            </p:spPr>
          </p:cxnSp>
          <p:cxnSp>
            <p:nvCxnSpPr>
              <p:cNvPr id="611" name="直接连接符 719">
                <a:extLst>
                  <a:ext uri="{FF2B5EF4-FFF2-40B4-BE49-F238E27FC236}">
                    <a16:creationId xmlns:a16="http://schemas.microsoft.com/office/drawing/2014/main" id="{64D7504A-2628-81EA-626C-B0FC44DAB62F}"/>
                  </a:ext>
                </a:extLst>
              </p:cNvPr>
              <p:cNvCxnSpPr/>
              <p:nvPr/>
            </p:nvCxnSpPr>
            <p:spPr>
              <a:xfrm>
                <a:off x="4155" y="11835"/>
                <a:ext cx="69" cy="0"/>
              </a:xfrm>
              <a:prstGeom prst="line">
                <a:avLst/>
              </a:prstGeom>
              <a:ln w="6350" cap="flat" cmpd="sng">
                <a:solidFill>
                  <a:srgbClr val="000000"/>
                </a:solidFill>
                <a:prstDash val="solid"/>
                <a:headEnd type="none" w="med" len="med"/>
                <a:tailEnd type="none" w="med" len="med"/>
              </a:ln>
            </p:spPr>
          </p:cxnSp>
          <p:cxnSp>
            <p:nvCxnSpPr>
              <p:cNvPr id="612" name="直接连接符 720">
                <a:extLst>
                  <a:ext uri="{FF2B5EF4-FFF2-40B4-BE49-F238E27FC236}">
                    <a16:creationId xmlns:a16="http://schemas.microsoft.com/office/drawing/2014/main" id="{863C49F0-50BD-145C-834A-6BCA3D14343A}"/>
                  </a:ext>
                </a:extLst>
              </p:cNvPr>
              <p:cNvCxnSpPr/>
              <p:nvPr/>
            </p:nvCxnSpPr>
            <p:spPr>
              <a:xfrm>
                <a:off x="4280" y="11835"/>
                <a:ext cx="148" cy="0"/>
              </a:xfrm>
              <a:prstGeom prst="line">
                <a:avLst/>
              </a:prstGeom>
              <a:ln w="6350" cap="flat" cmpd="sng">
                <a:solidFill>
                  <a:srgbClr val="000000"/>
                </a:solidFill>
                <a:prstDash val="solid"/>
                <a:headEnd type="none" w="med" len="med"/>
                <a:tailEnd type="none" w="med" len="med"/>
              </a:ln>
            </p:spPr>
          </p:cxnSp>
          <p:cxnSp>
            <p:nvCxnSpPr>
              <p:cNvPr id="613" name="直接连接符 721">
                <a:extLst>
                  <a:ext uri="{FF2B5EF4-FFF2-40B4-BE49-F238E27FC236}">
                    <a16:creationId xmlns:a16="http://schemas.microsoft.com/office/drawing/2014/main" id="{478AC410-F5C6-DF41-546D-25B31D3302EE}"/>
                  </a:ext>
                </a:extLst>
              </p:cNvPr>
              <p:cNvCxnSpPr/>
              <p:nvPr/>
            </p:nvCxnSpPr>
            <p:spPr>
              <a:xfrm>
                <a:off x="4462" y="11835"/>
                <a:ext cx="43" cy="0"/>
              </a:xfrm>
              <a:prstGeom prst="line">
                <a:avLst/>
              </a:prstGeom>
              <a:ln w="6350" cap="flat" cmpd="sng">
                <a:solidFill>
                  <a:srgbClr val="000000"/>
                </a:solidFill>
                <a:prstDash val="solid"/>
                <a:headEnd type="none" w="med" len="med"/>
                <a:tailEnd type="none" w="med" len="med"/>
              </a:ln>
            </p:spPr>
          </p:cxnSp>
          <p:cxnSp>
            <p:nvCxnSpPr>
              <p:cNvPr id="614" name="直接连接符 722">
                <a:extLst>
                  <a:ext uri="{FF2B5EF4-FFF2-40B4-BE49-F238E27FC236}">
                    <a16:creationId xmlns:a16="http://schemas.microsoft.com/office/drawing/2014/main" id="{1EC26CE7-C220-BD1C-9E9F-E1E6390C814C}"/>
                  </a:ext>
                </a:extLst>
              </p:cNvPr>
              <p:cNvCxnSpPr/>
              <p:nvPr/>
            </p:nvCxnSpPr>
            <p:spPr>
              <a:xfrm>
                <a:off x="4117" y="11885"/>
                <a:ext cx="69" cy="0"/>
              </a:xfrm>
              <a:prstGeom prst="line">
                <a:avLst/>
              </a:prstGeom>
              <a:ln w="6350" cap="flat" cmpd="sng">
                <a:solidFill>
                  <a:srgbClr val="000000"/>
                </a:solidFill>
                <a:prstDash val="solid"/>
                <a:headEnd type="none" w="med" len="med"/>
                <a:tailEnd type="none" w="med" len="med"/>
              </a:ln>
            </p:spPr>
          </p:cxnSp>
          <p:cxnSp>
            <p:nvCxnSpPr>
              <p:cNvPr id="615" name="直接连接符 723">
                <a:extLst>
                  <a:ext uri="{FF2B5EF4-FFF2-40B4-BE49-F238E27FC236}">
                    <a16:creationId xmlns:a16="http://schemas.microsoft.com/office/drawing/2014/main" id="{98983D46-68AB-CCB9-31D9-D781329A3F92}"/>
                  </a:ext>
                </a:extLst>
              </p:cNvPr>
              <p:cNvCxnSpPr/>
              <p:nvPr/>
            </p:nvCxnSpPr>
            <p:spPr>
              <a:xfrm>
                <a:off x="4270" y="11890"/>
                <a:ext cx="43" cy="0"/>
              </a:xfrm>
              <a:prstGeom prst="line">
                <a:avLst/>
              </a:prstGeom>
              <a:ln w="6350" cap="flat" cmpd="sng">
                <a:solidFill>
                  <a:srgbClr val="000000"/>
                </a:solidFill>
                <a:prstDash val="solid"/>
                <a:headEnd type="none" w="med" len="med"/>
                <a:tailEnd type="none" w="med" len="med"/>
              </a:ln>
            </p:spPr>
          </p:cxnSp>
          <p:cxnSp>
            <p:nvCxnSpPr>
              <p:cNvPr id="616" name="直接连接符 724">
                <a:extLst>
                  <a:ext uri="{FF2B5EF4-FFF2-40B4-BE49-F238E27FC236}">
                    <a16:creationId xmlns:a16="http://schemas.microsoft.com/office/drawing/2014/main" id="{5E32D7F2-B5A0-2BF0-FA70-68A9E5EE70E8}"/>
                  </a:ext>
                </a:extLst>
              </p:cNvPr>
              <p:cNvCxnSpPr/>
              <p:nvPr/>
            </p:nvCxnSpPr>
            <p:spPr>
              <a:xfrm>
                <a:off x="4349" y="11885"/>
                <a:ext cx="29" cy="0"/>
              </a:xfrm>
              <a:prstGeom prst="line">
                <a:avLst/>
              </a:prstGeom>
              <a:ln w="6350" cap="flat" cmpd="sng">
                <a:solidFill>
                  <a:srgbClr val="000000"/>
                </a:solidFill>
                <a:prstDash val="solid"/>
                <a:headEnd type="none" w="med" len="med"/>
                <a:tailEnd type="none" w="med" len="med"/>
              </a:ln>
            </p:spPr>
          </p:cxnSp>
          <p:cxnSp>
            <p:nvCxnSpPr>
              <p:cNvPr id="617" name="直接连接符 725">
                <a:extLst>
                  <a:ext uri="{FF2B5EF4-FFF2-40B4-BE49-F238E27FC236}">
                    <a16:creationId xmlns:a16="http://schemas.microsoft.com/office/drawing/2014/main" id="{7808C73C-6E07-5EA7-159E-DA07558AA0ED}"/>
                  </a:ext>
                </a:extLst>
              </p:cNvPr>
              <p:cNvCxnSpPr/>
              <p:nvPr/>
            </p:nvCxnSpPr>
            <p:spPr>
              <a:xfrm>
                <a:off x="4411" y="11883"/>
                <a:ext cx="67" cy="0"/>
              </a:xfrm>
              <a:prstGeom prst="line">
                <a:avLst/>
              </a:prstGeom>
              <a:ln w="6350" cap="flat" cmpd="sng">
                <a:solidFill>
                  <a:srgbClr val="000000"/>
                </a:solidFill>
                <a:prstDash val="solid"/>
                <a:headEnd type="none" w="med" len="med"/>
                <a:tailEnd type="none" w="med" len="med"/>
              </a:ln>
            </p:spPr>
          </p:cxnSp>
          <p:cxnSp>
            <p:nvCxnSpPr>
              <p:cNvPr id="618" name="直接连接符 726">
                <a:extLst>
                  <a:ext uri="{FF2B5EF4-FFF2-40B4-BE49-F238E27FC236}">
                    <a16:creationId xmlns:a16="http://schemas.microsoft.com/office/drawing/2014/main" id="{6AE29542-B167-D64F-76CA-01B19D748EC5}"/>
                  </a:ext>
                </a:extLst>
              </p:cNvPr>
              <p:cNvCxnSpPr/>
              <p:nvPr/>
            </p:nvCxnSpPr>
            <p:spPr>
              <a:xfrm>
                <a:off x="4133" y="11926"/>
                <a:ext cx="43" cy="0"/>
              </a:xfrm>
              <a:prstGeom prst="line">
                <a:avLst/>
              </a:prstGeom>
              <a:ln w="6350" cap="flat" cmpd="sng">
                <a:solidFill>
                  <a:srgbClr val="000000"/>
                </a:solidFill>
                <a:prstDash val="solid"/>
                <a:headEnd type="none" w="med" len="med"/>
                <a:tailEnd type="none" w="med" len="med"/>
              </a:ln>
            </p:spPr>
          </p:cxnSp>
          <p:cxnSp>
            <p:nvCxnSpPr>
              <p:cNvPr id="619" name="直接连接符 727">
                <a:extLst>
                  <a:ext uri="{FF2B5EF4-FFF2-40B4-BE49-F238E27FC236}">
                    <a16:creationId xmlns:a16="http://schemas.microsoft.com/office/drawing/2014/main" id="{5CA121DA-BE9E-6DC0-57DA-134839EA7DB2}"/>
                  </a:ext>
                </a:extLst>
              </p:cNvPr>
              <p:cNvCxnSpPr/>
              <p:nvPr/>
            </p:nvCxnSpPr>
            <p:spPr>
              <a:xfrm>
                <a:off x="4390" y="11926"/>
                <a:ext cx="29" cy="0"/>
              </a:xfrm>
              <a:prstGeom prst="line">
                <a:avLst/>
              </a:prstGeom>
              <a:ln w="6350" cap="flat" cmpd="sng">
                <a:solidFill>
                  <a:srgbClr val="000000"/>
                </a:solidFill>
                <a:prstDash val="solid"/>
                <a:headEnd type="none" w="med" len="med"/>
                <a:tailEnd type="none" w="med" len="med"/>
              </a:ln>
            </p:spPr>
          </p:cxnSp>
          <p:cxnSp>
            <p:nvCxnSpPr>
              <p:cNvPr id="620" name="直接连接符 728">
                <a:extLst>
                  <a:ext uri="{FF2B5EF4-FFF2-40B4-BE49-F238E27FC236}">
                    <a16:creationId xmlns:a16="http://schemas.microsoft.com/office/drawing/2014/main" id="{E57E4260-20D6-F750-8F8C-B1DA3F086381}"/>
                  </a:ext>
                </a:extLst>
              </p:cNvPr>
              <p:cNvCxnSpPr/>
              <p:nvPr/>
            </p:nvCxnSpPr>
            <p:spPr>
              <a:xfrm>
                <a:off x="4440" y="11926"/>
                <a:ext cx="43" cy="0"/>
              </a:xfrm>
              <a:prstGeom prst="line">
                <a:avLst/>
              </a:prstGeom>
              <a:ln w="6350" cap="flat" cmpd="sng">
                <a:solidFill>
                  <a:srgbClr val="000000"/>
                </a:solidFill>
                <a:prstDash val="solid"/>
                <a:headEnd type="none" w="med" len="med"/>
                <a:tailEnd type="none" w="med" len="med"/>
              </a:ln>
            </p:spPr>
          </p:cxnSp>
          <p:cxnSp>
            <p:nvCxnSpPr>
              <p:cNvPr id="621" name="直接连接符 729">
                <a:extLst>
                  <a:ext uri="{FF2B5EF4-FFF2-40B4-BE49-F238E27FC236}">
                    <a16:creationId xmlns:a16="http://schemas.microsoft.com/office/drawing/2014/main" id="{6A6A85CF-1545-94B6-07D5-B913A3606DDC}"/>
                  </a:ext>
                </a:extLst>
              </p:cNvPr>
              <p:cNvCxnSpPr/>
              <p:nvPr/>
            </p:nvCxnSpPr>
            <p:spPr>
              <a:xfrm>
                <a:off x="4061" y="11972"/>
                <a:ext cx="44" cy="0"/>
              </a:xfrm>
              <a:prstGeom prst="line">
                <a:avLst/>
              </a:prstGeom>
              <a:ln w="6350" cap="flat" cmpd="sng">
                <a:solidFill>
                  <a:srgbClr val="000000"/>
                </a:solidFill>
                <a:prstDash val="solid"/>
                <a:headEnd type="none" w="med" len="med"/>
                <a:tailEnd type="none" w="med" len="med"/>
              </a:ln>
            </p:spPr>
          </p:cxnSp>
          <p:cxnSp>
            <p:nvCxnSpPr>
              <p:cNvPr id="622" name="直接连接符 730">
                <a:extLst>
                  <a:ext uri="{FF2B5EF4-FFF2-40B4-BE49-F238E27FC236}">
                    <a16:creationId xmlns:a16="http://schemas.microsoft.com/office/drawing/2014/main" id="{81538A00-C282-E424-BDB2-B14A882A4C67}"/>
                  </a:ext>
                </a:extLst>
              </p:cNvPr>
              <p:cNvCxnSpPr/>
              <p:nvPr/>
            </p:nvCxnSpPr>
            <p:spPr>
              <a:xfrm>
                <a:off x="4140" y="11972"/>
                <a:ext cx="65" cy="0"/>
              </a:xfrm>
              <a:prstGeom prst="line">
                <a:avLst/>
              </a:prstGeom>
              <a:ln w="6350" cap="flat" cmpd="sng">
                <a:solidFill>
                  <a:srgbClr val="000000"/>
                </a:solidFill>
                <a:prstDash val="solid"/>
                <a:headEnd type="none" w="med" len="med"/>
                <a:tailEnd type="none" w="med" len="med"/>
              </a:ln>
            </p:spPr>
          </p:cxnSp>
          <p:cxnSp>
            <p:nvCxnSpPr>
              <p:cNvPr id="623" name="直接连接符 731">
                <a:extLst>
                  <a:ext uri="{FF2B5EF4-FFF2-40B4-BE49-F238E27FC236}">
                    <a16:creationId xmlns:a16="http://schemas.microsoft.com/office/drawing/2014/main" id="{91C2AE15-D4EE-8AEC-90F2-CEEAC8CC90E4}"/>
                  </a:ext>
                </a:extLst>
              </p:cNvPr>
              <p:cNvCxnSpPr/>
              <p:nvPr/>
            </p:nvCxnSpPr>
            <p:spPr>
              <a:xfrm>
                <a:off x="4241" y="11972"/>
                <a:ext cx="31" cy="0"/>
              </a:xfrm>
              <a:prstGeom prst="line">
                <a:avLst/>
              </a:prstGeom>
              <a:ln w="6350" cap="flat" cmpd="sng">
                <a:solidFill>
                  <a:srgbClr val="000000"/>
                </a:solidFill>
                <a:prstDash val="solid"/>
                <a:headEnd type="none" w="med" len="med"/>
                <a:tailEnd type="none" w="med" len="med"/>
              </a:ln>
            </p:spPr>
          </p:cxnSp>
          <p:cxnSp>
            <p:nvCxnSpPr>
              <p:cNvPr id="624" name="直接连接符 732">
                <a:extLst>
                  <a:ext uri="{FF2B5EF4-FFF2-40B4-BE49-F238E27FC236}">
                    <a16:creationId xmlns:a16="http://schemas.microsoft.com/office/drawing/2014/main" id="{9CFFE120-015E-C56F-051B-B4D6BC9D3707}"/>
                  </a:ext>
                </a:extLst>
              </p:cNvPr>
              <p:cNvCxnSpPr/>
              <p:nvPr/>
            </p:nvCxnSpPr>
            <p:spPr>
              <a:xfrm>
                <a:off x="4325" y="11972"/>
                <a:ext cx="153" cy="0"/>
              </a:xfrm>
              <a:prstGeom prst="line">
                <a:avLst/>
              </a:prstGeom>
              <a:ln w="6350" cap="flat" cmpd="sng">
                <a:solidFill>
                  <a:srgbClr val="000000"/>
                </a:solidFill>
                <a:prstDash val="solid"/>
                <a:headEnd type="none" w="med" len="med"/>
                <a:tailEnd type="none" w="med" len="med"/>
              </a:ln>
            </p:spPr>
          </p:cxnSp>
          <p:cxnSp>
            <p:nvCxnSpPr>
              <p:cNvPr id="625" name="直接连接符 733">
                <a:extLst>
                  <a:ext uri="{FF2B5EF4-FFF2-40B4-BE49-F238E27FC236}">
                    <a16:creationId xmlns:a16="http://schemas.microsoft.com/office/drawing/2014/main" id="{1B65AFE8-A5AF-BE59-F6F8-40A9CC3168FA}"/>
                  </a:ext>
                </a:extLst>
              </p:cNvPr>
              <p:cNvCxnSpPr/>
              <p:nvPr/>
            </p:nvCxnSpPr>
            <p:spPr>
              <a:xfrm>
                <a:off x="4505" y="11972"/>
                <a:ext cx="26" cy="0"/>
              </a:xfrm>
              <a:prstGeom prst="line">
                <a:avLst/>
              </a:prstGeom>
              <a:ln w="6350" cap="flat" cmpd="sng">
                <a:solidFill>
                  <a:srgbClr val="000000"/>
                </a:solidFill>
                <a:prstDash val="solid"/>
                <a:headEnd type="none" w="med" len="med"/>
                <a:tailEnd type="none" w="med" len="med"/>
              </a:ln>
            </p:spPr>
          </p:cxnSp>
          <p:cxnSp>
            <p:nvCxnSpPr>
              <p:cNvPr id="626" name="直接连接符 734">
                <a:extLst>
                  <a:ext uri="{FF2B5EF4-FFF2-40B4-BE49-F238E27FC236}">
                    <a16:creationId xmlns:a16="http://schemas.microsoft.com/office/drawing/2014/main" id="{8E206144-5778-4A55-411A-0CF88FB60862}"/>
                  </a:ext>
                </a:extLst>
              </p:cNvPr>
              <p:cNvCxnSpPr/>
              <p:nvPr/>
            </p:nvCxnSpPr>
            <p:spPr>
              <a:xfrm>
                <a:off x="4097" y="12012"/>
                <a:ext cx="60" cy="0"/>
              </a:xfrm>
              <a:prstGeom prst="line">
                <a:avLst/>
              </a:prstGeom>
              <a:ln w="6350" cap="flat" cmpd="sng">
                <a:solidFill>
                  <a:srgbClr val="000000"/>
                </a:solidFill>
                <a:prstDash val="solid"/>
                <a:headEnd type="none" w="med" len="med"/>
                <a:tailEnd type="none" w="med" len="med"/>
              </a:ln>
            </p:spPr>
          </p:cxnSp>
          <p:cxnSp>
            <p:nvCxnSpPr>
              <p:cNvPr id="627" name="直接连接符 735">
                <a:extLst>
                  <a:ext uri="{FF2B5EF4-FFF2-40B4-BE49-F238E27FC236}">
                    <a16:creationId xmlns:a16="http://schemas.microsoft.com/office/drawing/2014/main" id="{723AC138-775B-82A0-1A84-91A5E2A57800}"/>
                  </a:ext>
                </a:extLst>
              </p:cNvPr>
              <p:cNvCxnSpPr/>
              <p:nvPr/>
            </p:nvCxnSpPr>
            <p:spPr>
              <a:xfrm flipV="1">
                <a:off x="4234" y="12012"/>
                <a:ext cx="91" cy="0"/>
              </a:xfrm>
              <a:prstGeom prst="line">
                <a:avLst/>
              </a:prstGeom>
              <a:ln w="6350" cap="flat" cmpd="sng">
                <a:solidFill>
                  <a:srgbClr val="000000"/>
                </a:solidFill>
                <a:prstDash val="solid"/>
                <a:headEnd type="none" w="med" len="med"/>
                <a:tailEnd type="none" w="med" len="med"/>
              </a:ln>
            </p:spPr>
          </p:cxnSp>
          <p:cxnSp>
            <p:nvCxnSpPr>
              <p:cNvPr id="628" name="直接连接符 736">
                <a:extLst>
                  <a:ext uri="{FF2B5EF4-FFF2-40B4-BE49-F238E27FC236}">
                    <a16:creationId xmlns:a16="http://schemas.microsoft.com/office/drawing/2014/main" id="{5EBE9B62-E2FA-7804-717E-07BB66C78A62}"/>
                  </a:ext>
                </a:extLst>
              </p:cNvPr>
              <p:cNvCxnSpPr/>
              <p:nvPr/>
            </p:nvCxnSpPr>
            <p:spPr>
              <a:xfrm>
                <a:off x="4399" y="12012"/>
                <a:ext cx="44" cy="0"/>
              </a:xfrm>
              <a:prstGeom prst="line">
                <a:avLst/>
              </a:prstGeom>
              <a:ln w="6350" cap="flat" cmpd="sng">
                <a:solidFill>
                  <a:srgbClr val="000000"/>
                </a:solidFill>
                <a:prstDash val="solid"/>
                <a:headEnd type="none" w="med" len="med"/>
                <a:tailEnd type="none" w="med" len="med"/>
              </a:ln>
            </p:spPr>
          </p:cxnSp>
          <p:cxnSp>
            <p:nvCxnSpPr>
              <p:cNvPr id="629" name="直接连接符 737">
                <a:extLst>
                  <a:ext uri="{FF2B5EF4-FFF2-40B4-BE49-F238E27FC236}">
                    <a16:creationId xmlns:a16="http://schemas.microsoft.com/office/drawing/2014/main" id="{571D4B41-697B-2E85-1169-E8E1705F330D}"/>
                  </a:ext>
                </a:extLst>
              </p:cNvPr>
              <p:cNvCxnSpPr/>
              <p:nvPr/>
            </p:nvCxnSpPr>
            <p:spPr>
              <a:xfrm>
                <a:off x="4478" y="12012"/>
                <a:ext cx="34" cy="0"/>
              </a:xfrm>
              <a:prstGeom prst="line">
                <a:avLst/>
              </a:prstGeom>
              <a:ln w="6350" cap="flat" cmpd="sng">
                <a:solidFill>
                  <a:srgbClr val="000000"/>
                </a:solidFill>
                <a:prstDash val="solid"/>
                <a:headEnd type="none" w="med" len="med"/>
                <a:tailEnd type="none" w="med" len="med"/>
              </a:ln>
            </p:spPr>
          </p:cxnSp>
          <p:cxnSp>
            <p:nvCxnSpPr>
              <p:cNvPr id="630" name="直接连接符 738">
                <a:extLst>
                  <a:ext uri="{FF2B5EF4-FFF2-40B4-BE49-F238E27FC236}">
                    <a16:creationId xmlns:a16="http://schemas.microsoft.com/office/drawing/2014/main" id="{894B18A4-1E70-B5A8-B6EB-39DB2D29FB26}"/>
                  </a:ext>
                </a:extLst>
              </p:cNvPr>
              <p:cNvCxnSpPr/>
              <p:nvPr/>
            </p:nvCxnSpPr>
            <p:spPr>
              <a:xfrm>
                <a:off x="4059" y="12058"/>
                <a:ext cx="43" cy="0"/>
              </a:xfrm>
              <a:prstGeom prst="line">
                <a:avLst/>
              </a:prstGeom>
              <a:ln w="6350" cap="flat" cmpd="sng">
                <a:solidFill>
                  <a:srgbClr val="000000"/>
                </a:solidFill>
                <a:prstDash val="solid"/>
                <a:headEnd type="none" w="med" len="med"/>
                <a:tailEnd type="none" w="med" len="med"/>
              </a:ln>
            </p:spPr>
          </p:cxnSp>
          <p:cxnSp>
            <p:nvCxnSpPr>
              <p:cNvPr id="631" name="直接连接符 739">
                <a:extLst>
                  <a:ext uri="{FF2B5EF4-FFF2-40B4-BE49-F238E27FC236}">
                    <a16:creationId xmlns:a16="http://schemas.microsoft.com/office/drawing/2014/main" id="{3B8956E0-0AB0-F5D5-6224-E1322424FC72}"/>
                  </a:ext>
                </a:extLst>
              </p:cNvPr>
              <p:cNvCxnSpPr/>
              <p:nvPr/>
            </p:nvCxnSpPr>
            <p:spPr>
              <a:xfrm>
                <a:off x="4150" y="12058"/>
                <a:ext cx="70" cy="0"/>
              </a:xfrm>
              <a:prstGeom prst="line">
                <a:avLst/>
              </a:prstGeom>
              <a:ln w="6350" cap="flat" cmpd="sng">
                <a:solidFill>
                  <a:srgbClr val="000000"/>
                </a:solidFill>
                <a:prstDash val="solid"/>
                <a:headEnd type="none" w="med" len="med"/>
                <a:tailEnd type="none" w="med" len="med"/>
              </a:ln>
            </p:spPr>
          </p:cxnSp>
          <p:cxnSp>
            <p:nvCxnSpPr>
              <p:cNvPr id="632" name="直接连接符 740">
                <a:extLst>
                  <a:ext uri="{FF2B5EF4-FFF2-40B4-BE49-F238E27FC236}">
                    <a16:creationId xmlns:a16="http://schemas.microsoft.com/office/drawing/2014/main" id="{EAE98C8F-4942-DCF8-AB90-059E25A5E95E}"/>
                  </a:ext>
                </a:extLst>
              </p:cNvPr>
              <p:cNvCxnSpPr/>
              <p:nvPr/>
            </p:nvCxnSpPr>
            <p:spPr>
              <a:xfrm>
                <a:off x="4275" y="12058"/>
                <a:ext cx="148" cy="0"/>
              </a:xfrm>
              <a:prstGeom prst="line">
                <a:avLst/>
              </a:prstGeom>
              <a:ln w="6350" cap="flat" cmpd="sng">
                <a:solidFill>
                  <a:srgbClr val="000000"/>
                </a:solidFill>
                <a:prstDash val="solid"/>
                <a:headEnd type="none" w="med" len="med"/>
                <a:tailEnd type="none" w="med" len="med"/>
              </a:ln>
            </p:spPr>
          </p:cxnSp>
          <p:cxnSp>
            <p:nvCxnSpPr>
              <p:cNvPr id="633" name="直接连接符 741">
                <a:extLst>
                  <a:ext uri="{FF2B5EF4-FFF2-40B4-BE49-F238E27FC236}">
                    <a16:creationId xmlns:a16="http://schemas.microsoft.com/office/drawing/2014/main" id="{A2A7767B-FD65-44EA-C373-ECF507EA37E6}"/>
                  </a:ext>
                </a:extLst>
              </p:cNvPr>
              <p:cNvCxnSpPr/>
              <p:nvPr/>
            </p:nvCxnSpPr>
            <p:spPr>
              <a:xfrm>
                <a:off x="4457" y="12058"/>
                <a:ext cx="43" cy="0"/>
              </a:xfrm>
              <a:prstGeom prst="line">
                <a:avLst/>
              </a:prstGeom>
              <a:ln w="6350" cap="flat" cmpd="sng">
                <a:solidFill>
                  <a:srgbClr val="000000"/>
                </a:solidFill>
                <a:prstDash val="solid"/>
                <a:headEnd type="none" w="med" len="med"/>
                <a:tailEnd type="none" w="med" len="med"/>
              </a:ln>
            </p:spPr>
          </p:cxnSp>
          <p:cxnSp>
            <p:nvCxnSpPr>
              <p:cNvPr id="634" name="直接连接符 742">
                <a:extLst>
                  <a:ext uri="{FF2B5EF4-FFF2-40B4-BE49-F238E27FC236}">
                    <a16:creationId xmlns:a16="http://schemas.microsoft.com/office/drawing/2014/main" id="{2C3193CB-81EE-0ABF-C10B-0E7E9582FE2A}"/>
                  </a:ext>
                </a:extLst>
              </p:cNvPr>
              <p:cNvCxnSpPr/>
              <p:nvPr/>
            </p:nvCxnSpPr>
            <p:spPr>
              <a:xfrm>
                <a:off x="4112" y="12108"/>
                <a:ext cx="69" cy="0"/>
              </a:xfrm>
              <a:prstGeom prst="line">
                <a:avLst/>
              </a:prstGeom>
              <a:ln w="6350" cap="flat" cmpd="sng">
                <a:solidFill>
                  <a:srgbClr val="000000"/>
                </a:solidFill>
                <a:prstDash val="solid"/>
                <a:headEnd type="none" w="med" len="med"/>
                <a:tailEnd type="none" w="med" len="med"/>
              </a:ln>
            </p:spPr>
          </p:cxnSp>
          <p:cxnSp>
            <p:nvCxnSpPr>
              <p:cNvPr id="635" name="直接连接符 743">
                <a:extLst>
                  <a:ext uri="{FF2B5EF4-FFF2-40B4-BE49-F238E27FC236}">
                    <a16:creationId xmlns:a16="http://schemas.microsoft.com/office/drawing/2014/main" id="{13C69D8E-5BE2-F0EF-4993-FB9871F2D96B}"/>
                  </a:ext>
                </a:extLst>
              </p:cNvPr>
              <p:cNvCxnSpPr/>
              <p:nvPr/>
            </p:nvCxnSpPr>
            <p:spPr>
              <a:xfrm>
                <a:off x="4265" y="12113"/>
                <a:ext cx="43" cy="0"/>
              </a:xfrm>
              <a:prstGeom prst="line">
                <a:avLst/>
              </a:prstGeom>
              <a:ln w="6350" cap="flat" cmpd="sng">
                <a:solidFill>
                  <a:srgbClr val="000000"/>
                </a:solidFill>
                <a:prstDash val="solid"/>
                <a:headEnd type="none" w="med" len="med"/>
                <a:tailEnd type="none" w="med" len="med"/>
              </a:ln>
            </p:spPr>
          </p:cxnSp>
          <p:cxnSp>
            <p:nvCxnSpPr>
              <p:cNvPr id="636" name="直接连接符 744">
                <a:extLst>
                  <a:ext uri="{FF2B5EF4-FFF2-40B4-BE49-F238E27FC236}">
                    <a16:creationId xmlns:a16="http://schemas.microsoft.com/office/drawing/2014/main" id="{D8D29D7B-96DB-D479-6B0F-FA798E8C05AB}"/>
                  </a:ext>
                </a:extLst>
              </p:cNvPr>
              <p:cNvCxnSpPr/>
              <p:nvPr/>
            </p:nvCxnSpPr>
            <p:spPr>
              <a:xfrm>
                <a:off x="4344" y="12108"/>
                <a:ext cx="29" cy="0"/>
              </a:xfrm>
              <a:prstGeom prst="line">
                <a:avLst/>
              </a:prstGeom>
              <a:ln w="6350" cap="flat" cmpd="sng">
                <a:solidFill>
                  <a:srgbClr val="000000"/>
                </a:solidFill>
                <a:prstDash val="solid"/>
                <a:headEnd type="none" w="med" len="med"/>
                <a:tailEnd type="none" w="med" len="med"/>
              </a:ln>
            </p:spPr>
          </p:cxnSp>
          <p:cxnSp>
            <p:nvCxnSpPr>
              <p:cNvPr id="637" name="直接连接符 745">
                <a:extLst>
                  <a:ext uri="{FF2B5EF4-FFF2-40B4-BE49-F238E27FC236}">
                    <a16:creationId xmlns:a16="http://schemas.microsoft.com/office/drawing/2014/main" id="{012F1743-3B0E-28D6-EE01-070E5CA8792E}"/>
                  </a:ext>
                </a:extLst>
              </p:cNvPr>
              <p:cNvCxnSpPr/>
              <p:nvPr/>
            </p:nvCxnSpPr>
            <p:spPr>
              <a:xfrm>
                <a:off x="4407" y="12106"/>
                <a:ext cx="67" cy="0"/>
              </a:xfrm>
              <a:prstGeom prst="line">
                <a:avLst/>
              </a:prstGeom>
              <a:ln w="6350" cap="flat" cmpd="sng">
                <a:solidFill>
                  <a:srgbClr val="000000"/>
                </a:solidFill>
                <a:prstDash val="solid"/>
                <a:headEnd type="none" w="med" len="med"/>
                <a:tailEnd type="none" w="med" len="med"/>
              </a:ln>
            </p:spPr>
          </p:cxnSp>
          <p:cxnSp>
            <p:nvCxnSpPr>
              <p:cNvPr id="638" name="直接连接符 746">
                <a:extLst>
                  <a:ext uri="{FF2B5EF4-FFF2-40B4-BE49-F238E27FC236}">
                    <a16:creationId xmlns:a16="http://schemas.microsoft.com/office/drawing/2014/main" id="{DD96D599-AE80-9F72-DAE8-630D524AF103}"/>
                  </a:ext>
                </a:extLst>
              </p:cNvPr>
              <p:cNvCxnSpPr/>
              <p:nvPr/>
            </p:nvCxnSpPr>
            <p:spPr>
              <a:xfrm>
                <a:off x="4129" y="12149"/>
                <a:ext cx="43" cy="0"/>
              </a:xfrm>
              <a:prstGeom prst="line">
                <a:avLst/>
              </a:prstGeom>
              <a:ln w="6350" cap="flat" cmpd="sng">
                <a:solidFill>
                  <a:srgbClr val="000000"/>
                </a:solidFill>
                <a:prstDash val="solid"/>
                <a:headEnd type="none" w="med" len="med"/>
                <a:tailEnd type="none" w="med" len="med"/>
              </a:ln>
            </p:spPr>
          </p:cxnSp>
          <p:cxnSp>
            <p:nvCxnSpPr>
              <p:cNvPr id="639" name="直接连接符 747">
                <a:extLst>
                  <a:ext uri="{FF2B5EF4-FFF2-40B4-BE49-F238E27FC236}">
                    <a16:creationId xmlns:a16="http://schemas.microsoft.com/office/drawing/2014/main" id="{69780BD8-91EF-8CB2-6F39-5FF9E75B80F2}"/>
                  </a:ext>
                </a:extLst>
              </p:cNvPr>
              <p:cNvCxnSpPr/>
              <p:nvPr/>
            </p:nvCxnSpPr>
            <p:spPr>
              <a:xfrm>
                <a:off x="4385" y="12149"/>
                <a:ext cx="29" cy="0"/>
              </a:xfrm>
              <a:prstGeom prst="line">
                <a:avLst/>
              </a:prstGeom>
              <a:ln w="6350" cap="flat" cmpd="sng">
                <a:solidFill>
                  <a:srgbClr val="000000"/>
                </a:solidFill>
                <a:prstDash val="solid"/>
                <a:headEnd type="none" w="med" len="med"/>
                <a:tailEnd type="none" w="med" len="med"/>
              </a:ln>
            </p:spPr>
          </p:cxnSp>
          <p:cxnSp>
            <p:nvCxnSpPr>
              <p:cNvPr id="640" name="直接连接符 748">
                <a:extLst>
                  <a:ext uri="{FF2B5EF4-FFF2-40B4-BE49-F238E27FC236}">
                    <a16:creationId xmlns:a16="http://schemas.microsoft.com/office/drawing/2014/main" id="{D5D60ED6-A745-5742-8CA0-151C2EFC3912}"/>
                  </a:ext>
                </a:extLst>
              </p:cNvPr>
              <p:cNvCxnSpPr/>
              <p:nvPr/>
            </p:nvCxnSpPr>
            <p:spPr>
              <a:xfrm>
                <a:off x="4435" y="12149"/>
                <a:ext cx="43" cy="0"/>
              </a:xfrm>
              <a:prstGeom prst="line">
                <a:avLst/>
              </a:prstGeom>
              <a:ln w="6350" cap="flat" cmpd="sng">
                <a:solidFill>
                  <a:srgbClr val="000000"/>
                </a:solidFill>
                <a:prstDash val="solid"/>
                <a:headEnd type="none" w="med" len="med"/>
                <a:tailEnd type="none" w="med" len="med"/>
              </a:ln>
            </p:spPr>
          </p:cxnSp>
        </p:grpSp>
      </p:grpSp>
      <p:sp>
        <p:nvSpPr>
          <p:cNvPr id="667" name="文本框 666">
            <a:extLst>
              <a:ext uri="{FF2B5EF4-FFF2-40B4-BE49-F238E27FC236}">
                <a16:creationId xmlns:a16="http://schemas.microsoft.com/office/drawing/2014/main" id="{539AB4C3-1CBB-E550-FEC9-EB1BEC208AFE}"/>
              </a:ext>
            </a:extLst>
          </p:cNvPr>
          <p:cNvSpPr txBox="1"/>
          <p:nvPr/>
        </p:nvSpPr>
        <p:spPr>
          <a:xfrm>
            <a:off x="5357676" y="5345366"/>
            <a:ext cx="1113790" cy="368300"/>
          </a:xfrm>
          <a:prstGeom prst="rect">
            <a:avLst/>
          </a:prstGeom>
          <a:noFill/>
        </p:spPr>
        <p:txBody>
          <a:bodyPr wrap="square" rtlCol="0">
            <a:spAutoFit/>
          </a:bodyPr>
          <a:lstStyle/>
          <a:p>
            <a:r>
              <a:rPr lang="en-US" altLang="zh-CN" b="1" dirty="0">
                <a:latin typeface="Times New Roman" panose="02020603050405020304" pitchFamily="18" charset="0"/>
                <a:ea typeface="黑体" panose="02010609060101010101" charset="-122"/>
                <a:cs typeface="Times New Roman" panose="02020603050405020304" pitchFamily="18" charset="0"/>
              </a:rPr>
              <a:t>Ba(OH)</a:t>
            </a:r>
            <a:r>
              <a:rPr lang="en-US" altLang="zh-CN" b="1" baseline="-25000" dirty="0">
                <a:latin typeface="Times New Roman" panose="02020603050405020304" pitchFamily="18" charset="0"/>
                <a:ea typeface="黑体" panose="02010609060101010101" charset="-122"/>
                <a:cs typeface="Times New Roman" panose="02020603050405020304" pitchFamily="18" charset="0"/>
              </a:rPr>
              <a:t>2</a:t>
            </a:r>
            <a:endParaRPr lang="zh-CN" altLang="en-US" b="1" baseline="-25000" dirty="0">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a:extLst>
              <a:ext uri="{FF2B5EF4-FFF2-40B4-BE49-F238E27FC236}">
                <a16:creationId xmlns:a16="http://schemas.microsoft.com/office/drawing/2014/main" id="{6C986651-809A-BDA5-A1F0-E55DEFAEEF47}"/>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谈防护青铜锈蚀</a:t>
            </a:r>
          </a:p>
        </p:txBody>
      </p:sp>
    </p:spTree>
    <p:extLst>
      <p:ext uri="{BB962C8B-B14F-4D97-AF65-F5344CB8AC3E}">
        <p14:creationId xmlns:p14="http://schemas.microsoft.com/office/powerpoint/2010/main" val="14457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113" grpId="0"/>
      <p:bldP spid="393" grpId="0"/>
      <p:bldP spid="575" grpId="0"/>
      <p:bldP spid="6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AB49E0E-EA23-A122-2F93-0BE002D968D3}"/>
              </a:ext>
            </a:extLst>
          </p:cNvPr>
          <p:cNvSpPr txBox="1"/>
          <p:nvPr/>
        </p:nvSpPr>
        <p:spPr>
          <a:xfrm>
            <a:off x="3252233" y="1464803"/>
            <a:ext cx="6615430" cy="52197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测定混合物中某成分含量的一般思路：</a:t>
            </a:r>
          </a:p>
        </p:txBody>
      </p:sp>
      <p:sp>
        <p:nvSpPr>
          <p:cNvPr id="3" name="文本框 2">
            <a:extLst>
              <a:ext uri="{FF2B5EF4-FFF2-40B4-BE49-F238E27FC236}">
                <a16:creationId xmlns:a16="http://schemas.microsoft.com/office/drawing/2014/main" id="{21CC1D6C-B278-D954-C13E-6F15A530FF5D}"/>
              </a:ext>
            </a:extLst>
          </p:cNvPr>
          <p:cNvSpPr txBox="1"/>
          <p:nvPr/>
        </p:nvSpPr>
        <p:spPr>
          <a:xfrm>
            <a:off x="2134703" y="2404142"/>
            <a:ext cx="2670175" cy="941155"/>
          </a:xfrm>
          <a:prstGeom prst="rect">
            <a:avLst/>
          </a:prstGeom>
          <a:noFill/>
        </p:spPr>
        <p:txBody>
          <a:bodyPr wrap="square" rtlCol="0">
            <a:spAutoFit/>
          </a:bodyPr>
          <a:lstStyle/>
          <a:p>
            <a:pPr>
              <a:lnSpc>
                <a:spcPct val="120000"/>
              </a:lnSpc>
            </a:pPr>
            <a:r>
              <a:rPr lang="zh-CN" altLang="en-US" sz="2400" b="1" dirty="0">
                <a:solidFill>
                  <a:srgbClr val="0000CC"/>
                </a:solidFill>
                <a:latin typeface="微软雅黑" panose="020B0503020204020204" pitchFamily="34" charset="-122"/>
                <a:ea typeface="微软雅黑" panose="020B0503020204020204" pitchFamily="34" charset="-122"/>
                <a:sym typeface="+mn-ea"/>
              </a:rPr>
              <a:t>将成分转化成易于测量的沉淀或气体</a:t>
            </a:r>
            <a:endParaRPr lang="zh-CN" altLang="en-US"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endParaRPr>
          </a:p>
        </p:txBody>
      </p:sp>
      <p:sp>
        <p:nvSpPr>
          <p:cNvPr id="4" name="文本框 3">
            <a:extLst>
              <a:ext uri="{FF2B5EF4-FFF2-40B4-BE49-F238E27FC236}">
                <a16:creationId xmlns:a16="http://schemas.microsoft.com/office/drawing/2014/main" id="{FD8FF6B5-353D-28CE-9782-FFB674D49AD1}"/>
              </a:ext>
            </a:extLst>
          </p:cNvPr>
          <p:cNvSpPr txBox="1"/>
          <p:nvPr/>
        </p:nvSpPr>
        <p:spPr>
          <a:xfrm>
            <a:off x="8224814" y="4428196"/>
            <a:ext cx="2741930" cy="977265"/>
          </a:xfrm>
          <a:prstGeom prst="rect">
            <a:avLst/>
          </a:prstGeom>
          <a:noFill/>
        </p:spPr>
        <p:txBody>
          <a:bodyPr wrap="square" rtlCol="0">
            <a:spAutoFit/>
          </a:bodyPr>
          <a:lstStyle/>
          <a:p>
            <a:pPr>
              <a:lnSpc>
                <a:spcPct val="120000"/>
              </a:lnSpc>
            </a:pPr>
            <a:r>
              <a:rPr lang="zh-CN" altLang="en-US"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气体：前后通气</a:t>
            </a:r>
          </a:p>
          <a:p>
            <a:pPr>
              <a:lnSpc>
                <a:spcPct val="120000"/>
              </a:lnSpc>
            </a:pPr>
            <a:r>
              <a:rPr lang="zh-CN" altLang="en-US"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固体：洗涤</a:t>
            </a:r>
            <a:r>
              <a:rPr lang="en-US" altLang="zh-CN"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 </a:t>
            </a:r>
            <a:r>
              <a:rPr lang="zh-CN" altLang="en-US"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干燥</a:t>
            </a:r>
          </a:p>
        </p:txBody>
      </p:sp>
      <p:sp>
        <p:nvSpPr>
          <p:cNvPr id="5" name="文本框 4">
            <a:extLst>
              <a:ext uri="{FF2B5EF4-FFF2-40B4-BE49-F238E27FC236}">
                <a16:creationId xmlns:a16="http://schemas.microsoft.com/office/drawing/2014/main" id="{2E63D4FF-5EF5-503D-A687-16834A6F6390}"/>
              </a:ext>
            </a:extLst>
          </p:cNvPr>
          <p:cNvSpPr txBox="1"/>
          <p:nvPr/>
        </p:nvSpPr>
        <p:spPr>
          <a:xfrm>
            <a:off x="5830230" y="3351871"/>
            <a:ext cx="1051560" cy="1076325"/>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含量测定</a:t>
            </a:r>
          </a:p>
        </p:txBody>
      </p:sp>
      <p:grpSp>
        <p:nvGrpSpPr>
          <p:cNvPr id="6" name="组合 5">
            <a:extLst>
              <a:ext uri="{FF2B5EF4-FFF2-40B4-BE49-F238E27FC236}">
                <a16:creationId xmlns:a16="http://schemas.microsoft.com/office/drawing/2014/main" id="{808439B2-A2D7-B1AA-86B4-90F05914A799}"/>
              </a:ext>
            </a:extLst>
          </p:cNvPr>
          <p:cNvGrpSpPr/>
          <p:nvPr/>
        </p:nvGrpSpPr>
        <p:grpSpPr>
          <a:xfrm>
            <a:off x="4842170" y="2401276"/>
            <a:ext cx="1613535" cy="1461135"/>
            <a:chOff x="4728" y="3319"/>
            <a:chExt cx="2541" cy="2301"/>
          </a:xfrm>
        </p:grpSpPr>
        <p:sp>
          <p:nvSpPr>
            <p:cNvPr id="7" name="Freeform 7">
              <a:extLst>
                <a:ext uri="{FF2B5EF4-FFF2-40B4-BE49-F238E27FC236}">
                  <a16:creationId xmlns:a16="http://schemas.microsoft.com/office/drawing/2014/main" id="{1EA56F92-594F-825B-C908-A5C60C2E864B}"/>
                </a:ext>
              </a:extLst>
            </p:cNvPr>
            <p:cNvSpPr/>
            <p:nvPr/>
          </p:nvSpPr>
          <p:spPr bwMode="auto">
            <a:xfrm>
              <a:off x="4728" y="3319"/>
              <a:ext cx="2541" cy="2301"/>
            </a:xfrm>
            <a:custGeom>
              <a:avLst/>
              <a:gdLst>
                <a:gd name="T0" fmla="*/ 1625 w 3541"/>
                <a:gd name="T1" fmla="*/ 2978 h 3207"/>
                <a:gd name="T2" fmla="*/ 3189 w 3541"/>
                <a:gd name="T3" fmla="*/ 1591 h 3207"/>
                <a:gd name="T4" fmla="*/ 3541 w 3541"/>
                <a:gd name="T5" fmla="*/ 823 h 3207"/>
                <a:gd name="T6" fmla="*/ 2917 w 3541"/>
                <a:gd name="T7" fmla="*/ 7 h 3207"/>
                <a:gd name="T8" fmla="*/ 2916 w 3541"/>
                <a:gd name="T9" fmla="*/ 0 h 3207"/>
                <a:gd name="T10" fmla="*/ 5 w 3541"/>
                <a:gd name="T11" fmla="*/ 3207 h 3207"/>
                <a:gd name="T12" fmla="*/ 0 w 3541"/>
                <a:gd name="T13" fmla="*/ 3205 h 3207"/>
                <a:gd name="T14" fmla="*/ 5 w 3541"/>
                <a:gd name="T15" fmla="*/ 3207 h 3207"/>
                <a:gd name="T16" fmla="*/ 805 w 3541"/>
                <a:gd name="T17" fmla="*/ 2599 h 3207"/>
                <a:gd name="T18" fmla="*/ 1621 w 3541"/>
                <a:gd name="T19" fmla="*/ 2983 h 3207"/>
                <a:gd name="T20" fmla="*/ 1625 w 3541"/>
                <a:gd name="T21" fmla="*/ 2978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1" h="3207">
                  <a:moveTo>
                    <a:pt x="1625" y="2978"/>
                  </a:moveTo>
                  <a:cubicBezTo>
                    <a:pt x="1734" y="2207"/>
                    <a:pt x="2388" y="1612"/>
                    <a:pt x="3189" y="1591"/>
                  </a:cubicBezTo>
                  <a:lnTo>
                    <a:pt x="3541" y="823"/>
                  </a:lnTo>
                  <a:lnTo>
                    <a:pt x="2917" y="7"/>
                  </a:lnTo>
                  <a:lnTo>
                    <a:pt x="2916" y="0"/>
                  </a:lnTo>
                  <a:cubicBezTo>
                    <a:pt x="1281" y="152"/>
                    <a:pt x="0" y="1529"/>
                    <a:pt x="5" y="3207"/>
                  </a:cubicBezTo>
                  <a:lnTo>
                    <a:pt x="0" y="3205"/>
                  </a:lnTo>
                  <a:cubicBezTo>
                    <a:pt x="0" y="3206"/>
                    <a:pt x="0" y="3207"/>
                    <a:pt x="5" y="3207"/>
                  </a:cubicBezTo>
                  <a:lnTo>
                    <a:pt x="805" y="2599"/>
                  </a:lnTo>
                  <a:lnTo>
                    <a:pt x="1621" y="2983"/>
                  </a:lnTo>
                  <a:lnTo>
                    <a:pt x="1625" y="2978"/>
                  </a:lnTo>
                  <a:close/>
                </a:path>
              </a:pathLst>
            </a:custGeom>
            <a:solidFill>
              <a:srgbClr val="CDE5BD"/>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3200">
                <a:latin typeface="黑体" panose="02010609060101010101" charset="-122"/>
                <a:ea typeface="黑体" panose="02010609060101010101" charset="-122"/>
              </a:endParaRPr>
            </a:p>
          </p:txBody>
        </p:sp>
        <p:sp>
          <p:nvSpPr>
            <p:cNvPr id="8" name="文本框 7">
              <a:extLst>
                <a:ext uri="{FF2B5EF4-FFF2-40B4-BE49-F238E27FC236}">
                  <a16:creationId xmlns:a16="http://schemas.microsoft.com/office/drawing/2014/main" id="{F978C142-39BB-3270-A3EE-41E7C3FC21CE}"/>
                </a:ext>
              </a:extLst>
            </p:cNvPr>
            <p:cNvSpPr txBox="1"/>
            <p:nvPr/>
          </p:nvSpPr>
          <p:spPr>
            <a:xfrm rot="2940000">
              <a:off x="5506" y="3438"/>
              <a:ext cx="985" cy="1695"/>
            </a:xfrm>
            <a:prstGeom prst="rect">
              <a:avLst/>
            </a:prstGeom>
            <a:noFill/>
          </p:spPr>
          <p:txBody>
            <a:bodyPr wrap="square" rtlCol="0">
              <a:spAutoFit/>
            </a:bodyPr>
            <a:lstStyle/>
            <a:p>
              <a:r>
                <a:rPr lang="zh-CN" altLang="en-US" sz="3200">
                  <a:latin typeface="黑体" panose="02010609060101010101" charset="-122"/>
                  <a:ea typeface="黑体" panose="02010609060101010101" charset="-122"/>
                </a:rPr>
                <a:t>原理</a:t>
              </a:r>
            </a:p>
          </p:txBody>
        </p:sp>
      </p:grpSp>
      <p:grpSp>
        <p:nvGrpSpPr>
          <p:cNvPr id="9" name="组合 8">
            <a:extLst>
              <a:ext uri="{FF2B5EF4-FFF2-40B4-BE49-F238E27FC236}">
                <a16:creationId xmlns:a16="http://schemas.microsoft.com/office/drawing/2014/main" id="{77818B7D-DA83-5789-95AD-EDAF061623B6}"/>
              </a:ext>
            </a:extLst>
          </p:cNvPr>
          <p:cNvGrpSpPr/>
          <p:nvPr/>
        </p:nvGrpSpPr>
        <p:grpSpPr>
          <a:xfrm>
            <a:off x="6295685" y="2403816"/>
            <a:ext cx="1460500" cy="1613535"/>
            <a:chOff x="7017" y="3323"/>
            <a:chExt cx="2300" cy="2541"/>
          </a:xfrm>
        </p:grpSpPr>
        <p:sp>
          <p:nvSpPr>
            <p:cNvPr id="10" name="Freeform 10">
              <a:extLst>
                <a:ext uri="{FF2B5EF4-FFF2-40B4-BE49-F238E27FC236}">
                  <a16:creationId xmlns:a16="http://schemas.microsoft.com/office/drawing/2014/main" id="{21D1C077-D55D-C15E-F17A-9E8A736880FC}"/>
                </a:ext>
              </a:extLst>
            </p:cNvPr>
            <p:cNvSpPr/>
            <p:nvPr/>
          </p:nvSpPr>
          <p:spPr bwMode="auto">
            <a:xfrm>
              <a:off x="7017" y="3323"/>
              <a:ext cx="2300" cy="2541"/>
            </a:xfrm>
            <a:custGeom>
              <a:avLst/>
              <a:gdLst>
                <a:gd name="T0" fmla="*/ 1606 w 3207"/>
                <a:gd name="T1" fmla="*/ 3189 h 3541"/>
                <a:gd name="T2" fmla="*/ 2390 w 3207"/>
                <a:gd name="T3" fmla="*/ 3541 h 3541"/>
                <a:gd name="T4" fmla="*/ 3206 w 3207"/>
                <a:gd name="T5" fmla="*/ 2917 h 3541"/>
                <a:gd name="T6" fmla="*/ 3207 w 3207"/>
                <a:gd name="T7" fmla="*/ 2918 h 3541"/>
                <a:gd name="T8" fmla="*/ 6 w 3207"/>
                <a:gd name="T9" fmla="*/ 5 h 3541"/>
                <a:gd name="T10" fmla="*/ 3 w 3207"/>
                <a:gd name="T11" fmla="*/ 0 h 3541"/>
                <a:gd name="T12" fmla="*/ 6 w 3207"/>
                <a:gd name="T13" fmla="*/ 5 h 3541"/>
                <a:gd name="T14" fmla="*/ 598 w 3207"/>
                <a:gd name="T15" fmla="*/ 805 h 3541"/>
                <a:gd name="T16" fmla="*/ 230 w 3207"/>
                <a:gd name="T17" fmla="*/ 1621 h 3541"/>
                <a:gd name="T18" fmla="*/ 231 w 3207"/>
                <a:gd name="T19" fmla="*/ 1625 h 3541"/>
                <a:gd name="T20" fmla="*/ 1606 w 3207"/>
                <a:gd name="T21" fmla="*/ 3189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41">
                  <a:moveTo>
                    <a:pt x="1606" y="3189"/>
                  </a:moveTo>
                  <a:lnTo>
                    <a:pt x="2390" y="3541"/>
                  </a:lnTo>
                  <a:lnTo>
                    <a:pt x="3206" y="2917"/>
                  </a:lnTo>
                  <a:lnTo>
                    <a:pt x="3207" y="2918"/>
                  </a:lnTo>
                  <a:cubicBezTo>
                    <a:pt x="3055" y="1282"/>
                    <a:pt x="1679" y="0"/>
                    <a:pt x="6" y="5"/>
                  </a:cubicBezTo>
                  <a:lnTo>
                    <a:pt x="3" y="0"/>
                  </a:lnTo>
                  <a:cubicBezTo>
                    <a:pt x="2" y="0"/>
                    <a:pt x="0" y="0"/>
                    <a:pt x="6" y="5"/>
                  </a:cubicBezTo>
                  <a:lnTo>
                    <a:pt x="598" y="805"/>
                  </a:lnTo>
                  <a:lnTo>
                    <a:pt x="230" y="1621"/>
                  </a:lnTo>
                  <a:lnTo>
                    <a:pt x="231" y="1625"/>
                  </a:lnTo>
                  <a:cubicBezTo>
                    <a:pt x="1000" y="1734"/>
                    <a:pt x="1594" y="2388"/>
                    <a:pt x="1606" y="3189"/>
                  </a:cubicBezTo>
                  <a:close/>
                </a:path>
              </a:pathLst>
            </a:custGeom>
            <a:solidFill>
              <a:schemeClr val="accent1">
                <a:lumMod val="60000"/>
                <a:lumOff val="40000"/>
              </a:schemeClr>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p>
          </p:txBody>
        </p:sp>
        <p:sp>
          <p:nvSpPr>
            <p:cNvPr id="11" name="文本框 10">
              <a:extLst>
                <a:ext uri="{FF2B5EF4-FFF2-40B4-BE49-F238E27FC236}">
                  <a16:creationId xmlns:a16="http://schemas.microsoft.com/office/drawing/2014/main" id="{0C269A0D-3935-8339-CEB6-E0C2F9D8F22A}"/>
                </a:ext>
              </a:extLst>
            </p:cNvPr>
            <p:cNvSpPr txBox="1"/>
            <p:nvPr/>
          </p:nvSpPr>
          <p:spPr>
            <a:xfrm rot="19500000">
              <a:off x="7918" y="3746"/>
              <a:ext cx="985" cy="1695"/>
            </a:xfrm>
            <a:prstGeom prst="rect">
              <a:avLst/>
            </a:prstGeom>
            <a:noFill/>
          </p:spPr>
          <p:txBody>
            <a:bodyPr wrap="square" rtlCol="0">
              <a:spAutoFit/>
            </a:bodyPr>
            <a:lstStyle/>
            <a:p>
              <a:r>
                <a:rPr lang="zh-CN" altLang="en-US" sz="3200">
                  <a:latin typeface="黑体" panose="02010609060101010101" charset="-122"/>
                  <a:ea typeface="黑体" panose="02010609060101010101" charset="-122"/>
                </a:rPr>
                <a:t>计算</a:t>
              </a:r>
            </a:p>
          </p:txBody>
        </p:sp>
      </p:grpSp>
      <p:grpSp>
        <p:nvGrpSpPr>
          <p:cNvPr id="12" name="组合 11">
            <a:extLst>
              <a:ext uri="{FF2B5EF4-FFF2-40B4-BE49-F238E27FC236}">
                <a16:creationId xmlns:a16="http://schemas.microsoft.com/office/drawing/2014/main" id="{2CC785BB-3949-C729-21CE-EBB982EF6D4F}"/>
              </a:ext>
            </a:extLst>
          </p:cNvPr>
          <p:cNvGrpSpPr/>
          <p:nvPr/>
        </p:nvGrpSpPr>
        <p:grpSpPr>
          <a:xfrm>
            <a:off x="4836455" y="3725251"/>
            <a:ext cx="1461770" cy="1610995"/>
            <a:chOff x="4719" y="5404"/>
            <a:chExt cx="2302" cy="2537"/>
          </a:xfrm>
        </p:grpSpPr>
        <p:sp>
          <p:nvSpPr>
            <p:cNvPr id="13" name="Freeform 8">
              <a:extLst>
                <a:ext uri="{FF2B5EF4-FFF2-40B4-BE49-F238E27FC236}">
                  <a16:creationId xmlns:a16="http://schemas.microsoft.com/office/drawing/2014/main" id="{DFE59D49-B86A-3D44-0301-A376C60164AB}"/>
                </a:ext>
              </a:extLst>
            </p:cNvPr>
            <p:cNvSpPr/>
            <p:nvPr/>
          </p:nvSpPr>
          <p:spPr bwMode="auto">
            <a:xfrm>
              <a:off x="4719" y="5404"/>
              <a:ext cx="2302" cy="2537"/>
            </a:xfrm>
            <a:custGeom>
              <a:avLst/>
              <a:gdLst>
                <a:gd name="T0" fmla="*/ 2976 w 3207"/>
                <a:gd name="T1" fmla="*/ 1912 h 3537"/>
                <a:gd name="T2" fmla="*/ 1591 w 3207"/>
                <a:gd name="T3" fmla="*/ 352 h 3537"/>
                <a:gd name="T4" fmla="*/ 823 w 3207"/>
                <a:gd name="T5" fmla="*/ 0 h 3537"/>
                <a:gd name="T6" fmla="*/ 7 w 3207"/>
                <a:gd name="T7" fmla="*/ 624 h 3537"/>
                <a:gd name="T8" fmla="*/ 0 w 3207"/>
                <a:gd name="T9" fmla="*/ 619 h 3537"/>
                <a:gd name="T10" fmla="*/ 3207 w 3207"/>
                <a:gd name="T11" fmla="*/ 3536 h 3537"/>
                <a:gd name="T12" fmla="*/ 3204 w 3207"/>
                <a:gd name="T13" fmla="*/ 3537 h 3537"/>
                <a:gd name="T14" fmla="*/ 3207 w 3207"/>
                <a:gd name="T15" fmla="*/ 3536 h 3537"/>
                <a:gd name="T16" fmla="*/ 2599 w 3207"/>
                <a:gd name="T17" fmla="*/ 2736 h 3537"/>
                <a:gd name="T18" fmla="*/ 2983 w 3207"/>
                <a:gd name="T19" fmla="*/ 1904 h 3537"/>
                <a:gd name="T20" fmla="*/ 2976 w 3207"/>
                <a:gd name="T21" fmla="*/ 191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37">
                  <a:moveTo>
                    <a:pt x="2976" y="1912"/>
                  </a:moveTo>
                  <a:cubicBezTo>
                    <a:pt x="2207" y="1803"/>
                    <a:pt x="1613" y="1150"/>
                    <a:pt x="1591" y="352"/>
                  </a:cubicBezTo>
                  <a:lnTo>
                    <a:pt x="823" y="0"/>
                  </a:lnTo>
                  <a:lnTo>
                    <a:pt x="7" y="624"/>
                  </a:lnTo>
                  <a:lnTo>
                    <a:pt x="0" y="619"/>
                  </a:lnTo>
                  <a:cubicBezTo>
                    <a:pt x="152" y="2256"/>
                    <a:pt x="1528" y="3537"/>
                    <a:pt x="3207" y="3536"/>
                  </a:cubicBezTo>
                  <a:lnTo>
                    <a:pt x="3204" y="3537"/>
                  </a:lnTo>
                  <a:cubicBezTo>
                    <a:pt x="3205" y="3537"/>
                    <a:pt x="3206" y="3537"/>
                    <a:pt x="3207" y="3536"/>
                  </a:cubicBezTo>
                  <a:lnTo>
                    <a:pt x="2599" y="2736"/>
                  </a:lnTo>
                  <a:lnTo>
                    <a:pt x="2983" y="1904"/>
                  </a:lnTo>
                  <a:lnTo>
                    <a:pt x="2976" y="1912"/>
                  </a:lnTo>
                  <a:close/>
                </a:path>
              </a:pathLst>
            </a:custGeom>
            <a:solidFill>
              <a:schemeClr val="tx2">
                <a:lumMod val="60000"/>
                <a:lumOff val="40000"/>
              </a:schemeClr>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p>
          </p:txBody>
        </p:sp>
        <p:sp>
          <p:nvSpPr>
            <p:cNvPr id="14" name="文本框 13">
              <a:extLst>
                <a:ext uri="{FF2B5EF4-FFF2-40B4-BE49-F238E27FC236}">
                  <a16:creationId xmlns:a16="http://schemas.microsoft.com/office/drawing/2014/main" id="{C0847993-49F1-53F7-192E-23BFF07FC4A9}"/>
                </a:ext>
              </a:extLst>
            </p:cNvPr>
            <p:cNvSpPr txBox="1"/>
            <p:nvPr/>
          </p:nvSpPr>
          <p:spPr>
            <a:xfrm rot="19500000">
              <a:off x="5265" y="5825"/>
              <a:ext cx="344" cy="1695"/>
            </a:xfrm>
            <a:prstGeom prst="rect">
              <a:avLst/>
            </a:prstGeom>
            <a:noFill/>
          </p:spPr>
          <p:txBody>
            <a:bodyPr wrap="square" rtlCol="0">
              <a:spAutoFit/>
            </a:bodyPr>
            <a:lstStyle/>
            <a:p>
              <a:r>
                <a:rPr lang="zh-CN" altLang="en-US" sz="3200">
                  <a:latin typeface="黑体" panose="02010609060101010101" charset="-122"/>
                  <a:ea typeface="黑体" panose="02010609060101010101" charset="-122"/>
                </a:rPr>
                <a:t>装置</a:t>
              </a:r>
            </a:p>
          </p:txBody>
        </p:sp>
      </p:grpSp>
      <p:grpSp>
        <p:nvGrpSpPr>
          <p:cNvPr id="15" name="组合 14">
            <a:extLst>
              <a:ext uri="{FF2B5EF4-FFF2-40B4-BE49-F238E27FC236}">
                <a16:creationId xmlns:a16="http://schemas.microsoft.com/office/drawing/2014/main" id="{2EB7FDAF-7C7C-1F09-864A-86FD41E51A4F}"/>
              </a:ext>
            </a:extLst>
          </p:cNvPr>
          <p:cNvGrpSpPr/>
          <p:nvPr/>
        </p:nvGrpSpPr>
        <p:grpSpPr>
          <a:xfrm>
            <a:off x="6152175" y="3868761"/>
            <a:ext cx="1610995" cy="1461135"/>
            <a:chOff x="6791" y="5630"/>
            <a:chExt cx="2537" cy="2301"/>
          </a:xfrm>
        </p:grpSpPr>
        <p:sp>
          <p:nvSpPr>
            <p:cNvPr id="16" name="Freeform 12">
              <a:extLst>
                <a:ext uri="{FF2B5EF4-FFF2-40B4-BE49-F238E27FC236}">
                  <a16:creationId xmlns:a16="http://schemas.microsoft.com/office/drawing/2014/main" id="{478DAD88-92D2-01C2-53E9-8EB059A0D130}"/>
                </a:ext>
              </a:extLst>
            </p:cNvPr>
            <p:cNvSpPr/>
            <p:nvPr/>
          </p:nvSpPr>
          <p:spPr bwMode="auto">
            <a:xfrm>
              <a:off x="6791" y="5630"/>
              <a:ext cx="2537" cy="2301"/>
            </a:xfrm>
            <a:custGeom>
              <a:avLst/>
              <a:gdLst>
                <a:gd name="T0" fmla="*/ 1910 w 3536"/>
                <a:gd name="T1" fmla="*/ 230 h 3207"/>
                <a:gd name="T2" fmla="*/ 352 w 3536"/>
                <a:gd name="T3" fmla="*/ 1604 h 3207"/>
                <a:gd name="T4" fmla="*/ 0 w 3536"/>
                <a:gd name="T5" fmla="*/ 2388 h 3207"/>
                <a:gd name="T6" fmla="*/ 624 w 3536"/>
                <a:gd name="T7" fmla="*/ 3204 h 3207"/>
                <a:gd name="T8" fmla="*/ 618 w 3536"/>
                <a:gd name="T9" fmla="*/ 3207 h 3207"/>
                <a:gd name="T10" fmla="*/ 3536 w 3536"/>
                <a:gd name="T11" fmla="*/ 4 h 3207"/>
                <a:gd name="T12" fmla="*/ 3534 w 3536"/>
                <a:gd name="T13" fmla="*/ 2 h 3207"/>
                <a:gd name="T14" fmla="*/ 3536 w 3536"/>
                <a:gd name="T15" fmla="*/ 4 h 3207"/>
                <a:gd name="T16" fmla="*/ 2736 w 3536"/>
                <a:gd name="T17" fmla="*/ 596 h 3207"/>
                <a:gd name="T18" fmla="*/ 1904 w 3536"/>
                <a:gd name="T19" fmla="*/ 228 h 3207"/>
                <a:gd name="T20" fmla="*/ 1910 w 3536"/>
                <a:gd name="T21" fmla="*/ 230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6" h="3207">
                  <a:moveTo>
                    <a:pt x="1910" y="230"/>
                  </a:moveTo>
                  <a:cubicBezTo>
                    <a:pt x="1801" y="1000"/>
                    <a:pt x="1147" y="1595"/>
                    <a:pt x="352" y="1604"/>
                  </a:cubicBezTo>
                  <a:lnTo>
                    <a:pt x="0" y="2388"/>
                  </a:lnTo>
                  <a:lnTo>
                    <a:pt x="624" y="3204"/>
                  </a:lnTo>
                  <a:lnTo>
                    <a:pt x="618" y="3207"/>
                  </a:lnTo>
                  <a:cubicBezTo>
                    <a:pt x="2254" y="3055"/>
                    <a:pt x="3534" y="1678"/>
                    <a:pt x="3536" y="4"/>
                  </a:cubicBezTo>
                  <a:lnTo>
                    <a:pt x="3534" y="2"/>
                  </a:lnTo>
                  <a:cubicBezTo>
                    <a:pt x="3534" y="1"/>
                    <a:pt x="3534" y="0"/>
                    <a:pt x="3536" y="4"/>
                  </a:cubicBezTo>
                  <a:lnTo>
                    <a:pt x="2736" y="596"/>
                  </a:lnTo>
                  <a:lnTo>
                    <a:pt x="1904" y="228"/>
                  </a:lnTo>
                  <a:lnTo>
                    <a:pt x="1910" y="230"/>
                  </a:lnTo>
                  <a:close/>
                </a:path>
              </a:pathLst>
            </a:custGeom>
            <a:solidFill>
              <a:srgbClr val="FFC000"/>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p>
          </p:txBody>
        </p:sp>
        <p:sp>
          <p:nvSpPr>
            <p:cNvPr id="17" name="文本框 16">
              <a:extLst>
                <a:ext uri="{FF2B5EF4-FFF2-40B4-BE49-F238E27FC236}">
                  <a16:creationId xmlns:a16="http://schemas.microsoft.com/office/drawing/2014/main" id="{0D3B3FD7-4F37-0D23-9BCE-6CD785C9FFB5}"/>
                </a:ext>
              </a:extLst>
            </p:cNvPr>
            <p:cNvSpPr txBox="1"/>
            <p:nvPr/>
          </p:nvSpPr>
          <p:spPr>
            <a:xfrm rot="3180000">
              <a:off x="7568" y="6146"/>
              <a:ext cx="985" cy="1695"/>
            </a:xfrm>
            <a:prstGeom prst="rect">
              <a:avLst/>
            </a:prstGeom>
            <a:noFill/>
          </p:spPr>
          <p:txBody>
            <a:bodyPr wrap="square" rtlCol="0">
              <a:spAutoFit/>
            </a:bodyPr>
            <a:lstStyle/>
            <a:p>
              <a:r>
                <a:rPr lang="zh-CN" altLang="en-US" sz="3200">
                  <a:latin typeface="黑体" panose="02010609060101010101" charset="-122"/>
                  <a:ea typeface="黑体" panose="02010609060101010101" charset="-122"/>
                </a:rPr>
                <a:t>操作</a:t>
              </a:r>
            </a:p>
          </p:txBody>
        </p:sp>
      </p:grpSp>
      <p:sp>
        <p:nvSpPr>
          <p:cNvPr id="18" name="文本框 17">
            <a:extLst>
              <a:ext uri="{FF2B5EF4-FFF2-40B4-BE49-F238E27FC236}">
                <a16:creationId xmlns:a16="http://schemas.microsoft.com/office/drawing/2014/main" id="{8AEAE755-D5D7-727C-3704-EC37665865F4}"/>
              </a:ext>
            </a:extLst>
          </p:cNvPr>
          <p:cNvSpPr txBox="1"/>
          <p:nvPr/>
        </p:nvSpPr>
        <p:spPr>
          <a:xfrm>
            <a:off x="1749927" y="4484984"/>
            <a:ext cx="3004613" cy="941155"/>
          </a:xfrm>
          <a:prstGeom prst="rect">
            <a:avLst/>
          </a:prstGeom>
          <a:noFill/>
        </p:spPr>
        <p:txBody>
          <a:bodyPr wrap="square" rtlCol="0">
            <a:spAutoFit/>
          </a:bodyPr>
          <a:lstStyle/>
          <a:p>
            <a:pPr>
              <a:lnSpc>
                <a:spcPct val="120000"/>
              </a:lnSpc>
            </a:pPr>
            <a:r>
              <a:rPr lang="zh-CN" altLang="en-US"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通常需要在气体吸收装置前放置净化装置</a:t>
            </a:r>
          </a:p>
        </p:txBody>
      </p:sp>
      <p:sp>
        <p:nvSpPr>
          <p:cNvPr id="19" name="文本框 18">
            <a:extLst>
              <a:ext uri="{FF2B5EF4-FFF2-40B4-BE49-F238E27FC236}">
                <a16:creationId xmlns:a16="http://schemas.microsoft.com/office/drawing/2014/main" id="{0944E263-2F8A-0A34-BBC1-959D85FD11DF}"/>
              </a:ext>
            </a:extLst>
          </p:cNvPr>
          <p:cNvSpPr txBox="1"/>
          <p:nvPr/>
        </p:nvSpPr>
        <p:spPr>
          <a:xfrm>
            <a:off x="8085115" y="2590367"/>
            <a:ext cx="2670175" cy="977265"/>
          </a:xfrm>
          <a:prstGeom prst="rect">
            <a:avLst/>
          </a:prstGeom>
          <a:noFill/>
        </p:spPr>
        <p:txBody>
          <a:bodyPr wrap="square" rtlCol="0">
            <a:spAutoFit/>
          </a:bodyPr>
          <a:lstStyle/>
          <a:p>
            <a:pPr>
              <a:lnSpc>
                <a:spcPct val="120000"/>
              </a:lnSpc>
            </a:pPr>
            <a:r>
              <a:rPr lang="zh-CN" sz="2400" b="1" dirty="0">
                <a:solidFill>
                  <a:srgbClr val="0000CC"/>
                </a:solidFill>
                <a:latin typeface="微软雅黑" panose="020B0503020204020204" pitchFamily="34" charset="-122"/>
                <a:ea typeface="微软雅黑" panose="020B0503020204020204" pitchFamily="34" charset="-122"/>
                <a:cs typeface="Leelawadee" panose="020B0502040204020203" pitchFamily="34" charset="-34"/>
                <a:sym typeface="+mn-ea"/>
              </a:rPr>
              <a:t>将测量的数据代入方程式计算</a:t>
            </a:r>
          </a:p>
        </p:txBody>
      </p:sp>
      <p:sp>
        <p:nvSpPr>
          <p:cNvPr id="21" name="圆角矩形 2">
            <a:extLst>
              <a:ext uri="{FF2B5EF4-FFF2-40B4-BE49-F238E27FC236}">
                <a16:creationId xmlns:a16="http://schemas.microsoft.com/office/drawing/2014/main" id="{F430B9E7-22A9-3C41-A8F5-3E456DE51BEA}"/>
              </a:ext>
            </a:extLst>
          </p:cNvPr>
          <p:cNvSpPr/>
          <p:nvPr/>
        </p:nvSpPr>
        <p:spPr>
          <a:xfrm>
            <a:off x="91457" y="74056"/>
            <a:ext cx="2815907" cy="1121410"/>
          </a:xfrm>
          <a:prstGeom prst="roundRect">
            <a:avLst/>
          </a:prstGeom>
          <a:solidFill>
            <a:schemeClr val="tx2">
              <a:lumMod val="20000"/>
              <a:lumOff val="80000"/>
            </a:schemeClr>
          </a:solidFill>
          <a:ln>
            <a:solidFill>
              <a:srgbClr val="00A6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4800" b="1" dirty="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方法归纳</a:t>
            </a:r>
          </a:p>
        </p:txBody>
      </p:sp>
    </p:spTree>
    <p:extLst>
      <p:ext uri="{BB962C8B-B14F-4D97-AF65-F5344CB8AC3E}">
        <p14:creationId xmlns:p14="http://schemas.microsoft.com/office/powerpoint/2010/main" val="11101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D6E65B3-511D-6C91-295E-4ABE6BFF1655}"/>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谈防护青铜锈蚀</a:t>
            </a:r>
          </a:p>
        </p:txBody>
      </p:sp>
      <p:pic>
        <p:nvPicPr>
          <p:cNvPr id="3" name="修复青铜">
            <a:hlinkClick r:id="" action="ppaction://media"/>
            <a:extLst>
              <a:ext uri="{FF2B5EF4-FFF2-40B4-BE49-F238E27FC236}">
                <a16:creationId xmlns:a16="http://schemas.microsoft.com/office/drawing/2014/main" id="{79EC80EF-0BBE-E7C2-E488-394367D303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1499" y="0"/>
            <a:ext cx="15082887" cy="6858000"/>
          </a:xfrm>
          <a:prstGeom prst="rect">
            <a:avLst/>
          </a:prstGeom>
        </p:spPr>
      </p:pic>
    </p:spTree>
    <p:extLst>
      <p:ext uri="{BB962C8B-B14F-4D97-AF65-F5344CB8AC3E}">
        <p14:creationId xmlns:p14="http://schemas.microsoft.com/office/powerpoint/2010/main" val="3876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D6E65B3-511D-6C91-295E-4ABE6BFF1655}"/>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谈防护青铜锈蚀</a:t>
            </a:r>
          </a:p>
        </p:txBody>
      </p:sp>
      <p:sp>
        <p:nvSpPr>
          <p:cNvPr id="4" name="文本框 3">
            <a:extLst>
              <a:ext uri="{FF2B5EF4-FFF2-40B4-BE49-F238E27FC236}">
                <a16:creationId xmlns:a16="http://schemas.microsoft.com/office/drawing/2014/main" id="{CC923510-D8BA-A08B-6F7B-F6D61396E874}"/>
              </a:ext>
            </a:extLst>
          </p:cNvPr>
          <p:cNvSpPr txBox="1"/>
          <p:nvPr/>
        </p:nvSpPr>
        <p:spPr>
          <a:xfrm>
            <a:off x="991307" y="1218993"/>
            <a:ext cx="8707674"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Q10</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青铜修复时“封护”的目的是什么</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4868F5A9-5C75-4FFA-5EDA-BE7D4198E57F}"/>
              </a:ext>
            </a:extLst>
          </p:cNvPr>
          <p:cNvSpPr txBox="1"/>
          <p:nvPr/>
        </p:nvSpPr>
        <p:spPr>
          <a:xfrm>
            <a:off x="2084439" y="2010358"/>
            <a:ext cx="9132910"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防止铜与空气中的水、氧气、二氧化碳等接触</a:t>
            </a:r>
          </a:p>
        </p:txBody>
      </p:sp>
      <p:pic>
        <p:nvPicPr>
          <p:cNvPr id="9" name="图片 8">
            <a:extLst>
              <a:ext uri="{FF2B5EF4-FFF2-40B4-BE49-F238E27FC236}">
                <a16:creationId xmlns:a16="http://schemas.microsoft.com/office/drawing/2014/main" id="{CB66A60E-8AB2-0DC1-B037-A6A935074E97}"/>
              </a:ext>
            </a:extLst>
          </p:cNvPr>
          <p:cNvPicPr>
            <a:picLocks noChangeAspect="1"/>
          </p:cNvPicPr>
          <p:nvPr/>
        </p:nvPicPr>
        <p:blipFill rotWithShape="1">
          <a:blip r:embed="rId2">
            <a:extLst>
              <a:ext uri="{28A0092B-C50C-407E-A947-70E740481C1C}">
                <a14:useLocalDpi xmlns:a14="http://schemas.microsoft.com/office/drawing/2010/main" val="0"/>
              </a:ext>
            </a:extLst>
          </a:blip>
          <a:srcRect l="9576" t="40291" r="10391" b="39898"/>
          <a:stretch/>
        </p:blipFill>
        <p:spPr>
          <a:xfrm>
            <a:off x="3705033" y="2801723"/>
            <a:ext cx="4659315" cy="2997783"/>
          </a:xfrm>
          <a:prstGeom prst="rect">
            <a:avLst/>
          </a:prstGeom>
        </p:spPr>
      </p:pic>
    </p:spTree>
    <p:extLst>
      <p:ext uri="{BB962C8B-B14F-4D97-AF65-F5344CB8AC3E}">
        <p14:creationId xmlns:p14="http://schemas.microsoft.com/office/powerpoint/2010/main" val="392005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青铜文明">
            <a:hlinkClick r:id="" action="ppaction://media"/>
            <a:extLst>
              <a:ext uri="{FF2B5EF4-FFF2-40B4-BE49-F238E27FC236}">
                <a16:creationId xmlns:a16="http://schemas.microsoft.com/office/drawing/2014/main" id="{B0EE0643-2B9A-DD9D-5825-D582C9E87C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6662" y="0"/>
            <a:ext cx="15087206" cy="6858000"/>
          </a:xfrm>
          <a:prstGeom prst="rect">
            <a:avLst/>
          </a:prstGeom>
        </p:spPr>
      </p:pic>
    </p:spTree>
    <p:extLst>
      <p:ext uri="{BB962C8B-B14F-4D97-AF65-F5344CB8AC3E}">
        <p14:creationId xmlns:p14="http://schemas.microsoft.com/office/powerpoint/2010/main" val="5617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FDAAC88D-E879-6546-2557-4F45E8CCEFE9}"/>
              </a:ext>
            </a:extLst>
          </p:cNvPr>
          <p:cNvSpPr txBox="1"/>
          <p:nvPr/>
        </p:nvSpPr>
        <p:spPr>
          <a:xfrm>
            <a:off x="1820733" y="2131454"/>
            <a:ext cx="7824712" cy="1107996"/>
          </a:xfrm>
          <a:prstGeom prst="rect">
            <a:avLst/>
          </a:prstGeom>
          <a:noFill/>
        </p:spPr>
        <p:txBody>
          <a:bodyPr wrap="square">
            <a:spAutoFit/>
          </a:bodyPr>
          <a:lstStyle/>
          <a:p>
            <a:r>
              <a:rPr lang="zh-CN" altLang="en-US" sz="6600" dirty="0">
                <a:latin typeface="华文隶书" panose="02010800040101010101" pitchFamily="2" charset="-122"/>
                <a:ea typeface="华文隶书" panose="02010800040101010101" pitchFamily="2" charset="-122"/>
              </a:rPr>
              <a:t>物自天生，工开于人。</a:t>
            </a:r>
          </a:p>
        </p:txBody>
      </p:sp>
      <p:sp>
        <p:nvSpPr>
          <p:cNvPr id="10" name="文本框 9">
            <a:extLst>
              <a:ext uri="{FF2B5EF4-FFF2-40B4-BE49-F238E27FC236}">
                <a16:creationId xmlns:a16="http://schemas.microsoft.com/office/drawing/2014/main" id="{4CD5CB79-718D-7D99-0074-BDC28756CD9F}"/>
              </a:ext>
            </a:extLst>
          </p:cNvPr>
          <p:cNvSpPr txBox="1"/>
          <p:nvPr/>
        </p:nvSpPr>
        <p:spPr>
          <a:xfrm>
            <a:off x="1820733" y="3618551"/>
            <a:ext cx="9653512" cy="1107996"/>
          </a:xfrm>
          <a:prstGeom prst="rect">
            <a:avLst/>
          </a:prstGeom>
          <a:noFill/>
        </p:spPr>
        <p:txBody>
          <a:bodyPr wrap="square">
            <a:spAutoFit/>
          </a:bodyPr>
          <a:lstStyle/>
          <a:p>
            <a:pPr algn="just"/>
            <a:r>
              <a:rPr lang="zh-CN" altLang="zh-CN" sz="6600" kern="100" dirty="0">
                <a:effectLst/>
                <a:latin typeface="华文隶书" panose="02010800040101010101" pitchFamily="2" charset="-122"/>
                <a:ea typeface="华文隶书" panose="02010800040101010101" pitchFamily="2" charset="-122"/>
                <a:cs typeface="Times New Roman" panose="02020603050405020304" pitchFamily="18" charset="0"/>
              </a:rPr>
              <a:t>华夏文明，薪火相传</a:t>
            </a:r>
            <a:r>
              <a:rPr lang="en-US" altLang="zh-CN" sz="6600" kern="100" dirty="0">
                <a:effectLst/>
                <a:latin typeface="华文隶书" panose="02010800040101010101" pitchFamily="2" charset="-122"/>
                <a:ea typeface="华文隶书" panose="02010800040101010101" pitchFamily="2" charset="-122"/>
                <a:cs typeface="Times New Roman" panose="02020603050405020304" pitchFamily="18" charset="0"/>
              </a:rPr>
              <a:t>……</a:t>
            </a:r>
            <a:endParaRPr lang="zh-CN" altLang="zh-CN" sz="6600" kern="100" dirty="0">
              <a:effectLst/>
              <a:latin typeface="华文隶书" panose="02010800040101010101" pitchFamily="2" charset="-122"/>
              <a:ea typeface="华文隶书"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80617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E7F2C84-FC17-3F07-6564-47D33A4B7D47}"/>
              </a:ext>
            </a:extLst>
          </p:cNvPr>
          <p:cNvSpPr txBox="1"/>
          <p:nvPr/>
        </p:nvSpPr>
        <p:spPr>
          <a:xfrm>
            <a:off x="1340667" y="2876089"/>
            <a:ext cx="4316361"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金属元素在地壳中的含量</a:t>
            </a:r>
          </a:p>
        </p:txBody>
      </p:sp>
      <p:graphicFrame>
        <p:nvGraphicFramePr>
          <p:cNvPr id="5" name="表格 5">
            <a:extLst>
              <a:ext uri="{FF2B5EF4-FFF2-40B4-BE49-F238E27FC236}">
                <a16:creationId xmlns:a16="http://schemas.microsoft.com/office/drawing/2014/main" id="{FCA9258F-244F-04A8-CABF-338418E419F0}"/>
              </a:ext>
            </a:extLst>
          </p:cNvPr>
          <p:cNvGraphicFramePr>
            <a:graphicFrameLocks noGrp="1"/>
          </p:cNvGraphicFramePr>
          <p:nvPr>
            <p:extLst>
              <p:ext uri="{D42A27DB-BD31-4B8C-83A1-F6EECF244321}">
                <p14:modId xmlns:p14="http://schemas.microsoft.com/office/powerpoint/2010/main" val="2978424531"/>
              </p:ext>
            </p:extLst>
          </p:nvPr>
        </p:nvGraphicFramePr>
        <p:xfrm>
          <a:off x="383456" y="3337754"/>
          <a:ext cx="5876413" cy="2743200"/>
        </p:xfrm>
        <a:graphic>
          <a:graphicData uri="http://schemas.openxmlformats.org/drawingml/2006/table">
            <a:tbl>
              <a:tblPr firstRow="1" bandRow="1">
                <a:tableStyleId>{5940675A-B579-460E-94D1-54222C63F5DA}</a:tableStyleId>
              </a:tblPr>
              <a:tblGrid>
                <a:gridCol w="1058608">
                  <a:extLst>
                    <a:ext uri="{9D8B030D-6E8A-4147-A177-3AD203B41FA5}">
                      <a16:colId xmlns:a16="http://schemas.microsoft.com/office/drawing/2014/main" val="2228889534"/>
                    </a:ext>
                  </a:extLst>
                </a:gridCol>
                <a:gridCol w="1964548">
                  <a:extLst>
                    <a:ext uri="{9D8B030D-6E8A-4147-A177-3AD203B41FA5}">
                      <a16:colId xmlns:a16="http://schemas.microsoft.com/office/drawing/2014/main" val="807694981"/>
                    </a:ext>
                  </a:extLst>
                </a:gridCol>
                <a:gridCol w="1073619">
                  <a:extLst>
                    <a:ext uri="{9D8B030D-6E8A-4147-A177-3AD203B41FA5}">
                      <a16:colId xmlns:a16="http://schemas.microsoft.com/office/drawing/2014/main" val="3673810453"/>
                    </a:ext>
                  </a:extLst>
                </a:gridCol>
                <a:gridCol w="1779638">
                  <a:extLst>
                    <a:ext uri="{9D8B030D-6E8A-4147-A177-3AD203B41FA5}">
                      <a16:colId xmlns:a16="http://schemas.microsoft.com/office/drawing/2014/main" val="1379864163"/>
                    </a:ext>
                  </a:extLst>
                </a:gridCol>
              </a:tblGrid>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元素</a:t>
                      </a: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质量分数</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元素</a:t>
                      </a: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质量分数</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420048332"/>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铝</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7.73</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镁</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2.00</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299224554"/>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铁</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4.75</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锌</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0.008</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195688030"/>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钙</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3.45</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铜</a:t>
                      </a:r>
                    </a:p>
                  </a:txBody>
                  <a:tcPr/>
                </a:tc>
                <a:tc>
                  <a:txBody>
                    <a:bodyPr/>
                    <a:lstStyle/>
                    <a:p>
                      <a:pPr algn="ctr"/>
                      <a:r>
                        <a:rPr lang="en-US" altLang="zh-CN"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0.007</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369342558"/>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钠</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2.74</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银</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0.00001</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826364062"/>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钾</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2.47</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金</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0.0000005</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256544535"/>
                  </a:ext>
                </a:extLst>
              </a:tr>
            </a:tbl>
          </a:graphicData>
        </a:graphic>
      </p:graphicFrame>
      <p:pic>
        <p:nvPicPr>
          <p:cNvPr id="6" name="图片 -2147482623" descr="IMG_256">
            <a:extLst>
              <a:ext uri="{FF2B5EF4-FFF2-40B4-BE49-F238E27FC236}">
                <a16:creationId xmlns:a16="http://schemas.microsoft.com/office/drawing/2014/main" id="{0A5D74F8-2CA8-393D-7968-4271F1283DE4}"/>
              </a:ext>
            </a:extLst>
          </p:cNvPr>
          <p:cNvPicPr>
            <a:picLocks noChangeAspect="1"/>
          </p:cNvPicPr>
          <p:nvPr/>
        </p:nvPicPr>
        <p:blipFill rotWithShape="1">
          <a:blip r:embed="rId2"/>
          <a:srcRect b="14447"/>
          <a:stretch/>
        </p:blipFill>
        <p:spPr>
          <a:xfrm>
            <a:off x="6346771" y="3280707"/>
            <a:ext cx="5687864" cy="2769216"/>
          </a:xfrm>
          <a:prstGeom prst="rect">
            <a:avLst/>
          </a:prstGeom>
          <a:noFill/>
          <a:ln w="9525">
            <a:noFill/>
          </a:ln>
        </p:spPr>
      </p:pic>
      <p:sp>
        <p:nvSpPr>
          <p:cNvPr id="8" name="文本框 7">
            <a:extLst>
              <a:ext uri="{FF2B5EF4-FFF2-40B4-BE49-F238E27FC236}">
                <a16:creationId xmlns:a16="http://schemas.microsoft.com/office/drawing/2014/main" id="{3B8D8EE6-89FC-0E06-0C11-C747C618E770}"/>
              </a:ext>
            </a:extLst>
          </p:cNvPr>
          <p:cNvSpPr txBox="1"/>
          <p:nvPr/>
        </p:nvSpPr>
        <p:spPr>
          <a:xfrm>
            <a:off x="573551" y="2222265"/>
            <a:ext cx="7872360" cy="523220"/>
          </a:xfrm>
          <a:prstGeom prst="rect">
            <a:avLst/>
          </a:prstGeom>
          <a:noFill/>
        </p:spPr>
        <p:txBody>
          <a:bodyPr wrap="square">
            <a:spAutoFit/>
          </a:bodyPr>
          <a:lstStyle/>
          <a:p>
            <a:r>
              <a:rPr lang="en-US" altLang="zh-CN" sz="2800" b="1" dirty="0">
                <a:effectLst/>
                <a:latin typeface="微软雅黑" panose="020B0503020204020204" pitchFamily="34" charset="-122"/>
                <a:ea typeface="微软雅黑" panose="020B0503020204020204" pitchFamily="34" charset="-122"/>
                <a:cs typeface="Times New Roman" panose="02020603050405020304" pitchFamily="18" charset="0"/>
              </a:rPr>
              <a:t>Q1</a:t>
            </a:r>
            <a:r>
              <a:rPr lang="zh-CN" altLang="zh-CN" sz="2800" b="1" dirty="0">
                <a:effectLst/>
                <a:latin typeface="微软雅黑" panose="020B0503020204020204" pitchFamily="34" charset="-122"/>
                <a:ea typeface="微软雅黑" panose="020B0503020204020204" pitchFamily="34" charset="-122"/>
                <a:cs typeface="Times New Roman" panose="02020603050405020304" pitchFamily="18" charset="0"/>
              </a:rPr>
              <a:t>：为什么人类最早使用的金属之一是铜？</a:t>
            </a:r>
            <a:endParaRPr lang="zh-CN" altLang="en-US" sz="2800" b="1" dirty="0">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A2DB6054-1B19-7D29-FC38-3E23DC5A8FC2}"/>
              </a:ext>
            </a:extLst>
          </p:cNvPr>
          <p:cNvSpPr/>
          <p:nvPr/>
        </p:nvSpPr>
        <p:spPr>
          <a:xfrm>
            <a:off x="8426247" y="5488894"/>
            <a:ext cx="334296" cy="334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60523857-2A45-A929-637E-F9E007C8C426}"/>
              </a:ext>
            </a:extLst>
          </p:cNvPr>
          <p:cNvSpPr txBox="1"/>
          <p:nvPr/>
        </p:nvSpPr>
        <p:spPr>
          <a:xfrm>
            <a:off x="6799007" y="2876089"/>
            <a:ext cx="4783393"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人类最早冶炼金属的历史年代曲线</a:t>
            </a:r>
          </a:p>
        </p:txBody>
      </p:sp>
      <p:sp>
        <p:nvSpPr>
          <p:cNvPr id="10" name="文本框 9">
            <a:extLst>
              <a:ext uri="{FF2B5EF4-FFF2-40B4-BE49-F238E27FC236}">
                <a16:creationId xmlns:a16="http://schemas.microsoft.com/office/drawing/2014/main" id="{01AC3650-CDDC-83F7-E7CA-09D973EFAD51}"/>
              </a:ext>
            </a:extLst>
          </p:cNvPr>
          <p:cNvSpPr txBox="1"/>
          <p:nvPr/>
        </p:nvSpPr>
        <p:spPr>
          <a:xfrm>
            <a:off x="976673" y="6209619"/>
            <a:ext cx="7872360" cy="523220"/>
          </a:xfrm>
          <a:prstGeom prst="rect">
            <a:avLst/>
          </a:prstGeom>
          <a:noFill/>
        </p:spPr>
        <p:txBody>
          <a:bodyPr wrap="square">
            <a:spAutoFit/>
          </a:bodyPr>
          <a:lstStyle/>
          <a:p>
            <a:r>
              <a:rPr lang="zh-CN" altLang="en-US" sz="2800" b="1" dirty="0">
                <a:effectLst/>
                <a:latin typeface="微软雅黑" panose="020B0503020204020204" pitchFamily="34" charset="-122"/>
                <a:ea typeface="微软雅黑" panose="020B0503020204020204" pitchFamily="34" charset="-122"/>
                <a:cs typeface="Times New Roman" panose="02020603050405020304" pitchFamily="18" charset="0"/>
              </a:rPr>
              <a:t>人类大规模利用金属的年代与金属活动性相关。</a:t>
            </a:r>
            <a:endParaRPr lang="zh-CN" altLang="en-US" sz="2800" b="1" dirty="0">
              <a:latin typeface="微软雅黑" panose="020B0503020204020204" pitchFamily="34" charset="-122"/>
              <a:ea typeface="微软雅黑" panose="020B0503020204020204" pitchFamily="34" charset="-122"/>
            </a:endParaRPr>
          </a:p>
        </p:txBody>
      </p:sp>
      <p:cxnSp>
        <p:nvCxnSpPr>
          <p:cNvPr id="13" name="直接箭头连接符 12">
            <a:extLst>
              <a:ext uri="{FF2B5EF4-FFF2-40B4-BE49-F238E27FC236}">
                <a16:creationId xmlns:a16="http://schemas.microsoft.com/office/drawing/2014/main" id="{C84A408E-E7F0-30BE-581A-D9859FD169C8}"/>
              </a:ext>
            </a:extLst>
          </p:cNvPr>
          <p:cNvCxnSpPr/>
          <p:nvPr/>
        </p:nvCxnSpPr>
        <p:spPr>
          <a:xfrm>
            <a:off x="7855973" y="4323735"/>
            <a:ext cx="3628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7DD10F8-F890-2C79-2C89-A96942C76BAF}"/>
              </a:ext>
            </a:extLst>
          </p:cNvPr>
          <p:cNvSpPr txBox="1"/>
          <p:nvPr/>
        </p:nvSpPr>
        <p:spPr>
          <a:xfrm>
            <a:off x="9190703" y="4551885"/>
            <a:ext cx="2841523" cy="461665"/>
          </a:xfrm>
          <a:prstGeom prst="rect">
            <a:avLst/>
          </a:prstGeom>
          <a:noFill/>
        </p:spPr>
        <p:txBody>
          <a:bodyPr wrap="squar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活动性由弱到强</a:t>
            </a:r>
          </a:p>
        </p:txBody>
      </p:sp>
      <p:grpSp>
        <p:nvGrpSpPr>
          <p:cNvPr id="11" name="组合 10">
            <a:extLst>
              <a:ext uri="{FF2B5EF4-FFF2-40B4-BE49-F238E27FC236}">
                <a16:creationId xmlns:a16="http://schemas.microsoft.com/office/drawing/2014/main" id="{A9BB25D7-B8B3-E8E3-926A-D335423AB7E0}"/>
              </a:ext>
            </a:extLst>
          </p:cNvPr>
          <p:cNvGrpSpPr/>
          <p:nvPr/>
        </p:nvGrpSpPr>
        <p:grpSpPr>
          <a:xfrm>
            <a:off x="36149" y="1044444"/>
            <a:ext cx="11044806" cy="1488923"/>
            <a:chOff x="69017" y="1015142"/>
            <a:chExt cx="8947164" cy="1488923"/>
          </a:xfrm>
        </p:grpSpPr>
        <p:pic>
          <p:nvPicPr>
            <p:cNvPr id="15" name="图片 14">
              <a:extLst>
                <a:ext uri="{FF2B5EF4-FFF2-40B4-BE49-F238E27FC236}">
                  <a16:creationId xmlns:a16="http://schemas.microsoft.com/office/drawing/2014/main" id="{33CAF50D-4EF3-E60D-2F93-0AFE62AB5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63033">
              <a:off x="69017" y="1015142"/>
              <a:ext cx="1311492" cy="1156835"/>
            </a:xfrm>
            <a:prstGeom prst="rect">
              <a:avLst/>
            </a:prstGeom>
          </p:spPr>
        </p:pic>
        <p:grpSp>
          <p:nvGrpSpPr>
            <p:cNvPr id="16" name="组合 15">
              <a:extLst>
                <a:ext uri="{FF2B5EF4-FFF2-40B4-BE49-F238E27FC236}">
                  <a16:creationId xmlns:a16="http://schemas.microsoft.com/office/drawing/2014/main" id="{7E8E81EA-898D-829C-9B99-7985394E1397}"/>
                </a:ext>
              </a:extLst>
            </p:cNvPr>
            <p:cNvGrpSpPr/>
            <p:nvPr/>
          </p:nvGrpSpPr>
          <p:grpSpPr>
            <a:xfrm>
              <a:off x="1179748" y="1119070"/>
              <a:ext cx="7836433" cy="1384995"/>
              <a:chOff x="1179748" y="1119070"/>
              <a:chExt cx="7836433" cy="1384995"/>
            </a:xfrm>
          </p:grpSpPr>
          <p:sp>
            <p:nvSpPr>
              <p:cNvPr id="17" name="文本框 16">
                <a:extLst>
                  <a:ext uri="{FF2B5EF4-FFF2-40B4-BE49-F238E27FC236}">
                    <a16:creationId xmlns:a16="http://schemas.microsoft.com/office/drawing/2014/main" id="{64430D65-686E-D542-15E1-9D110B7CF28D}"/>
                  </a:ext>
                </a:extLst>
              </p:cNvPr>
              <p:cNvSpPr txBox="1"/>
              <p:nvPr/>
            </p:nvSpPr>
            <p:spPr>
              <a:xfrm>
                <a:off x="1281284" y="1119070"/>
                <a:ext cx="7567749" cy="1384995"/>
              </a:xfrm>
              <a:prstGeom prst="rect">
                <a:avLst/>
              </a:prstGeom>
              <a:noFill/>
            </p:spPr>
            <p:txBody>
              <a:bodyPr wrap="square" rtlCol="0">
                <a:spAutoFit/>
              </a:bodyPr>
              <a:lstStyle/>
              <a:p>
                <a:r>
                  <a:rPr lang="zh-CN" altLang="en-US" sz="2800" b="1" dirty="0">
                    <a:latin typeface="华文楷体" panose="02010600040101010101" pitchFamily="2" charset="-122"/>
                    <a:ea typeface="华文楷体" panose="02010600040101010101" pitchFamily="2" charset="-122"/>
                  </a:rPr>
                  <a:t>凡铜坑所在有之。</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山海经</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言：出铜之山四百三十七。</a:t>
                </a:r>
                <a:endParaRPr lang="en-US" altLang="zh-CN" sz="2800" b="1" dirty="0">
                  <a:latin typeface="华文楷体" panose="02010600040101010101" pitchFamily="2" charset="-122"/>
                  <a:ea typeface="华文楷体" panose="02010600040101010101" pitchFamily="2" charset="-122"/>
                </a:endParaRPr>
              </a:p>
              <a:p>
                <a:pPr algn="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宋应星</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天工开物</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五金</a:t>
                </a:r>
                <a:r>
                  <a:rPr lang="en-US" altLang="zh-CN" sz="2800" b="1" dirty="0">
                    <a:latin typeface="华文楷体" panose="02010600040101010101" pitchFamily="2" charset="-122"/>
                    <a:ea typeface="华文楷体" panose="02010600040101010101" pitchFamily="2" charset="-122"/>
                  </a:rPr>
                  <a:t>》</a:t>
                </a:r>
                <a:endParaRPr lang="zh-CN" altLang="en-US" sz="2800" b="1" dirty="0">
                  <a:latin typeface="华文楷体" panose="02010600040101010101" pitchFamily="2" charset="-122"/>
                  <a:ea typeface="华文楷体" panose="02010600040101010101" pitchFamily="2" charset="-122"/>
                </a:endParaRPr>
              </a:p>
            </p:txBody>
          </p:sp>
          <p:sp>
            <p:nvSpPr>
              <p:cNvPr id="18" name="矩形: 圆角 17">
                <a:extLst>
                  <a:ext uri="{FF2B5EF4-FFF2-40B4-BE49-F238E27FC236}">
                    <a16:creationId xmlns:a16="http://schemas.microsoft.com/office/drawing/2014/main" id="{117C302F-2F33-E915-49E1-52AD76792B36}"/>
                  </a:ext>
                </a:extLst>
              </p:cNvPr>
              <p:cNvSpPr/>
              <p:nvPr/>
            </p:nvSpPr>
            <p:spPr>
              <a:xfrm>
                <a:off x="1179748" y="1135353"/>
                <a:ext cx="7836433" cy="889407"/>
              </a:xfrm>
              <a:prstGeom prst="roundRect">
                <a:avLst/>
              </a:prstGeom>
              <a:noFill/>
              <a:ln w="28575">
                <a:solidFill>
                  <a:srgbClr val="575E6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grpSp>
      <p:sp>
        <p:nvSpPr>
          <p:cNvPr id="2" name="文本框 1">
            <a:extLst>
              <a:ext uri="{FF2B5EF4-FFF2-40B4-BE49-F238E27FC236}">
                <a16:creationId xmlns:a16="http://schemas.microsoft.com/office/drawing/2014/main" id="{A70937CB-CCE4-A138-71BB-A73C423EC326}"/>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叹灿烂青铜文明</a:t>
            </a:r>
          </a:p>
        </p:txBody>
      </p:sp>
    </p:spTree>
    <p:extLst>
      <p:ext uri="{BB962C8B-B14F-4D97-AF65-F5344CB8AC3E}">
        <p14:creationId xmlns:p14="http://schemas.microsoft.com/office/powerpoint/2010/main" val="30588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animBg="1"/>
      <p:bldP spid="9"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411E342E-F9CC-5CFB-9B12-EE7F8CF6169F}"/>
              </a:ext>
            </a:extLst>
          </p:cNvPr>
          <p:cNvSpPr txBox="1"/>
          <p:nvPr/>
        </p:nvSpPr>
        <p:spPr>
          <a:xfrm>
            <a:off x="632864" y="4277815"/>
            <a:ext cx="10926272" cy="906145"/>
          </a:xfrm>
          <a:prstGeom prst="rect">
            <a:avLst/>
          </a:prstGeom>
          <a:noFill/>
        </p:spPr>
        <p:txBody>
          <a:bodyPr wrap="square">
            <a:spAutoFit/>
          </a:bodyPr>
          <a:lstStyle/>
          <a:p>
            <a:pPr>
              <a:lnSpc>
                <a:spcPts val="3300"/>
              </a:lnSpc>
            </a:pPr>
            <a:r>
              <a:rPr lang="zh-CN" altLang="en-US" sz="2400" b="0" i="0" dirty="0">
                <a:solidFill>
                  <a:srgbClr val="333333"/>
                </a:solidFill>
                <a:effectLst/>
                <a:latin typeface="微软雅黑" panose="020B0503020204020204" pitchFamily="34" charset="-122"/>
                <a:ea typeface="微软雅黑" panose="020B0503020204020204" pitchFamily="34" charset="-122"/>
              </a:rPr>
              <a:t>       中国铜矿资源的组成十分复杂，大多为</a:t>
            </a:r>
            <a:r>
              <a:rPr lang="zh-CN" altLang="en-US" sz="2400" b="0" i="0" dirty="0">
                <a:solidFill>
                  <a:srgbClr val="C00000"/>
                </a:solidFill>
                <a:effectLst/>
                <a:latin typeface="微软雅黑" panose="020B0503020204020204" pitchFamily="34" charset="-122"/>
                <a:ea typeface="微软雅黑" panose="020B0503020204020204" pitchFamily="34" charset="-122"/>
              </a:rPr>
              <a:t>伴生矿</a:t>
            </a:r>
            <a:r>
              <a:rPr lang="zh-CN" altLang="en-US" sz="2400" b="0" i="0" dirty="0">
                <a:solidFill>
                  <a:srgbClr val="333333"/>
                </a:solidFill>
                <a:effectLst/>
                <a:latin typeface="微软雅黑" panose="020B0503020204020204" pitchFamily="34" charset="-122"/>
                <a:ea typeface="微软雅黑" panose="020B0503020204020204" pitchFamily="34" charset="-122"/>
              </a:rPr>
              <a:t>，即一个矿床同时含有多种矿物元素成分，常见的有铜</a:t>
            </a:r>
            <a:r>
              <a:rPr lang="en-US" altLang="zh-CN" sz="2400" b="0" i="0" dirty="0">
                <a:solidFill>
                  <a:srgbClr val="333333"/>
                </a:solidFill>
                <a:effectLst/>
                <a:latin typeface="微软雅黑" panose="020B0503020204020204" pitchFamily="34" charset="-122"/>
                <a:ea typeface="微软雅黑" panose="020B0503020204020204" pitchFamily="34" charset="-122"/>
              </a:rPr>
              <a:t>-</a:t>
            </a:r>
            <a:r>
              <a:rPr lang="zh-CN" altLang="en-US" sz="2400" b="0" i="0" dirty="0">
                <a:solidFill>
                  <a:srgbClr val="333333"/>
                </a:solidFill>
                <a:effectLst/>
                <a:latin typeface="微软雅黑" panose="020B0503020204020204" pitchFamily="34" charset="-122"/>
                <a:ea typeface="微软雅黑" panose="020B0503020204020204" pitchFamily="34" charset="-122"/>
              </a:rPr>
              <a:t>镍、铜</a:t>
            </a:r>
            <a:r>
              <a:rPr lang="en-US" altLang="zh-CN" sz="2400" b="0" i="0" dirty="0">
                <a:solidFill>
                  <a:srgbClr val="333333"/>
                </a:solidFill>
                <a:effectLst/>
                <a:latin typeface="微软雅黑" panose="020B0503020204020204" pitchFamily="34" charset="-122"/>
                <a:ea typeface="微软雅黑" panose="020B0503020204020204" pitchFamily="34" charset="-122"/>
              </a:rPr>
              <a:t>-</a:t>
            </a:r>
            <a:r>
              <a:rPr lang="zh-CN" altLang="en-US" sz="2400" b="0" i="0" dirty="0">
                <a:solidFill>
                  <a:srgbClr val="333333"/>
                </a:solidFill>
                <a:effectLst/>
                <a:latin typeface="微软雅黑" panose="020B0503020204020204" pitchFamily="34" charset="-122"/>
                <a:ea typeface="微软雅黑" panose="020B0503020204020204" pitchFamily="34" charset="-122"/>
              </a:rPr>
              <a:t>铁、铜</a:t>
            </a:r>
            <a:r>
              <a:rPr lang="en-US" altLang="zh-CN" sz="2400" b="0" i="0" dirty="0">
                <a:solidFill>
                  <a:srgbClr val="333333"/>
                </a:solidFill>
                <a:effectLst/>
                <a:latin typeface="微软雅黑" panose="020B0503020204020204" pitchFamily="34" charset="-122"/>
                <a:ea typeface="微软雅黑" panose="020B0503020204020204" pitchFamily="34" charset="-122"/>
              </a:rPr>
              <a:t>-</a:t>
            </a:r>
            <a:r>
              <a:rPr lang="zh-CN" altLang="en-US" sz="2400" b="0" i="0" dirty="0">
                <a:solidFill>
                  <a:srgbClr val="333333"/>
                </a:solidFill>
                <a:effectLst/>
                <a:latin typeface="微软雅黑" panose="020B0503020204020204" pitchFamily="34" charset="-122"/>
                <a:ea typeface="微软雅黑" panose="020B0503020204020204" pitchFamily="34" charset="-122"/>
              </a:rPr>
              <a:t>铅</a:t>
            </a:r>
            <a:r>
              <a:rPr lang="en-US" altLang="zh-CN" sz="2400" b="0" i="0" dirty="0">
                <a:solidFill>
                  <a:srgbClr val="333333"/>
                </a:solidFill>
                <a:effectLst/>
                <a:latin typeface="微软雅黑" panose="020B0503020204020204" pitchFamily="34" charset="-122"/>
                <a:ea typeface="微软雅黑" panose="020B0503020204020204" pitchFamily="34" charset="-122"/>
              </a:rPr>
              <a:t>-</a:t>
            </a:r>
            <a:r>
              <a:rPr lang="zh-CN" altLang="en-US" sz="2400" b="0" i="0" dirty="0">
                <a:solidFill>
                  <a:srgbClr val="333333"/>
                </a:solidFill>
                <a:effectLst/>
                <a:latin typeface="微软雅黑" panose="020B0503020204020204" pitchFamily="34" charset="-122"/>
                <a:ea typeface="微软雅黑" panose="020B0503020204020204" pitchFamily="34" charset="-122"/>
              </a:rPr>
              <a:t>锌等组合。</a:t>
            </a:r>
            <a:endParaRPr lang="zh-CN" altLang="en-US" sz="24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3448712C-EAE9-49B5-84EB-7E23AB02F0CA}"/>
              </a:ext>
            </a:extLst>
          </p:cNvPr>
          <p:cNvSpPr txBox="1"/>
          <p:nvPr/>
        </p:nvSpPr>
        <p:spPr>
          <a:xfrm>
            <a:off x="840263" y="1151390"/>
            <a:ext cx="10926271"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Q2</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rPr>
              <a:t>铜矿石中伴生的铅、锡、锌等成分，对铜的冶炼有何影响？</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8" name="组合 7">
            <a:extLst>
              <a:ext uri="{FF2B5EF4-FFF2-40B4-BE49-F238E27FC236}">
                <a16:creationId xmlns:a16="http://schemas.microsoft.com/office/drawing/2014/main" id="{0507E1AA-B2AE-29C1-401C-EE984033AE93}"/>
              </a:ext>
            </a:extLst>
          </p:cNvPr>
          <p:cNvGrpSpPr/>
          <p:nvPr/>
        </p:nvGrpSpPr>
        <p:grpSpPr>
          <a:xfrm>
            <a:off x="691675" y="1591658"/>
            <a:ext cx="10732216" cy="2524507"/>
            <a:chOff x="384227" y="1216326"/>
            <a:chExt cx="10732216" cy="2524507"/>
          </a:xfrm>
        </p:grpSpPr>
        <p:pic>
          <p:nvPicPr>
            <p:cNvPr id="11" name="图片 10">
              <a:extLst>
                <a:ext uri="{FF2B5EF4-FFF2-40B4-BE49-F238E27FC236}">
                  <a16:creationId xmlns:a16="http://schemas.microsoft.com/office/drawing/2014/main" id="{FD18F748-6739-0700-78DD-863985055973}"/>
                </a:ext>
              </a:extLst>
            </p:cNvPr>
            <p:cNvPicPr>
              <a:picLocks noChangeAspect="1"/>
            </p:cNvPicPr>
            <p:nvPr/>
          </p:nvPicPr>
          <p:blipFill rotWithShape="1">
            <a:blip r:embed="rId2">
              <a:extLst>
                <a:ext uri="{28A0092B-C50C-407E-A947-70E740481C1C}">
                  <a14:useLocalDpi xmlns:a14="http://schemas.microsoft.com/office/drawing/2010/main" val="0"/>
                </a:ext>
              </a:extLst>
            </a:blip>
            <a:srcRect l="13817" r="16131"/>
            <a:stretch/>
          </p:blipFill>
          <p:spPr>
            <a:xfrm>
              <a:off x="3377145" y="1491447"/>
              <a:ext cx="1696297" cy="1363740"/>
            </a:xfrm>
            <a:prstGeom prst="rect">
              <a:avLst/>
            </a:prstGeom>
          </p:spPr>
        </p:pic>
        <p:sp>
          <p:nvSpPr>
            <p:cNvPr id="12" name="文本框 11">
              <a:extLst>
                <a:ext uri="{FF2B5EF4-FFF2-40B4-BE49-F238E27FC236}">
                  <a16:creationId xmlns:a16="http://schemas.microsoft.com/office/drawing/2014/main" id="{22C1795C-B86A-675A-91E3-A54CBB31B860}"/>
                </a:ext>
              </a:extLst>
            </p:cNvPr>
            <p:cNvSpPr txBox="1"/>
            <p:nvPr/>
          </p:nvSpPr>
          <p:spPr>
            <a:xfrm>
              <a:off x="3326441" y="2909836"/>
              <a:ext cx="1854732" cy="830997"/>
            </a:xfrm>
            <a:prstGeom prst="rect">
              <a:avLst/>
            </a:prstGeom>
            <a:noFill/>
          </p:spPr>
          <p:txBody>
            <a:bodyPr wrap="square" rtlCol="0">
              <a:spAutoFit/>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辉铜矿</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（主要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Cu</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BA0A054B-43B0-8576-3AE5-92C9059152E4}"/>
                </a:ext>
              </a:extLst>
            </p:cNvPr>
            <p:cNvPicPr/>
            <p:nvPr/>
          </p:nvPicPr>
          <p:blipFill>
            <a:blip r:embed="rId3"/>
            <a:stretch>
              <a:fillRect/>
            </a:stretch>
          </p:blipFill>
          <p:spPr>
            <a:xfrm>
              <a:off x="427685" y="1216326"/>
              <a:ext cx="2264219" cy="1720925"/>
            </a:xfrm>
            <a:prstGeom prst="rect">
              <a:avLst/>
            </a:prstGeom>
            <a:noFill/>
            <a:ln w="9525">
              <a:noFill/>
            </a:ln>
          </p:spPr>
        </p:pic>
        <p:sp>
          <p:nvSpPr>
            <p:cNvPr id="14" name="文本框 13">
              <a:extLst>
                <a:ext uri="{FF2B5EF4-FFF2-40B4-BE49-F238E27FC236}">
                  <a16:creationId xmlns:a16="http://schemas.microsoft.com/office/drawing/2014/main" id="{BB23220A-6AFF-554F-757B-A139F21D7BCC}"/>
                </a:ext>
              </a:extLst>
            </p:cNvPr>
            <p:cNvSpPr txBox="1"/>
            <p:nvPr/>
          </p:nvSpPr>
          <p:spPr>
            <a:xfrm>
              <a:off x="384227" y="2909836"/>
              <a:ext cx="2081022" cy="830997"/>
            </a:xfrm>
            <a:prstGeom prst="rect">
              <a:avLst/>
            </a:prstGeom>
            <a:noFill/>
          </p:spPr>
          <p:txBody>
            <a:bodyPr wrap="square" rtlCol="0">
              <a:spAutoFit/>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黄铜矿</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主要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FeCuS</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6" name="文本框 15">
              <a:extLst>
                <a:ext uri="{FF2B5EF4-FFF2-40B4-BE49-F238E27FC236}">
                  <a16:creationId xmlns:a16="http://schemas.microsoft.com/office/drawing/2014/main" id="{616CAB8B-2A8E-E7E1-A4EB-7B27D15D48DE}"/>
                </a:ext>
              </a:extLst>
            </p:cNvPr>
            <p:cNvSpPr txBox="1"/>
            <p:nvPr/>
          </p:nvSpPr>
          <p:spPr>
            <a:xfrm>
              <a:off x="5788552" y="2855187"/>
              <a:ext cx="2852169"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孔雀石</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主要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Cu</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17" name="图片 16">
              <a:extLst>
                <a:ext uri="{FF2B5EF4-FFF2-40B4-BE49-F238E27FC236}">
                  <a16:creationId xmlns:a16="http://schemas.microsoft.com/office/drawing/2014/main" id="{A081BC4E-2427-A370-7ABA-9FCFAB09A657}"/>
                </a:ext>
              </a:extLst>
            </p:cNvPr>
            <p:cNvPicPr/>
            <p:nvPr/>
          </p:nvPicPr>
          <p:blipFill>
            <a:blip r:embed="rId4"/>
            <a:stretch>
              <a:fillRect/>
            </a:stretch>
          </p:blipFill>
          <p:spPr>
            <a:xfrm>
              <a:off x="6220233" y="1503073"/>
              <a:ext cx="1928574" cy="1406763"/>
            </a:xfrm>
            <a:prstGeom prst="rect">
              <a:avLst/>
            </a:prstGeom>
            <a:noFill/>
            <a:ln w="9525">
              <a:noFill/>
            </a:ln>
          </p:spPr>
        </p:pic>
        <p:pic>
          <p:nvPicPr>
            <p:cNvPr id="25" name="图片 24">
              <a:extLst>
                <a:ext uri="{FF2B5EF4-FFF2-40B4-BE49-F238E27FC236}">
                  <a16:creationId xmlns:a16="http://schemas.microsoft.com/office/drawing/2014/main" id="{BEB96C30-662C-098A-BEA4-754684AABD68}"/>
                </a:ext>
              </a:extLst>
            </p:cNvPr>
            <p:cNvPicPr/>
            <p:nvPr/>
          </p:nvPicPr>
          <p:blipFill>
            <a:blip r:embed="rId5"/>
            <a:stretch>
              <a:fillRect/>
            </a:stretch>
          </p:blipFill>
          <p:spPr>
            <a:xfrm>
              <a:off x="9187868" y="1424742"/>
              <a:ext cx="1928575" cy="1363741"/>
            </a:xfrm>
            <a:prstGeom prst="rect">
              <a:avLst/>
            </a:prstGeom>
            <a:noFill/>
            <a:ln w="9525">
              <a:noFill/>
            </a:ln>
          </p:spPr>
        </p:pic>
        <p:sp>
          <p:nvSpPr>
            <p:cNvPr id="26" name="文本框 25">
              <a:extLst>
                <a:ext uri="{FF2B5EF4-FFF2-40B4-BE49-F238E27FC236}">
                  <a16:creationId xmlns:a16="http://schemas.microsoft.com/office/drawing/2014/main" id="{8B272034-3864-029B-536E-934CB395B1A0}"/>
                </a:ext>
              </a:extLst>
            </p:cNvPr>
            <p:cNvSpPr txBox="1"/>
            <p:nvPr/>
          </p:nvSpPr>
          <p:spPr>
            <a:xfrm>
              <a:off x="9187868" y="2909836"/>
              <a:ext cx="1782284" cy="830997"/>
            </a:xfrm>
            <a:prstGeom prst="rect">
              <a:avLst/>
            </a:prstGeom>
            <a:noFill/>
          </p:spPr>
          <p:txBody>
            <a:bodyPr wrap="square" rtlCol="0">
              <a:spAutoFit/>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赤铜矿</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主要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Cu</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a:t>
              </a:r>
            </a:p>
          </p:txBody>
        </p:sp>
      </p:grpSp>
      <p:sp>
        <p:nvSpPr>
          <p:cNvPr id="3" name="文本框 2">
            <a:extLst>
              <a:ext uri="{FF2B5EF4-FFF2-40B4-BE49-F238E27FC236}">
                <a16:creationId xmlns:a16="http://schemas.microsoft.com/office/drawing/2014/main" id="{1FB1ECB5-E9E6-126A-FDCD-49E1B26E1871}"/>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叹灿烂青铜文明</a:t>
            </a:r>
          </a:p>
        </p:txBody>
      </p:sp>
      <p:grpSp>
        <p:nvGrpSpPr>
          <p:cNvPr id="6" name="组合 5">
            <a:extLst>
              <a:ext uri="{FF2B5EF4-FFF2-40B4-BE49-F238E27FC236}">
                <a16:creationId xmlns:a16="http://schemas.microsoft.com/office/drawing/2014/main" id="{336F74EE-5737-DD66-F8CB-4A078E081E6A}"/>
              </a:ext>
            </a:extLst>
          </p:cNvPr>
          <p:cNvGrpSpPr/>
          <p:nvPr/>
        </p:nvGrpSpPr>
        <p:grpSpPr>
          <a:xfrm>
            <a:off x="201582" y="5141343"/>
            <a:ext cx="11222309" cy="1706627"/>
            <a:chOff x="297785" y="5172630"/>
            <a:chExt cx="11222309" cy="1706627"/>
          </a:xfrm>
        </p:grpSpPr>
        <p:grpSp>
          <p:nvGrpSpPr>
            <p:cNvPr id="2" name="组合 1">
              <a:extLst>
                <a:ext uri="{FF2B5EF4-FFF2-40B4-BE49-F238E27FC236}">
                  <a16:creationId xmlns:a16="http://schemas.microsoft.com/office/drawing/2014/main" id="{DC605D61-55B3-945B-B604-FCBACD64C7C3}"/>
                </a:ext>
              </a:extLst>
            </p:cNvPr>
            <p:cNvGrpSpPr/>
            <p:nvPr/>
          </p:nvGrpSpPr>
          <p:grpSpPr>
            <a:xfrm>
              <a:off x="297785" y="5172630"/>
              <a:ext cx="4448189" cy="1706627"/>
              <a:chOff x="297785" y="5172630"/>
              <a:chExt cx="4448189" cy="1706627"/>
            </a:xfrm>
          </p:grpSpPr>
          <p:pic>
            <p:nvPicPr>
              <p:cNvPr id="4" name="图片 3">
                <a:extLst>
                  <a:ext uri="{FF2B5EF4-FFF2-40B4-BE49-F238E27FC236}">
                    <a16:creationId xmlns:a16="http://schemas.microsoft.com/office/drawing/2014/main" id="{2CFB0DD0-1098-0B02-11BC-DEB65EB18DA0}"/>
                  </a:ext>
                </a:extLst>
              </p:cNvPr>
              <p:cNvPicPr>
                <a:picLocks noChangeAspect="1"/>
              </p:cNvPicPr>
              <p:nvPr/>
            </p:nvPicPr>
            <p:blipFill rotWithShape="1">
              <a:blip r:embed="rId6">
                <a:extLst>
                  <a:ext uri="{28A0092B-C50C-407E-A947-70E740481C1C}">
                    <a14:useLocalDpi xmlns:a14="http://schemas.microsoft.com/office/drawing/2010/main" val="0"/>
                  </a:ext>
                </a:extLst>
              </a:blip>
              <a:srcRect l="12070" t="26867" r="15484" b="17860"/>
              <a:stretch/>
            </p:blipFill>
            <p:spPr>
              <a:xfrm>
                <a:off x="297785" y="5172630"/>
                <a:ext cx="2927615" cy="1706627"/>
              </a:xfrm>
              <a:prstGeom prst="rect">
                <a:avLst/>
              </a:prstGeom>
            </p:spPr>
          </p:pic>
          <p:sp>
            <p:nvSpPr>
              <p:cNvPr id="5" name="文本框 4">
                <a:extLst>
                  <a:ext uri="{FF2B5EF4-FFF2-40B4-BE49-F238E27FC236}">
                    <a16:creationId xmlns:a16="http://schemas.microsoft.com/office/drawing/2014/main" id="{615DA2F1-94B1-796E-8E3B-CBBD2EC4FF8B}"/>
                  </a:ext>
                </a:extLst>
              </p:cNvPr>
              <p:cNvSpPr txBox="1"/>
              <p:nvPr/>
            </p:nvSpPr>
            <p:spPr>
              <a:xfrm>
                <a:off x="960555" y="6149341"/>
                <a:ext cx="3785419" cy="461665"/>
              </a:xfrm>
              <a:prstGeom prst="rect">
                <a:avLst/>
              </a:prstGeom>
              <a:noFill/>
            </p:spPr>
            <p:txBody>
              <a:bodyPr wrap="square" rtlCol="0">
                <a:spAutoFit/>
              </a:bodyPr>
              <a:lstStyle/>
              <a:p>
                <a:pPr algn="ctr"/>
                <a:r>
                  <a:rPr lang="zh-CN" altLang="en-US" sz="2400" b="1" dirty="0">
                    <a:solidFill>
                      <a:schemeClr val="accent6">
                        <a:lumMod val="50000"/>
                      </a:schemeClr>
                    </a:solidFill>
                    <a:latin typeface="微软雅黑" panose="020B0503020204020204" pitchFamily="34" charset="-122"/>
                    <a:ea typeface="微软雅黑" panose="020B0503020204020204" pitchFamily="34" charset="-122"/>
                  </a:rPr>
                  <a:t>中华第一刀</a:t>
                </a:r>
                <a:endParaRPr lang="en-US" altLang="zh-CN" sz="2400" b="1" dirty="0">
                  <a:solidFill>
                    <a:schemeClr val="accent6">
                      <a:lumMod val="50000"/>
                    </a:schemeClr>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974CA1B0-A65E-107C-0C60-B2C4A262ED3B}"/>
                </a:ext>
              </a:extLst>
            </p:cNvPr>
            <p:cNvSpPr txBox="1"/>
            <p:nvPr/>
          </p:nvSpPr>
          <p:spPr>
            <a:xfrm>
              <a:off x="3875301" y="5648712"/>
              <a:ext cx="7644793" cy="906145"/>
            </a:xfrm>
            <a:prstGeom prst="rect">
              <a:avLst/>
            </a:prstGeom>
            <a:noFill/>
          </p:spPr>
          <p:txBody>
            <a:bodyPr wrap="square">
              <a:spAutoFit/>
            </a:bodyPr>
            <a:lstStyle/>
            <a:p>
              <a:pPr>
                <a:lnSpc>
                  <a:spcPts val="3300"/>
                </a:lnSpc>
              </a:pPr>
              <a:r>
                <a:rPr lang="zh-CN" altLang="zh-CN" sz="2400" b="1" dirty="0">
                  <a:solidFill>
                    <a:schemeClr val="accent6">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甘肃省东乡林家遗址出土的青铜刀是迄今为止我国出土的最早一批原始冶炼的铜制品，铜刀含锡量约</a:t>
              </a:r>
              <a:r>
                <a:rPr lang="en-US" altLang="zh-CN" sz="2400" b="1" dirty="0">
                  <a:solidFill>
                    <a:schemeClr val="accent6">
                      <a:lumMod val="50000"/>
                    </a:schemeClr>
                  </a:solidFill>
                  <a:effectLst/>
                  <a:latin typeface="微软雅黑" panose="020B0503020204020204" pitchFamily="34" charset="-122"/>
                  <a:ea typeface="微软雅黑" panose="020B0503020204020204" pitchFamily="34" charset="-122"/>
                </a:rPr>
                <a:t>6%-10%</a:t>
              </a:r>
              <a:r>
                <a:rPr lang="zh-CN" altLang="zh-CN" sz="2400" b="1" dirty="0">
                  <a:solidFill>
                    <a:schemeClr val="accent6">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b="1" dirty="0">
                <a:solidFill>
                  <a:schemeClr val="accent6">
                    <a:lumMod val="50000"/>
                  </a:schemeClr>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439F96A4-5CE2-4137-FA31-B61F4E305D70}"/>
              </a:ext>
            </a:extLst>
          </p:cNvPr>
          <p:cNvSpPr txBox="1"/>
          <p:nvPr/>
        </p:nvSpPr>
        <p:spPr>
          <a:xfrm>
            <a:off x="2030891" y="5726723"/>
            <a:ext cx="7464425" cy="52197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使铜的熔点降低、硬度增大。</a:t>
            </a:r>
          </a:p>
        </p:txBody>
      </p:sp>
    </p:spTree>
    <p:extLst>
      <p:ext uri="{BB962C8B-B14F-4D97-AF65-F5344CB8AC3E}">
        <p14:creationId xmlns:p14="http://schemas.microsoft.com/office/powerpoint/2010/main" val="399682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6"/>
                                        </p:tgtEl>
                                        <p:attrNameLst>
                                          <p:attrName>ppt_y</p:attrName>
                                        </p:attrNameLst>
                                      </p:cBhvr>
                                      <p:tavLst>
                                        <p:tav tm="0">
                                          <p:val>
                                            <p:strVal val="#ppt_y"/>
                                          </p:val>
                                        </p:tav>
                                        <p:tav tm="100000">
                                          <p:val>
                                            <p:strVal val="#ppt_y+#ppt_h*1.125000"/>
                                          </p:val>
                                        </p:tav>
                                      </p:tavLst>
                                    </p:anim>
                                    <p:animEffect transition="out" filter="wipe(down)">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91B29D4-4471-868C-1895-D8BEC4AADC97}"/>
              </a:ext>
            </a:extLst>
          </p:cNvPr>
          <p:cNvSpPr txBox="1"/>
          <p:nvPr/>
        </p:nvSpPr>
        <p:spPr>
          <a:xfrm>
            <a:off x="2825955" y="1058716"/>
            <a:ext cx="6390968"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考工记</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六齐</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配料比及相应机械、物理性能</a:t>
            </a:r>
          </a:p>
        </p:txBody>
      </p:sp>
      <p:graphicFrame>
        <p:nvGraphicFramePr>
          <p:cNvPr id="6" name="表格 7">
            <a:extLst>
              <a:ext uri="{FF2B5EF4-FFF2-40B4-BE49-F238E27FC236}">
                <a16:creationId xmlns:a16="http://schemas.microsoft.com/office/drawing/2014/main" id="{6394FB85-7477-D7E9-7A20-DD3F371A6914}"/>
              </a:ext>
            </a:extLst>
          </p:cNvPr>
          <p:cNvGraphicFramePr>
            <a:graphicFrameLocks noGrp="1"/>
          </p:cNvGraphicFramePr>
          <p:nvPr>
            <p:extLst>
              <p:ext uri="{D42A27DB-BD31-4B8C-83A1-F6EECF244321}">
                <p14:modId xmlns:p14="http://schemas.microsoft.com/office/powerpoint/2010/main" val="3936941172"/>
              </p:ext>
            </p:extLst>
          </p:nvPr>
        </p:nvGraphicFramePr>
        <p:xfrm>
          <a:off x="128151" y="1487897"/>
          <a:ext cx="11975361" cy="4603156"/>
        </p:xfrm>
        <a:graphic>
          <a:graphicData uri="http://schemas.openxmlformats.org/drawingml/2006/table">
            <a:tbl>
              <a:tblPr firstRow="1" bandRow="1">
                <a:tableStyleId>{F5AB1C69-6EDB-4FF4-983F-18BD219EF322}</a:tableStyleId>
              </a:tblPr>
              <a:tblGrid>
                <a:gridCol w="4378960">
                  <a:extLst>
                    <a:ext uri="{9D8B030D-6E8A-4147-A177-3AD203B41FA5}">
                      <a16:colId xmlns:a16="http://schemas.microsoft.com/office/drawing/2014/main" val="1197543548"/>
                    </a:ext>
                  </a:extLst>
                </a:gridCol>
                <a:gridCol w="1188720">
                  <a:extLst>
                    <a:ext uri="{9D8B030D-6E8A-4147-A177-3AD203B41FA5}">
                      <a16:colId xmlns:a16="http://schemas.microsoft.com/office/drawing/2014/main" val="2476316923"/>
                    </a:ext>
                  </a:extLst>
                </a:gridCol>
                <a:gridCol w="1493520">
                  <a:extLst>
                    <a:ext uri="{9D8B030D-6E8A-4147-A177-3AD203B41FA5}">
                      <a16:colId xmlns:a16="http://schemas.microsoft.com/office/drawing/2014/main" val="3538903726"/>
                    </a:ext>
                  </a:extLst>
                </a:gridCol>
                <a:gridCol w="833120">
                  <a:extLst>
                    <a:ext uri="{9D8B030D-6E8A-4147-A177-3AD203B41FA5}">
                      <a16:colId xmlns:a16="http://schemas.microsoft.com/office/drawing/2014/main" val="3099404190"/>
                    </a:ext>
                  </a:extLst>
                </a:gridCol>
                <a:gridCol w="1422400">
                  <a:extLst>
                    <a:ext uri="{9D8B030D-6E8A-4147-A177-3AD203B41FA5}">
                      <a16:colId xmlns:a16="http://schemas.microsoft.com/office/drawing/2014/main" val="641310922"/>
                    </a:ext>
                  </a:extLst>
                </a:gridCol>
                <a:gridCol w="1408961">
                  <a:extLst>
                    <a:ext uri="{9D8B030D-6E8A-4147-A177-3AD203B41FA5}">
                      <a16:colId xmlns:a16="http://schemas.microsoft.com/office/drawing/2014/main" val="3146150550"/>
                    </a:ext>
                  </a:extLst>
                </a:gridCol>
                <a:gridCol w="1249680">
                  <a:extLst>
                    <a:ext uri="{9D8B030D-6E8A-4147-A177-3AD203B41FA5}">
                      <a16:colId xmlns:a16="http://schemas.microsoft.com/office/drawing/2014/main" val="507506207"/>
                    </a:ext>
                  </a:extLst>
                </a:gridCol>
              </a:tblGrid>
              <a:tr h="458825">
                <a:tc gridSpan="3">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配料比</a:t>
                      </a:r>
                    </a:p>
                  </a:txBody>
                  <a:tcPr/>
                </a:tc>
                <a:tc hMerge="1">
                  <a:txBody>
                    <a:bodyPr/>
                    <a:lstStyle/>
                    <a:p>
                      <a:endParaRPr lang="zh-CN" altLang="en-US" dirty="0"/>
                    </a:p>
                  </a:txBody>
                  <a:tcPr/>
                </a:tc>
                <a:tc hMerge="1">
                  <a:txBody>
                    <a:bodyPr/>
                    <a:lstStyle/>
                    <a:p>
                      <a:endParaRPr lang="zh-CN" altLang="en-US" dirty="0"/>
                    </a:p>
                  </a:txBody>
                  <a:tcPr/>
                </a:tc>
                <a:tc gridSpan="4">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性能</a:t>
                      </a:r>
                    </a:p>
                  </a:txBody>
                  <a:tcPr/>
                </a:tc>
                <a:tc hMerge="1">
                  <a:txBody>
                    <a:bodyPr/>
                    <a:lstStyle/>
                    <a:p>
                      <a:endParaRPr lang="zh-CN" altLang="en-US"/>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678143442"/>
                  </a:ext>
                </a:extLst>
              </a:tr>
              <a:tr h="825884">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名称及内容</a:t>
                      </a:r>
                    </a:p>
                  </a:txBody>
                  <a:tcPr anchor="ct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Cu(%)</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Sn(%)</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颜色</a:t>
                      </a:r>
                    </a:p>
                  </a:txBody>
                  <a:tcPr anchor="ct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抗拉强度</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(Kg/mm</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硬度</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(HB)</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延伸率</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067270255"/>
                  </a:ext>
                </a:extLst>
              </a:tr>
              <a:tr h="3300742">
                <a:tc>
                  <a:txBody>
                    <a:bodyPr/>
                    <a:lstStyle/>
                    <a:p>
                      <a:pPr>
                        <a:lnSpc>
                          <a:spcPct val="150000"/>
                        </a:lnSpc>
                      </a:pP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钟鼎之齐</a:t>
                      </a:r>
                      <a:r>
                        <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六分其金而锡居一</a:t>
                      </a:r>
                      <a:endPar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斧斤之齐</a:t>
                      </a:r>
                      <a:r>
                        <a:rPr lang="en-US" altLang="zh-CN"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五分其金而锡居一</a:t>
                      </a:r>
                      <a:endParaRPr lang="en-US" altLang="zh-CN"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戈戟之齐</a:t>
                      </a:r>
                      <a:r>
                        <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四分其金而锡居一</a:t>
                      </a:r>
                      <a:endPar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大刃之齐</a:t>
                      </a:r>
                      <a:r>
                        <a:rPr lang="en-US" altLang="zh-CN"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三分其金而锡居一</a:t>
                      </a:r>
                      <a:endParaRPr lang="en-US" altLang="zh-CN"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削杀矢之齐</a:t>
                      </a:r>
                      <a:r>
                        <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rPr>
                        <a:t>五分其金而锡居二</a:t>
                      </a:r>
                      <a:endParaRPr lang="en-US" altLang="zh-CN" sz="2400" b="0" i="0" dirty="0">
                        <a:solidFill>
                          <a:srgbClr val="222222"/>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鉴燧之齐</a:t>
                      </a:r>
                      <a:r>
                        <a:rPr lang="en-US" altLang="zh-CN"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0" i="0" dirty="0">
                          <a:solidFill>
                            <a:schemeClr val="accent2"/>
                          </a:solidFill>
                          <a:effectLst/>
                          <a:latin typeface="Times New Roman" panose="02020603050405020304" pitchFamily="18" charset="0"/>
                          <a:ea typeface="微软雅黑" panose="020B0503020204020204" pitchFamily="34" charset="-122"/>
                          <a:cs typeface="Times New Roman" panose="02020603050405020304" pitchFamily="18" charset="0"/>
                        </a:rPr>
                        <a:t>金锡半</a:t>
                      </a:r>
                      <a:endPar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85.71</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83.33</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80</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75</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71.43</a:t>
                      </a:r>
                    </a:p>
                    <a:p>
                      <a:pPr marL="0" algn="ctr" defTabSz="914400" rtl="0" eaLnBrk="1" latinLnBrk="0" hangingPunct="1">
                        <a:lnSpc>
                          <a:spcPct val="150000"/>
                        </a:lnSpc>
                      </a:pPr>
                      <a:r>
                        <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66.66</a:t>
                      </a:r>
                      <a:endParaRPr lang="zh-CN" altLang="en-US"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14.29</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16.67</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25</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28.57</a:t>
                      </a:r>
                    </a:p>
                    <a:p>
                      <a:pPr marL="0" algn="ctr" defTabSz="914400" rtl="0" eaLnBrk="1" latinLnBrk="0" hangingPunct="1">
                        <a:lnSpc>
                          <a:spcPct val="150000"/>
                        </a:lnSpc>
                      </a:pPr>
                      <a:r>
                        <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33.33</a:t>
                      </a:r>
                      <a:endParaRPr lang="zh-CN" altLang="en-US"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橙黄</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浅黄</a:t>
                      </a:r>
                      <a:endPar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黄白</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marL="0" algn="ctr" defTabSz="914400" rtl="0" eaLnBrk="1" latinLnBrk="0" hangingPunct="1">
                        <a:lnSpc>
                          <a:spcPct val="150000"/>
                        </a:lnSpc>
                      </a:pPr>
                      <a:r>
                        <a:rPr lang="zh-CN" altLang="en-US"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灰白</a:t>
                      </a:r>
                      <a:endPar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银灰</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marL="0" algn="ctr" defTabSz="914400" rtl="0" eaLnBrk="1" latinLnBrk="0" hangingPunct="1">
                        <a:lnSpc>
                          <a:spcPct val="150000"/>
                        </a:lnSpc>
                      </a:pPr>
                      <a:r>
                        <a:rPr lang="zh-CN" altLang="en-US"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银白</a:t>
                      </a:r>
                      <a:endPar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32-34</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34-36</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30-32</a:t>
                      </a:r>
                    </a:p>
                    <a:p>
                      <a:pPr marL="0" algn="ctr" defTabSz="914400" rtl="0" eaLnBrk="1" latinLnBrk="0" hangingPunct="1">
                        <a:lnSpc>
                          <a:spcPct val="150000"/>
                        </a:lnSpc>
                      </a:pPr>
                      <a:r>
                        <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27-28</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25-27</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23-25</a:t>
                      </a:r>
                      <a:endPar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140-150</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150-170</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190-210</a:t>
                      </a:r>
                    </a:p>
                    <a:p>
                      <a:pPr marL="0" algn="ctr" defTabSz="914400" rtl="0" eaLnBrk="1" latinLnBrk="0" hangingPunct="1">
                        <a:lnSpc>
                          <a:spcPct val="150000"/>
                        </a:lnSpc>
                      </a:pPr>
                      <a:r>
                        <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290-310</a:t>
                      </a:r>
                    </a:p>
                    <a:p>
                      <a:pPr algn="ct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300</a:t>
                      </a:r>
                    </a:p>
                    <a:p>
                      <a:pPr algn="ctr">
                        <a:lnSpc>
                          <a:spcPct val="150000"/>
                        </a:lnSpc>
                      </a:pPr>
                      <a:r>
                        <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300</a:t>
                      </a:r>
                      <a:endPar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6-8</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4-6</a:t>
                      </a:r>
                    </a:p>
                    <a:p>
                      <a:pPr algn="ct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1-3</a:t>
                      </a:r>
                    </a:p>
                    <a:p>
                      <a:pPr marL="0" algn="ctr" defTabSz="914400" rtl="0" eaLnBrk="1" latinLnBrk="0" hangingPunct="1">
                        <a:lnSpc>
                          <a:spcPct val="150000"/>
                        </a:lnSpc>
                      </a:pPr>
                      <a:r>
                        <a:rPr lang="zh-CN" altLang="en-US"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2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1</a:t>
                      </a:r>
                    </a:p>
                    <a:p>
                      <a:pPr algn="ct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0.5</a:t>
                      </a:r>
                    </a:p>
                    <a:p>
                      <a:pPr algn="ctr">
                        <a:lnSpc>
                          <a:spcPct val="150000"/>
                        </a:lnSpc>
                      </a:pPr>
                      <a:r>
                        <a:rPr lang="en-US" altLang="zh-CN"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395284298"/>
                  </a:ext>
                </a:extLst>
              </a:tr>
            </a:tbl>
          </a:graphicData>
        </a:graphic>
      </p:graphicFrame>
      <p:sp>
        <p:nvSpPr>
          <p:cNvPr id="9" name="文本框 8">
            <a:extLst>
              <a:ext uri="{FF2B5EF4-FFF2-40B4-BE49-F238E27FC236}">
                <a16:creationId xmlns:a16="http://schemas.microsoft.com/office/drawing/2014/main" id="{A153BEFD-AB5A-6295-3296-E24F50D77F20}"/>
              </a:ext>
            </a:extLst>
          </p:cNvPr>
          <p:cNvSpPr txBox="1"/>
          <p:nvPr/>
        </p:nvSpPr>
        <p:spPr>
          <a:xfrm>
            <a:off x="2158332" y="6190401"/>
            <a:ext cx="1066800" cy="523220"/>
          </a:xfrm>
          <a:prstGeom prst="rect">
            <a:avLst/>
          </a:prstGeom>
          <a:noFill/>
        </p:spPr>
        <p:txBody>
          <a:bodyPr wrap="squar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组成</a:t>
            </a:r>
          </a:p>
        </p:txBody>
      </p:sp>
      <p:sp>
        <p:nvSpPr>
          <p:cNvPr id="10" name="文本框 9">
            <a:extLst>
              <a:ext uri="{FF2B5EF4-FFF2-40B4-BE49-F238E27FC236}">
                <a16:creationId xmlns:a16="http://schemas.microsoft.com/office/drawing/2014/main" id="{D1D5E36D-778C-8A3C-AB6D-4D2B2D691ED9}"/>
              </a:ext>
            </a:extLst>
          </p:cNvPr>
          <p:cNvSpPr txBox="1"/>
          <p:nvPr/>
        </p:nvSpPr>
        <p:spPr>
          <a:xfrm>
            <a:off x="4621162" y="6221858"/>
            <a:ext cx="1848465" cy="523220"/>
          </a:xfrm>
          <a:prstGeom prst="rect">
            <a:avLst/>
          </a:prstGeom>
          <a:noFill/>
        </p:spPr>
        <p:txBody>
          <a:bodyPr wrap="squar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性质</a:t>
            </a:r>
          </a:p>
        </p:txBody>
      </p:sp>
      <p:sp>
        <p:nvSpPr>
          <p:cNvPr id="11" name="文本框 10">
            <a:extLst>
              <a:ext uri="{FF2B5EF4-FFF2-40B4-BE49-F238E27FC236}">
                <a16:creationId xmlns:a16="http://schemas.microsoft.com/office/drawing/2014/main" id="{E0B24636-890A-8FC1-6DA7-808836FCF16B}"/>
              </a:ext>
            </a:extLst>
          </p:cNvPr>
          <p:cNvSpPr txBox="1"/>
          <p:nvPr/>
        </p:nvSpPr>
        <p:spPr>
          <a:xfrm>
            <a:off x="7034981" y="6148118"/>
            <a:ext cx="1848465" cy="523220"/>
          </a:xfrm>
          <a:prstGeom prst="rect">
            <a:avLst/>
          </a:prstGeom>
          <a:noFill/>
        </p:spPr>
        <p:txBody>
          <a:bodyPr wrap="squar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用途</a:t>
            </a:r>
          </a:p>
        </p:txBody>
      </p:sp>
      <p:grpSp>
        <p:nvGrpSpPr>
          <p:cNvPr id="16" name="组合 15">
            <a:extLst>
              <a:ext uri="{FF2B5EF4-FFF2-40B4-BE49-F238E27FC236}">
                <a16:creationId xmlns:a16="http://schemas.microsoft.com/office/drawing/2014/main" id="{B01627C8-F966-E925-5192-42A9891AB89A}"/>
              </a:ext>
            </a:extLst>
          </p:cNvPr>
          <p:cNvGrpSpPr/>
          <p:nvPr/>
        </p:nvGrpSpPr>
        <p:grpSpPr>
          <a:xfrm>
            <a:off x="3057832" y="6051044"/>
            <a:ext cx="1563330" cy="461665"/>
            <a:chOff x="3057832" y="6051044"/>
            <a:chExt cx="1563330" cy="461665"/>
          </a:xfrm>
        </p:grpSpPr>
        <p:cxnSp>
          <p:nvCxnSpPr>
            <p:cNvPr id="13" name="直接箭头连接符 12">
              <a:extLst>
                <a:ext uri="{FF2B5EF4-FFF2-40B4-BE49-F238E27FC236}">
                  <a16:creationId xmlns:a16="http://schemas.microsoft.com/office/drawing/2014/main" id="{54B8237B-E251-E854-738E-30DE3A99C2D7}"/>
                </a:ext>
              </a:extLst>
            </p:cNvPr>
            <p:cNvCxnSpPr>
              <a:cxnSpLocks/>
            </p:cNvCxnSpPr>
            <p:nvPr/>
          </p:nvCxnSpPr>
          <p:spPr>
            <a:xfrm>
              <a:off x="3057832" y="6483468"/>
              <a:ext cx="156333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4F8291BA-BEBC-88E0-3FDD-43889A274DB8}"/>
                </a:ext>
              </a:extLst>
            </p:cNvPr>
            <p:cNvSpPr txBox="1"/>
            <p:nvPr/>
          </p:nvSpPr>
          <p:spPr>
            <a:xfrm>
              <a:off x="3379121" y="6051044"/>
              <a:ext cx="934063" cy="461665"/>
            </a:xfrm>
            <a:prstGeom prst="rect">
              <a:avLst/>
            </a:prstGeom>
            <a:noFill/>
            <a:ln>
              <a:noFill/>
            </a:ln>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决定</a:t>
              </a:r>
            </a:p>
          </p:txBody>
        </p:sp>
      </p:grpSp>
      <p:grpSp>
        <p:nvGrpSpPr>
          <p:cNvPr id="17" name="组合 16">
            <a:extLst>
              <a:ext uri="{FF2B5EF4-FFF2-40B4-BE49-F238E27FC236}">
                <a16:creationId xmlns:a16="http://schemas.microsoft.com/office/drawing/2014/main" id="{4916E8E5-72DF-B53A-40C4-CAF37CE8612C}"/>
              </a:ext>
            </a:extLst>
          </p:cNvPr>
          <p:cNvGrpSpPr/>
          <p:nvPr/>
        </p:nvGrpSpPr>
        <p:grpSpPr>
          <a:xfrm>
            <a:off x="5471651" y="6051044"/>
            <a:ext cx="1563330" cy="461665"/>
            <a:chOff x="3057832" y="6051044"/>
            <a:chExt cx="1563330" cy="461665"/>
          </a:xfrm>
        </p:grpSpPr>
        <p:cxnSp>
          <p:nvCxnSpPr>
            <p:cNvPr id="18" name="直接箭头连接符 17">
              <a:extLst>
                <a:ext uri="{FF2B5EF4-FFF2-40B4-BE49-F238E27FC236}">
                  <a16:creationId xmlns:a16="http://schemas.microsoft.com/office/drawing/2014/main" id="{BAC8D335-2A13-7D6D-E858-FFEE01650BF2}"/>
                </a:ext>
              </a:extLst>
            </p:cNvPr>
            <p:cNvCxnSpPr>
              <a:cxnSpLocks/>
            </p:cNvCxnSpPr>
            <p:nvPr/>
          </p:nvCxnSpPr>
          <p:spPr>
            <a:xfrm>
              <a:off x="3057832" y="6483468"/>
              <a:ext cx="156333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6FC9FF9-2B59-F1E4-7C2E-50FBE54EA9A0}"/>
                </a:ext>
              </a:extLst>
            </p:cNvPr>
            <p:cNvSpPr txBox="1"/>
            <p:nvPr/>
          </p:nvSpPr>
          <p:spPr>
            <a:xfrm>
              <a:off x="3379121" y="6051044"/>
              <a:ext cx="934063" cy="461665"/>
            </a:xfrm>
            <a:prstGeom prst="rect">
              <a:avLst/>
            </a:prstGeom>
            <a:noFill/>
            <a:ln>
              <a:noFill/>
            </a:ln>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决定</a:t>
              </a:r>
            </a:p>
          </p:txBody>
        </p:sp>
      </p:grpSp>
      <p:sp>
        <p:nvSpPr>
          <p:cNvPr id="5" name="文本框 4">
            <a:extLst>
              <a:ext uri="{FF2B5EF4-FFF2-40B4-BE49-F238E27FC236}">
                <a16:creationId xmlns:a16="http://schemas.microsoft.com/office/drawing/2014/main" id="{67D13FE3-E638-385A-C622-92B649A425AA}"/>
              </a:ext>
            </a:extLst>
          </p:cNvPr>
          <p:cNvSpPr txBox="1"/>
          <p:nvPr/>
        </p:nvSpPr>
        <p:spPr>
          <a:xfrm>
            <a:off x="1577809" y="288897"/>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叹灿烂青铜文明</a:t>
            </a:r>
          </a:p>
        </p:txBody>
      </p:sp>
    </p:spTree>
    <p:extLst>
      <p:ext uri="{BB962C8B-B14F-4D97-AF65-F5344CB8AC3E}">
        <p14:creationId xmlns:p14="http://schemas.microsoft.com/office/powerpoint/2010/main" val="23103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DF345446-BDC7-A294-0162-B7009F4C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281" y="-3101"/>
            <a:ext cx="3248025" cy="3533775"/>
          </a:xfrm>
          <a:prstGeom prst="rect">
            <a:avLst/>
          </a:prstGeom>
        </p:spPr>
      </p:pic>
      <p:pic>
        <p:nvPicPr>
          <p:cNvPr id="3" name="图片 2">
            <a:extLst>
              <a:ext uri="{FF2B5EF4-FFF2-40B4-BE49-F238E27FC236}">
                <a16:creationId xmlns:a16="http://schemas.microsoft.com/office/drawing/2014/main" id="{D73CE154-C97A-2C1B-D72C-CCBA8E25F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463033">
            <a:off x="-71067" y="1202745"/>
            <a:ext cx="1583367" cy="1396649"/>
          </a:xfrm>
          <a:prstGeom prst="rect">
            <a:avLst/>
          </a:prstGeom>
        </p:spPr>
      </p:pic>
      <p:pic>
        <p:nvPicPr>
          <p:cNvPr id="4" name="图片 3">
            <a:extLst>
              <a:ext uri="{FF2B5EF4-FFF2-40B4-BE49-F238E27FC236}">
                <a16:creationId xmlns:a16="http://schemas.microsoft.com/office/drawing/2014/main" id="{4F6EBAB6-5F64-C237-9347-70CC95D4653B}"/>
              </a:ext>
            </a:extLst>
          </p:cNvPr>
          <p:cNvPicPr>
            <a:picLocks noChangeAspect="1"/>
          </p:cNvPicPr>
          <p:nvPr/>
        </p:nvPicPr>
        <p:blipFill>
          <a:blip r:embed="rId5"/>
          <a:stretch>
            <a:fillRect/>
          </a:stretch>
        </p:blipFill>
        <p:spPr>
          <a:xfrm>
            <a:off x="9337923" y="899320"/>
            <a:ext cx="2837794" cy="4572001"/>
          </a:xfrm>
          <a:prstGeom prst="rect">
            <a:avLst/>
          </a:prstGeom>
        </p:spPr>
      </p:pic>
      <p:sp>
        <p:nvSpPr>
          <p:cNvPr id="8" name="文本框 7">
            <a:extLst>
              <a:ext uri="{FF2B5EF4-FFF2-40B4-BE49-F238E27FC236}">
                <a16:creationId xmlns:a16="http://schemas.microsoft.com/office/drawing/2014/main" id="{CC27EB9D-BA12-A321-26A5-F317DE35A145}"/>
              </a:ext>
            </a:extLst>
          </p:cNvPr>
          <p:cNvSpPr txBox="1"/>
          <p:nvPr/>
        </p:nvSpPr>
        <p:spPr>
          <a:xfrm>
            <a:off x="362044" y="3872539"/>
            <a:ext cx="8707674"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Q3</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为什么向锡砂中加入少量铅，锡才能大量熔流？</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5EC4C9D2-FF70-175E-C813-3C33FD26857A}"/>
              </a:ext>
            </a:extLst>
          </p:cNvPr>
          <p:cNvSpPr txBox="1"/>
          <p:nvPr/>
        </p:nvSpPr>
        <p:spPr>
          <a:xfrm>
            <a:off x="1197786" y="4401696"/>
            <a:ext cx="4652408" cy="523220"/>
          </a:xfrm>
          <a:prstGeom prst="rect">
            <a:avLst/>
          </a:prstGeom>
          <a:noFill/>
        </p:spPr>
        <p:txBody>
          <a:bodyPr wrap="square">
            <a:spAutoFit/>
          </a:bodyPr>
          <a:lstStyle/>
          <a:p>
            <a:pPr algn="just"/>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用醋除去杂质铅的原理？</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0BE316B3-D6DD-7031-D293-92E8A790CDF5}"/>
              </a:ext>
            </a:extLst>
          </p:cNvPr>
          <p:cNvSpPr txBox="1"/>
          <p:nvPr/>
        </p:nvSpPr>
        <p:spPr>
          <a:xfrm>
            <a:off x="1197786" y="6136408"/>
            <a:ext cx="9594972"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醋酸铅熔点</a:t>
            </a:r>
            <a:r>
              <a:rPr lang="en-US" altLang="zh-CN" sz="2400" dirty="0">
                <a:latin typeface="微软雅黑" panose="020B0503020204020204" pitchFamily="34" charset="-122"/>
                <a:ea typeface="微软雅黑" panose="020B0503020204020204" pitchFamily="34" charset="-122"/>
              </a:rPr>
              <a:t>280</a:t>
            </a:r>
            <a:r>
              <a:rPr lang="zh-CN" altLang="en-US" sz="2400" dirty="0">
                <a:latin typeface="微软雅黑" panose="020B0503020204020204" pitchFamily="34" charset="-122"/>
                <a:ea typeface="微软雅黑" panose="020B0503020204020204" pitchFamily="34" charset="-122"/>
              </a:rPr>
              <a:t>℃，高于锡的熔点（</a:t>
            </a:r>
            <a:r>
              <a:rPr lang="en-US" altLang="zh-CN" sz="2400" dirty="0">
                <a:latin typeface="微软雅黑" panose="020B0503020204020204" pitchFamily="34" charset="-122"/>
                <a:ea typeface="微软雅黑" panose="020B0503020204020204" pitchFamily="34" charset="-122"/>
              </a:rPr>
              <a:t>232</a:t>
            </a:r>
            <a:r>
              <a:rPr lang="zh-CN" altLang="en-US" sz="2400" dirty="0">
                <a:latin typeface="微软雅黑" panose="020B0503020204020204" pitchFamily="34" charset="-122"/>
                <a:ea typeface="微软雅黑" panose="020B0503020204020204" pitchFamily="34" charset="-122"/>
              </a:rPr>
              <a:t>℃），形成炉渣被除去。</a:t>
            </a:r>
          </a:p>
        </p:txBody>
      </p:sp>
      <p:sp>
        <p:nvSpPr>
          <p:cNvPr id="11" name="文本框 10">
            <a:extLst>
              <a:ext uri="{FF2B5EF4-FFF2-40B4-BE49-F238E27FC236}">
                <a16:creationId xmlns:a16="http://schemas.microsoft.com/office/drawing/2014/main" id="{0A1674DD-AB50-B515-8C0D-7244427D5FBE}"/>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grpSp>
        <p:nvGrpSpPr>
          <p:cNvPr id="15" name="组合 14">
            <a:extLst>
              <a:ext uri="{FF2B5EF4-FFF2-40B4-BE49-F238E27FC236}">
                <a16:creationId xmlns:a16="http://schemas.microsoft.com/office/drawing/2014/main" id="{B85608D0-05CF-BFDC-5DD6-79BBF84376DB}"/>
              </a:ext>
            </a:extLst>
          </p:cNvPr>
          <p:cNvGrpSpPr/>
          <p:nvPr/>
        </p:nvGrpSpPr>
        <p:grpSpPr>
          <a:xfrm>
            <a:off x="1197786" y="5569289"/>
            <a:ext cx="6931743" cy="461665"/>
            <a:chOff x="1307256" y="4920305"/>
            <a:chExt cx="6931743" cy="461665"/>
          </a:xfrm>
        </p:grpSpPr>
        <p:sp>
          <p:nvSpPr>
            <p:cNvPr id="2" name="文本框 1">
              <a:extLst>
                <a:ext uri="{FF2B5EF4-FFF2-40B4-BE49-F238E27FC236}">
                  <a16:creationId xmlns:a16="http://schemas.microsoft.com/office/drawing/2014/main" id="{4260D2C5-74FC-B88B-0AB4-69AA149C0AFD}"/>
                </a:ext>
              </a:extLst>
            </p:cNvPr>
            <p:cNvSpPr txBox="1"/>
            <p:nvPr/>
          </p:nvSpPr>
          <p:spPr>
            <a:xfrm>
              <a:off x="1307256" y="4920305"/>
              <a:ext cx="6931743"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Pb + 2 CH</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COOH           (CH</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COO)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Pb + H</a:t>
              </a:r>
              <a:r>
                <a:rPr lang="en-US" altLang="zh-CN" sz="2400" b="1" baseline="-25000"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p:txBody>
        </p:sp>
        <p:cxnSp>
          <p:nvCxnSpPr>
            <p:cNvPr id="13" name="直接连接符 12">
              <a:extLst>
                <a:ext uri="{FF2B5EF4-FFF2-40B4-BE49-F238E27FC236}">
                  <a16:creationId xmlns:a16="http://schemas.microsoft.com/office/drawing/2014/main" id="{D500245F-3A3B-21AC-CC5A-BD816ADBA01A}"/>
                </a:ext>
              </a:extLst>
            </p:cNvPr>
            <p:cNvCxnSpPr/>
            <p:nvPr/>
          </p:nvCxnSpPr>
          <p:spPr>
            <a:xfrm>
              <a:off x="3991897" y="5151138"/>
              <a:ext cx="609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647F0C34-ADDC-FE79-9AD5-36B58D110CB9}"/>
                </a:ext>
              </a:extLst>
            </p:cNvPr>
            <p:cNvCxnSpPr/>
            <p:nvPr/>
          </p:nvCxnSpPr>
          <p:spPr>
            <a:xfrm>
              <a:off x="3991897" y="5234711"/>
              <a:ext cx="60960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6" name="文本框 15">
            <a:extLst>
              <a:ext uri="{FF2B5EF4-FFF2-40B4-BE49-F238E27FC236}">
                <a16:creationId xmlns:a16="http://schemas.microsoft.com/office/drawing/2014/main" id="{0BE7B0E3-D806-98C9-8B62-BC2CE0E5DFF5}"/>
              </a:ext>
            </a:extLst>
          </p:cNvPr>
          <p:cNvSpPr txBox="1"/>
          <p:nvPr/>
        </p:nvSpPr>
        <p:spPr>
          <a:xfrm>
            <a:off x="1217450" y="5009656"/>
            <a:ext cx="3843757"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加入铅，降低了锡的熔点。</a:t>
            </a:r>
          </a:p>
        </p:txBody>
      </p:sp>
      <p:grpSp>
        <p:nvGrpSpPr>
          <p:cNvPr id="7" name="组合 6">
            <a:extLst>
              <a:ext uri="{FF2B5EF4-FFF2-40B4-BE49-F238E27FC236}">
                <a16:creationId xmlns:a16="http://schemas.microsoft.com/office/drawing/2014/main" id="{31E2EBB3-67A5-7327-67E0-B5409C0AC8B8}"/>
              </a:ext>
            </a:extLst>
          </p:cNvPr>
          <p:cNvGrpSpPr/>
          <p:nvPr/>
        </p:nvGrpSpPr>
        <p:grpSpPr>
          <a:xfrm>
            <a:off x="1197786" y="1148996"/>
            <a:ext cx="8097548" cy="2476510"/>
            <a:chOff x="1208878" y="1492393"/>
            <a:chExt cx="7542044" cy="2476510"/>
          </a:xfrm>
        </p:grpSpPr>
        <p:sp>
          <p:nvSpPr>
            <p:cNvPr id="6" name="文本框 5">
              <a:extLst>
                <a:ext uri="{FF2B5EF4-FFF2-40B4-BE49-F238E27FC236}">
                  <a16:creationId xmlns:a16="http://schemas.microsoft.com/office/drawing/2014/main" id="{034B422E-48F6-0E68-9CA7-8EE04D99F592}"/>
                </a:ext>
              </a:extLst>
            </p:cNvPr>
            <p:cNvSpPr txBox="1"/>
            <p:nvPr/>
          </p:nvSpPr>
          <p:spPr>
            <a:xfrm>
              <a:off x="1235973" y="1646980"/>
              <a:ext cx="7456895" cy="2246769"/>
            </a:xfrm>
            <a:prstGeom prst="rect">
              <a:avLst/>
            </a:prstGeom>
            <a:noFill/>
          </p:spPr>
          <p:txBody>
            <a:bodyPr wrap="square">
              <a:spAutoFit/>
            </a:bodyPr>
            <a:lstStyle/>
            <a:p>
              <a:r>
                <a:rPr lang="zh-CN" altLang="en-US" sz="2800" b="1" i="0" dirty="0">
                  <a:effectLst/>
                  <a:latin typeface="华文楷体" panose="02010600040101010101" pitchFamily="2" charset="-122"/>
                  <a:ea typeface="华文楷体" panose="02010600040101010101" pitchFamily="2" charset="-122"/>
                </a:rPr>
                <a:t>凡煎炼亦用洪炉，入砂数百斤，丛架木炭亦数百斤，鼓鞴熔化。</a:t>
              </a:r>
              <a:r>
                <a:rPr lang="zh-CN" altLang="en-US" sz="2800" b="1" i="0" dirty="0">
                  <a:solidFill>
                    <a:srgbClr val="C00000"/>
                  </a:solidFill>
                  <a:effectLst/>
                  <a:latin typeface="华文楷体" panose="02010600040101010101" pitchFamily="2" charset="-122"/>
                  <a:ea typeface="华文楷体" panose="02010600040101010101" pitchFamily="2" charset="-122"/>
                </a:rPr>
                <a:t>火力已到，砂不即熔，用铅少许勾引，方始沛然流注</a:t>
              </a:r>
              <a:r>
                <a:rPr lang="en-US" altLang="zh-CN" sz="2800" b="1" dirty="0">
                  <a:latin typeface="华文楷体" panose="02010600040101010101" pitchFamily="2" charset="-122"/>
                  <a:ea typeface="华文楷体" panose="02010600040101010101" pitchFamily="2" charset="-122"/>
                </a:rPr>
                <a:t>……</a:t>
              </a:r>
              <a:r>
                <a:rPr lang="zh-CN" altLang="en-US" sz="2800" b="1" i="0" dirty="0">
                  <a:effectLst/>
                  <a:latin typeface="华文楷体" panose="02010600040101010101" pitchFamily="2" charset="-122"/>
                  <a:ea typeface="华文楷体" panose="02010600040101010101" pitchFamily="2" charset="-122"/>
                </a:rPr>
                <a:t>售者杂铅太多，欲取净则熔化，</a:t>
              </a:r>
              <a:r>
                <a:rPr lang="zh-CN" altLang="en-US" sz="2800" b="1" i="0" dirty="0">
                  <a:solidFill>
                    <a:srgbClr val="C00000"/>
                  </a:solidFill>
                  <a:effectLst/>
                  <a:latin typeface="华文楷体" panose="02010600040101010101" pitchFamily="2" charset="-122"/>
                  <a:ea typeface="华文楷体" panose="02010600040101010101" pitchFamily="2" charset="-122"/>
                </a:rPr>
                <a:t>入醋淬八、九度，铅尽化灰而去</a:t>
              </a:r>
              <a:r>
                <a:rPr lang="zh-CN" altLang="en-US" sz="2800" b="1" i="0" dirty="0">
                  <a:effectLst/>
                  <a:latin typeface="华文楷体" panose="02010600040101010101" pitchFamily="2" charset="-122"/>
                  <a:ea typeface="华文楷体" panose="02010600040101010101" pitchFamily="2" charset="-122"/>
                </a:rPr>
                <a:t>。</a:t>
              </a:r>
              <a:endParaRPr lang="en-US" altLang="zh-CN" sz="2800" b="1" i="0" dirty="0">
                <a:effectLst/>
                <a:latin typeface="华文楷体" panose="02010600040101010101" pitchFamily="2" charset="-122"/>
                <a:ea typeface="华文楷体" panose="02010600040101010101" pitchFamily="2" charset="-122"/>
              </a:endParaRPr>
            </a:p>
            <a:p>
              <a:pPr algn="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天工开物</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五金</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锡</a:t>
              </a:r>
              <a:r>
                <a:rPr lang="en-US" altLang="zh-CN" sz="2800" b="1" dirty="0">
                  <a:latin typeface="华文楷体" panose="02010600040101010101" pitchFamily="2" charset="-122"/>
                  <a:ea typeface="华文楷体" panose="02010600040101010101" pitchFamily="2" charset="-122"/>
                </a:rPr>
                <a:t>》</a:t>
              </a:r>
              <a:endParaRPr lang="zh-CN" altLang="en-US" sz="2400" b="1" dirty="0">
                <a:latin typeface="华文楷体" panose="02010600040101010101" pitchFamily="2" charset="-122"/>
                <a:ea typeface="华文楷体" panose="02010600040101010101" pitchFamily="2" charset="-122"/>
              </a:endParaRPr>
            </a:p>
          </p:txBody>
        </p:sp>
        <p:sp>
          <p:nvSpPr>
            <p:cNvPr id="5" name="矩形: 圆角 4">
              <a:extLst>
                <a:ext uri="{FF2B5EF4-FFF2-40B4-BE49-F238E27FC236}">
                  <a16:creationId xmlns:a16="http://schemas.microsoft.com/office/drawing/2014/main" id="{4ED9C246-D8C8-28CB-8DD7-109B081D9FC5}"/>
                </a:ext>
              </a:extLst>
            </p:cNvPr>
            <p:cNvSpPr/>
            <p:nvPr/>
          </p:nvSpPr>
          <p:spPr>
            <a:xfrm>
              <a:off x="1208878" y="1492393"/>
              <a:ext cx="7542044" cy="2476510"/>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7135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7213018-87C8-F926-C40A-B3160C3311DD}"/>
              </a:ext>
            </a:extLst>
          </p:cNvPr>
          <p:cNvPicPr>
            <a:picLocks noChangeAspect="1"/>
          </p:cNvPicPr>
          <p:nvPr/>
        </p:nvPicPr>
        <p:blipFill>
          <a:blip r:embed="rId2"/>
          <a:stretch>
            <a:fillRect/>
          </a:stretch>
        </p:blipFill>
        <p:spPr>
          <a:xfrm>
            <a:off x="7979007" y="3276627"/>
            <a:ext cx="4212993" cy="3496785"/>
          </a:xfrm>
          <a:prstGeom prst="rect">
            <a:avLst/>
          </a:prstGeom>
        </p:spPr>
      </p:pic>
      <p:graphicFrame>
        <p:nvGraphicFramePr>
          <p:cNvPr id="5" name="表格 5">
            <a:extLst>
              <a:ext uri="{FF2B5EF4-FFF2-40B4-BE49-F238E27FC236}">
                <a16:creationId xmlns:a16="http://schemas.microsoft.com/office/drawing/2014/main" id="{0041D158-F9A3-FCD6-CEDF-8A974B897B60}"/>
              </a:ext>
            </a:extLst>
          </p:cNvPr>
          <p:cNvGraphicFramePr>
            <a:graphicFrameLocks noGrp="1"/>
          </p:cNvGraphicFramePr>
          <p:nvPr>
            <p:extLst>
              <p:ext uri="{D42A27DB-BD31-4B8C-83A1-F6EECF244321}">
                <p14:modId xmlns:p14="http://schemas.microsoft.com/office/powerpoint/2010/main" val="897858500"/>
              </p:ext>
            </p:extLst>
          </p:nvPr>
        </p:nvGraphicFramePr>
        <p:xfrm>
          <a:off x="1885401" y="4477789"/>
          <a:ext cx="4212994" cy="1371600"/>
        </p:xfrm>
        <a:graphic>
          <a:graphicData uri="http://schemas.openxmlformats.org/drawingml/2006/table">
            <a:tbl>
              <a:tblPr firstRow="1" bandRow="1">
                <a:tableStyleId>{5C22544A-7EE6-4342-B048-85BDC9FD1C3A}</a:tableStyleId>
              </a:tblPr>
              <a:tblGrid>
                <a:gridCol w="869992">
                  <a:extLst>
                    <a:ext uri="{9D8B030D-6E8A-4147-A177-3AD203B41FA5}">
                      <a16:colId xmlns:a16="http://schemas.microsoft.com/office/drawing/2014/main" val="1675204429"/>
                    </a:ext>
                  </a:extLst>
                </a:gridCol>
                <a:gridCol w="1289989">
                  <a:extLst>
                    <a:ext uri="{9D8B030D-6E8A-4147-A177-3AD203B41FA5}">
                      <a16:colId xmlns:a16="http://schemas.microsoft.com/office/drawing/2014/main" val="3067691070"/>
                    </a:ext>
                  </a:extLst>
                </a:gridCol>
                <a:gridCol w="2053013">
                  <a:extLst>
                    <a:ext uri="{9D8B030D-6E8A-4147-A177-3AD203B41FA5}">
                      <a16:colId xmlns:a16="http://schemas.microsoft.com/office/drawing/2014/main" val="2418435226"/>
                    </a:ext>
                  </a:extLst>
                </a:gridCol>
              </a:tblGrid>
              <a:tr h="0">
                <a:tc>
                  <a:txBody>
                    <a:bodyPr/>
                    <a:lstStyle/>
                    <a:p>
                      <a:pPr algn="ct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熔点℃</a:t>
                      </a:r>
                    </a:p>
                  </a:txBody>
                  <a:tcPr/>
                </a:tc>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密度</a:t>
                      </a:r>
                    </a:p>
                  </a:txBody>
                  <a:tcPr/>
                </a:tc>
                <a:extLst>
                  <a:ext uri="{0D108BD9-81ED-4DB2-BD59-A6C34878D82A}">
                    <a16:rowId xmlns:a16="http://schemas.microsoft.com/office/drawing/2014/main" val="540032005"/>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铜</a:t>
                      </a:r>
                    </a:p>
                  </a:txBody>
                  <a:tcPr/>
                </a:tc>
                <a:tc>
                  <a:txBody>
                    <a:bodyPr/>
                    <a:lstStyle/>
                    <a:p>
                      <a:pPr algn="ctr"/>
                      <a:r>
                        <a:rPr lang="en-US" altLang="zh-CN" sz="24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1083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8.9 g/cm</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40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524027370"/>
                  </a:ext>
                </a:extLst>
              </a:tr>
              <a:tr h="370840">
                <a:tc>
                  <a:txBody>
                    <a:bodyPr/>
                    <a:lstStyle/>
                    <a:p>
                      <a:pPr algn="ct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铅</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327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a:txBody>
                    <a:bodyPr/>
                    <a:lstStyle/>
                    <a:p>
                      <a:pPr algn="ct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11.34 g/cm</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432531811"/>
                  </a:ext>
                </a:extLst>
              </a:tr>
            </a:tbl>
          </a:graphicData>
        </a:graphic>
      </p:graphicFrame>
      <p:pic>
        <p:nvPicPr>
          <p:cNvPr id="6" name="图片 5">
            <a:extLst>
              <a:ext uri="{FF2B5EF4-FFF2-40B4-BE49-F238E27FC236}">
                <a16:creationId xmlns:a16="http://schemas.microsoft.com/office/drawing/2014/main" id="{08A97B7D-A361-9817-F701-D96442208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63033">
            <a:off x="109340" y="1175414"/>
            <a:ext cx="1583367" cy="1396649"/>
          </a:xfrm>
          <a:prstGeom prst="rect">
            <a:avLst/>
          </a:prstGeom>
        </p:spPr>
      </p:pic>
      <p:grpSp>
        <p:nvGrpSpPr>
          <p:cNvPr id="8" name="组合 7">
            <a:extLst>
              <a:ext uri="{FF2B5EF4-FFF2-40B4-BE49-F238E27FC236}">
                <a16:creationId xmlns:a16="http://schemas.microsoft.com/office/drawing/2014/main" id="{882CF2D7-EC39-0C28-B46B-65C12A2AA667}"/>
              </a:ext>
            </a:extLst>
          </p:cNvPr>
          <p:cNvGrpSpPr/>
          <p:nvPr/>
        </p:nvGrpSpPr>
        <p:grpSpPr>
          <a:xfrm>
            <a:off x="1403511" y="1253908"/>
            <a:ext cx="10591844" cy="1988938"/>
            <a:chOff x="1600156" y="1273572"/>
            <a:chExt cx="10591844" cy="1988937"/>
          </a:xfrm>
        </p:grpSpPr>
        <p:sp>
          <p:nvSpPr>
            <p:cNvPr id="4" name="文本框 3">
              <a:extLst>
                <a:ext uri="{FF2B5EF4-FFF2-40B4-BE49-F238E27FC236}">
                  <a16:creationId xmlns:a16="http://schemas.microsoft.com/office/drawing/2014/main" id="{93E0E387-6703-EB6E-1C4D-D439513AE99C}"/>
                </a:ext>
              </a:extLst>
            </p:cNvPr>
            <p:cNvSpPr txBox="1"/>
            <p:nvPr/>
          </p:nvSpPr>
          <p:spPr>
            <a:xfrm>
              <a:off x="1600156" y="1359208"/>
              <a:ext cx="10444360" cy="1815882"/>
            </a:xfrm>
            <a:prstGeom prst="rect">
              <a:avLst/>
            </a:prstGeom>
            <a:noFill/>
          </p:spPr>
          <p:txBody>
            <a:bodyPr wrap="square">
              <a:spAutoFit/>
            </a:bodyPr>
            <a:lstStyle/>
            <a:p>
              <a:pPr algn="just"/>
              <a:r>
                <a:rPr lang="zh-CN" altLang="zh-CN" sz="2800" b="1" kern="100" dirty="0">
                  <a:effectLst/>
                  <a:latin typeface="华文楷体" panose="02010600040101010101" pitchFamily="2" charset="-122"/>
                  <a:ea typeface="华文楷体" panose="02010600040101010101" pitchFamily="2" charset="-122"/>
                  <a:cs typeface="Times New Roman" panose="02020603050405020304" pitchFamily="18" charset="0"/>
                </a:rPr>
                <a:t>凡铜质有数种，有全体皆铜，不夹铅、银者，</a:t>
              </a:r>
              <a:r>
                <a:rPr lang="zh-CN" altLang="zh-CN" sz="2800" b="1" kern="100" dirty="0">
                  <a:solidFill>
                    <a:srgbClr val="C00000"/>
                  </a:solidFill>
                  <a:effectLst/>
                  <a:latin typeface="华文楷体" panose="02010600040101010101" pitchFamily="2" charset="-122"/>
                  <a:ea typeface="华文楷体" panose="02010600040101010101" pitchFamily="2" charset="-122"/>
                  <a:cs typeface="Times New Roman" panose="02020603050405020304" pitchFamily="18" charset="0"/>
                </a:rPr>
                <a:t>洪炉单炼而成</a:t>
              </a:r>
              <a:r>
                <a:rPr lang="zh-CN" altLang="zh-CN" sz="2800" b="1" kern="100" dirty="0">
                  <a:effectLst/>
                  <a:latin typeface="华文楷体" panose="02010600040101010101" pitchFamily="2" charset="-122"/>
                  <a:ea typeface="华文楷体" panose="02010600040101010101" pitchFamily="2" charset="-122"/>
                  <a:cs typeface="Times New Roman" panose="02020603050405020304" pitchFamily="18" charset="0"/>
                </a:rPr>
                <a:t>。有与铅共体者，其煎炼炉法，旁通高、低二孔，</a:t>
              </a:r>
              <a:r>
                <a:rPr lang="zh-CN" altLang="zh-CN" sz="2800" b="1" kern="100" dirty="0">
                  <a:solidFill>
                    <a:srgbClr val="C00000"/>
                  </a:solidFill>
                  <a:effectLst/>
                  <a:latin typeface="华文楷体" panose="02010600040101010101" pitchFamily="2" charset="-122"/>
                  <a:ea typeface="华文楷体" panose="02010600040101010101" pitchFamily="2" charset="-122"/>
                  <a:cs typeface="Times New Roman" panose="02020603050405020304" pitchFamily="18" charset="0"/>
                </a:rPr>
                <a:t>铅质先化从上孔流出</a:t>
              </a:r>
              <a:r>
                <a:rPr lang="zh-CN" altLang="zh-CN" sz="2800" b="1" kern="100" dirty="0">
                  <a:effectLst/>
                  <a:latin typeface="华文楷体" panose="02010600040101010101" pitchFamily="2" charset="-122"/>
                  <a:ea typeface="华文楷体" panose="02010600040101010101" pitchFamily="2" charset="-122"/>
                  <a:cs typeface="Times New Roman" panose="02020603050405020304" pitchFamily="18" charset="0"/>
                </a:rPr>
                <a:t>，铜质后化从下孔流出。</a:t>
              </a:r>
              <a:endParaRPr lang="en-US" altLang="zh-CN" sz="28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p>
              <a:pPr algn="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天工开物</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五金</a:t>
              </a: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铜</a:t>
              </a:r>
              <a:r>
                <a:rPr lang="en-US" altLang="zh-CN" sz="2800" b="1" dirty="0">
                  <a:latin typeface="华文楷体" panose="02010600040101010101" pitchFamily="2" charset="-122"/>
                  <a:ea typeface="华文楷体" panose="02010600040101010101" pitchFamily="2" charset="-122"/>
                </a:rPr>
                <a:t>》</a:t>
              </a:r>
              <a:endParaRPr lang="zh-CN" altLang="en-US" sz="2800" b="1" dirty="0">
                <a:latin typeface="华文楷体" panose="02010600040101010101" pitchFamily="2" charset="-122"/>
                <a:ea typeface="华文楷体" panose="02010600040101010101" pitchFamily="2" charset="-122"/>
              </a:endParaRPr>
            </a:p>
          </p:txBody>
        </p:sp>
        <p:sp>
          <p:nvSpPr>
            <p:cNvPr id="7" name="矩形: 圆角 6">
              <a:extLst>
                <a:ext uri="{FF2B5EF4-FFF2-40B4-BE49-F238E27FC236}">
                  <a16:creationId xmlns:a16="http://schemas.microsoft.com/office/drawing/2014/main" id="{2B4E93C5-8CC3-D0D9-B73A-26589B96D881}"/>
                </a:ext>
              </a:extLst>
            </p:cNvPr>
            <p:cNvSpPr/>
            <p:nvPr/>
          </p:nvSpPr>
          <p:spPr>
            <a:xfrm>
              <a:off x="1600156" y="1273572"/>
              <a:ext cx="10591844" cy="1988937"/>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5586C41A-4C0A-60F2-92D9-4CC4476421AC}"/>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sp>
        <p:nvSpPr>
          <p:cNvPr id="3" name="文本框 2">
            <a:extLst>
              <a:ext uri="{FF2B5EF4-FFF2-40B4-BE49-F238E27FC236}">
                <a16:creationId xmlns:a16="http://schemas.microsoft.com/office/drawing/2014/main" id="{187AEACC-E4C5-92C0-68DC-AB007773B4D9}"/>
              </a:ext>
            </a:extLst>
          </p:cNvPr>
          <p:cNvSpPr txBox="1"/>
          <p:nvPr/>
        </p:nvSpPr>
        <p:spPr>
          <a:xfrm>
            <a:off x="218164" y="3615154"/>
            <a:ext cx="8707674"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Q4</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dirty="0">
                <a:effectLst/>
                <a:latin typeface="微软雅黑" panose="020B0503020204020204" pitchFamily="34" charset="-122"/>
                <a:ea typeface="微软雅黑" panose="020B0503020204020204" pitchFamily="34" charset="-122"/>
                <a:cs typeface="Times New Roman" panose="02020603050405020304" pitchFamily="18" charset="0"/>
              </a:rPr>
              <a:t>为何加热时铅先熔化从左边的低孔流出？</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035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52B46-6225-AE66-0081-D6F3747F0887}"/>
              </a:ext>
            </a:extLst>
          </p:cNvPr>
          <p:cNvSpPr>
            <a:spLocks noGrp="1"/>
          </p:cNvSpPr>
          <p:nvPr/>
        </p:nvSpPr>
        <p:spPr>
          <a:xfrm>
            <a:off x="5621061" y="416247"/>
            <a:ext cx="4117975" cy="6477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spcBef>
                <a:spcPct val="0"/>
              </a:spcBef>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r>
              <a:rPr lang="zh-CN" altLang="en-US" dirty="0">
                <a:latin typeface="微软雅黑" panose="020B0503020204020204" pitchFamily="34" charset="-122"/>
                <a:ea typeface="微软雅黑" panose="020B0503020204020204" pitchFamily="34" charset="-122"/>
              </a:rPr>
              <a:t>古代火法炼铜</a:t>
            </a:r>
          </a:p>
        </p:txBody>
      </p:sp>
      <p:sp>
        <p:nvSpPr>
          <p:cNvPr id="6" name="文本框 5">
            <a:extLst>
              <a:ext uri="{FF2B5EF4-FFF2-40B4-BE49-F238E27FC236}">
                <a16:creationId xmlns:a16="http://schemas.microsoft.com/office/drawing/2014/main" id="{448E94AF-52E9-D045-54FA-6FFB7DB228C1}"/>
              </a:ext>
            </a:extLst>
          </p:cNvPr>
          <p:cNvSpPr txBox="1"/>
          <p:nvPr/>
        </p:nvSpPr>
        <p:spPr>
          <a:xfrm>
            <a:off x="547798" y="3744218"/>
            <a:ext cx="7407910" cy="2175724"/>
          </a:xfrm>
          <a:prstGeom prst="rect">
            <a:avLst/>
          </a:prstGeom>
          <a:noFill/>
        </p:spPr>
        <p:txBody>
          <a:bodyPr wrap="square" rtlCol="0">
            <a:spAutoFit/>
          </a:bodyPr>
          <a:lstStyle/>
          <a:p>
            <a:pPr>
              <a:lnSpc>
                <a:spcPts val="3300"/>
              </a:lnSpc>
            </a:pPr>
            <a:r>
              <a:rPr lang="en-US" altLang="zh-CN" sz="2400" dirty="0">
                <a:latin typeface="微软雅黑" panose="020B0503020204020204" pitchFamily="34" charset="-122"/>
                <a:ea typeface="微软雅黑" panose="020B0503020204020204" pitchFamily="34" charset="-122"/>
                <a:cs typeface="华文楷体" panose="02010600040101010101" pitchFamily="2" charset="-122"/>
              </a:rPr>
              <a:t>        </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rPr>
              <a:t>湖北大冶</a:t>
            </a:r>
            <a:r>
              <a:rPr lang="zh-CN" altLang="en-US" sz="2400" dirty="0">
                <a:solidFill>
                  <a:srgbClr val="00B050"/>
                </a:solidFill>
                <a:latin typeface="微软雅黑" panose="020B0503020204020204" pitchFamily="34" charset="-122"/>
                <a:ea typeface="微软雅黑" panose="020B0503020204020204" pitchFamily="34" charset="-122"/>
                <a:cs typeface="华文楷体" panose="02010600040101010101" pitchFamily="2" charset="-122"/>
              </a:rPr>
              <a:t>铜绿山</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rPr>
              <a:t>古铜矿遗址</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sym typeface="+mn-ea"/>
              </a:rPr>
              <a:t>的发现揭示了中国青铜文化的起源</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rPr>
              <a:t>。</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sym typeface="+mn-ea"/>
              </a:rPr>
              <a:t>遗址的铜矿采掘，最早可以追溯到</a:t>
            </a:r>
            <a:r>
              <a:rPr lang="zh-CN" altLang="en-US" sz="24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sym typeface="+mn-ea"/>
              </a:rPr>
              <a:t>3300多年前</a:t>
            </a:r>
            <a:r>
              <a:rPr lang="zh-CN" altLang="en-US" sz="2400" dirty="0">
                <a:latin typeface="微软雅黑" panose="020B0503020204020204" pitchFamily="34" charset="-122"/>
                <a:ea typeface="微软雅黑" panose="020B0503020204020204" pitchFamily="34" charset="-122"/>
                <a:cs typeface="华文楷体" panose="02010600040101010101" pitchFamily="2" charset="-122"/>
                <a:sym typeface="+mn-ea"/>
              </a:rPr>
              <a:t>的商代中期，经春秋战国延续至西汉。铜绿山古铜矿遗址对研究世界科技史、冶金史和矿业史等具有突出价值。</a:t>
            </a:r>
          </a:p>
        </p:txBody>
      </p:sp>
      <p:sp>
        <p:nvSpPr>
          <p:cNvPr id="8" name="文本框 7">
            <a:extLst>
              <a:ext uri="{FF2B5EF4-FFF2-40B4-BE49-F238E27FC236}">
                <a16:creationId xmlns:a16="http://schemas.microsoft.com/office/drawing/2014/main" id="{52A7A7BB-AEF7-E948-F74B-41A4DACA5DE7}"/>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grpSp>
        <p:nvGrpSpPr>
          <p:cNvPr id="12" name="组合 11">
            <a:extLst>
              <a:ext uri="{FF2B5EF4-FFF2-40B4-BE49-F238E27FC236}">
                <a16:creationId xmlns:a16="http://schemas.microsoft.com/office/drawing/2014/main" id="{E074FB96-FD3C-3485-933B-D0E41F138141}"/>
              </a:ext>
            </a:extLst>
          </p:cNvPr>
          <p:cNvGrpSpPr/>
          <p:nvPr/>
        </p:nvGrpSpPr>
        <p:grpSpPr>
          <a:xfrm>
            <a:off x="272526" y="1570537"/>
            <a:ext cx="7565456" cy="1549125"/>
            <a:chOff x="109340" y="1175414"/>
            <a:chExt cx="7565456" cy="1549125"/>
          </a:xfrm>
        </p:grpSpPr>
        <p:pic>
          <p:nvPicPr>
            <p:cNvPr id="3" name="图片 2">
              <a:extLst>
                <a:ext uri="{FF2B5EF4-FFF2-40B4-BE49-F238E27FC236}">
                  <a16:creationId xmlns:a16="http://schemas.microsoft.com/office/drawing/2014/main" id="{1A45EE23-65F2-C260-FDCB-97A949845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63033">
              <a:off x="109340" y="1175414"/>
              <a:ext cx="1583367" cy="1396649"/>
            </a:xfrm>
            <a:prstGeom prst="rect">
              <a:avLst/>
            </a:prstGeom>
          </p:spPr>
        </p:pic>
        <p:grpSp>
          <p:nvGrpSpPr>
            <p:cNvPr id="9" name="组合 8">
              <a:extLst>
                <a:ext uri="{FF2B5EF4-FFF2-40B4-BE49-F238E27FC236}">
                  <a16:creationId xmlns:a16="http://schemas.microsoft.com/office/drawing/2014/main" id="{5CC2D97A-D1F8-0915-1675-A167A9EE6619}"/>
                </a:ext>
              </a:extLst>
            </p:cNvPr>
            <p:cNvGrpSpPr/>
            <p:nvPr/>
          </p:nvGrpSpPr>
          <p:grpSpPr>
            <a:xfrm>
              <a:off x="1403511" y="1253909"/>
              <a:ext cx="6271285" cy="1470630"/>
              <a:chOff x="1600156" y="1273573"/>
              <a:chExt cx="10591844" cy="1470630"/>
            </a:xfrm>
          </p:grpSpPr>
          <p:sp>
            <p:nvSpPr>
              <p:cNvPr id="10" name="文本框 9">
                <a:extLst>
                  <a:ext uri="{FF2B5EF4-FFF2-40B4-BE49-F238E27FC236}">
                    <a16:creationId xmlns:a16="http://schemas.microsoft.com/office/drawing/2014/main" id="{5043D018-B4BB-BD74-8ED1-252EF9397915}"/>
                  </a:ext>
                </a:extLst>
              </p:cNvPr>
              <p:cNvSpPr txBox="1"/>
              <p:nvPr/>
            </p:nvSpPr>
            <p:spPr>
              <a:xfrm>
                <a:off x="1600156" y="1359208"/>
                <a:ext cx="10444360" cy="1384995"/>
              </a:xfrm>
              <a:prstGeom prst="rect">
                <a:avLst/>
              </a:prstGeom>
              <a:noFill/>
            </p:spPr>
            <p:txBody>
              <a:bodyPr wrap="square">
                <a:spAutoFit/>
              </a:bodyPr>
              <a:lstStyle/>
              <a:p>
                <a:pPr algn="just"/>
                <a:r>
                  <a:rPr lang="zh-CN" altLang="en-US" sz="2800" b="1" kern="100" dirty="0">
                    <a:effectLst/>
                    <a:latin typeface="华文楷体" panose="02010600040101010101" pitchFamily="2" charset="-122"/>
                    <a:ea typeface="华文楷体" panose="02010600040101010101" pitchFamily="2" charset="-122"/>
                    <a:cs typeface="Times New Roman" panose="02020603050405020304" pitchFamily="18" charset="0"/>
                  </a:rPr>
                  <a:t>山顶高平，巨石对峙，每骤雨过时，有铜绿如雪花小豆点缀土石上，故名。</a:t>
                </a:r>
                <a:endParaRPr lang="en-US" altLang="zh-CN" sz="28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p>
                <a:pPr algn="r"/>
                <a:r>
                  <a:rPr lang="en-US" altLang="zh-CN" sz="2800" b="1" dirty="0">
                    <a:latin typeface="华文楷体" panose="02010600040101010101" pitchFamily="2" charset="-122"/>
                    <a:ea typeface="华文楷体" panose="02010600040101010101" pitchFamily="2" charset="-122"/>
                  </a:rPr>
                  <a:t>——《</a:t>
                </a:r>
                <a:r>
                  <a:rPr lang="zh-CN" altLang="en-US" sz="2800" b="1" dirty="0">
                    <a:latin typeface="华文楷体" panose="02010600040101010101" pitchFamily="2" charset="-122"/>
                    <a:ea typeface="华文楷体" panose="02010600040101010101" pitchFamily="2" charset="-122"/>
                  </a:rPr>
                  <a:t>大冶县志</a:t>
                </a:r>
                <a:r>
                  <a:rPr lang="en-US" altLang="zh-CN" sz="2800" b="1" dirty="0">
                    <a:latin typeface="华文楷体" panose="02010600040101010101" pitchFamily="2" charset="-122"/>
                    <a:ea typeface="华文楷体" panose="02010600040101010101" pitchFamily="2" charset="-122"/>
                  </a:rPr>
                  <a:t>》</a:t>
                </a:r>
                <a:endParaRPr lang="zh-CN" altLang="en-US" sz="2800" b="1" dirty="0">
                  <a:latin typeface="华文楷体" panose="02010600040101010101" pitchFamily="2" charset="-122"/>
                  <a:ea typeface="华文楷体" panose="02010600040101010101" pitchFamily="2" charset="-122"/>
                </a:endParaRPr>
              </a:p>
            </p:txBody>
          </p:sp>
          <p:sp>
            <p:nvSpPr>
              <p:cNvPr id="11" name="矩形: 圆角 10">
                <a:extLst>
                  <a:ext uri="{FF2B5EF4-FFF2-40B4-BE49-F238E27FC236}">
                    <a16:creationId xmlns:a16="http://schemas.microsoft.com/office/drawing/2014/main" id="{1B82FF2C-EDEE-C9CF-892A-282A21017DE2}"/>
                  </a:ext>
                </a:extLst>
              </p:cNvPr>
              <p:cNvSpPr/>
              <p:nvPr/>
            </p:nvSpPr>
            <p:spPr>
              <a:xfrm>
                <a:off x="1600156" y="1273573"/>
                <a:ext cx="10591844" cy="1464750"/>
              </a:xfrm>
              <a:prstGeom prst="roundRect">
                <a:avLst/>
              </a:prstGeom>
              <a:noFill/>
              <a:ln w="28575">
                <a:solidFill>
                  <a:srgbClr val="575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4" name="图片 13">
            <a:extLst>
              <a:ext uri="{FF2B5EF4-FFF2-40B4-BE49-F238E27FC236}">
                <a16:creationId xmlns:a16="http://schemas.microsoft.com/office/drawing/2014/main" id="{FFB466C4-1F3A-6537-E6FA-B04A80C5D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677" y="-18094"/>
            <a:ext cx="3248025" cy="6876094"/>
          </a:xfrm>
          <a:prstGeom prst="rect">
            <a:avLst/>
          </a:prstGeom>
        </p:spPr>
      </p:pic>
      <p:pic>
        <p:nvPicPr>
          <p:cNvPr id="4" name="图片 3">
            <a:extLst>
              <a:ext uri="{FF2B5EF4-FFF2-40B4-BE49-F238E27FC236}">
                <a16:creationId xmlns:a16="http://schemas.microsoft.com/office/drawing/2014/main" id="{F578BF6F-DA51-4E96-FC10-6CD4CA0980D1}"/>
              </a:ext>
            </a:extLst>
          </p:cNvPr>
          <p:cNvPicPr/>
          <p:nvPr/>
        </p:nvPicPr>
        <p:blipFill>
          <a:blip r:embed="rId4"/>
          <a:stretch>
            <a:fillRect/>
          </a:stretch>
        </p:blipFill>
        <p:spPr>
          <a:xfrm>
            <a:off x="8107045" y="1063947"/>
            <a:ext cx="4084955" cy="2665095"/>
          </a:xfrm>
          <a:prstGeom prst="rect">
            <a:avLst/>
          </a:prstGeom>
          <a:noFill/>
          <a:ln w="9525">
            <a:noFill/>
          </a:ln>
        </p:spPr>
      </p:pic>
      <p:pic>
        <p:nvPicPr>
          <p:cNvPr id="5" name="图片 4">
            <a:extLst>
              <a:ext uri="{FF2B5EF4-FFF2-40B4-BE49-F238E27FC236}">
                <a16:creationId xmlns:a16="http://schemas.microsoft.com/office/drawing/2014/main" id="{B86E815B-AAA4-BE1B-235B-B222BCC4C8D2}"/>
              </a:ext>
            </a:extLst>
          </p:cNvPr>
          <p:cNvPicPr/>
          <p:nvPr/>
        </p:nvPicPr>
        <p:blipFill>
          <a:blip r:embed="rId5"/>
          <a:srcRect t="1639"/>
          <a:stretch>
            <a:fillRect/>
          </a:stretch>
        </p:blipFill>
        <p:spPr>
          <a:xfrm>
            <a:off x="8107045" y="3838419"/>
            <a:ext cx="4084955" cy="2782570"/>
          </a:xfrm>
          <a:prstGeom prst="rect">
            <a:avLst/>
          </a:prstGeom>
          <a:noFill/>
          <a:ln w="9525">
            <a:noFill/>
          </a:ln>
        </p:spPr>
      </p:pic>
    </p:spTree>
    <p:extLst>
      <p:ext uri="{BB962C8B-B14F-4D97-AF65-F5344CB8AC3E}">
        <p14:creationId xmlns:p14="http://schemas.microsoft.com/office/powerpoint/2010/main" val="25625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DAFF763-F197-6319-0178-A7A9FDF51120}"/>
              </a:ext>
            </a:extLst>
          </p:cNvPr>
          <p:cNvGrpSpPr/>
          <p:nvPr/>
        </p:nvGrpSpPr>
        <p:grpSpPr>
          <a:xfrm>
            <a:off x="453847" y="1312545"/>
            <a:ext cx="11284305" cy="2427605"/>
            <a:chOff x="230" y="2612"/>
            <a:chExt cx="12651" cy="3823"/>
          </a:xfrm>
        </p:grpSpPr>
        <p:sp>
          <p:nvSpPr>
            <p:cNvPr id="5" name="圆角矩形 1">
              <a:extLst>
                <a:ext uri="{FF2B5EF4-FFF2-40B4-BE49-F238E27FC236}">
                  <a16:creationId xmlns:a16="http://schemas.microsoft.com/office/drawing/2014/main" id="{F2E92890-C285-0696-FB27-85EE3B6A4CFE}"/>
                </a:ext>
              </a:extLst>
            </p:cNvPr>
            <p:cNvSpPr/>
            <p:nvPr/>
          </p:nvSpPr>
          <p:spPr>
            <a:xfrm>
              <a:off x="230" y="2612"/>
              <a:ext cx="12651" cy="3823"/>
            </a:xfrm>
            <a:prstGeom prst="roundRect">
              <a:avLst/>
            </a:prstGeom>
            <a:solidFill>
              <a:schemeClr val="accent6">
                <a:lumMod val="20000"/>
                <a:lumOff val="80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1067A89-E6E8-E3B1-878B-0C2B892A81B5}"/>
                </a:ext>
              </a:extLst>
            </p:cNvPr>
            <p:cNvSpPr txBox="1"/>
            <p:nvPr/>
          </p:nvSpPr>
          <p:spPr>
            <a:xfrm>
              <a:off x="385" y="2778"/>
              <a:ext cx="12340" cy="3536"/>
            </a:xfrm>
            <a:prstGeom prst="rect">
              <a:avLst/>
            </a:prstGeom>
            <a:noFill/>
            <a:ln w="9525">
              <a:noFill/>
            </a:ln>
          </p:spPr>
          <p:txBody>
            <a:bodyPr wrap="square">
              <a:spAutoFit/>
            </a:bodyPr>
            <a:lstStyle/>
            <a:p>
              <a:pPr indent="0"/>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        </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铜绿山古铜矿遗址的发掘发现，我国在春秋时期已采用</a:t>
              </a:r>
              <a:r>
                <a:rPr 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鼓风竖炉炼铜</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。将孔雀石</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（碱式碳酸铜</a:t>
              </a:r>
              <a:r>
                <a:rPr lang="en-US"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Cu</a:t>
              </a:r>
              <a:r>
                <a:rPr lang="en-US" sz="2800" b="1" baseline="-250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2</a:t>
              </a:r>
              <a:r>
                <a:rPr lang="en-US"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(OH)</a:t>
              </a:r>
              <a:r>
                <a:rPr lang="en-US" sz="2800" b="1" baseline="-250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2</a:t>
              </a:r>
              <a:r>
                <a:rPr lang="en-US"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CO</a:t>
              </a:r>
              <a:r>
                <a:rPr lang="en-US" sz="2800" b="1" baseline="-25000"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3</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）等铜矿</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与燃料（木炭）一同投入炉内，向内鼓入空气，进行还原熔炼。古代工匠还在铜矿中加入适当熔剂，增强炉渣流动性，</a:t>
              </a:r>
              <a:r>
                <a:rPr lang="zh-CN"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实现了连续加料、连续排渣、间断放铜，具备较高的冶炼工艺水平。</a:t>
              </a:r>
              <a:endParaRPr lang="zh-CN" altLang="en-US" sz="28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grpSp>
      <p:sp>
        <p:nvSpPr>
          <p:cNvPr id="8" name="文本框 7">
            <a:extLst>
              <a:ext uri="{FF2B5EF4-FFF2-40B4-BE49-F238E27FC236}">
                <a16:creationId xmlns:a16="http://schemas.microsoft.com/office/drawing/2014/main" id="{4A387EE8-887A-19FE-AD18-C9512CB23AAB}"/>
              </a:ext>
            </a:extLst>
          </p:cNvPr>
          <p:cNvSpPr txBox="1"/>
          <p:nvPr/>
        </p:nvSpPr>
        <p:spPr>
          <a:xfrm>
            <a:off x="1747291" y="4578985"/>
            <a:ext cx="9274175" cy="1383665"/>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cs typeface="华文楷体" panose="02010600040101010101" pitchFamily="2" charset="-122"/>
              </a:rPr>
              <a:t>木炭：</a:t>
            </a:r>
            <a:r>
              <a:rPr lang="en-US" altLang="zh-CN" sz="2800" b="1" dirty="0" err="1">
                <a:latin typeface="微软雅黑" panose="020B0503020204020204" pitchFamily="34" charset="-122"/>
                <a:ea typeface="微软雅黑" panose="020B0503020204020204" pitchFamily="34" charset="-122"/>
                <a:cs typeface="华文楷体" panose="02010600040101010101" pitchFamily="2" charset="-122"/>
              </a:rPr>
              <a:t>燃烧提供热量</a:t>
            </a:r>
            <a:r>
              <a:rPr lang="en-US" altLang="zh-CN" sz="2800" b="1" dirty="0">
                <a:latin typeface="微软雅黑" panose="020B0503020204020204" pitchFamily="34" charset="-122"/>
                <a:ea typeface="微软雅黑" panose="020B0503020204020204" pitchFamily="34" charset="-122"/>
                <a:cs typeface="华文楷体" panose="02010600040101010101" pitchFamily="2" charset="-122"/>
              </a:rPr>
              <a:t>；</a:t>
            </a:r>
            <a:endParaRPr lang="zh-CN" altLang="en-US" sz="2400"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cs typeface="华文楷体" panose="02010600040101010101" pitchFamily="2" charset="-122"/>
              </a:rPr>
              <a:t>          </a:t>
            </a:r>
            <a:r>
              <a:rPr lang="en-US" altLang="zh-CN" sz="2800" b="1" dirty="0" err="1">
                <a:latin typeface="微软雅黑" panose="020B0503020204020204" pitchFamily="34" charset="-122"/>
                <a:ea typeface="微软雅黑" panose="020B0503020204020204" pitchFamily="34" charset="-122"/>
                <a:cs typeface="华文楷体" panose="02010600040101010101" pitchFamily="2" charset="-122"/>
              </a:rPr>
              <a:t>与二氧化碳反应生成一氧化碳</a:t>
            </a:r>
            <a:r>
              <a:rPr lang="zh-CN" altLang="en-US" sz="2800" b="1" dirty="0">
                <a:latin typeface="微软雅黑" panose="020B0503020204020204" pitchFamily="34" charset="-122"/>
                <a:ea typeface="微软雅黑" panose="020B0503020204020204" pitchFamily="34" charset="-122"/>
                <a:cs typeface="华文楷体" panose="02010600040101010101" pitchFamily="2" charset="-122"/>
              </a:rPr>
              <a:t>，继而还原氧化铜；</a:t>
            </a:r>
            <a:endParaRPr lang="en-US" altLang="zh-CN" sz="2800" b="1" dirty="0">
              <a:latin typeface="微软雅黑" panose="020B0503020204020204" pitchFamily="34" charset="-122"/>
              <a:ea typeface="微软雅黑" panose="020B0503020204020204" pitchFamily="34" charset="-122"/>
              <a:cs typeface="华文楷体" panose="02010600040101010101" pitchFamily="2" charset="-122"/>
            </a:endParaRPr>
          </a:p>
          <a:p>
            <a:r>
              <a:rPr lang="en-US" altLang="zh-CN" sz="2800" b="1" dirty="0">
                <a:latin typeface="微软雅黑" panose="020B0503020204020204" pitchFamily="34" charset="-122"/>
                <a:ea typeface="微软雅黑" panose="020B0503020204020204" pitchFamily="34" charset="-122"/>
                <a:cs typeface="华文楷体" panose="02010600040101010101" pitchFamily="2" charset="-122"/>
              </a:rPr>
              <a:t>          </a:t>
            </a:r>
            <a:r>
              <a:rPr lang="zh-CN" altLang="en-US" sz="2800" b="1" dirty="0">
                <a:latin typeface="微软雅黑" panose="020B0503020204020204" pitchFamily="34" charset="-122"/>
                <a:ea typeface="微软雅黑" panose="020B0503020204020204" pitchFamily="34" charset="-122"/>
                <a:cs typeface="华文楷体" panose="02010600040101010101" pitchFamily="2" charset="-122"/>
              </a:rPr>
              <a:t>直接还原氧化铜。</a:t>
            </a:r>
          </a:p>
        </p:txBody>
      </p:sp>
      <p:sp>
        <p:nvSpPr>
          <p:cNvPr id="10" name="文本框 9">
            <a:extLst>
              <a:ext uri="{FF2B5EF4-FFF2-40B4-BE49-F238E27FC236}">
                <a16:creationId xmlns:a16="http://schemas.microsoft.com/office/drawing/2014/main" id="{5F8DEAE7-3E53-84F2-CF9A-732A83E999B5}"/>
              </a:ext>
            </a:extLst>
          </p:cNvPr>
          <p:cNvSpPr txBox="1"/>
          <p:nvPr/>
        </p:nvSpPr>
        <p:spPr>
          <a:xfrm>
            <a:off x="5968616" y="3913812"/>
            <a:ext cx="3032760" cy="521970"/>
          </a:xfrm>
          <a:prstGeom prst="rect">
            <a:avLst/>
          </a:prstGeom>
          <a:noFill/>
        </p:spPr>
        <p:txBody>
          <a:bodyPr wrap="none" rtlCol="0" anchor="t">
            <a:spAutoFit/>
          </a:bodyPr>
          <a:lstStyle/>
          <a:p>
            <a:r>
              <a:rPr lang="en-US" altLang="zh-CN" sz="2800" b="1" dirty="0" err="1">
                <a:latin typeface="微软雅黑" panose="020B0503020204020204" pitchFamily="34" charset="-122"/>
                <a:ea typeface="微软雅黑" panose="020B0503020204020204" pitchFamily="34" charset="-122"/>
                <a:cs typeface="华文楷体" panose="02010600040101010101" pitchFamily="2" charset="-122"/>
                <a:sym typeface="+mn-ea"/>
              </a:rPr>
              <a:t>木炭</a:t>
            </a:r>
            <a:r>
              <a:rPr lang="zh-CN" altLang="en-US" sz="2800" b="1" dirty="0">
                <a:latin typeface="微软雅黑" panose="020B0503020204020204" pitchFamily="34" charset="-122"/>
                <a:ea typeface="微软雅黑" panose="020B0503020204020204" pitchFamily="34" charset="-122"/>
                <a:cs typeface="华文楷体" panose="02010600040101010101" pitchFamily="2" charset="-122"/>
                <a:sym typeface="+mn-ea"/>
              </a:rPr>
              <a:t>起什么</a:t>
            </a:r>
            <a:r>
              <a:rPr lang="en-US" altLang="zh-CN" sz="2800" b="1" dirty="0" err="1">
                <a:latin typeface="微软雅黑" panose="020B0503020204020204" pitchFamily="34" charset="-122"/>
                <a:ea typeface="微软雅黑" panose="020B0503020204020204" pitchFamily="34" charset="-122"/>
                <a:cs typeface="华文楷体" panose="02010600040101010101" pitchFamily="2" charset="-122"/>
                <a:sym typeface="+mn-ea"/>
              </a:rPr>
              <a:t>作用</a:t>
            </a:r>
            <a:r>
              <a:rPr lang="en-US" altLang="zh-CN" sz="2800" b="1" dirty="0">
                <a:latin typeface="微软雅黑" panose="020B0503020204020204" pitchFamily="34" charset="-122"/>
                <a:ea typeface="微软雅黑" panose="020B0503020204020204" pitchFamily="34" charset="-122"/>
                <a:cs typeface="华文楷体" panose="02010600040101010101" pitchFamily="2" charset="-122"/>
                <a:sym typeface="+mn-ea"/>
              </a:rPr>
              <a:t>？</a:t>
            </a:r>
          </a:p>
        </p:txBody>
      </p:sp>
      <p:grpSp>
        <p:nvGrpSpPr>
          <p:cNvPr id="11" name="组合 10">
            <a:extLst>
              <a:ext uri="{FF2B5EF4-FFF2-40B4-BE49-F238E27FC236}">
                <a16:creationId xmlns:a16="http://schemas.microsoft.com/office/drawing/2014/main" id="{FA5B1CC2-C4E7-DDD8-52C5-43943435E2C6}"/>
              </a:ext>
            </a:extLst>
          </p:cNvPr>
          <p:cNvGrpSpPr/>
          <p:nvPr/>
        </p:nvGrpSpPr>
        <p:grpSpPr>
          <a:xfrm>
            <a:off x="2090191" y="1838960"/>
            <a:ext cx="8931275" cy="1352550"/>
            <a:chOff x="3291" y="3481"/>
            <a:chExt cx="14065" cy="2130"/>
          </a:xfrm>
        </p:grpSpPr>
        <p:sp>
          <p:nvSpPr>
            <p:cNvPr id="12" name="椭圆 11">
              <a:extLst>
                <a:ext uri="{FF2B5EF4-FFF2-40B4-BE49-F238E27FC236}">
                  <a16:creationId xmlns:a16="http://schemas.microsoft.com/office/drawing/2014/main" id="{21872CFD-F880-0E93-AEC3-AC60DB989563}"/>
                </a:ext>
              </a:extLst>
            </p:cNvPr>
            <p:cNvSpPr/>
            <p:nvPr/>
          </p:nvSpPr>
          <p:spPr>
            <a:xfrm>
              <a:off x="3293" y="3481"/>
              <a:ext cx="1906" cy="848"/>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E271BAB5-67E6-8EA6-55AD-E73BAFBC58BA}"/>
                </a:ext>
              </a:extLst>
            </p:cNvPr>
            <p:cNvSpPr/>
            <p:nvPr/>
          </p:nvSpPr>
          <p:spPr>
            <a:xfrm>
              <a:off x="15864" y="3481"/>
              <a:ext cx="1492" cy="848"/>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FB52F0F-4E5B-82A4-44F2-21BAAC0CC823}"/>
                </a:ext>
              </a:extLst>
            </p:cNvPr>
            <p:cNvSpPr/>
            <p:nvPr/>
          </p:nvSpPr>
          <p:spPr>
            <a:xfrm>
              <a:off x="7122" y="4139"/>
              <a:ext cx="1413" cy="848"/>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CC6E0710-6184-E694-C517-FC73A8584464}"/>
                </a:ext>
              </a:extLst>
            </p:cNvPr>
            <p:cNvSpPr/>
            <p:nvPr/>
          </p:nvSpPr>
          <p:spPr>
            <a:xfrm>
              <a:off x="3291" y="4763"/>
              <a:ext cx="1285" cy="848"/>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a:extLst>
              <a:ext uri="{FF2B5EF4-FFF2-40B4-BE49-F238E27FC236}">
                <a16:creationId xmlns:a16="http://schemas.microsoft.com/office/drawing/2014/main" id="{95B60DD6-B7A9-9E58-70C3-2A6EFAECC574}"/>
              </a:ext>
            </a:extLst>
          </p:cNvPr>
          <p:cNvSpPr txBox="1"/>
          <p:nvPr/>
        </p:nvSpPr>
        <p:spPr>
          <a:xfrm>
            <a:off x="834947" y="3912562"/>
            <a:ext cx="4933647" cy="523220"/>
          </a:xfrm>
          <a:prstGeom prst="rect">
            <a:avLst/>
          </a:prstGeom>
          <a:noFill/>
        </p:spPr>
        <p:txBody>
          <a:bodyPr wrap="square">
            <a:spAutoFit/>
          </a:bodyPr>
          <a:lstStyle/>
          <a:p>
            <a:pPr algn="just"/>
            <a:r>
              <a:rPr lang="en-US"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Q5</a:t>
            </a:r>
            <a:r>
              <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dirty="0">
                <a:latin typeface="微软雅黑" panose="020B0503020204020204" pitchFamily="34" charset="-122"/>
                <a:ea typeface="微软雅黑" panose="020B0503020204020204" pitchFamily="34" charset="-122"/>
              </a:rPr>
              <a:t>火法炼铜需要哪些原料？</a:t>
            </a:r>
            <a:endParaRPr lang="zh-CN" altLang="zh-CN" sz="2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570DB2F3-4998-1C83-E6C3-1DB63B24CCC4}"/>
              </a:ext>
            </a:extLst>
          </p:cNvPr>
          <p:cNvSpPr txBox="1"/>
          <p:nvPr/>
        </p:nvSpPr>
        <p:spPr>
          <a:xfrm>
            <a:off x="1631471" y="356061"/>
            <a:ext cx="4254449" cy="707886"/>
          </a:xfrm>
          <a:prstGeom prst="rect">
            <a:avLst/>
          </a:prstGeom>
          <a:noFill/>
        </p:spPr>
        <p:txBody>
          <a:bodyPr wrap="square" rtlCol="0">
            <a:spAutoFit/>
          </a:bodyPr>
          <a:lstStyle/>
          <a:p>
            <a:r>
              <a:rPr lang="zh-CN" altLang="en-US" sz="4000" b="1" dirty="0">
                <a:solidFill>
                  <a:srgbClr val="00A650"/>
                </a:solidFill>
                <a:latin typeface="华文新魏" panose="02010800040101010101" pitchFamily="2" charset="-122"/>
                <a:ea typeface="华文新魏" panose="02010800040101010101" pitchFamily="2" charset="-122"/>
              </a:rPr>
              <a:t>探古今青铜冶炼</a:t>
            </a:r>
          </a:p>
        </p:txBody>
      </p:sp>
    </p:spTree>
    <p:extLst>
      <p:ext uri="{BB962C8B-B14F-4D97-AF65-F5344CB8AC3E}">
        <p14:creationId xmlns:p14="http://schemas.microsoft.com/office/powerpoint/2010/main" val="167977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23"/>
</p:tagLst>
</file>

<file path=ppt/tags/tag2.xml><?xml version="1.0" encoding="utf-8"?>
<p:tagLst xmlns:a="http://schemas.openxmlformats.org/drawingml/2006/main" xmlns:r="http://schemas.openxmlformats.org/officeDocument/2006/relationships" xmlns:p="http://schemas.openxmlformats.org/presentationml/2006/main">
  <p:tag name="AS_UNIQUEID" val="1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3665</TotalTime>
  <Words>1589</Words>
  <Application>Microsoft Office PowerPoint</Application>
  <PresentationFormat>宽屏</PresentationFormat>
  <Paragraphs>271</Paragraphs>
  <Slides>20</Slides>
  <Notes>4</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等线</vt:lpstr>
      <vt:lpstr>等线 Light</vt:lpstr>
      <vt:lpstr>黑体</vt:lpstr>
      <vt:lpstr>华文楷体</vt:lpstr>
      <vt:lpstr>华文隶书</vt:lpstr>
      <vt:lpstr>华文新魏</vt:lpstr>
      <vt:lpstr>微软雅黑</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林丹</dc:creator>
  <cp:lastModifiedBy>林丹</cp:lastModifiedBy>
  <cp:revision>78</cp:revision>
  <dcterms:created xsi:type="dcterms:W3CDTF">2023-04-04T23:43:52Z</dcterms:created>
  <dcterms:modified xsi:type="dcterms:W3CDTF">2023-04-14T02:45:54Z</dcterms:modified>
</cp:coreProperties>
</file>