
<file path=[Content_Types].xml><?xml version="1.0" encoding="utf-8"?>
<Types xmlns="http://schemas.openxmlformats.org/package/2006/content-types">
  <Default Extension="png" ContentType="image/png"/>
  <Default Extension="jpeg" ContentType="image/jpeg"/>
  <Default Extension="JPG" ContentType="image/.jpg"/>
  <Default Extension="gif" ContentType="image/gif"/>
  <Default Extension="mov" ContentType="video/quicktime"/>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8" r:id="rId3"/>
  </p:sldMasterIdLst>
  <p:notesMasterIdLst>
    <p:notesMasterId r:id="rId7"/>
  </p:notesMasterIdLst>
  <p:sldIdLst>
    <p:sldId id="604" r:id="rId4"/>
    <p:sldId id="641" r:id="rId5"/>
    <p:sldId id="280" r:id="rId6"/>
    <p:sldId id="281" r:id="rId8"/>
    <p:sldId id="282" r:id="rId9"/>
    <p:sldId id="305" r:id="rId10"/>
    <p:sldId id="304" r:id="rId11"/>
    <p:sldId id="605" r:id="rId12"/>
    <p:sldId id="303" r:id="rId13"/>
    <p:sldId id="306" r:id="rId14"/>
    <p:sldId id="330" r:id="rId15"/>
    <p:sldId id="536" r:id="rId16"/>
    <p:sldId id="537" r:id="rId17"/>
    <p:sldId id="538" r:id="rId18"/>
    <p:sldId id="539" r:id="rId19"/>
    <p:sldId id="461" r:id="rId20"/>
    <p:sldId id="675" r:id="rId21"/>
    <p:sldId id="258" r:id="rId22"/>
    <p:sldId id="356" r:id="rId23"/>
    <p:sldId id="677" r:id="rId24"/>
    <p:sldId id="382" r:id="rId25"/>
    <p:sldId id="680" r:id="rId26"/>
    <p:sldId id="383" r:id="rId27"/>
    <p:sldId id="497" r:id="rId28"/>
    <p:sldId id="696" r:id="rId29"/>
    <p:sldId id="442" r:id="rId30"/>
    <p:sldId id="540" r:id="rId31"/>
    <p:sldId id="643" r:id="rId32"/>
    <p:sldId id="644" r:id="rId33"/>
    <p:sldId id="645" r:id="rId34"/>
    <p:sldId id="646" r:id="rId35"/>
    <p:sldId id="647" r:id="rId36"/>
    <p:sldId id="648" r:id="rId37"/>
    <p:sldId id="649" r:id="rId38"/>
    <p:sldId id="650" r:id="rId39"/>
    <p:sldId id="679" r:id="rId40"/>
    <p:sldId id="681" r:id="rId41"/>
    <p:sldId id="276" r:id="rId42"/>
  </p:sldIdLst>
  <p:sldSz cx="9144000" cy="5143500" type="screen16x9"/>
  <p:notesSz cx="6858000" cy="9144000"/>
  <p:embeddedFontLst>
    <p:embeddedFont>
      <p:font typeface="Paytone One"/>
      <p:regular r:id="rId46"/>
    </p:embeddedFont>
    <p:embeddedFont>
      <p:font typeface="Calibri" panose="020F0502020204030204"/>
      <p:regular r:id="rId4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1000" y="44"/>
      </p:cViewPr>
      <p:guideLst>
        <p:guide orient="horz" pos="1549"/>
        <p:guide pos="285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notesMaster" Target="notesMasters/notesMaster1.xml"/><Relationship Id="rId6" Type="http://schemas.openxmlformats.org/officeDocument/2006/relationships/slide" Target="slides/slide3.xml"/><Relationship Id="rId5" Type="http://schemas.openxmlformats.org/officeDocument/2006/relationships/slide" Target="slides/slide2.xml"/><Relationship Id="rId47" Type="http://schemas.openxmlformats.org/officeDocument/2006/relationships/font" Target="fonts/font2.fntdata"/><Relationship Id="rId46" Type="http://schemas.openxmlformats.org/officeDocument/2006/relationships/font" Target="fonts/font1.fntdata"/><Relationship Id="rId45" Type="http://schemas.openxmlformats.org/officeDocument/2006/relationships/tableStyles" Target="tableStyles.xml"/><Relationship Id="rId44" Type="http://schemas.openxmlformats.org/officeDocument/2006/relationships/viewProps" Target="viewProps.xml"/><Relationship Id="rId43" Type="http://schemas.openxmlformats.org/officeDocument/2006/relationships/presProps" Target="presProps.xml"/><Relationship Id="rId42" Type="http://schemas.openxmlformats.org/officeDocument/2006/relationships/slide" Target="slides/slide38.xml"/><Relationship Id="rId41" Type="http://schemas.openxmlformats.org/officeDocument/2006/relationships/slide" Target="slides/slide37.xml"/><Relationship Id="rId40" Type="http://schemas.openxmlformats.org/officeDocument/2006/relationships/slide" Target="slides/slide36.xml"/><Relationship Id="rId4" Type="http://schemas.openxmlformats.org/officeDocument/2006/relationships/slide" Target="slides/slide1.xml"/><Relationship Id="rId39" Type="http://schemas.openxmlformats.org/officeDocument/2006/relationships/slide" Target="slides/slide35.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7"/>
        <p:cNvGrpSpPr/>
        <p:nvPr/>
      </p:nvGrpSpPr>
      <p:grpSpPr>
        <a:xfrm>
          <a:off x="0" y="0"/>
          <a:ext cx="0" cy="0"/>
          <a:chOff x="0" y="0"/>
          <a:chExt cx="0" cy="0"/>
        </a:xfrm>
      </p:grpSpPr>
      <p:sp>
        <p:nvSpPr>
          <p:cNvPr id="498" name="Google Shape;498;g251c7f1ec91_2_3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99" name="Google Shape;499;g251c7f1ec91_2_37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7"/>
        <p:cNvGrpSpPr/>
        <p:nvPr/>
      </p:nvGrpSpPr>
      <p:grpSpPr>
        <a:xfrm>
          <a:off x="0" y="0"/>
          <a:ext cx="0" cy="0"/>
          <a:chOff x="0" y="0"/>
          <a:chExt cx="0" cy="0"/>
        </a:xfrm>
      </p:grpSpPr>
      <p:sp>
        <p:nvSpPr>
          <p:cNvPr id="498" name="Google Shape;498;g251c7f1ec91_2_3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99" name="Google Shape;499;g251c7f1ec91_2_37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13"/>
        <p:cNvGrpSpPr/>
        <p:nvPr/>
      </p:nvGrpSpPr>
      <p:grpSpPr>
        <a:xfrm>
          <a:off x="0" y="0"/>
          <a:ext cx="0" cy="0"/>
          <a:chOff x="0" y="0"/>
          <a:chExt cx="0" cy="0"/>
        </a:xfrm>
      </p:grpSpPr>
      <p:sp>
        <p:nvSpPr>
          <p:cNvPr id="314" name="Google Shape;314;g251c7f1ec91_2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15" name="Google Shape;315;g251c7f1ec91_2_19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13"/>
        <p:cNvGrpSpPr/>
        <p:nvPr/>
      </p:nvGrpSpPr>
      <p:grpSpPr>
        <a:xfrm>
          <a:off x="0" y="0"/>
          <a:ext cx="0" cy="0"/>
          <a:chOff x="0" y="0"/>
          <a:chExt cx="0" cy="0"/>
        </a:xfrm>
      </p:grpSpPr>
      <p:sp>
        <p:nvSpPr>
          <p:cNvPr id="314" name="Google Shape;314;g251c7f1ec91_2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15" name="Google Shape;315;g251c7f1ec91_2_19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07"/>
        <p:cNvGrpSpPr/>
        <p:nvPr/>
      </p:nvGrpSpPr>
      <p:grpSpPr>
        <a:xfrm>
          <a:off x="0" y="0"/>
          <a:ext cx="0" cy="0"/>
          <a:chOff x="0" y="0"/>
          <a:chExt cx="0" cy="0"/>
        </a:xfrm>
      </p:grpSpPr>
      <p:sp>
        <p:nvSpPr>
          <p:cNvPr id="708" name="Google Shape;708;g251c7f1ec91_2_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709" name="Google Shape;709;g251c7f1ec91_2_58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3"/>
        <p:cNvGrpSpPr/>
        <p:nvPr/>
      </p:nvGrpSpPr>
      <p:grpSpPr>
        <a:xfrm>
          <a:off x="0" y="0"/>
          <a:ext cx="0" cy="0"/>
          <a:chOff x="0" y="0"/>
          <a:chExt cx="0" cy="0"/>
        </a:xfrm>
      </p:grpSpPr>
      <p:sp>
        <p:nvSpPr>
          <p:cNvPr id="234" name="Google Shape;234;g251c7f1ec91_2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g251c7f1ec91_2_1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62"/>
        <p:cNvGrpSpPr/>
        <p:nvPr/>
      </p:nvGrpSpPr>
      <p:grpSpPr>
        <a:xfrm>
          <a:off x="0" y="0"/>
          <a:ext cx="0" cy="0"/>
          <a:chOff x="0" y="0"/>
          <a:chExt cx="0" cy="0"/>
        </a:xfrm>
      </p:grpSpPr>
      <p:sp>
        <p:nvSpPr>
          <p:cNvPr id="263" name="Google Shape;263;g251c7f1ec91_2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64" name="Google Shape;264;g251c7f1ec91_2_15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33"/>
        <p:cNvGrpSpPr/>
        <p:nvPr/>
      </p:nvGrpSpPr>
      <p:grpSpPr>
        <a:xfrm>
          <a:off x="0" y="0"/>
          <a:ext cx="0" cy="0"/>
          <a:chOff x="0" y="0"/>
          <a:chExt cx="0" cy="0"/>
        </a:xfrm>
      </p:grpSpPr>
      <p:sp>
        <p:nvSpPr>
          <p:cNvPr id="834" name="Google Shape;834;g251c7f1ec91_2_7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35" name="Google Shape;835;g251c7f1ec91_2_7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7" Type="http://schemas.openxmlformats.org/officeDocument/2006/relationships/image" Target="../media/image9.pn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4" Type="http://schemas.openxmlformats.org/officeDocument/2006/relationships/image" Target="../media/image4.png"/><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4" Type="http://schemas.openxmlformats.org/officeDocument/2006/relationships/image" Target="../media/image8.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7" Type="http://schemas.openxmlformats.org/officeDocument/2006/relationships/image" Target="../media/image11.png"/><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12.png"/><Relationship Id="rId3"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13" name="Google Shape;13;p2"/>
          <p:cNvSpPr/>
          <p:nvPr/>
        </p:nvSpPr>
        <p:spPr>
          <a:xfrm rot="5400000">
            <a:off x="7537945" y="3233974"/>
            <a:ext cx="1408816" cy="1179883"/>
          </a:xfrm>
          <a:custGeom>
            <a:avLst/>
            <a:gdLst/>
            <a:ahLst/>
            <a:cxnLst/>
            <a:rect l="l" t="t" r="r" b="b"/>
            <a:pathLst>
              <a:path w="2175777" h="1822213" extrusionOk="0">
                <a:moveTo>
                  <a:pt x="0" y="0"/>
                </a:moveTo>
                <a:lnTo>
                  <a:pt x="2175777" y="0"/>
                </a:lnTo>
                <a:lnTo>
                  <a:pt x="2175777" y="1822213"/>
                </a:lnTo>
                <a:lnTo>
                  <a:pt x="0" y="1822213"/>
                </a:lnTo>
                <a:lnTo>
                  <a:pt x="0" y="0"/>
                </a:lnTo>
                <a:close/>
              </a:path>
            </a:pathLst>
          </a:custGeom>
          <a:blipFill rotWithShape="1">
            <a:blip r:embed="rId2"/>
            <a:stretch>
              <a:fillRect/>
            </a:stretch>
          </a:blipFill>
          <a:ln>
            <a:noFill/>
          </a:ln>
        </p:spPr>
      </p:sp>
      <p:sp>
        <p:nvSpPr>
          <p:cNvPr id="14" name="Google Shape;14;p2"/>
          <p:cNvSpPr/>
          <p:nvPr/>
        </p:nvSpPr>
        <p:spPr>
          <a:xfrm>
            <a:off x="3616175" y="-689367"/>
            <a:ext cx="3414857" cy="1396987"/>
          </a:xfrm>
          <a:custGeom>
            <a:avLst/>
            <a:gdLst/>
            <a:ahLst/>
            <a:cxnLst/>
            <a:rect l="l" t="t" r="r" b="b"/>
            <a:pathLst>
              <a:path w="3323462" h="1359598" extrusionOk="0">
                <a:moveTo>
                  <a:pt x="0" y="0"/>
                </a:moveTo>
                <a:lnTo>
                  <a:pt x="3323462" y="0"/>
                </a:lnTo>
                <a:lnTo>
                  <a:pt x="3323462" y="1359598"/>
                </a:lnTo>
                <a:lnTo>
                  <a:pt x="0" y="1359598"/>
                </a:lnTo>
                <a:lnTo>
                  <a:pt x="0" y="0"/>
                </a:lnTo>
                <a:close/>
              </a:path>
            </a:pathLst>
          </a:custGeom>
          <a:blipFill rotWithShape="1">
            <a:blip r:embed="rId3"/>
            <a:stretch>
              <a:fillRect/>
            </a:stretch>
          </a:blipFill>
          <a:ln>
            <a:noFill/>
          </a:ln>
        </p:spPr>
      </p:sp>
      <p:sp>
        <p:nvSpPr>
          <p:cNvPr id="15" name="Google Shape;15;p2"/>
          <p:cNvSpPr/>
          <p:nvPr/>
        </p:nvSpPr>
        <p:spPr>
          <a:xfrm>
            <a:off x="-887886" y="3363770"/>
            <a:ext cx="3346871" cy="2397196"/>
          </a:xfrm>
          <a:custGeom>
            <a:avLst/>
            <a:gdLst/>
            <a:ahLst/>
            <a:cxnLst/>
            <a:rect l="l" t="t" r="r" b="b"/>
            <a:pathLst>
              <a:path w="2806600" h="2010227" extrusionOk="0">
                <a:moveTo>
                  <a:pt x="0" y="0"/>
                </a:moveTo>
                <a:lnTo>
                  <a:pt x="2806600" y="0"/>
                </a:lnTo>
                <a:lnTo>
                  <a:pt x="2806600" y="2010227"/>
                </a:lnTo>
                <a:lnTo>
                  <a:pt x="0" y="2010227"/>
                </a:lnTo>
                <a:lnTo>
                  <a:pt x="0" y="0"/>
                </a:lnTo>
                <a:close/>
              </a:path>
            </a:pathLst>
          </a:custGeom>
          <a:blipFill rotWithShape="1">
            <a:blip r:embed="rId4"/>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19" name="Google Shape;19;p3"/>
          <p:cNvSpPr/>
          <p:nvPr/>
        </p:nvSpPr>
        <p:spPr>
          <a:xfrm>
            <a:off x="6643074" y="2618102"/>
            <a:ext cx="2605349" cy="2870907"/>
          </a:xfrm>
          <a:custGeom>
            <a:avLst/>
            <a:gdLst/>
            <a:ahLst/>
            <a:cxnLst/>
            <a:rect l="l" t="t" r="r" b="b"/>
            <a:pathLst>
              <a:path w="2357782" h="2598106" extrusionOk="0">
                <a:moveTo>
                  <a:pt x="0" y="0"/>
                </a:moveTo>
                <a:lnTo>
                  <a:pt x="2357781" y="0"/>
                </a:lnTo>
                <a:lnTo>
                  <a:pt x="2357781" y="2598107"/>
                </a:lnTo>
                <a:lnTo>
                  <a:pt x="0" y="2598107"/>
                </a:lnTo>
                <a:lnTo>
                  <a:pt x="0" y="0"/>
                </a:lnTo>
                <a:close/>
              </a:path>
            </a:pathLst>
          </a:custGeom>
          <a:blipFill rotWithShape="1">
            <a:blip r:embed="rId2"/>
            <a:stretch>
              <a:fillRect/>
            </a:stretch>
          </a:blipFill>
          <a:ln>
            <a:noFill/>
          </a:ln>
        </p:spPr>
      </p:sp>
      <p:sp>
        <p:nvSpPr>
          <p:cNvPr id="20" name="Google Shape;20;p3"/>
          <p:cNvSpPr/>
          <p:nvPr/>
        </p:nvSpPr>
        <p:spPr>
          <a:xfrm rot="10800000">
            <a:off x="361278" y="-382687"/>
            <a:ext cx="2780621" cy="1511963"/>
          </a:xfrm>
          <a:custGeom>
            <a:avLst/>
            <a:gdLst/>
            <a:ahLst/>
            <a:cxnLst/>
            <a:rect l="l" t="t" r="r" b="b"/>
            <a:pathLst>
              <a:path w="3177853" h="1727958" extrusionOk="0">
                <a:moveTo>
                  <a:pt x="0" y="0"/>
                </a:moveTo>
                <a:lnTo>
                  <a:pt x="3177854" y="0"/>
                </a:lnTo>
                <a:lnTo>
                  <a:pt x="3177854" y="1727957"/>
                </a:lnTo>
                <a:lnTo>
                  <a:pt x="0" y="1727957"/>
                </a:lnTo>
                <a:lnTo>
                  <a:pt x="0" y="0"/>
                </a:lnTo>
                <a:close/>
              </a:path>
            </a:pathLst>
          </a:custGeom>
          <a:blipFill rotWithShape="1">
            <a:blip r:embed="rId3"/>
            <a:stretch>
              <a:fillRect/>
            </a:stretch>
          </a:blipFill>
          <a:ln>
            <a:noFill/>
          </a:ln>
        </p:spPr>
      </p:sp>
      <p:sp>
        <p:nvSpPr>
          <p:cNvPr id="21" name="Google Shape;21;p3"/>
          <p:cNvSpPr/>
          <p:nvPr/>
        </p:nvSpPr>
        <p:spPr>
          <a:xfrm rot="2441732">
            <a:off x="-163717" y="3198892"/>
            <a:ext cx="2238040" cy="1709303"/>
          </a:xfrm>
          <a:custGeom>
            <a:avLst/>
            <a:gdLst/>
            <a:ahLst/>
            <a:cxnLst/>
            <a:rect l="l" t="t" r="r" b="b"/>
            <a:pathLst>
              <a:path w="2262465" h="1727958" extrusionOk="0">
                <a:moveTo>
                  <a:pt x="0" y="0"/>
                </a:moveTo>
                <a:lnTo>
                  <a:pt x="2262465" y="0"/>
                </a:lnTo>
                <a:lnTo>
                  <a:pt x="2262465" y="1727957"/>
                </a:lnTo>
                <a:lnTo>
                  <a:pt x="0" y="1727957"/>
                </a:lnTo>
                <a:lnTo>
                  <a:pt x="0" y="0"/>
                </a:lnTo>
                <a:close/>
              </a:path>
            </a:pathLst>
          </a:custGeom>
          <a:blipFill rotWithShape="1">
            <a:blip r:embed="rId4"/>
            <a:stretch>
              <a:fillRect/>
            </a:stretch>
          </a:blipFill>
          <a:ln>
            <a:noFill/>
          </a:ln>
        </p:spPr>
      </p:sp>
      <p:sp>
        <p:nvSpPr>
          <p:cNvPr id="22" name="Google Shape;22;p3"/>
          <p:cNvSpPr/>
          <p:nvPr/>
        </p:nvSpPr>
        <p:spPr>
          <a:xfrm rot="-2885978" flipH="1">
            <a:off x="7634784" y="-574635"/>
            <a:ext cx="1293458" cy="2529990"/>
          </a:xfrm>
          <a:custGeom>
            <a:avLst/>
            <a:gdLst/>
            <a:ahLst/>
            <a:cxnLst/>
            <a:rect l="l" t="t" r="r" b="b"/>
            <a:pathLst>
              <a:path w="1318808" h="2579575" extrusionOk="0">
                <a:moveTo>
                  <a:pt x="1318808" y="0"/>
                </a:moveTo>
                <a:lnTo>
                  <a:pt x="0" y="0"/>
                </a:lnTo>
                <a:lnTo>
                  <a:pt x="0" y="2579575"/>
                </a:lnTo>
                <a:lnTo>
                  <a:pt x="1318808" y="2579575"/>
                </a:lnTo>
                <a:lnTo>
                  <a:pt x="1318808" y="0"/>
                </a:lnTo>
                <a:close/>
              </a:path>
            </a:pathLst>
          </a:custGeom>
          <a:blipFill rotWithShape="1">
            <a:blip r:embed="rId5"/>
            <a:stretch>
              <a:fillRect/>
            </a:stretch>
          </a:blipFill>
          <a:ln>
            <a:noFill/>
          </a:ln>
        </p:spPr>
      </p:sp>
      <p:sp>
        <p:nvSpPr>
          <p:cNvPr id="23" name="Google Shape;23;p3"/>
          <p:cNvSpPr/>
          <p:nvPr/>
        </p:nvSpPr>
        <p:spPr>
          <a:xfrm>
            <a:off x="243398" y="-187900"/>
            <a:ext cx="2265586" cy="1676534"/>
          </a:xfrm>
          <a:custGeom>
            <a:avLst/>
            <a:gdLst/>
            <a:ahLst/>
            <a:cxnLst/>
            <a:rect l="l" t="t" r="r" b="b"/>
            <a:pathLst>
              <a:path w="2122329" h="1570524" extrusionOk="0">
                <a:moveTo>
                  <a:pt x="0" y="0"/>
                </a:moveTo>
                <a:lnTo>
                  <a:pt x="2122329" y="0"/>
                </a:lnTo>
                <a:lnTo>
                  <a:pt x="2122329" y="1570524"/>
                </a:lnTo>
                <a:lnTo>
                  <a:pt x="0" y="1570524"/>
                </a:lnTo>
                <a:lnTo>
                  <a:pt x="0" y="0"/>
                </a:lnTo>
                <a:close/>
              </a:path>
            </a:pathLst>
          </a:custGeom>
          <a:blipFill rotWithShape="1">
            <a:blip r:embed="rId6"/>
            <a:stretch>
              <a:fillRect/>
            </a:stretch>
          </a:blipFill>
          <a:ln>
            <a:noFill/>
          </a:ln>
        </p:spPr>
      </p:sp>
      <p:sp>
        <p:nvSpPr>
          <p:cNvPr id="24" name="Google Shape;24;p3"/>
          <p:cNvSpPr/>
          <p:nvPr/>
        </p:nvSpPr>
        <p:spPr>
          <a:xfrm>
            <a:off x="6595161" y="3398799"/>
            <a:ext cx="2089961" cy="1512371"/>
          </a:xfrm>
          <a:custGeom>
            <a:avLst/>
            <a:gdLst/>
            <a:ahLst/>
            <a:cxnLst/>
            <a:rect l="l" t="t" r="r" b="b"/>
            <a:pathLst>
              <a:path w="1976322" h="1430138" extrusionOk="0">
                <a:moveTo>
                  <a:pt x="0" y="0"/>
                </a:moveTo>
                <a:lnTo>
                  <a:pt x="1976322" y="0"/>
                </a:lnTo>
                <a:lnTo>
                  <a:pt x="1976322" y="1430138"/>
                </a:lnTo>
                <a:lnTo>
                  <a:pt x="0" y="1430138"/>
                </a:lnTo>
                <a:lnTo>
                  <a:pt x="0" y="0"/>
                </a:lnTo>
                <a:close/>
              </a:path>
            </a:pathLst>
          </a:custGeom>
          <a:blipFill rotWithShape="1">
            <a:blip r:embed="rId7"/>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28" name="Google Shape;28;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29" name="Google Shape;29;p4"/>
          <p:cNvSpPr/>
          <p:nvPr/>
        </p:nvSpPr>
        <p:spPr>
          <a:xfrm>
            <a:off x="6722534" y="2659434"/>
            <a:ext cx="4048521" cy="2899752"/>
          </a:xfrm>
          <a:custGeom>
            <a:avLst/>
            <a:gdLst/>
            <a:ahLst/>
            <a:cxnLst/>
            <a:rect l="l" t="t" r="r" b="b"/>
            <a:pathLst>
              <a:path w="2806600" h="2010227" extrusionOk="0">
                <a:moveTo>
                  <a:pt x="0" y="0"/>
                </a:moveTo>
                <a:lnTo>
                  <a:pt x="2806600" y="0"/>
                </a:lnTo>
                <a:lnTo>
                  <a:pt x="2806600" y="2010227"/>
                </a:lnTo>
                <a:lnTo>
                  <a:pt x="0" y="2010227"/>
                </a:lnTo>
                <a:lnTo>
                  <a:pt x="0" y="0"/>
                </a:lnTo>
                <a:close/>
              </a:path>
            </a:pathLst>
          </a:custGeom>
          <a:blipFill rotWithShape="1">
            <a:blip r:embed="rId2"/>
            <a:stretch>
              <a:fillRect/>
            </a:stretch>
          </a:blipFill>
          <a:ln>
            <a:noFill/>
          </a:ln>
        </p:spPr>
      </p:sp>
      <p:sp>
        <p:nvSpPr>
          <p:cNvPr id="30" name="Google Shape;30;p4"/>
          <p:cNvSpPr/>
          <p:nvPr/>
        </p:nvSpPr>
        <p:spPr>
          <a:xfrm>
            <a:off x="239504" y="3487305"/>
            <a:ext cx="628016" cy="624090"/>
          </a:xfrm>
          <a:custGeom>
            <a:avLst/>
            <a:gdLst/>
            <a:ahLst/>
            <a:cxnLst/>
            <a:rect l="l" t="t" r="r" b="b"/>
            <a:pathLst>
              <a:path w="1256031" h="1248181" extrusionOk="0">
                <a:moveTo>
                  <a:pt x="0" y="0"/>
                </a:moveTo>
                <a:lnTo>
                  <a:pt x="1256031" y="0"/>
                </a:lnTo>
                <a:lnTo>
                  <a:pt x="1256031" y="1248181"/>
                </a:lnTo>
                <a:lnTo>
                  <a:pt x="0" y="1248181"/>
                </a:lnTo>
                <a:lnTo>
                  <a:pt x="0" y="0"/>
                </a:lnTo>
                <a:close/>
              </a:path>
            </a:pathLst>
          </a:custGeom>
          <a:blipFill rotWithShape="1">
            <a:blip r:embed="rId3"/>
            <a:stretch>
              <a:fillRect/>
            </a:stretch>
          </a:blipFill>
          <a:ln>
            <a:noFill/>
          </a:ln>
        </p:spPr>
      </p:sp>
      <p:sp>
        <p:nvSpPr>
          <p:cNvPr id="31" name="Google Shape;31;p4"/>
          <p:cNvSpPr/>
          <p:nvPr/>
        </p:nvSpPr>
        <p:spPr>
          <a:xfrm>
            <a:off x="7718268" y="175201"/>
            <a:ext cx="1200830" cy="1471606"/>
          </a:xfrm>
          <a:custGeom>
            <a:avLst/>
            <a:gdLst/>
            <a:ahLst/>
            <a:cxnLst/>
            <a:rect l="l" t="t" r="r" b="b"/>
            <a:pathLst>
              <a:path w="1477945" h="1811207" extrusionOk="0">
                <a:moveTo>
                  <a:pt x="0" y="0"/>
                </a:moveTo>
                <a:lnTo>
                  <a:pt x="1477945" y="0"/>
                </a:lnTo>
                <a:lnTo>
                  <a:pt x="1477945" y="1811207"/>
                </a:lnTo>
                <a:lnTo>
                  <a:pt x="0" y="1811207"/>
                </a:lnTo>
                <a:lnTo>
                  <a:pt x="0" y="0"/>
                </a:lnTo>
                <a:close/>
              </a:path>
            </a:pathLst>
          </a:custGeom>
          <a:blipFill rotWithShape="1">
            <a:blip r:embed="rId4"/>
            <a:stretch>
              <a:fillRect/>
            </a:stretch>
          </a:blipFill>
          <a:ln>
            <a:noFill/>
          </a:ln>
        </p:spPr>
      </p:sp>
      <p:sp>
        <p:nvSpPr>
          <p:cNvPr id="32" name="Google Shape;32;p4"/>
          <p:cNvSpPr/>
          <p:nvPr/>
        </p:nvSpPr>
        <p:spPr>
          <a:xfrm>
            <a:off x="651726" y="4148476"/>
            <a:ext cx="423910" cy="421261"/>
          </a:xfrm>
          <a:custGeom>
            <a:avLst/>
            <a:gdLst/>
            <a:ahLst/>
            <a:cxnLst/>
            <a:rect l="l" t="t" r="r" b="b"/>
            <a:pathLst>
              <a:path w="1256031" h="1248181" extrusionOk="0">
                <a:moveTo>
                  <a:pt x="0" y="0"/>
                </a:moveTo>
                <a:lnTo>
                  <a:pt x="1256031" y="0"/>
                </a:lnTo>
                <a:lnTo>
                  <a:pt x="1256031" y="1248181"/>
                </a:lnTo>
                <a:lnTo>
                  <a:pt x="0" y="1248181"/>
                </a:lnTo>
                <a:lnTo>
                  <a:pt x="0" y="0"/>
                </a:lnTo>
                <a:close/>
              </a:path>
            </a:pathLst>
          </a:custGeom>
          <a:blipFill rotWithShape="1">
            <a:blip r:embed="rId3"/>
            <a:stretch>
              <a:fillRect/>
            </a:stretch>
          </a:blipFill>
          <a:ln>
            <a:noFill/>
          </a:ln>
        </p:spPr>
      </p:sp>
      <p:sp>
        <p:nvSpPr>
          <p:cNvPr id="33" name="Google Shape;33;p4"/>
          <p:cNvSpPr/>
          <p:nvPr/>
        </p:nvSpPr>
        <p:spPr>
          <a:xfrm>
            <a:off x="124550" y="3957975"/>
            <a:ext cx="304588" cy="302684"/>
          </a:xfrm>
          <a:custGeom>
            <a:avLst/>
            <a:gdLst/>
            <a:ahLst/>
            <a:cxnLst/>
            <a:rect l="l" t="t" r="r" b="b"/>
            <a:pathLst>
              <a:path w="1256031" h="1248181" extrusionOk="0">
                <a:moveTo>
                  <a:pt x="0" y="0"/>
                </a:moveTo>
                <a:lnTo>
                  <a:pt x="1256031" y="0"/>
                </a:lnTo>
                <a:lnTo>
                  <a:pt x="1256031" y="1248181"/>
                </a:lnTo>
                <a:lnTo>
                  <a:pt x="0" y="1248181"/>
                </a:lnTo>
                <a:lnTo>
                  <a:pt x="0" y="0"/>
                </a:lnTo>
                <a:close/>
              </a:path>
            </a:pathLst>
          </a:custGeom>
          <a:blipFill rotWithShape="1">
            <a:blip r:embed="rId3"/>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34"/>
        <p:cNvGrpSpPr/>
        <p:nvPr/>
      </p:nvGrpSpPr>
      <p:grpSpPr>
        <a:xfrm>
          <a:off x="0" y="0"/>
          <a:ext cx="0" cy="0"/>
          <a:chOff x="0" y="0"/>
          <a:chExt cx="0" cy="0"/>
        </a:xfrm>
      </p:grpSpPr>
      <p:sp>
        <p:nvSpPr>
          <p:cNvPr id="35" name="Google Shape;35;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6" name="Google Shape;36;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7" name="Google Shape;37;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8" name="Google Shape;3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grpSp>
        <p:nvGrpSpPr>
          <p:cNvPr id="39" name="Google Shape;39;p5"/>
          <p:cNvGrpSpPr/>
          <p:nvPr/>
        </p:nvGrpSpPr>
        <p:grpSpPr>
          <a:xfrm>
            <a:off x="8148773" y="324962"/>
            <a:ext cx="723530" cy="941084"/>
            <a:chOff x="2497" y="0"/>
            <a:chExt cx="1929413" cy="2509557"/>
          </a:xfrm>
        </p:grpSpPr>
        <p:grpSp>
          <p:nvGrpSpPr>
            <p:cNvPr id="40" name="Google Shape;40;p5"/>
            <p:cNvGrpSpPr/>
            <p:nvPr/>
          </p:nvGrpSpPr>
          <p:grpSpPr>
            <a:xfrm>
              <a:off x="2497" y="0"/>
              <a:ext cx="1114555" cy="1119551"/>
              <a:chOff x="1813" y="0"/>
              <a:chExt cx="809173" cy="812800"/>
            </a:xfrm>
          </p:grpSpPr>
          <p:sp>
            <p:nvSpPr>
              <p:cNvPr id="41" name="Google Shape;41;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42" name="Google Shape;42;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43" name="Google Shape;43;p5"/>
            <p:cNvGrpSpPr/>
            <p:nvPr/>
          </p:nvGrpSpPr>
          <p:grpSpPr>
            <a:xfrm>
              <a:off x="342096" y="1411107"/>
              <a:ext cx="540932" cy="543357"/>
              <a:chOff x="1813" y="0"/>
              <a:chExt cx="809173" cy="812800"/>
            </a:xfrm>
          </p:grpSpPr>
          <p:sp>
            <p:nvSpPr>
              <p:cNvPr id="44" name="Google Shape;44;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45" name="Google Shape;45;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46" name="Google Shape;46;p5"/>
            <p:cNvGrpSpPr/>
            <p:nvPr/>
          </p:nvGrpSpPr>
          <p:grpSpPr>
            <a:xfrm>
              <a:off x="918925" y="2106408"/>
              <a:ext cx="401350" cy="403149"/>
              <a:chOff x="1813" y="0"/>
              <a:chExt cx="809173" cy="812800"/>
            </a:xfrm>
          </p:grpSpPr>
          <p:sp>
            <p:nvSpPr>
              <p:cNvPr id="47" name="Google Shape;47;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48" name="Google Shape;48;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49" name="Google Shape;49;p5"/>
            <p:cNvGrpSpPr/>
            <p:nvPr/>
          </p:nvGrpSpPr>
          <p:grpSpPr>
            <a:xfrm>
              <a:off x="1322522" y="716460"/>
              <a:ext cx="609388" cy="612120"/>
              <a:chOff x="1813" y="0"/>
              <a:chExt cx="809173" cy="812800"/>
            </a:xfrm>
          </p:grpSpPr>
          <p:sp>
            <p:nvSpPr>
              <p:cNvPr id="50" name="Google Shape;50;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51" name="Google Shape;51;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52" name="Google Shape;52;p5"/>
            <p:cNvGrpSpPr/>
            <p:nvPr/>
          </p:nvGrpSpPr>
          <p:grpSpPr>
            <a:xfrm>
              <a:off x="1321840" y="1411107"/>
              <a:ext cx="304654" cy="306019"/>
              <a:chOff x="1813" y="0"/>
              <a:chExt cx="809173" cy="812800"/>
            </a:xfrm>
          </p:grpSpPr>
          <p:sp>
            <p:nvSpPr>
              <p:cNvPr id="53" name="Google Shape;53;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54" name="Google Shape;54;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grpSp>
        <p:nvGrpSpPr>
          <p:cNvPr id="55" name="Google Shape;55;p5"/>
          <p:cNvGrpSpPr/>
          <p:nvPr/>
        </p:nvGrpSpPr>
        <p:grpSpPr>
          <a:xfrm>
            <a:off x="156523" y="4015037"/>
            <a:ext cx="723530" cy="941084"/>
            <a:chOff x="2497" y="0"/>
            <a:chExt cx="1929413" cy="2509557"/>
          </a:xfrm>
        </p:grpSpPr>
        <p:grpSp>
          <p:nvGrpSpPr>
            <p:cNvPr id="56" name="Google Shape;56;p5"/>
            <p:cNvGrpSpPr/>
            <p:nvPr/>
          </p:nvGrpSpPr>
          <p:grpSpPr>
            <a:xfrm>
              <a:off x="2497" y="0"/>
              <a:ext cx="1114555" cy="1119551"/>
              <a:chOff x="1813" y="0"/>
              <a:chExt cx="809173" cy="812800"/>
            </a:xfrm>
          </p:grpSpPr>
          <p:sp>
            <p:nvSpPr>
              <p:cNvPr id="57" name="Google Shape;57;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58" name="Google Shape;58;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59" name="Google Shape;59;p5"/>
            <p:cNvGrpSpPr/>
            <p:nvPr/>
          </p:nvGrpSpPr>
          <p:grpSpPr>
            <a:xfrm>
              <a:off x="342096" y="1411107"/>
              <a:ext cx="540932" cy="543357"/>
              <a:chOff x="1813" y="0"/>
              <a:chExt cx="809173" cy="812800"/>
            </a:xfrm>
          </p:grpSpPr>
          <p:sp>
            <p:nvSpPr>
              <p:cNvPr id="60" name="Google Shape;60;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61" name="Google Shape;61;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2" name="Google Shape;62;p5"/>
            <p:cNvGrpSpPr/>
            <p:nvPr/>
          </p:nvGrpSpPr>
          <p:grpSpPr>
            <a:xfrm>
              <a:off x="918925" y="2106408"/>
              <a:ext cx="401350" cy="403149"/>
              <a:chOff x="1813" y="0"/>
              <a:chExt cx="809173" cy="812800"/>
            </a:xfrm>
          </p:grpSpPr>
          <p:sp>
            <p:nvSpPr>
              <p:cNvPr id="63" name="Google Shape;63;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64" name="Google Shape;64;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5" name="Google Shape;65;p5"/>
            <p:cNvGrpSpPr/>
            <p:nvPr/>
          </p:nvGrpSpPr>
          <p:grpSpPr>
            <a:xfrm>
              <a:off x="1322522" y="716460"/>
              <a:ext cx="609388" cy="612120"/>
              <a:chOff x="1813" y="0"/>
              <a:chExt cx="809173" cy="812800"/>
            </a:xfrm>
          </p:grpSpPr>
          <p:sp>
            <p:nvSpPr>
              <p:cNvPr id="66" name="Google Shape;66;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67" name="Google Shape;67;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8" name="Google Shape;68;p5"/>
            <p:cNvGrpSpPr/>
            <p:nvPr/>
          </p:nvGrpSpPr>
          <p:grpSpPr>
            <a:xfrm>
              <a:off x="1321840" y="1411107"/>
              <a:ext cx="304654" cy="306019"/>
              <a:chOff x="1813" y="0"/>
              <a:chExt cx="809173" cy="812800"/>
            </a:xfrm>
          </p:grpSpPr>
          <p:sp>
            <p:nvSpPr>
              <p:cNvPr id="69" name="Google Shape;69;p5"/>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70" name="Google Shape;70;p5"/>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sp>
        <p:nvSpPr>
          <p:cNvPr id="71" name="Google Shape;71;p5"/>
          <p:cNvSpPr/>
          <p:nvPr/>
        </p:nvSpPr>
        <p:spPr>
          <a:xfrm flipH="1">
            <a:off x="6785899" y="3972567"/>
            <a:ext cx="2481345" cy="1398858"/>
          </a:xfrm>
          <a:custGeom>
            <a:avLst/>
            <a:gdLst/>
            <a:ahLst/>
            <a:cxnLst/>
            <a:rect l="l" t="t" r="r" b="b"/>
            <a:pathLst>
              <a:path w="2868607" h="1617177" extrusionOk="0">
                <a:moveTo>
                  <a:pt x="2868608" y="0"/>
                </a:moveTo>
                <a:lnTo>
                  <a:pt x="0" y="0"/>
                </a:lnTo>
                <a:lnTo>
                  <a:pt x="0" y="1617178"/>
                </a:lnTo>
                <a:lnTo>
                  <a:pt x="2868608" y="1617178"/>
                </a:lnTo>
                <a:lnTo>
                  <a:pt x="2868608" y="0"/>
                </a:lnTo>
                <a:close/>
              </a:path>
            </a:pathLst>
          </a:custGeom>
          <a:blipFill rotWithShape="1">
            <a:blip r:embed="rId2"/>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72"/>
        <p:cNvGrpSpPr/>
        <p:nvPr/>
      </p:nvGrpSpPr>
      <p:grpSpPr>
        <a:xfrm>
          <a:off x="0" y="0"/>
          <a:ext cx="0" cy="0"/>
          <a:chOff x="0" y="0"/>
          <a:chExt cx="0" cy="0"/>
        </a:xfrm>
      </p:grpSpPr>
      <p:sp>
        <p:nvSpPr>
          <p:cNvPr id="73" name="Google Shape;73;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4" name="Google Shape;74;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75" name="Google Shape;75;p6"/>
          <p:cNvSpPr/>
          <p:nvPr/>
        </p:nvSpPr>
        <p:spPr>
          <a:xfrm>
            <a:off x="-550977" y="1528262"/>
            <a:ext cx="2691044" cy="3830669"/>
          </a:xfrm>
          <a:custGeom>
            <a:avLst/>
            <a:gdLst/>
            <a:ahLst/>
            <a:cxnLst/>
            <a:rect l="l" t="t" r="r" b="b"/>
            <a:pathLst>
              <a:path w="1812151" h="2579575" extrusionOk="0">
                <a:moveTo>
                  <a:pt x="0" y="0"/>
                </a:moveTo>
                <a:lnTo>
                  <a:pt x="1812152" y="0"/>
                </a:lnTo>
                <a:lnTo>
                  <a:pt x="1812152" y="2579575"/>
                </a:lnTo>
                <a:lnTo>
                  <a:pt x="0" y="2579575"/>
                </a:lnTo>
                <a:lnTo>
                  <a:pt x="0" y="0"/>
                </a:lnTo>
                <a:close/>
              </a:path>
            </a:pathLst>
          </a:custGeom>
          <a:blipFill rotWithShape="1">
            <a:blip r:embed="rId2"/>
            <a:stretch>
              <a:fillRect/>
            </a:stretch>
          </a:blipFill>
          <a:ln>
            <a:noFill/>
          </a:ln>
        </p:spPr>
      </p:sp>
      <p:sp>
        <p:nvSpPr>
          <p:cNvPr id="76" name="Google Shape;76;p6"/>
          <p:cNvSpPr/>
          <p:nvPr/>
        </p:nvSpPr>
        <p:spPr>
          <a:xfrm rot="-8925869">
            <a:off x="6583604" y="-435986"/>
            <a:ext cx="3447147" cy="1874386"/>
          </a:xfrm>
          <a:custGeom>
            <a:avLst/>
            <a:gdLst/>
            <a:ahLst/>
            <a:cxnLst/>
            <a:rect l="l" t="t" r="r" b="b"/>
            <a:pathLst>
              <a:path w="3177853" h="1727958" extrusionOk="0">
                <a:moveTo>
                  <a:pt x="0" y="0"/>
                </a:moveTo>
                <a:lnTo>
                  <a:pt x="3177854" y="0"/>
                </a:lnTo>
                <a:lnTo>
                  <a:pt x="3177854" y="1727957"/>
                </a:lnTo>
                <a:lnTo>
                  <a:pt x="0" y="1727957"/>
                </a:lnTo>
                <a:lnTo>
                  <a:pt x="0" y="0"/>
                </a:lnTo>
                <a:close/>
              </a:path>
            </a:pathLst>
          </a:custGeom>
          <a:blipFill rotWithShape="1">
            <a:blip r:embed="rId3"/>
            <a:stretch>
              <a:fillRect/>
            </a:stretch>
          </a:blipFill>
          <a:ln>
            <a:noFill/>
          </a:ln>
        </p:spPr>
      </p:sp>
      <p:sp>
        <p:nvSpPr>
          <p:cNvPr id="77" name="Google Shape;77;p6"/>
          <p:cNvSpPr/>
          <p:nvPr/>
        </p:nvSpPr>
        <p:spPr>
          <a:xfrm>
            <a:off x="6685605" y="2562696"/>
            <a:ext cx="2870600" cy="3163194"/>
          </a:xfrm>
          <a:custGeom>
            <a:avLst/>
            <a:gdLst/>
            <a:ahLst/>
            <a:cxnLst/>
            <a:rect l="l" t="t" r="r" b="b"/>
            <a:pathLst>
              <a:path w="2357782" h="2598106" extrusionOk="0">
                <a:moveTo>
                  <a:pt x="0" y="0"/>
                </a:moveTo>
                <a:lnTo>
                  <a:pt x="2357781" y="0"/>
                </a:lnTo>
                <a:lnTo>
                  <a:pt x="2357781" y="2598107"/>
                </a:lnTo>
                <a:lnTo>
                  <a:pt x="0" y="2598107"/>
                </a:lnTo>
                <a:lnTo>
                  <a:pt x="0" y="0"/>
                </a:lnTo>
                <a:close/>
              </a:path>
            </a:pathLst>
          </a:custGeom>
          <a:blipFill rotWithShape="1">
            <a:blip r:embed="rId4"/>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8"/>
        <p:cNvGrpSpPr/>
        <p:nvPr/>
      </p:nvGrpSpPr>
      <p:grpSpPr>
        <a:xfrm>
          <a:off x="0" y="0"/>
          <a:ext cx="0" cy="0"/>
          <a:chOff x="0" y="0"/>
          <a:chExt cx="0" cy="0"/>
        </a:xfrm>
      </p:grpSpPr>
      <p:sp>
        <p:nvSpPr>
          <p:cNvPr id="79" name="Google Shape;79;p7"/>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80" name="Google Shape;8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81" name="Google Shape;81;p7"/>
          <p:cNvSpPr/>
          <p:nvPr/>
        </p:nvSpPr>
        <p:spPr>
          <a:xfrm>
            <a:off x="7820888" y="-421325"/>
            <a:ext cx="1771867" cy="1726765"/>
          </a:xfrm>
          <a:custGeom>
            <a:avLst/>
            <a:gdLst/>
            <a:ahLst/>
            <a:cxnLst/>
            <a:rect l="l" t="t" r="r" b="b"/>
            <a:pathLst>
              <a:path w="1963287" h="1913313" extrusionOk="0">
                <a:moveTo>
                  <a:pt x="0" y="0"/>
                </a:moveTo>
                <a:lnTo>
                  <a:pt x="1963287" y="0"/>
                </a:lnTo>
                <a:lnTo>
                  <a:pt x="1963287" y="1913313"/>
                </a:lnTo>
                <a:lnTo>
                  <a:pt x="0" y="1913313"/>
                </a:lnTo>
                <a:lnTo>
                  <a:pt x="0" y="0"/>
                </a:lnTo>
                <a:close/>
              </a:path>
            </a:pathLst>
          </a:custGeom>
          <a:blipFill rotWithShape="1">
            <a:blip r:embed="rId2"/>
            <a:stretch>
              <a:fillRect/>
            </a:stretch>
          </a:blipFill>
          <a:ln>
            <a:noFill/>
          </a:ln>
        </p:spPr>
      </p:sp>
      <p:sp>
        <p:nvSpPr>
          <p:cNvPr id="82" name="Google Shape;82;p7"/>
          <p:cNvSpPr/>
          <p:nvPr/>
        </p:nvSpPr>
        <p:spPr>
          <a:xfrm>
            <a:off x="-344304" y="3656706"/>
            <a:ext cx="1772012" cy="1885120"/>
          </a:xfrm>
          <a:custGeom>
            <a:avLst/>
            <a:gdLst/>
            <a:ahLst/>
            <a:cxnLst/>
            <a:rect l="l" t="t" r="r" b="b"/>
            <a:pathLst>
              <a:path w="1826817" h="1943423" extrusionOk="0">
                <a:moveTo>
                  <a:pt x="0" y="0"/>
                </a:moveTo>
                <a:lnTo>
                  <a:pt x="1826817" y="0"/>
                </a:lnTo>
                <a:lnTo>
                  <a:pt x="1826817" y="1943423"/>
                </a:lnTo>
                <a:lnTo>
                  <a:pt x="0" y="1943423"/>
                </a:lnTo>
                <a:lnTo>
                  <a:pt x="0" y="0"/>
                </a:lnTo>
                <a:close/>
              </a:path>
            </a:pathLst>
          </a:custGeom>
          <a:blipFill rotWithShape="1">
            <a:blip r:embed="rId3"/>
            <a:stretch>
              <a:fillRect/>
            </a:stretch>
          </a:blipFill>
          <a:ln>
            <a:noFill/>
          </a:ln>
        </p:spPr>
      </p:sp>
      <p:sp>
        <p:nvSpPr>
          <p:cNvPr id="83" name="Google Shape;83;p7"/>
          <p:cNvSpPr/>
          <p:nvPr/>
        </p:nvSpPr>
        <p:spPr>
          <a:xfrm>
            <a:off x="263412" y="-519650"/>
            <a:ext cx="2334562" cy="1727576"/>
          </a:xfrm>
          <a:custGeom>
            <a:avLst/>
            <a:gdLst/>
            <a:ahLst/>
            <a:cxnLst/>
            <a:rect l="l" t="t" r="r" b="b"/>
            <a:pathLst>
              <a:path w="2122329" h="1570524" extrusionOk="0">
                <a:moveTo>
                  <a:pt x="0" y="0"/>
                </a:moveTo>
                <a:lnTo>
                  <a:pt x="2122329" y="0"/>
                </a:lnTo>
                <a:lnTo>
                  <a:pt x="2122329" y="1570524"/>
                </a:lnTo>
                <a:lnTo>
                  <a:pt x="0" y="1570524"/>
                </a:lnTo>
                <a:lnTo>
                  <a:pt x="0" y="0"/>
                </a:lnTo>
                <a:close/>
              </a:path>
            </a:pathLst>
          </a:custGeom>
          <a:blipFill rotWithShape="1">
            <a:blip r:embed="rId4"/>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4"/>
        <p:cNvGrpSpPr/>
        <p:nvPr/>
      </p:nvGrpSpPr>
      <p:grpSpPr>
        <a:xfrm>
          <a:off x="0" y="0"/>
          <a:ext cx="0" cy="0"/>
          <a:chOff x="0" y="0"/>
          <a:chExt cx="0" cy="0"/>
        </a:xfrm>
      </p:grpSpPr>
      <p:sp>
        <p:nvSpPr>
          <p:cNvPr id="85" name="Google Shape;85;p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6" name="Google Shape;86;p8"/>
          <p:cNvSpPr txBox="1">
            <a:spLocks noGrp="1"/>
          </p:cNvSpPr>
          <p:nvPr>
            <p:ph type="title"/>
          </p:nvPr>
        </p:nvSpPr>
        <p:spPr>
          <a:xfrm>
            <a:off x="0" y="1233175"/>
            <a:ext cx="45720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7" name="Google Shape;87;p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8" name="Google Shape;88;p8"/>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89" name="Google Shape;89;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90" name="Google Shape;90;p8"/>
          <p:cNvSpPr/>
          <p:nvPr/>
        </p:nvSpPr>
        <p:spPr>
          <a:xfrm>
            <a:off x="-281151" y="2962970"/>
            <a:ext cx="1630936" cy="2321618"/>
          </a:xfrm>
          <a:custGeom>
            <a:avLst/>
            <a:gdLst/>
            <a:ahLst/>
            <a:cxnLst/>
            <a:rect l="l" t="t" r="r" b="b"/>
            <a:pathLst>
              <a:path w="1812151" h="2579575" extrusionOk="0">
                <a:moveTo>
                  <a:pt x="0" y="0"/>
                </a:moveTo>
                <a:lnTo>
                  <a:pt x="1812152" y="0"/>
                </a:lnTo>
                <a:lnTo>
                  <a:pt x="1812152" y="2579575"/>
                </a:lnTo>
                <a:lnTo>
                  <a:pt x="0" y="2579575"/>
                </a:lnTo>
                <a:lnTo>
                  <a:pt x="0" y="0"/>
                </a:lnTo>
                <a:close/>
              </a:path>
            </a:pathLst>
          </a:custGeom>
          <a:blipFill rotWithShape="1">
            <a:blip r:embed="rId2"/>
            <a:stretch>
              <a:fillRect/>
            </a:stretch>
          </a:blipFill>
          <a:ln>
            <a:noFill/>
          </a:ln>
        </p:spPr>
      </p:sp>
      <p:sp>
        <p:nvSpPr>
          <p:cNvPr id="91" name="Google Shape;91;p8"/>
          <p:cNvSpPr/>
          <p:nvPr/>
        </p:nvSpPr>
        <p:spPr>
          <a:xfrm>
            <a:off x="8155377" y="-414882"/>
            <a:ext cx="1388061" cy="1405954"/>
          </a:xfrm>
          <a:custGeom>
            <a:avLst/>
            <a:gdLst/>
            <a:ahLst/>
            <a:cxnLst/>
            <a:rect l="l" t="t" r="r" b="b"/>
            <a:pathLst>
              <a:path w="1713655" h="1735746" extrusionOk="0">
                <a:moveTo>
                  <a:pt x="0" y="0"/>
                </a:moveTo>
                <a:lnTo>
                  <a:pt x="1713655" y="0"/>
                </a:lnTo>
                <a:lnTo>
                  <a:pt x="1713655" y="1735746"/>
                </a:lnTo>
                <a:lnTo>
                  <a:pt x="0" y="1735746"/>
                </a:lnTo>
                <a:lnTo>
                  <a:pt x="0" y="0"/>
                </a:lnTo>
                <a:close/>
              </a:path>
            </a:pathLst>
          </a:custGeom>
          <a:blipFill rotWithShape="1">
            <a:blip r:embed="rId3"/>
            <a:stretch>
              <a:fillRect/>
            </a:stretch>
          </a:blipFill>
          <a:ln>
            <a:noFill/>
          </a:ln>
        </p:spPr>
      </p:sp>
      <p:sp>
        <p:nvSpPr>
          <p:cNvPr id="92" name="Google Shape;92;p8"/>
          <p:cNvSpPr/>
          <p:nvPr/>
        </p:nvSpPr>
        <p:spPr>
          <a:xfrm>
            <a:off x="6900052" y="-552301"/>
            <a:ext cx="1165285" cy="1180307"/>
          </a:xfrm>
          <a:custGeom>
            <a:avLst/>
            <a:gdLst/>
            <a:ahLst/>
            <a:cxnLst/>
            <a:rect l="l" t="t" r="r" b="b"/>
            <a:pathLst>
              <a:path w="1713655" h="1735746" extrusionOk="0">
                <a:moveTo>
                  <a:pt x="0" y="0"/>
                </a:moveTo>
                <a:lnTo>
                  <a:pt x="1713655" y="0"/>
                </a:lnTo>
                <a:lnTo>
                  <a:pt x="1713655" y="1735746"/>
                </a:lnTo>
                <a:lnTo>
                  <a:pt x="0" y="1735746"/>
                </a:lnTo>
                <a:lnTo>
                  <a:pt x="0" y="0"/>
                </a:lnTo>
                <a:close/>
              </a:path>
            </a:pathLst>
          </a:custGeom>
          <a:blipFill rotWithShape="1">
            <a:blip r:embed="rId3"/>
            <a:stretch>
              <a:fillRect/>
            </a:stretch>
          </a:blipFill>
          <a:ln>
            <a:noFill/>
          </a:ln>
        </p:spPr>
      </p:sp>
      <p:sp>
        <p:nvSpPr>
          <p:cNvPr id="93" name="Google Shape;93;p8"/>
          <p:cNvSpPr/>
          <p:nvPr/>
        </p:nvSpPr>
        <p:spPr>
          <a:xfrm>
            <a:off x="8719253" y="991075"/>
            <a:ext cx="929658" cy="941642"/>
          </a:xfrm>
          <a:custGeom>
            <a:avLst/>
            <a:gdLst/>
            <a:ahLst/>
            <a:cxnLst/>
            <a:rect l="l" t="t" r="r" b="b"/>
            <a:pathLst>
              <a:path w="1713655" h="1735746" extrusionOk="0">
                <a:moveTo>
                  <a:pt x="0" y="0"/>
                </a:moveTo>
                <a:lnTo>
                  <a:pt x="1713655" y="0"/>
                </a:lnTo>
                <a:lnTo>
                  <a:pt x="1713655" y="1735746"/>
                </a:lnTo>
                <a:lnTo>
                  <a:pt x="0" y="1735746"/>
                </a:lnTo>
                <a:lnTo>
                  <a:pt x="0" y="0"/>
                </a:lnTo>
                <a:close/>
              </a:path>
            </a:pathLst>
          </a:custGeom>
          <a:blipFill rotWithShape="1">
            <a:blip r:embed="rId3"/>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4"/>
        <p:cNvGrpSpPr/>
        <p:nvPr/>
      </p:nvGrpSpPr>
      <p:grpSpPr>
        <a:xfrm>
          <a:off x="0" y="0"/>
          <a:ext cx="0" cy="0"/>
          <a:chOff x="0" y="0"/>
          <a:chExt cx="0" cy="0"/>
        </a:xfrm>
      </p:grpSpPr>
      <p:grpSp>
        <p:nvGrpSpPr>
          <p:cNvPr id="95" name="Google Shape;95;p9"/>
          <p:cNvGrpSpPr/>
          <p:nvPr/>
        </p:nvGrpSpPr>
        <p:grpSpPr>
          <a:xfrm>
            <a:off x="-245022" y="-25037"/>
            <a:ext cx="9634043" cy="5193574"/>
            <a:chOff x="-416162" y="0"/>
            <a:chExt cx="9634043" cy="5193574"/>
          </a:xfrm>
        </p:grpSpPr>
        <p:sp>
          <p:nvSpPr>
            <p:cNvPr id="96" name="Google Shape;96;p9"/>
            <p:cNvSpPr/>
            <p:nvPr/>
          </p:nvSpPr>
          <p:spPr>
            <a:xfrm>
              <a:off x="-416162" y="0"/>
              <a:ext cx="9634043" cy="1216299"/>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2"/>
              <a:stretch>
                <a:fillRect/>
              </a:stretch>
            </a:blipFill>
            <a:ln>
              <a:noFill/>
            </a:ln>
          </p:spPr>
        </p:sp>
        <p:sp>
          <p:nvSpPr>
            <p:cNvPr id="97" name="Google Shape;97;p9"/>
            <p:cNvSpPr/>
            <p:nvPr/>
          </p:nvSpPr>
          <p:spPr>
            <a:xfrm>
              <a:off x="-416162" y="994319"/>
              <a:ext cx="9634043" cy="1216299"/>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2"/>
              <a:stretch>
                <a:fillRect/>
              </a:stretch>
            </a:blipFill>
            <a:ln>
              <a:noFill/>
            </a:ln>
          </p:spPr>
        </p:sp>
        <p:sp>
          <p:nvSpPr>
            <p:cNvPr id="98" name="Google Shape;98;p9"/>
            <p:cNvSpPr/>
            <p:nvPr/>
          </p:nvSpPr>
          <p:spPr>
            <a:xfrm>
              <a:off x="-416162" y="1988637"/>
              <a:ext cx="9634043" cy="1216299"/>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2"/>
              <a:stretch>
                <a:fillRect/>
              </a:stretch>
            </a:blipFill>
            <a:ln>
              <a:noFill/>
            </a:ln>
          </p:spPr>
        </p:sp>
        <p:sp>
          <p:nvSpPr>
            <p:cNvPr id="99" name="Google Shape;99;p9"/>
            <p:cNvSpPr/>
            <p:nvPr/>
          </p:nvSpPr>
          <p:spPr>
            <a:xfrm>
              <a:off x="-416162" y="2982956"/>
              <a:ext cx="9634043" cy="1216299"/>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2"/>
              <a:stretch>
                <a:fillRect/>
              </a:stretch>
            </a:blipFill>
            <a:ln>
              <a:noFill/>
            </a:ln>
          </p:spPr>
        </p:sp>
        <p:sp>
          <p:nvSpPr>
            <p:cNvPr id="100" name="Google Shape;100;p9"/>
            <p:cNvSpPr/>
            <p:nvPr/>
          </p:nvSpPr>
          <p:spPr>
            <a:xfrm>
              <a:off x="-416162" y="3977275"/>
              <a:ext cx="9634043" cy="1216299"/>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2"/>
              <a:stretch>
                <a:fillRect/>
              </a:stretch>
            </a:blipFill>
            <a:ln>
              <a:noFill/>
            </a:ln>
          </p:spPr>
        </p:sp>
      </p:grpSp>
      <p:sp>
        <p:nvSpPr>
          <p:cNvPr id="101" name="Google Shape;101;p9"/>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p:txBody>
      </p:sp>
      <p:sp>
        <p:nvSpPr>
          <p:cNvPr id="102" name="Google Shape;10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03"/>
        <p:cNvGrpSpPr/>
        <p:nvPr/>
      </p:nvGrpSpPr>
      <p:grpSpPr>
        <a:xfrm>
          <a:off x="0" y="0"/>
          <a:ext cx="0" cy="0"/>
          <a:chOff x="0" y="0"/>
          <a:chExt cx="0" cy="0"/>
        </a:xfrm>
      </p:grpSpPr>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105" name="Google Shape;105;p10"/>
          <p:cNvSpPr/>
          <p:nvPr/>
        </p:nvSpPr>
        <p:spPr>
          <a:xfrm>
            <a:off x="-431176" y="2865665"/>
            <a:ext cx="2156460" cy="3069694"/>
          </a:xfrm>
          <a:custGeom>
            <a:avLst/>
            <a:gdLst/>
            <a:ahLst/>
            <a:cxnLst/>
            <a:rect l="l" t="t" r="r" b="b"/>
            <a:pathLst>
              <a:path w="1812151" h="2579575" extrusionOk="0">
                <a:moveTo>
                  <a:pt x="0" y="0"/>
                </a:moveTo>
                <a:lnTo>
                  <a:pt x="1812152" y="0"/>
                </a:lnTo>
                <a:lnTo>
                  <a:pt x="1812152" y="2579575"/>
                </a:lnTo>
                <a:lnTo>
                  <a:pt x="0" y="2579575"/>
                </a:lnTo>
                <a:lnTo>
                  <a:pt x="0" y="0"/>
                </a:lnTo>
                <a:close/>
              </a:path>
            </a:pathLst>
          </a:custGeom>
          <a:blipFill rotWithShape="1">
            <a:blip r:embed="rId2"/>
            <a:stretch>
              <a:fillRect/>
            </a:stretch>
          </a:blipFill>
          <a:ln>
            <a:noFill/>
          </a:ln>
        </p:spPr>
      </p:sp>
      <p:sp>
        <p:nvSpPr>
          <p:cNvPr id="106" name="Google Shape;106;p10"/>
          <p:cNvSpPr/>
          <p:nvPr/>
        </p:nvSpPr>
        <p:spPr>
          <a:xfrm rot="10800000" flipH="1">
            <a:off x="-303176" y="-191380"/>
            <a:ext cx="3440597" cy="1006375"/>
          </a:xfrm>
          <a:custGeom>
            <a:avLst/>
            <a:gdLst/>
            <a:ahLst/>
            <a:cxnLst/>
            <a:rect l="l" t="t" r="r" b="b"/>
            <a:pathLst>
              <a:path w="3640843" h="1064947" extrusionOk="0">
                <a:moveTo>
                  <a:pt x="0" y="0"/>
                </a:moveTo>
                <a:lnTo>
                  <a:pt x="3640843" y="0"/>
                </a:lnTo>
                <a:lnTo>
                  <a:pt x="3640843" y="1064946"/>
                </a:lnTo>
                <a:lnTo>
                  <a:pt x="0" y="1064946"/>
                </a:lnTo>
                <a:lnTo>
                  <a:pt x="0" y="0"/>
                </a:lnTo>
                <a:close/>
              </a:path>
            </a:pathLst>
          </a:custGeom>
          <a:blipFill rotWithShape="1">
            <a:blip r:embed="rId3"/>
            <a:stretch>
              <a:fillRect/>
            </a:stretch>
          </a:blipFill>
          <a:ln>
            <a:noFill/>
          </a:ln>
        </p:spPr>
      </p:sp>
      <p:sp>
        <p:nvSpPr>
          <p:cNvPr id="107" name="Google Shape;107;p10"/>
          <p:cNvSpPr/>
          <p:nvPr/>
        </p:nvSpPr>
        <p:spPr>
          <a:xfrm flipH="1">
            <a:off x="6236808" y="3532665"/>
            <a:ext cx="3291727" cy="1855711"/>
          </a:xfrm>
          <a:custGeom>
            <a:avLst/>
            <a:gdLst/>
            <a:ahLst/>
            <a:cxnLst/>
            <a:rect l="l" t="t" r="r" b="b"/>
            <a:pathLst>
              <a:path w="2868607" h="1617177" extrusionOk="0">
                <a:moveTo>
                  <a:pt x="2868608" y="0"/>
                </a:moveTo>
                <a:lnTo>
                  <a:pt x="0" y="0"/>
                </a:lnTo>
                <a:lnTo>
                  <a:pt x="0" y="1617178"/>
                </a:lnTo>
                <a:lnTo>
                  <a:pt x="2868608" y="1617178"/>
                </a:lnTo>
                <a:lnTo>
                  <a:pt x="2868608" y="0"/>
                </a:lnTo>
                <a:close/>
              </a:path>
            </a:pathLst>
          </a:custGeom>
          <a:blipFill rotWithShape="1">
            <a:blip r:embed="rId4"/>
            <a:stretch>
              <a:fillRect/>
            </a:stretch>
          </a:blipFill>
          <a:ln>
            <a:noFill/>
          </a:ln>
        </p:spPr>
      </p:sp>
      <p:sp>
        <p:nvSpPr>
          <p:cNvPr id="108" name="Google Shape;108;p10"/>
          <p:cNvSpPr/>
          <p:nvPr/>
        </p:nvSpPr>
        <p:spPr>
          <a:xfrm rot="10800000" flipH="1">
            <a:off x="7989701" y="-390803"/>
            <a:ext cx="3136375" cy="2246429"/>
          </a:xfrm>
          <a:custGeom>
            <a:avLst/>
            <a:gdLst/>
            <a:ahLst/>
            <a:cxnLst/>
            <a:rect l="l" t="t" r="r" b="b"/>
            <a:pathLst>
              <a:path w="2806600" h="2010227" extrusionOk="0">
                <a:moveTo>
                  <a:pt x="0" y="0"/>
                </a:moveTo>
                <a:lnTo>
                  <a:pt x="2806600" y="0"/>
                </a:lnTo>
                <a:lnTo>
                  <a:pt x="2806600" y="2010227"/>
                </a:lnTo>
                <a:lnTo>
                  <a:pt x="0" y="2010227"/>
                </a:lnTo>
                <a:lnTo>
                  <a:pt x="0" y="0"/>
                </a:lnTo>
                <a:close/>
              </a:path>
            </a:pathLst>
          </a:custGeom>
          <a:blipFill rotWithShape="1">
            <a:blip r:embed="rId5"/>
            <a:stretch>
              <a:fillRect/>
            </a:stretch>
          </a:blipFill>
          <a:ln>
            <a:noFill/>
          </a:ln>
        </p:spPr>
      </p:sp>
      <p:sp>
        <p:nvSpPr>
          <p:cNvPr id="109" name="Google Shape;109;p10"/>
          <p:cNvSpPr/>
          <p:nvPr/>
        </p:nvSpPr>
        <p:spPr>
          <a:xfrm>
            <a:off x="409404" y="967005"/>
            <a:ext cx="628016" cy="624090"/>
          </a:xfrm>
          <a:custGeom>
            <a:avLst/>
            <a:gdLst/>
            <a:ahLst/>
            <a:cxnLst/>
            <a:rect l="l" t="t" r="r" b="b"/>
            <a:pathLst>
              <a:path w="1256031" h="1248181" extrusionOk="0">
                <a:moveTo>
                  <a:pt x="0" y="0"/>
                </a:moveTo>
                <a:lnTo>
                  <a:pt x="1256031" y="0"/>
                </a:lnTo>
                <a:lnTo>
                  <a:pt x="1256031" y="1248181"/>
                </a:lnTo>
                <a:lnTo>
                  <a:pt x="0" y="1248181"/>
                </a:lnTo>
                <a:lnTo>
                  <a:pt x="0" y="0"/>
                </a:lnTo>
                <a:close/>
              </a:path>
            </a:pathLst>
          </a:custGeom>
          <a:blipFill rotWithShape="1">
            <a:blip r:embed="rId6"/>
            <a:stretch>
              <a:fillRect/>
            </a:stretch>
          </a:blipFill>
          <a:ln>
            <a:noFill/>
          </a:ln>
        </p:spPr>
      </p:sp>
      <p:sp>
        <p:nvSpPr>
          <p:cNvPr id="110" name="Google Shape;110;p10"/>
          <p:cNvSpPr/>
          <p:nvPr/>
        </p:nvSpPr>
        <p:spPr>
          <a:xfrm>
            <a:off x="7989704" y="300612"/>
            <a:ext cx="1053036" cy="1290485"/>
          </a:xfrm>
          <a:custGeom>
            <a:avLst/>
            <a:gdLst/>
            <a:ahLst/>
            <a:cxnLst/>
            <a:rect l="l" t="t" r="r" b="b"/>
            <a:pathLst>
              <a:path w="1477945" h="1811207" extrusionOk="0">
                <a:moveTo>
                  <a:pt x="0" y="0"/>
                </a:moveTo>
                <a:lnTo>
                  <a:pt x="1477945" y="0"/>
                </a:lnTo>
                <a:lnTo>
                  <a:pt x="1477945" y="1811207"/>
                </a:lnTo>
                <a:lnTo>
                  <a:pt x="0" y="1811207"/>
                </a:lnTo>
                <a:lnTo>
                  <a:pt x="0" y="0"/>
                </a:lnTo>
                <a:close/>
              </a:path>
            </a:pathLst>
          </a:custGeom>
          <a:blipFill rotWithShape="1">
            <a:blip r:embed="rId7"/>
            <a:stretch>
              <a:fillRect/>
            </a:stretch>
          </a:blipFill>
          <a:ln>
            <a:noFill/>
          </a:ln>
        </p:spPr>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17"/>
        <p:cNvGrpSpPr/>
        <p:nvPr/>
      </p:nvGrpSpPr>
      <p:grpSpPr>
        <a:xfrm>
          <a:off x="0" y="0"/>
          <a:ext cx="0" cy="0"/>
          <a:chOff x="0" y="0"/>
          <a:chExt cx="0" cy="0"/>
        </a:xfrm>
      </p:grpSpPr>
      <p:sp>
        <p:nvSpPr>
          <p:cNvPr id="118" name="Google Shape;118;p12"/>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19" name="Google Shape;119;p12"/>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20" name="Google Shape;120;p12"/>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121"/>
        <p:cNvGrpSpPr/>
        <p:nvPr/>
      </p:nvGrpSpPr>
      <p:grpSpPr>
        <a:xfrm>
          <a:off x="0" y="0"/>
          <a:ext cx="0" cy="0"/>
          <a:chOff x="0" y="0"/>
          <a:chExt cx="0" cy="0"/>
        </a:xfrm>
      </p:grpSpPr>
      <p:sp>
        <p:nvSpPr>
          <p:cNvPr id="122" name="Google Shape;122;p13"/>
          <p:cNvSpPr txBox="1">
            <a:spLocks noGrp="1"/>
          </p:cNvSpPr>
          <p:nvPr>
            <p:ph type="ctrTitle"/>
          </p:nvPr>
        </p:nvSpPr>
        <p:spPr>
          <a:xfrm>
            <a:off x="342900" y="1065213"/>
            <a:ext cx="3886200" cy="735013"/>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23" name="Google Shape;123;p13"/>
          <p:cNvSpPr txBox="1">
            <a:spLocks noGrp="1"/>
          </p:cNvSpPr>
          <p:nvPr>
            <p:ph type="subTitle" idx="1"/>
          </p:nvPr>
        </p:nvSpPr>
        <p:spPr>
          <a:xfrm>
            <a:off x="685800" y="1943100"/>
            <a:ext cx="3200400" cy="876300"/>
          </a:xfrm>
          <a:prstGeom prst="rect">
            <a:avLst/>
          </a:prstGeom>
          <a:noFill/>
          <a:ln>
            <a:noFill/>
          </a:ln>
        </p:spPr>
        <p:txBody>
          <a:bodyPr spcFirstLastPara="1" wrap="square" lIns="45725" tIns="22850" rIns="45725" bIns="22850" anchor="t" anchorCtr="0">
            <a:normAutofit/>
          </a:bodyPr>
          <a:lstStyle>
            <a:lvl1pPr lvl="0" algn="ctr">
              <a:spcBef>
                <a:spcPts val="300"/>
              </a:spcBef>
              <a:spcAft>
                <a:spcPts val="0"/>
              </a:spcAft>
              <a:buClr>
                <a:srgbClr val="888888"/>
              </a:buClr>
              <a:buSzPts val="1600"/>
              <a:buNone/>
              <a:defRPr>
                <a:solidFill>
                  <a:srgbClr val="888888"/>
                </a:solidFill>
              </a:defRPr>
            </a:lvl1pPr>
            <a:lvl2pPr lvl="1" algn="ctr">
              <a:spcBef>
                <a:spcPts val="300"/>
              </a:spcBef>
              <a:spcAft>
                <a:spcPts val="0"/>
              </a:spcAft>
              <a:buClr>
                <a:srgbClr val="888888"/>
              </a:buClr>
              <a:buSzPts val="1400"/>
              <a:buNone/>
              <a:defRPr>
                <a:solidFill>
                  <a:srgbClr val="888888"/>
                </a:solidFill>
              </a:defRPr>
            </a:lvl2pPr>
            <a:lvl3pPr lvl="2" algn="ctr">
              <a:spcBef>
                <a:spcPts val="200"/>
              </a:spcBef>
              <a:spcAft>
                <a:spcPts val="0"/>
              </a:spcAft>
              <a:buClr>
                <a:srgbClr val="888888"/>
              </a:buClr>
              <a:buSzPts val="1200"/>
              <a:buNone/>
              <a:defRPr>
                <a:solidFill>
                  <a:srgbClr val="888888"/>
                </a:solidFill>
              </a:defRPr>
            </a:lvl3pPr>
            <a:lvl4pPr lvl="3" algn="ctr">
              <a:spcBef>
                <a:spcPts val="200"/>
              </a:spcBef>
              <a:spcAft>
                <a:spcPts val="0"/>
              </a:spcAft>
              <a:buClr>
                <a:srgbClr val="888888"/>
              </a:buClr>
              <a:buSzPts val="1000"/>
              <a:buNone/>
              <a:defRPr>
                <a:solidFill>
                  <a:srgbClr val="888888"/>
                </a:solidFill>
              </a:defRPr>
            </a:lvl4pPr>
            <a:lvl5pPr lvl="4" algn="ctr">
              <a:spcBef>
                <a:spcPts val="200"/>
              </a:spcBef>
              <a:spcAft>
                <a:spcPts val="0"/>
              </a:spcAft>
              <a:buClr>
                <a:srgbClr val="888888"/>
              </a:buClr>
              <a:buSzPts val="1000"/>
              <a:buNone/>
              <a:defRPr>
                <a:solidFill>
                  <a:srgbClr val="888888"/>
                </a:solidFill>
              </a:defRPr>
            </a:lvl5pPr>
            <a:lvl6pPr lvl="5" algn="ctr">
              <a:spcBef>
                <a:spcPts val="200"/>
              </a:spcBef>
              <a:spcAft>
                <a:spcPts val="0"/>
              </a:spcAft>
              <a:buClr>
                <a:srgbClr val="888888"/>
              </a:buClr>
              <a:buSzPts val="1000"/>
              <a:buNone/>
              <a:defRPr>
                <a:solidFill>
                  <a:srgbClr val="888888"/>
                </a:solidFill>
              </a:defRPr>
            </a:lvl6pPr>
            <a:lvl7pPr lvl="6" algn="ctr">
              <a:spcBef>
                <a:spcPts val="200"/>
              </a:spcBef>
              <a:spcAft>
                <a:spcPts val="0"/>
              </a:spcAft>
              <a:buClr>
                <a:srgbClr val="888888"/>
              </a:buClr>
              <a:buSzPts val="1000"/>
              <a:buNone/>
              <a:defRPr>
                <a:solidFill>
                  <a:srgbClr val="888888"/>
                </a:solidFill>
              </a:defRPr>
            </a:lvl7pPr>
            <a:lvl8pPr lvl="7" algn="ctr">
              <a:spcBef>
                <a:spcPts val="200"/>
              </a:spcBef>
              <a:spcAft>
                <a:spcPts val="0"/>
              </a:spcAft>
              <a:buClr>
                <a:srgbClr val="888888"/>
              </a:buClr>
              <a:buSzPts val="1000"/>
              <a:buNone/>
              <a:defRPr>
                <a:solidFill>
                  <a:srgbClr val="888888"/>
                </a:solidFill>
              </a:defRPr>
            </a:lvl8pPr>
            <a:lvl9pPr lvl="8" algn="ctr">
              <a:spcBef>
                <a:spcPts val="200"/>
              </a:spcBef>
              <a:spcAft>
                <a:spcPts val="0"/>
              </a:spcAft>
              <a:buClr>
                <a:srgbClr val="888888"/>
              </a:buClr>
              <a:buSzPts val="1000"/>
              <a:buNone/>
              <a:defRPr>
                <a:solidFill>
                  <a:srgbClr val="888888"/>
                </a:solidFill>
              </a:defRPr>
            </a:lvl9pPr>
          </a:lstStyle>
          <a:p/>
        </p:txBody>
      </p:sp>
      <p:sp>
        <p:nvSpPr>
          <p:cNvPr id="124" name="Google Shape;124;p13"/>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25" name="Google Shape;125;p13"/>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26" name="Google Shape;126;p13"/>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1" name="Shape 127"/>
        <p:cNvGrpSpPr/>
        <p:nvPr/>
      </p:nvGrpSpPr>
      <p:grpSpPr>
        <a:xfrm>
          <a:off x="0" y="0"/>
          <a:ext cx="0" cy="0"/>
          <a:chOff x="0" y="0"/>
          <a:chExt cx="0" cy="0"/>
        </a:xfrm>
      </p:grpSpPr>
      <p:sp>
        <p:nvSpPr>
          <p:cNvPr id="128" name="Google Shape;128;p14"/>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29" name="Google Shape;129;p14"/>
          <p:cNvSpPr txBox="1">
            <a:spLocks noGrp="1"/>
          </p:cNvSpPr>
          <p:nvPr>
            <p:ph type="body" idx="1"/>
          </p:nvPr>
        </p:nvSpPr>
        <p:spPr>
          <a:xfrm>
            <a:off x="228600" y="800100"/>
            <a:ext cx="4114800" cy="2262982"/>
          </a:xfrm>
          <a:prstGeom prst="rect">
            <a:avLst/>
          </a:prstGeom>
          <a:noFill/>
          <a:ln>
            <a:noFill/>
          </a:ln>
        </p:spPr>
        <p:txBody>
          <a:bodyPr spcFirstLastPara="1" wrap="square" lIns="45725" tIns="22850" rIns="45725" bIns="22850" anchor="t" anchorCtr="0">
            <a:normAutofit/>
          </a:bodyPr>
          <a:lstStyle>
            <a:lvl1pPr marL="457200" lvl="0" indent="-285750" algn="l">
              <a:spcBef>
                <a:spcPts val="200"/>
              </a:spcBef>
              <a:spcAft>
                <a:spcPts val="0"/>
              </a:spcAft>
              <a:buClr>
                <a:schemeClr val="dk1"/>
              </a:buClr>
              <a:buSzPts val="900"/>
              <a:buChar char="•"/>
              <a:defRPr/>
            </a:lvl1pPr>
            <a:lvl2pPr marL="914400" lvl="1" indent="-285750" algn="l">
              <a:spcBef>
                <a:spcPts val="200"/>
              </a:spcBef>
              <a:spcAft>
                <a:spcPts val="0"/>
              </a:spcAft>
              <a:buClr>
                <a:schemeClr val="dk1"/>
              </a:buClr>
              <a:buSzPts val="900"/>
              <a:buChar char="–"/>
              <a:defRPr/>
            </a:lvl2pPr>
            <a:lvl3pPr marL="1371600" lvl="2" indent="-285750" algn="l">
              <a:spcBef>
                <a:spcPts val="200"/>
              </a:spcBef>
              <a:spcAft>
                <a:spcPts val="0"/>
              </a:spcAft>
              <a:buClr>
                <a:schemeClr val="dk1"/>
              </a:buClr>
              <a:buSzPts val="900"/>
              <a:buChar char="•"/>
              <a:defRPr/>
            </a:lvl3pPr>
            <a:lvl4pPr marL="1828800" lvl="3" indent="-285750" algn="l">
              <a:spcBef>
                <a:spcPts val="200"/>
              </a:spcBef>
              <a:spcAft>
                <a:spcPts val="0"/>
              </a:spcAft>
              <a:buClr>
                <a:schemeClr val="dk1"/>
              </a:buClr>
              <a:buSzPts val="900"/>
              <a:buChar char="–"/>
              <a:defRPr/>
            </a:lvl4pPr>
            <a:lvl5pPr marL="2286000" lvl="4" indent="-285750" algn="l">
              <a:spcBef>
                <a:spcPts val="200"/>
              </a:spcBef>
              <a:spcAft>
                <a:spcPts val="0"/>
              </a:spcAft>
              <a:buClr>
                <a:schemeClr val="dk1"/>
              </a:buClr>
              <a:buSzPts val="900"/>
              <a:buChar char="»"/>
              <a:defRPr/>
            </a:lvl5pPr>
            <a:lvl6pPr marL="2743200" lvl="5" indent="-285750" algn="l">
              <a:spcBef>
                <a:spcPts val="200"/>
              </a:spcBef>
              <a:spcAft>
                <a:spcPts val="0"/>
              </a:spcAft>
              <a:buClr>
                <a:schemeClr val="dk1"/>
              </a:buClr>
              <a:buSzPts val="900"/>
              <a:buChar char="•"/>
              <a:defRPr/>
            </a:lvl6pPr>
            <a:lvl7pPr marL="3200400" lvl="6" indent="-285750" algn="l">
              <a:spcBef>
                <a:spcPts val="200"/>
              </a:spcBef>
              <a:spcAft>
                <a:spcPts val="0"/>
              </a:spcAft>
              <a:buClr>
                <a:schemeClr val="dk1"/>
              </a:buClr>
              <a:buSzPts val="900"/>
              <a:buChar char="•"/>
              <a:defRPr/>
            </a:lvl7pPr>
            <a:lvl8pPr marL="3657600" lvl="7" indent="-285750" algn="l">
              <a:spcBef>
                <a:spcPts val="200"/>
              </a:spcBef>
              <a:spcAft>
                <a:spcPts val="0"/>
              </a:spcAft>
              <a:buClr>
                <a:schemeClr val="dk1"/>
              </a:buClr>
              <a:buSzPts val="900"/>
              <a:buChar char="•"/>
              <a:defRPr/>
            </a:lvl8pPr>
            <a:lvl9pPr marL="4114800" lvl="8" indent="-285750" algn="l">
              <a:spcBef>
                <a:spcPts val="200"/>
              </a:spcBef>
              <a:spcAft>
                <a:spcPts val="0"/>
              </a:spcAft>
              <a:buClr>
                <a:schemeClr val="dk1"/>
              </a:buClr>
              <a:buSzPts val="900"/>
              <a:buChar char="•"/>
              <a:defRPr/>
            </a:lvl9pPr>
          </a:lstStyle>
          <a:p/>
        </p:txBody>
      </p:sp>
      <p:sp>
        <p:nvSpPr>
          <p:cNvPr id="130" name="Google Shape;130;p14"/>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31" name="Google Shape;131;p14"/>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32" name="Google Shape;132;p14"/>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33"/>
        <p:cNvGrpSpPr/>
        <p:nvPr/>
      </p:nvGrpSpPr>
      <p:grpSpPr>
        <a:xfrm>
          <a:off x="0" y="0"/>
          <a:ext cx="0" cy="0"/>
          <a:chOff x="0" y="0"/>
          <a:chExt cx="0" cy="0"/>
        </a:xfrm>
      </p:grpSpPr>
      <p:sp>
        <p:nvSpPr>
          <p:cNvPr id="134" name="Google Shape;134;p15"/>
          <p:cNvSpPr txBox="1">
            <a:spLocks noGrp="1"/>
          </p:cNvSpPr>
          <p:nvPr>
            <p:ph type="title"/>
          </p:nvPr>
        </p:nvSpPr>
        <p:spPr>
          <a:xfrm>
            <a:off x="361156" y="2203450"/>
            <a:ext cx="3886200" cy="681038"/>
          </a:xfrm>
          <a:prstGeom prst="rect">
            <a:avLst/>
          </a:prstGeom>
          <a:noFill/>
          <a:ln>
            <a:noFill/>
          </a:ln>
        </p:spPr>
        <p:txBody>
          <a:bodyPr spcFirstLastPara="1" wrap="square" lIns="45725" tIns="22850" rIns="45725" bIns="22850" anchor="t" anchorCtr="0">
            <a:normAutofit/>
          </a:bodyPr>
          <a:lstStyle>
            <a:lvl1pPr lvl="0" algn="l">
              <a:spcBef>
                <a:spcPts val="0"/>
              </a:spcBef>
              <a:spcAft>
                <a:spcPts val="0"/>
              </a:spcAft>
              <a:buClr>
                <a:schemeClr val="dk1"/>
              </a:buClr>
              <a:buSzPts val="2000"/>
              <a:buFont typeface="Calibri" panose="020F0502020204030204"/>
              <a:buNone/>
              <a:defRPr sz="2000" b="1" cap="none"/>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35" name="Google Shape;135;p15"/>
          <p:cNvSpPr txBox="1">
            <a:spLocks noGrp="1"/>
          </p:cNvSpPr>
          <p:nvPr>
            <p:ph type="body" idx="1"/>
          </p:nvPr>
        </p:nvSpPr>
        <p:spPr>
          <a:xfrm>
            <a:off x="361156" y="1453357"/>
            <a:ext cx="3886200" cy="750094"/>
          </a:xfrm>
          <a:prstGeom prst="rect">
            <a:avLst/>
          </a:prstGeom>
          <a:noFill/>
          <a:ln>
            <a:noFill/>
          </a:ln>
        </p:spPr>
        <p:txBody>
          <a:bodyPr spcFirstLastPara="1" wrap="square" lIns="45725" tIns="22850" rIns="45725" bIns="22850" anchor="b" anchorCtr="0">
            <a:normAutofit/>
          </a:bodyPr>
          <a:lstStyle>
            <a:lvl1pPr marL="457200" lvl="0" indent="-228600" algn="l">
              <a:spcBef>
                <a:spcPts val="200"/>
              </a:spcBef>
              <a:spcAft>
                <a:spcPts val="0"/>
              </a:spcAft>
              <a:buClr>
                <a:srgbClr val="888888"/>
              </a:buClr>
              <a:buSzPts val="1000"/>
              <a:buNone/>
              <a:defRPr sz="1000">
                <a:solidFill>
                  <a:srgbClr val="888888"/>
                </a:solidFill>
              </a:defRPr>
            </a:lvl1pPr>
            <a:lvl2pPr marL="914400" lvl="1" indent="-228600" algn="l">
              <a:spcBef>
                <a:spcPts val="200"/>
              </a:spcBef>
              <a:spcAft>
                <a:spcPts val="0"/>
              </a:spcAft>
              <a:buClr>
                <a:srgbClr val="888888"/>
              </a:buClr>
              <a:buSzPts val="900"/>
              <a:buNone/>
              <a:defRPr sz="900">
                <a:solidFill>
                  <a:srgbClr val="888888"/>
                </a:solidFill>
              </a:defRPr>
            </a:lvl2pPr>
            <a:lvl3pPr marL="1371600" lvl="2" indent="-228600" algn="l">
              <a:spcBef>
                <a:spcPts val="200"/>
              </a:spcBef>
              <a:spcAft>
                <a:spcPts val="0"/>
              </a:spcAft>
              <a:buClr>
                <a:srgbClr val="888888"/>
              </a:buClr>
              <a:buSzPts val="800"/>
              <a:buNone/>
              <a:defRPr sz="800">
                <a:solidFill>
                  <a:srgbClr val="888888"/>
                </a:solidFill>
              </a:defRPr>
            </a:lvl3pPr>
            <a:lvl4pPr marL="1828800" lvl="3" indent="-228600" algn="l">
              <a:spcBef>
                <a:spcPts val="100"/>
              </a:spcBef>
              <a:spcAft>
                <a:spcPts val="0"/>
              </a:spcAft>
              <a:buClr>
                <a:srgbClr val="888888"/>
              </a:buClr>
              <a:buSzPts val="700"/>
              <a:buNone/>
              <a:defRPr sz="700">
                <a:solidFill>
                  <a:srgbClr val="888888"/>
                </a:solidFill>
              </a:defRPr>
            </a:lvl4pPr>
            <a:lvl5pPr marL="2286000" lvl="4" indent="-228600" algn="l">
              <a:spcBef>
                <a:spcPts val="100"/>
              </a:spcBef>
              <a:spcAft>
                <a:spcPts val="0"/>
              </a:spcAft>
              <a:buClr>
                <a:srgbClr val="888888"/>
              </a:buClr>
              <a:buSzPts val="700"/>
              <a:buNone/>
              <a:defRPr sz="700">
                <a:solidFill>
                  <a:srgbClr val="888888"/>
                </a:solidFill>
              </a:defRPr>
            </a:lvl5pPr>
            <a:lvl6pPr marL="2743200" lvl="5" indent="-228600" algn="l">
              <a:spcBef>
                <a:spcPts val="100"/>
              </a:spcBef>
              <a:spcAft>
                <a:spcPts val="0"/>
              </a:spcAft>
              <a:buClr>
                <a:srgbClr val="888888"/>
              </a:buClr>
              <a:buSzPts val="700"/>
              <a:buNone/>
              <a:defRPr sz="700">
                <a:solidFill>
                  <a:srgbClr val="888888"/>
                </a:solidFill>
              </a:defRPr>
            </a:lvl6pPr>
            <a:lvl7pPr marL="3200400" lvl="6" indent="-228600" algn="l">
              <a:spcBef>
                <a:spcPts val="100"/>
              </a:spcBef>
              <a:spcAft>
                <a:spcPts val="0"/>
              </a:spcAft>
              <a:buClr>
                <a:srgbClr val="888888"/>
              </a:buClr>
              <a:buSzPts val="700"/>
              <a:buNone/>
              <a:defRPr sz="700">
                <a:solidFill>
                  <a:srgbClr val="888888"/>
                </a:solidFill>
              </a:defRPr>
            </a:lvl7pPr>
            <a:lvl8pPr marL="3657600" lvl="7" indent="-228600" algn="l">
              <a:spcBef>
                <a:spcPts val="100"/>
              </a:spcBef>
              <a:spcAft>
                <a:spcPts val="0"/>
              </a:spcAft>
              <a:buClr>
                <a:srgbClr val="888888"/>
              </a:buClr>
              <a:buSzPts val="700"/>
              <a:buNone/>
              <a:defRPr sz="700">
                <a:solidFill>
                  <a:srgbClr val="888888"/>
                </a:solidFill>
              </a:defRPr>
            </a:lvl8pPr>
            <a:lvl9pPr marL="4114800" lvl="8" indent="-228600" algn="l">
              <a:spcBef>
                <a:spcPts val="100"/>
              </a:spcBef>
              <a:spcAft>
                <a:spcPts val="0"/>
              </a:spcAft>
              <a:buClr>
                <a:srgbClr val="888888"/>
              </a:buClr>
              <a:buSzPts val="700"/>
              <a:buNone/>
              <a:defRPr sz="700">
                <a:solidFill>
                  <a:srgbClr val="888888"/>
                </a:solidFill>
              </a:defRPr>
            </a:lvl9pPr>
          </a:lstStyle>
          <a:p/>
        </p:txBody>
      </p:sp>
      <p:sp>
        <p:nvSpPr>
          <p:cNvPr id="136" name="Google Shape;136;p15"/>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37" name="Google Shape;137;p15"/>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38" name="Google Shape;138;p15"/>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1" name="Shape 139"/>
        <p:cNvGrpSpPr/>
        <p:nvPr/>
      </p:nvGrpSpPr>
      <p:grpSpPr>
        <a:xfrm>
          <a:off x="0" y="0"/>
          <a:ext cx="0" cy="0"/>
          <a:chOff x="0" y="0"/>
          <a:chExt cx="0" cy="0"/>
        </a:xfrm>
      </p:grpSpPr>
      <p:sp>
        <p:nvSpPr>
          <p:cNvPr id="140" name="Google Shape;140;p16"/>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41" name="Google Shape;141;p16"/>
          <p:cNvSpPr txBox="1">
            <a:spLocks noGrp="1"/>
          </p:cNvSpPr>
          <p:nvPr>
            <p:ph type="body" idx="1"/>
          </p:nvPr>
        </p:nvSpPr>
        <p:spPr>
          <a:xfrm>
            <a:off x="228600" y="800100"/>
            <a:ext cx="2019300" cy="2262982"/>
          </a:xfrm>
          <a:prstGeom prst="rect">
            <a:avLst/>
          </a:prstGeom>
          <a:noFill/>
          <a:ln>
            <a:noFill/>
          </a:ln>
        </p:spPr>
        <p:txBody>
          <a:bodyPr spcFirstLastPara="1" wrap="square" lIns="45725" tIns="22850" rIns="45725" bIns="22850" anchor="t" anchorCtr="0">
            <a:normAutofit/>
          </a:bodyPr>
          <a:lstStyle>
            <a:lvl1pPr marL="457200" lvl="0" indent="-317500" algn="l">
              <a:spcBef>
                <a:spcPts val="300"/>
              </a:spcBef>
              <a:spcAft>
                <a:spcPts val="0"/>
              </a:spcAft>
              <a:buClr>
                <a:schemeClr val="dk1"/>
              </a:buClr>
              <a:buSzPts val="1400"/>
              <a:buChar char="•"/>
              <a:defRPr sz="1400"/>
            </a:lvl1pPr>
            <a:lvl2pPr marL="914400" lvl="1" indent="-304800" algn="l">
              <a:spcBef>
                <a:spcPts val="200"/>
              </a:spcBef>
              <a:spcAft>
                <a:spcPts val="0"/>
              </a:spcAft>
              <a:buClr>
                <a:schemeClr val="dk1"/>
              </a:buClr>
              <a:buSzPts val="1200"/>
              <a:buChar char="–"/>
              <a:defRPr sz="1200"/>
            </a:lvl2pPr>
            <a:lvl3pPr marL="1371600" lvl="2" indent="-292100" algn="l">
              <a:spcBef>
                <a:spcPts val="200"/>
              </a:spcBef>
              <a:spcAft>
                <a:spcPts val="0"/>
              </a:spcAft>
              <a:buClr>
                <a:schemeClr val="dk1"/>
              </a:buClr>
              <a:buSzPts val="1000"/>
              <a:buChar char="•"/>
              <a:defRPr sz="1000"/>
            </a:lvl3pPr>
            <a:lvl4pPr marL="1828800" lvl="3" indent="-285750" algn="l">
              <a:spcBef>
                <a:spcPts val="200"/>
              </a:spcBef>
              <a:spcAft>
                <a:spcPts val="0"/>
              </a:spcAft>
              <a:buClr>
                <a:schemeClr val="dk1"/>
              </a:buClr>
              <a:buSzPts val="900"/>
              <a:buChar char="–"/>
              <a:defRPr sz="900"/>
            </a:lvl4pPr>
            <a:lvl5pPr marL="2286000" lvl="4" indent="-285750" algn="l">
              <a:spcBef>
                <a:spcPts val="200"/>
              </a:spcBef>
              <a:spcAft>
                <a:spcPts val="0"/>
              </a:spcAft>
              <a:buClr>
                <a:schemeClr val="dk1"/>
              </a:buClr>
              <a:buSzPts val="900"/>
              <a:buChar char="»"/>
              <a:defRPr sz="900"/>
            </a:lvl5pPr>
            <a:lvl6pPr marL="2743200" lvl="5" indent="-285750" algn="l">
              <a:spcBef>
                <a:spcPts val="200"/>
              </a:spcBef>
              <a:spcAft>
                <a:spcPts val="0"/>
              </a:spcAft>
              <a:buClr>
                <a:schemeClr val="dk1"/>
              </a:buClr>
              <a:buSzPts val="900"/>
              <a:buChar char="•"/>
              <a:defRPr sz="900"/>
            </a:lvl6pPr>
            <a:lvl7pPr marL="3200400" lvl="6" indent="-285750" algn="l">
              <a:spcBef>
                <a:spcPts val="200"/>
              </a:spcBef>
              <a:spcAft>
                <a:spcPts val="0"/>
              </a:spcAft>
              <a:buClr>
                <a:schemeClr val="dk1"/>
              </a:buClr>
              <a:buSzPts val="900"/>
              <a:buChar char="•"/>
              <a:defRPr sz="900"/>
            </a:lvl7pPr>
            <a:lvl8pPr marL="3657600" lvl="7" indent="-285750" algn="l">
              <a:spcBef>
                <a:spcPts val="200"/>
              </a:spcBef>
              <a:spcAft>
                <a:spcPts val="0"/>
              </a:spcAft>
              <a:buClr>
                <a:schemeClr val="dk1"/>
              </a:buClr>
              <a:buSzPts val="900"/>
              <a:buChar char="•"/>
              <a:defRPr sz="900"/>
            </a:lvl8pPr>
            <a:lvl9pPr marL="4114800" lvl="8" indent="-285750" algn="l">
              <a:spcBef>
                <a:spcPts val="200"/>
              </a:spcBef>
              <a:spcAft>
                <a:spcPts val="0"/>
              </a:spcAft>
              <a:buClr>
                <a:schemeClr val="dk1"/>
              </a:buClr>
              <a:buSzPts val="900"/>
              <a:buChar char="•"/>
              <a:defRPr sz="900"/>
            </a:lvl9pPr>
          </a:lstStyle>
          <a:p/>
        </p:txBody>
      </p:sp>
      <p:sp>
        <p:nvSpPr>
          <p:cNvPr id="142" name="Google Shape;142;p16"/>
          <p:cNvSpPr txBox="1">
            <a:spLocks noGrp="1"/>
          </p:cNvSpPr>
          <p:nvPr>
            <p:ph type="body" idx="2"/>
          </p:nvPr>
        </p:nvSpPr>
        <p:spPr>
          <a:xfrm>
            <a:off x="2324100" y="800100"/>
            <a:ext cx="2019300" cy="2262982"/>
          </a:xfrm>
          <a:prstGeom prst="rect">
            <a:avLst/>
          </a:prstGeom>
          <a:noFill/>
          <a:ln>
            <a:noFill/>
          </a:ln>
        </p:spPr>
        <p:txBody>
          <a:bodyPr spcFirstLastPara="1" wrap="square" lIns="45725" tIns="22850" rIns="45725" bIns="22850" anchor="t" anchorCtr="0">
            <a:normAutofit/>
          </a:bodyPr>
          <a:lstStyle>
            <a:lvl1pPr marL="457200" lvl="0" indent="-317500" algn="l">
              <a:spcBef>
                <a:spcPts val="300"/>
              </a:spcBef>
              <a:spcAft>
                <a:spcPts val="0"/>
              </a:spcAft>
              <a:buClr>
                <a:schemeClr val="dk1"/>
              </a:buClr>
              <a:buSzPts val="1400"/>
              <a:buChar char="•"/>
              <a:defRPr sz="1400"/>
            </a:lvl1pPr>
            <a:lvl2pPr marL="914400" lvl="1" indent="-304800" algn="l">
              <a:spcBef>
                <a:spcPts val="200"/>
              </a:spcBef>
              <a:spcAft>
                <a:spcPts val="0"/>
              </a:spcAft>
              <a:buClr>
                <a:schemeClr val="dk1"/>
              </a:buClr>
              <a:buSzPts val="1200"/>
              <a:buChar char="–"/>
              <a:defRPr sz="1200"/>
            </a:lvl2pPr>
            <a:lvl3pPr marL="1371600" lvl="2" indent="-292100" algn="l">
              <a:spcBef>
                <a:spcPts val="200"/>
              </a:spcBef>
              <a:spcAft>
                <a:spcPts val="0"/>
              </a:spcAft>
              <a:buClr>
                <a:schemeClr val="dk1"/>
              </a:buClr>
              <a:buSzPts val="1000"/>
              <a:buChar char="•"/>
              <a:defRPr sz="1000"/>
            </a:lvl3pPr>
            <a:lvl4pPr marL="1828800" lvl="3" indent="-285750" algn="l">
              <a:spcBef>
                <a:spcPts val="200"/>
              </a:spcBef>
              <a:spcAft>
                <a:spcPts val="0"/>
              </a:spcAft>
              <a:buClr>
                <a:schemeClr val="dk1"/>
              </a:buClr>
              <a:buSzPts val="900"/>
              <a:buChar char="–"/>
              <a:defRPr sz="900"/>
            </a:lvl4pPr>
            <a:lvl5pPr marL="2286000" lvl="4" indent="-285750" algn="l">
              <a:spcBef>
                <a:spcPts val="200"/>
              </a:spcBef>
              <a:spcAft>
                <a:spcPts val="0"/>
              </a:spcAft>
              <a:buClr>
                <a:schemeClr val="dk1"/>
              </a:buClr>
              <a:buSzPts val="900"/>
              <a:buChar char="»"/>
              <a:defRPr sz="900"/>
            </a:lvl5pPr>
            <a:lvl6pPr marL="2743200" lvl="5" indent="-285750" algn="l">
              <a:spcBef>
                <a:spcPts val="200"/>
              </a:spcBef>
              <a:spcAft>
                <a:spcPts val="0"/>
              </a:spcAft>
              <a:buClr>
                <a:schemeClr val="dk1"/>
              </a:buClr>
              <a:buSzPts val="900"/>
              <a:buChar char="•"/>
              <a:defRPr sz="900"/>
            </a:lvl6pPr>
            <a:lvl7pPr marL="3200400" lvl="6" indent="-285750" algn="l">
              <a:spcBef>
                <a:spcPts val="200"/>
              </a:spcBef>
              <a:spcAft>
                <a:spcPts val="0"/>
              </a:spcAft>
              <a:buClr>
                <a:schemeClr val="dk1"/>
              </a:buClr>
              <a:buSzPts val="900"/>
              <a:buChar char="•"/>
              <a:defRPr sz="900"/>
            </a:lvl7pPr>
            <a:lvl8pPr marL="3657600" lvl="7" indent="-285750" algn="l">
              <a:spcBef>
                <a:spcPts val="200"/>
              </a:spcBef>
              <a:spcAft>
                <a:spcPts val="0"/>
              </a:spcAft>
              <a:buClr>
                <a:schemeClr val="dk1"/>
              </a:buClr>
              <a:buSzPts val="900"/>
              <a:buChar char="•"/>
              <a:defRPr sz="900"/>
            </a:lvl8pPr>
            <a:lvl9pPr marL="4114800" lvl="8" indent="-285750" algn="l">
              <a:spcBef>
                <a:spcPts val="200"/>
              </a:spcBef>
              <a:spcAft>
                <a:spcPts val="0"/>
              </a:spcAft>
              <a:buClr>
                <a:schemeClr val="dk1"/>
              </a:buClr>
              <a:buSzPts val="900"/>
              <a:buChar char="•"/>
              <a:defRPr sz="900"/>
            </a:lvl9pPr>
          </a:lstStyle>
          <a:p/>
        </p:txBody>
      </p:sp>
      <p:sp>
        <p:nvSpPr>
          <p:cNvPr id="143" name="Google Shape;143;p16"/>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44" name="Google Shape;144;p16"/>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45" name="Google Shape;145;p16"/>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1" name="Shape 146"/>
        <p:cNvGrpSpPr/>
        <p:nvPr/>
      </p:nvGrpSpPr>
      <p:grpSpPr>
        <a:xfrm>
          <a:off x="0" y="0"/>
          <a:ext cx="0" cy="0"/>
          <a:chOff x="0" y="0"/>
          <a:chExt cx="0" cy="0"/>
        </a:xfrm>
      </p:grpSpPr>
      <p:sp>
        <p:nvSpPr>
          <p:cNvPr id="147" name="Google Shape;147;p17"/>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2200"/>
              <a:buFont typeface="Calibri" panose="020F0502020204030204"/>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48" name="Google Shape;148;p17"/>
          <p:cNvSpPr txBox="1">
            <a:spLocks noGrp="1"/>
          </p:cNvSpPr>
          <p:nvPr>
            <p:ph type="body" idx="1"/>
          </p:nvPr>
        </p:nvSpPr>
        <p:spPr>
          <a:xfrm>
            <a:off x="228600" y="767556"/>
            <a:ext cx="2020094" cy="319881"/>
          </a:xfrm>
          <a:prstGeom prst="rect">
            <a:avLst/>
          </a:prstGeom>
          <a:noFill/>
          <a:ln>
            <a:noFill/>
          </a:ln>
        </p:spPr>
        <p:txBody>
          <a:bodyPr spcFirstLastPara="1" wrap="square" lIns="45725" tIns="22850" rIns="45725" bIns="22850" anchor="b" anchorCtr="0">
            <a:normAutofit/>
          </a:bodyPr>
          <a:lstStyle>
            <a:lvl1pPr marL="457200" lvl="0" indent="-228600" algn="l">
              <a:spcBef>
                <a:spcPts val="200"/>
              </a:spcBef>
              <a:spcAft>
                <a:spcPts val="0"/>
              </a:spcAft>
              <a:buClr>
                <a:schemeClr val="dk1"/>
              </a:buClr>
              <a:buSzPts val="1200"/>
              <a:buNone/>
              <a:defRPr sz="1200" b="1"/>
            </a:lvl1pPr>
            <a:lvl2pPr marL="914400" lvl="1" indent="-228600" algn="l">
              <a:spcBef>
                <a:spcPts val="200"/>
              </a:spcBef>
              <a:spcAft>
                <a:spcPts val="0"/>
              </a:spcAft>
              <a:buClr>
                <a:schemeClr val="dk1"/>
              </a:buClr>
              <a:buSzPts val="1000"/>
              <a:buNone/>
              <a:defRPr sz="1000" b="1"/>
            </a:lvl2pPr>
            <a:lvl3pPr marL="1371600" lvl="2" indent="-228600" algn="l">
              <a:spcBef>
                <a:spcPts val="200"/>
              </a:spcBef>
              <a:spcAft>
                <a:spcPts val="0"/>
              </a:spcAft>
              <a:buClr>
                <a:schemeClr val="dk1"/>
              </a:buClr>
              <a:buSzPts val="900"/>
              <a:buNone/>
              <a:defRPr sz="900" b="1"/>
            </a:lvl3pPr>
            <a:lvl4pPr marL="1828800" lvl="3" indent="-228600" algn="l">
              <a:spcBef>
                <a:spcPts val="200"/>
              </a:spcBef>
              <a:spcAft>
                <a:spcPts val="0"/>
              </a:spcAft>
              <a:buClr>
                <a:schemeClr val="dk1"/>
              </a:buClr>
              <a:buSzPts val="800"/>
              <a:buNone/>
              <a:defRPr sz="800" b="1"/>
            </a:lvl4pPr>
            <a:lvl5pPr marL="2286000" lvl="4" indent="-228600" algn="l">
              <a:spcBef>
                <a:spcPts val="200"/>
              </a:spcBef>
              <a:spcAft>
                <a:spcPts val="0"/>
              </a:spcAft>
              <a:buClr>
                <a:schemeClr val="dk1"/>
              </a:buClr>
              <a:buSzPts val="800"/>
              <a:buNone/>
              <a:defRPr sz="800" b="1"/>
            </a:lvl5pPr>
            <a:lvl6pPr marL="2743200" lvl="5" indent="-228600" algn="l">
              <a:spcBef>
                <a:spcPts val="200"/>
              </a:spcBef>
              <a:spcAft>
                <a:spcPts val="0"/>
              </a:spcAft>
              <a:buClr>
                <a:schemeClr val="dk1"/>
              </a:buClr>
              <a:buSzPts val="800"/>
              <a:buNone/>
              <a:defRPr sz="800" b="1"/>
            </a:lvl6pPr>
            <a:lvl7pPr marL="3200400" lvl="6" indent="-228600" algn="l">
              <a:spcBef>
                <a:spcPts val="200"/>
              </a:spcBef>
              <a:spcAft>
                <a:spcPts val="0"/>
              </a:spcAft>
              <a:buClr>
                <a:schemeClr val="dk1"/>
              </a:buClr>
              <a:buSzPts val="800"/>
              <a:buNone/>
              <a:defRPr sz="800" b="1"/>
            </a:lvl7pPr>
            <a:lvl8pPr marL="3657600" lvl="7" indent="-228600" algn="l">
              <a:spcBef>
                <a:spcPts val="200"/>
              </a:spcBef>
              <a:spcAft>
                <a:spcPts val="0"/>
              </a:spcAft>
              <a:buClr>
                <a:schemeClr val="dk1"/>
              </a:buClr>
              <a:buSzPts val="800"/>
              <a:buNone/>
              <a:defRPr sz="800" b="1"/>
            </a:lvl8pPr>
            <a:lvl9pPr marL="4114800" lvl="8" indent="-228600" algn="l">
              <a:spcBef>
                <a:spcPts val="200"/>
              </a:spcBef>
              <a:spcAft>
                <a:spcPts val="0"/>
              </a:spcAft>
              <a:buClr>
                <a:schemeClr val="dk1"/>
              </a:buClr>
              <a:buSzPts val="800"/>
              <a:buNone/>
              <a:defRPr sz="800" b="1"/>
            </a:lvl9pPr>
          </a:lstStyle>
          <a:p/>
        </p:txBody>
      </p:sp>
      <p:sp>
        <p:nvSpPr>
          <p:cNvPr id="149" name="Google Shape;149;p17"/>
          <p:cNvSpPr txBox="1">
            <a:spLocks noGrp="1"/>
          </p:cNvSpPr>
          <p:nvPr>
            <p:ph type="body" idx="2"/>
          </p:nvPr>
        </p:nvSpPr>
        <p:spPr>
          <a:xfrm>
            <a:off x="228600" y="1087438"/>
            <a:ext cx="2020094" cy="1975644"/>
          </a:xfrm>
          <a:prstGeom prst="rect">
            <a:avLst/>
          </a:prstGeom>
          <a:noFill/>
          <a:ln>
            <a:noFill/>
          </a:ln>
        </p:spPr>
        <p:txBody>
          <a:bodyPr spcFirstLastPara="1" wrap="square" lIns="45725" tIns="22850" rIns="45725" bIns="22850" anchor="t" anchorCtr="0">
            <a:normAutofit/>
          </a:bodyPr>
          <a:lstStyle>
            <a:lvl1pPr marL="457200" lvl="0" indent="-304800" algn="l">
              <a:spcBef>
                <a:spcPts val="200"/>
              </a:spcBef>
              <a:spcAft>
                <a:spcPts val="0"/>
              </a:spcAft>
              <a:buClr>
                <a:schemeClr val="dk1"/>
              </a:buClr>
              <a:buSzPts val="1200"/>
              <a:buChar char="•"/>
              <a:defRPr sz="1200"/>
            </a:lvl1pPr>
            <a:lvl2pPr marL="914400" lvl="1" indent="-292100" algn="l">
              <a:spcBef>
                <a:spcPts val="200"/>
              </a:spcBef>
              <a:spcAft>
                <a:spcPts val="0"/>
              </a:spcAft>
              <a:buClr>
                <a:schemeClr val="dk1"/>
              </a:buClr>
              <a:buSzPts val="1000"/>
              <a:buChar char="–"/>
              <a:defRPr sz="1000"/>
            </a:lvl2pPr>
            <a:lvl3pPr marL="1371600" lvl="2" indent="-285750" algn="l">
              <a:spcBef>
                <a:spcPts val="200"/>
              </a:spcBef>
              <a:spcAft>
                <a:spcPts val="0"/>
              </a:spcAft>
              <a:buClr>
                <a:schemeClr val="dk1"/>
              </a:buClr>
              <a:buSzPts val="900"/>
              <a:buChar char="•"/>
              <a:defRPr sz="900"/>
            </a:lvl3pPr>
            <a:lvl4pPr marL="1828800" lvl="3" indent="-279400" algn="l">
              <a:spcBef>
                <a:spcPts val="200"/>
              </a:spcBef>
              <a:spcAft>
                <a:spcPts val="0"/>
              </a:spcAft>
              <a:buClr>
                <a:schemeClr val="dk1"/>
              </a:buClr>
              <a:buSzPts val="800"/>
              <a:buChar char="–"/>
              <a:defRPr sz="800"/>
            </a:lvl4pPr>
            <a:lvl5pPr marL="2286000" lvl="4" indent="-279400" algn="l">
              <a:spcBef>
                <a:spcPts val="200"/>
              </a:spcBef>
              <a:spcAft>
                <a:spcPts val="0"/>
              </a:spcAft>
              <a:buClr>
                <a:schemeClr val="dk1"/>
              </a:buClr>
              <a:buSzPts val="800"/>
              <a:buChar char="»"/>
              <a:defRPr sz="800"/>
            </a:lvl5pPr>
            <a:lvl6pPr marL="2743200" lvl="5" indent="-279400" algn="l">
              <a:spcBef>
                <a:spcPts val="200"/>
              </a:spcBef>
              <a:spcAft>
                <a:spcPts val="0"/>
              </a:spcAft>
              <a:buClr>
                <a:schemeClr val="dk1"/>
              </a:buClr>
              <a:buSzPts val="800"/>
              <a:buChar char="•"/>
              <a:defRPr sz="800"/>
            </a:lvl6pPr>
            <a:lvl7pPr marL="3200400" lvl="6" indent="-279400" algn="l">
              <a:spcBef>
                <a:spcPts val="200"/>
              </a:spcBef>
              <a:spcAft>
                <a:spcPts val="0"/>
              </a:spcAft>
              <a:buClr>
                <a:schemeClr val="dk1"/>
              </a:buClr>
              <a:buSzPts val="800"/>
              <a:buChar char="•"/>
              <a:defRPr sz="800"/>
            </a:lvl7pPr>
            <a:lvl8pPr marL="3657600" lvl="7" indent="-279400" algn="l">
              <a:spcBef>
                <a:spcPts val="200"/>
              </a:spcBef>
              <a:spcAft>
                <a:spcPts val="0"/>
              </a:spcAft>
              <a:buClr>
                <a:schemeClr val="dk1"/>
              </a:buClr>
              <a:buSzPts val="800"/>
              <a:buChar char="•"/>
              <a:defRPr sz="800"/>
            </a:lvl8pPr>
            <a:lvl9pPr marL="4114800" lvl="8" indent="-279400" algn="l">
              <a:spcBef>
                <a:spcPts val="200"/>
              </a:spcBef>
              <a:spcAft>
                <a:spcPts val="0"/>
              </a:spcAft>
              <a:buClr>
                <a:schemeClr val="dk1"/>
              </a:buClr>
              <a:buSzPts val="800"/>
              <a:buChar char="•"/>
              <a:defRPr sz="800"/>
            </a:lvl9pPr>
          </a:lstStyle>
          <a:p/>
        </p:txBody>
      </p:sp>
      <p:sp>
        <p:nvSpPr>
          <p:cNvPr id="150" name="Google Shape;150;p17"/>
          <p:cNvSpPr txBox="1">
            <a:spLocks noGrp="1"/>
          </p:cNvSpPr>
          <p:nvPr>
            <p:ph type="body" idx="3"/>
          </p:nvPr>
        </p:nvSpPr>
        <p:spPr>
          <a:xfrm>
            <a:off x="2322513" y="767556"/>
            <a:ext cx="2020888" cy="319881"/>
          </a:xfrm>
          <a:prstGeom prst="rect">
            <a:avLst/>
          </a:prstGeom>
          <a:noFill/>
          <a:ln>
            <a:noFill/>
          </a:ln>
        </p:spPr>
        <p:txBody>
          <a:bodyPr spcFirstLastPara="1" wrap="square" lIns="45725" tIns="22850" rIns="45725" bIns="22850" anchor="b" anchorCtr="0">
            <a:normAutofit/>
          </a:bodyPr>
          <a:lstStyle>
            <a:lvl1pPr marL="457200" lvl="0" indent="-228600" algn="l">
              <a:spcBef>
                <a:spcPts val="200"/>
              </a:spcBef>
              <a:spcAft>
                <a:spcPts val="0"/>
              </a:spcAft>
              <a:buClr>
                <a:schemeClr val="dk1"/>
              </a:buClr>
              <a:buSzPts val="1200"/>
              <a:buNone/>
              <a:defRPr sz="1200" b="1"/>
            </a:lvl1pPr>
            <a:lvl2pPr marL="914400" lvl="1" indent="-228600" algn="l">
              <a:spcBef>
                <a:spcPts val="200"/>
              </a:spcBef>
              <a:spcAft>
                <a:spcPts val="0"/>
              </a:spcAft>
              <a:buClr>
                <a:schemeClr val="dk1"/>
              </a:buClr>
              <a:buSzPts val="1000"/>
              <a:buNone/>
              <a:defRPr sz="1000" b="1"/>
            </a:lvl2pPr>
            <a:lvl3pPr marL="1371600" lvl="2" indent="-228600" algn="l">
              <a:spcBef>
                <a:spcPts val="200"/>
              </a:spcBef>
              <a:spcAft>
                <a:spcPts val="0"/>
              </a:spcAft>
              <a:buClr>
                <a:schemeClr val="dk1"/>
              </a:buClr>
              <a:buSzPts val="900"/>
              <a:buNone/>
              <a:defRPr sz="900" b="1"/>
            </a:lvl3pPr>
            <a:lvl4pPr marL="1828800" lvl="3" indent="-228600" algn="l">
              <a:spcBef>
                <a:spcPts val="200"/>
              </a:spcBef>
              <a:spcAft>
                <a:spcPts val="0"/>
              </a:spcAft>
              <a:buClr>
                <a:schemeClr val="dk1"/>
              </a:buClr>
              <a:buSzPts val="800"/>
              <a:buNone/>
              <a:defRPr sz="800" b="1"/>
            </a:lvl4pPr>
            <a:lvl5pPr marL="2286000" lvl="4" indent="-228600" algn="l">
              <a:spcBef>
                <a:spcPts val="200"/>
              </a:spcBef>
              <a:spcAft>
                <a:spcPts val="0"/>
              </a:spcAft>
              <a:buClr>
                <a:schemeClr val="dk1"/>
              </a:buClr>
              <a:buSzPts val="800"/>
              <a:buNone/>
              <a:defRPr sz="800" b="1"/>
            </a:lvl5pPr>
            <a:lvl6pPr marL="2743200" lvl="5" indent="-228600" algn="l">
              <a:spcBef>
                <a:spcPts val="200"/>
              </a:spcBef>
              <a:spcAft>
                <a:spcPts val="0"/>
              </a:spcAft>
              <a:buClr>
                <a:schemeClr val="dk1"/>
              </a:buClr>
              <a:buSzPts val="800"/>
              <a:buNone/>
              <a:defRPr sz="800" b="1"/>
            </a:lvl6pPr>
            <a:lvl7pPr marL="3200400" lvl="6" indent="-228600" algn="l">
              <a:spcBef>
                <a:spcPts val="200"/>
              </a:spcBef>
              <a:spcAft>
                <a:spcPts val="0"/>
              </a:spcAft>
              <a:buClr>
                <a:schemeClr val="dk1"/>
              </a:buClr>
              <a:buSzPts val="800"/>
              <a:buNone/>
              <a:defRPr sz="800" b="1"/>
            </a:lvl7pPr>
            <a:lvl8pPr marL="3657600" lvl="7" indent="-228600" algn="l">
              <a:spcBef>
                <a:spcPts val="200"/>
              </a:spcBef>
              <a:spcAft>
                <a:spcPts val="0"/>
              </a:spcAft>
              <a:buClr>
                <a:schemeClr val="dk1"/>
              </a:buClr>
              <a:buSzPts val="800"/>
              <a:buNone/>
              <a:defRPr sz="800" b="1"/>
            </a:lvl8pPr>
            <a:lvl9pPr marL="4114800" lvl="8" indent="-228600" algn="l">
              <a:spcBef>
                <a:spcPts val="200"/>
              </a:spcBef>
              <a:spcAft>
                <a:spcPts val="0"/>
              </a:spcAft>
              <a:buClr>
                <a:schemeClr val="dk1"/>
              </a:buClr>
              <a:buSzPts val="800"/>
              <a:buNone/>
              <a:defRPr sz="800" b="1"/>
            </a:lvl9pPr>
          </a:lstStyle>
          <a:p/>
        </p:txBody>
      </p:sp>
      <p:sp>
        <p:nvSpPr>
          <p:cNvPr id="151" name="Google Shape;151;p17"/>
          <p:cNvSpPr txBox="1">
            <a:spLocks noGrp="1"/>
          </p:cNvSpPr>
          <p:nvPr>
            <p:ph type="body" idx="4"/>
          </p:nvPr>
        </p:nvSpPr>
        <p:spPr>
          <a:xfrm>
            <a:off x="2322513" y="1087438"/>
            <a:ext cx="2020888" cy="1975644"/>
          </a:xfrm>
          <a:prstGeom prst="rect">
            <a:avLst/>
          </a:prstGeom>
          <a:noFill/>
          <a:ln>
            <a:noFill/>
          </a:ln>
        </p:spPr>
        <p:txBody>
          <a:bodyPr spcFirstLastPara="1" wrap="square" lIns="45725" tIns="22850" rIns="45725" bIns="22850" anchor="t" anchorCtr="0">
            <a:normAutofit/>
          </a:bodyPr>
          <a:lstStyle>
            <a:lvl1pPr marL="457200" lvl="0" indent="-304800" algn="l">
              <a:spcBef>
                <a:spcPts val="200"/>
              </a:spcBef>
              <a:spcAft>
                <a:spcPts val="0"/>
              </a:spcAft>
              <a:buClr>
                <a:schemeClr val="dk1"/>
              </a:buClr>
              <a:buSzPts val="1200"/>
              <a:buChar char="•"/>
              <a:defRPr sz="1200"/>
            </a:lvl1pPr>
            <a:lvl2pPr marL="914400" lvl="1" indent="-292100" algn="l">
              <a:spcBef>
                <a:spcPts val="200"/>
              </a:spcBef>
              <a:spcAft>
                <a:spcPts val="0"/>
              </a:spcAft>
              <a:buClr>
                <a:schemeClr val="dk1"/>
              </a:buClr>
              <a:buSzPts val="1000"/>
              <a:buChar char="–"/>
              <a:defRPr sz="1000"/>
            </a:lvl2pPr>
            <a:lvl3pPr marL="1371600" lvl="2" indent="-285750" algn="l">
              <a:spcBef>
                <a:spcPts val="200"/>
              </a:spcBef>
              <a:spcAft>
                <a:spcPts val="0"/>
              </a:spcAft>
              <a:buClr>
                <a:schemeClr val="dk1"/>
              </a:buClr>
              <a:buSzPts val="900"/>
              <a:buChar char="•"/>
              <a:defRPr sz="900"/>
            </a:lvl3pPr>
            <a:lvl4pPr marL="1828800" lvl="3" indent="-279400" algn="l">
              <a:spcBef>
                <a:spcPts val="200"/>
              </a:spcBef>
              <a:spcAft>
                <a:spcPts val="0"/>
              </a:spcAft>
              <a:buClr>
                <a:schemeClr val="dk1"/>
              </a:buClr>
              <a:buSzPts val="800"/>
              <a:buChar char="–"/>
              <a:defRPr sz="800"/>
            </a:lvl4pPr>
            <a:lvl5pPr marL="2286000" lvl="4" indent="-279400" algn="l">
              <a:spcBef>
                <a:spcPts val="200"/>
              </a:spcBef>
              <a:spcAft>
                <a:spcPts val="0"/>
              </a:spcAft>
              <a:buClr>
                <a:schemeClr val="dk1"/>
              </a:buClr>
              <a:buSzPts val="800"/>
              <a:buChar char="»"/>
              <a:defRPr sz="800"/>
            </a:lvl5pPr>
            <a:lvl6pPr marL="2743200" lvl="5" indent="-279400" algn="l">
              <a:spcBef>
                <a:spcPts val="200"/>
              </a:spcBef>
              <a:spcAft>
                <a:spcPts val="0"/>
              </a:spcAft>
              <a:buClr>
                <a:schemeClr val="dk1"/>
              </a:buClr>
              <a:buSzPts val="800"/>
              <a:buChar char="•"/>
              <a:defRPr sz="800"/>
            </a:lvl6pPr>
            <a:lvl7pPr marL="3200400" lvl="6" indent="-279400" algn="l">
              <a:spcBef>
                <a:spcPts val="200"/>
              </a:spcBef>
              <a:spcAft>
                <a:spcPts val="0"/>
              </a:spcAft>
              <a:buClr>
                <a:schemeClr val="dk1"/>
              </a:buClr>
              <a:buSzPts val="800"/>
              <a:buChar char="•"/>
              <a:defRPr sz="800"/>
            </a:lvl7pPr>
            <a:lvl8pPr marL="3657600" lvl="7" indent="-279400" algn="l">
              <a:spcBef>
                <a:spcPts val="200"/>
              </a:spcBef>
              <a:spcAft>
                <a:spcPts val="0"/>
              </a:spcAft>
              <a:buClr>
                <a:schemeClr val="dk1"/>
              </a:buClr>
              <a:buSzPts val="800"/>
              <a:buChar char="•"/>
              <a:defRPr sz="800"/>
            </a:lvl8pPr>
            <a:lvl9pPr marL="4114800" lvl="8" indent="-279400" algn="l">
              <a:spcBef>
                <a:spcPts val="200"/>
              </a:spcBef>
              <a:spcAft>
                <a:spcPts val="0"/>
              </a:spcAft>
              <a:buClr>
                <a:schemeClr val="dk1"/>
              </a:buClr>
              <a:buSzPts val="800"/>
              <a:buChar char="•"/>
              <a:defRPr sz="800"/>
            </a:lvl9pPr>
          </a:lstStyle>
          <a:p/>
        </p:txBody>
      </p:sp>
      <p:sp>
        <p:nvSpPr>
          <p:cNvPr id="152" name="Google Shape;152;p17"/>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53" name="Google Shape;153;p17"/>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54" name="Google Shape;154;p17"/>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155"/>
        <p:cNvGrpSpPr/>
        <p:nvPr/>
      </p:nvGrpSpPr>
      <p:grpSpPr>
        <a:xfrm>
          <a:off x="0" y="0"/>
          <a:ext cx="0" cy="0"/>
          <a:chOff x="0" y="0"/>
          <a:chExt cx="0" cy="0"/>
        </a:xfrm>
      </p:grpSpPr>
      <p:sp>
        <p:nvSpPr>
          <p:cNvPr id="156" name="Google Shape;156;p18"/>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57" name="Google Shape;157;p18"/>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58" name="Google Shape;158;p18"/>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59" name="Google Shape;159;p18"/>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1" name="Shape 160"/>
        <p:cNvGrpSpPr/>
        <p:nvPr/>
      </p:nvGrpSpPr>
      <p:grpSpPr>
        <a:xfrm>
          <a:off x="0" y="0"/>
          <a:ext cx="0" cy="0"/>
          <a:chOff x="0" y="0"/>
          <a:chExt cx="0" cy="0"/>
        </a:xfrm>
      </p:grpSpPr>
      <p:sp>
        <p:nvSpPr>
          <p:cNvPr id="161" name="Google Shape;161;p19"/>
          <p:cNvSpPr txBox="1">
            <a:spLocks noGrp="1"/>
          </p:cNvSpPr>
          <p:nvPr>
            <p:ph type="title"/>
          </p:nvPr>
        </p:nvSpPr>
        <p:spPr>
          <a:xfrm>
            <a:off x="228600" y="136525"/>
            <a:ext cx="1504157" cy="581025"/>
          </a:xfrm>
          <a:prstGeom prst="rect">
            <a:avLst/>
          </a:prstGeom>
          <a:noFill/>
          <a:ln>
            <a:noFill/>
          </a:ln>
        </p:spPr>
        <p:txBody>
          <a:bodyPr spcFirstLastPara="1" wrap="square" lIns="45725" tIns="22850" rIns="45725" bIns="22850" anchor="b" anchorCtr="0">
            <a:normAutofit/>
          </a:bodyPr>
          <a:lstStyle>
            <a:lvl1pPr lvl="0" algn="l">
              <a:spcBef>
                <a:spcPts val="0"/>
              </a:spcBef>
              <a:spcAft>
                <a:spcPts val="0"/>
              </a:spcAft>
              <a:buClr>
                <a:schemeClr val="dk1"/>
              </a:buClr>
              <a:buSzPts val="1000"/>
              <a:buFont typeface="Calibri" panose="020F0502020204030204"/>
              <a:buNone/>
              <a:defRPr sz="1000" b="1"/>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62" name="Google Shape;162;p19"/>
          <p:cNvSpPr txBox="1">
            <a:spLocks noGrp="1"/>
          </p:cNvSpPr>
          <p:nvPr>
            <p:ph type="body" idx="1"/>
          </p:nvPr>
        </p:nvSpPr>
        <p:spPr>
          <a:xfrm>
            <a:off x="1787525" y="136525"/>
            <a:ext cx="2555875" cy="2926557"/>
          </a:xfrm>
          <a:prstGeom prst="rect">
            <a:avLst/>
          </a:prstGeom>
          <a:noFill/>
          <a:ln>
            <a:noFill/>
          </a:ln>
        </p:spPr>
        <p:txBody>
          <a:bodyPr spcFirstLastPara="1" wrap="square" lIns="45725" tIns="22850" rIns="45725" bIns="22850" anchor="t" anchorCtr="0">
            <a:normAutofit/>
          </a:bodyPr>
          <a:lstStyle>
            <a:lvl1pPr marL="457200" lvl="0" indent="-330200" algn="l">
              <a:spcBef>
                <a:spcPts val="300"/>
              </a:spcBef>
              <a:spcAft>
                <a:spcPts val="0"/>
              </a:spcAft>
              <a:buClr>
                <a:schemeClr val="dk1"/>
              </a:buClr>
              <a:buSzPts val="1600"/>
              <a:buChar char="•"/>
              <a:defRPr sz="1600"/>
            </a:lvl1pPr>
            <a:lvl2pPr marL="914400" lvl="1" indent="-317500" algn="l">
              <a:spcBef>
                <a:spcPts val="300"/>
              </a:spcBef>
              <a:spcAft>
                <a:spcPts val="0"/>
              </a:spcAft>
              <a:buClr>
                <a:schemeClr val="dk1"/>
              </a:buClr>
              <a:buSzPts val="1400"/>
              <a:buChar char="–"/>
              <a:defRPr sz="1400"/>
            </a:lvl2pPr>
            <a:lvl3pPr marL="1371600" lvl="2" indent="-304800" algn="l">
              <a:spcBef>
                <a:spcPts val="200"/>
              </a:spcBef>
              <a:spcAft>
                <a:spcPts val="0"/>
              </a:spcAft>
              <a:buClr>
                <a:schemeClr val="dk1"/>
              </a:buClr>
              <a:buSzPts val="1200"/>
              <a:buChar char="•"/>
              <a:defRPr sz="1200"/>
            </a:lvl3pPr>
            <a:lvl4pPr marL="1828800" lvl="3" indent="-292100" algn="l">
              <a:spcBef>
                <a:spcPts val="200"/>
              </a:spcBef>
              <a:spcAft>
                <a:spcPts val="0"/>
              </a:spcAft>
              <a:buClr>
                <a:schemeClr val="dk1"/>
              </a:buClr>
              <a:buSzPts val="1000"/>
              <a:buChar char="–"/>
              <a:defRPr sz="1000"/>
            </a:lvl4pPr>
            <a:lvl5pPr marL="2286000" lvl="4" indent="-292100" algn="l">
              <a:spcBef>
                <a:spcPts val="200"/>
              </a:spcBef>
              <a:spcAft>
                <a:spcPts val="0"/>
              </a:spcAft>
              <a:buClr>
                <a:schemeClr val="dk1"/>
              </a:buClr>
              <a:buSzPts val="1000"/>
              <a:buChar char="»"/>
              <a:defRPr sz="1000"/>
            </a:lvl5pPr>
            <a:lvl6pPr marL="2743200" lvl="5" indent="-292100" algn="l">
              <a:spcBef>
                <a:spcPts val="200"/>
              </a:spcBef>
              <a:spcAft>
                <a:spcPts val="0"/>
              </a:spcAft>
              <a:buClr>
                <a:schemeClr val="dk1"/>
              </a:buClr>
              <a:buSzPts val="1000"/>
              <a:buChar char="•"/>
              <a:defRPr sz="1000"/>
            </a:lvl6pPr>
            <a:lvl7pPr marL="3200400" lvl="6" indent="-292100" algn="l">
              <a:spcBef>
                <a:spcPts val="200"/>
              </a:spcBef>
              <a:spcAft>
                <a:spcPts val="0"/>
              </a:spcAft>
              <a:buClr>
                <a:schemeClr val="dk1"/>
              </a:buClr>
              <a:buSzPts val="1000"/>
              <a:buChar char="•"/>
              <a:defRPr sz="1000"/>
            </a:lvl7pPr>
            <a:lvl8pPr marL="3657600" lvl="7" indent="-292100" algn="l">
              <a:spcBef>
                <a:spcPts val="200"/>
              </a:spcBef>
              <a:spcAft>
                <a:spcPts val="0"/>
              </a:spcAft>
              <a:buClr>
                <a:schemeClr val="dk1"/>
              </a:buClr>
              <a:buSzPts val="1000"/>
              <a:buChar char="•"/>
              <a:defRPr sz="1000"/>
            </a:lvl8pPr>
            <a:lvl9pPr marL="4114800" lvl="8" indent="-292100" algn="l">
              <a:spcBef>
                <a:spcPts val="200"/>
              </a:spcBef>
              <a:spcAft>
                <a:spcPts val="0"/>
              </a:spcAft>
              <a:buClr>
                <a:schemeClr val="dk1"/>
              </a:buClr>
              <a:buSzPts val="1000"/>
              <a:buChar char="•"/>
              <a:defRPr sz="1000"/>
            </a:lvl9pPr>
          </a:lstStyle>
          <a:p/>
        </p:txBody>
      </p:sp>
      <p:sp>
        <p:nvSpPr>
          <p:cNvPr id="163" name="Google Shape;163;p19"/>
          <p:cNvSpPr txBox="1">
            <a:spLocks noGrp="1"/>
          </p:cNvSpPr>
          <p:nvPr>
            <p:ph type="body" idx="2"/>
          </p:nvPr>
        </p:nvSpPr>
        <p:spPr>
          <a:xfrm>
            <a:off x="228600" y="717550"/>
            <a:ext cx="1504157" cy="2345532"/>
          </a:xfrm>
          <a:prstGeom prst="rect">
            <a:avLst/>
          </a:prstGeom>
          <a:noFill/>
          <a:ln>
            <a:noFill/>
          </a:ln>
        </p:spPr>
        <p:txBody>
          <a:bodyPr spcFirstLastPara="1" wrap="square" lIns="45725" tIns="22850" rIns="45725" bIns="22850" anchor="t" anchorCtr="0">
            <a:normAutofit/>
          </a:bodyPr>
          <a:lstStyle>
            <a:lvl1pPr marL="457200" lvl="0" indent="-228600" algn="l">
              <a:spcBef>
                <a:spcPts val="100"/>
              </a:spcBef>
              <a:spcAft>
                <a:spcPts val="0"/>
              </a:spcAft>
              <a:buClr>
                <a:schemeClr val="dk1"/>
              </a:buClr>
              <a:buSzPts val="700"/>
              <a:buNone/>
              <a:defRPr sz="700"/>
            </a:lvl1pPr>
            <a:lvl2pPr marL="914400" lvl="1" indent="-228600" algn="l">
              <a:spcBef>
                <a:spcPts val="100"/>
              </a:spcBef>
              <a:spcAft>
                <a:spcPts val="0"/>
              </a:spcAft>
              <a:buClr>
                <a:schemeClr val="dk1"/>
              </a:buClr>
              <a:buSzPts val="600"/>
              <a:buNone/>
              <a:defRPr sz="600"/>
            </a:lvl2pPr>
            <a:lvl3pPr marL="1371600" lvl="2" indent="-228600" algn="l">
              <a:spcBef>
                <a:spcPts val="100"/>
              </a:spcBef>
              <a:spcAft>
                <a:spcPts val="0"/>
              </a:spcAft>
              <a:buClr>
                <a:schemeClr val="dk1"/>
              </a:buClr>
              <a:buSzPts val="500"/>
              <a:buNone/>
              <a:defRPr sz="500"/>
            </a:lvl3pPr>
            <a:lvl4pPr marL="1828800" lvl="3" indent="-228600" algn="l">
              <a:spcBef>
                <a:spcPts val="100"/>
              </a:spcBef>
              <a:spcAft>
                <a:spcPts val="0"/>
              </a:spcAft>
              <a:buClr>
                <a:schemeClr val="dk1"/>
              </a:buClr>
              <a:buSzPts val="500"/>
              <a:buNone/>
              <a:defRPr sz="500"/>
            </a:lvl4pPr>
            <a:lvl5pPr marL="2286000" lvl="4" indent="-228600" algn="l">
              <a:spcBef>
                <a:spcPts val="100"/>
              </a:spcBef>
              <a:spcAft>
                <a:spcPts val="0"/>
              </a:spcAft>
              <a:buClr>
                <a:schemeClr val="dk1"/>
              </a:buClr>
              <a:buSzPts val="500"/>
              <a:buNone/>
              <a:defRPr sz="500"/>
            </a:lvl5pPr>
            <a:lvl6pPr marL="2743200" lvl="5" indent="-228600" algn="l">
              <a:spcBef>
                <a:spcPts val="100"/>
              </a:spcBef>
              <a:spcAft>
                <a:spcPts val="0"/>
              </a:spcAft>
              <a:buClr>
                <a:schemeClr val="dk1"/>
              </a:buClr>
              <a:buSzPts val="500"/>
              <a:buNone/>
              <a:defRPr sz="500"/>
            </a:lvl6pPr>
            <a:lvl7pPr marL="3200400" lvl="6" indent="-228600" algn="l">
              <a:spcBef>
                <a:spcPts val="100"/>
              </a:spcBef>
              <a:spcAft>
                <a:spcPts val="0"/>
              </a:spcAft>
              <a:buClr>
                <a:schemeClr val="dk1"/>
              </a:buClr>
              <a:buSzPts val="500"/>
              <a:buNone/>
              <a:defRPr sz="500"/>
            </a:lvl7pPr>
            <a:lvl8pPr marL="3657600" lvl="7" indent="-228600" algn="l">
              <a:spcBef>
                <a:spcPts val="100"/>
              </a:spcBef>
              <a:spcAft>
                <a:spcPts val="0"/>
              </a:spcAft>
              <a:buClr>
                <a:schemeClr val="dk1"/>
              </a:buClr>
              <a:buSzPts val="500"/>
              <a:buNone/>
              <a:defRPr sz="500"/>
            </a:lvl8pPr>
            <a:lvl9pPr marL="4114800" lvl="8" indent="-228600" algn="l">
              <a:spcBef>
                <a:spcPts val="100"/>
              </a:spcBef>
              <a:spcAft>
                <a:spcPts val="0"/>
              </a:spcAft>
              <a:buClr>
                <a:schemeClr val="dk1"/>
              </a:buClr>
              <a:buSzPts val="500"/>
              <a:buNone/>
              <a:defRPr sz="500"/>
            </a:lvl9pPr>
          </a:lstStyle>
          <a:p/>
        </p:txBody>
      </p:sp>
      <p:sp>
        <p:nvSpPr>
          <p:cNvPr id="164" name="Google Shape;164;p19"/>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65" name="Google Shape;165;p19"/>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66" name="Google Shape;166;p19"/>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1" name="Shape 167"/>
        <p:cNvGrpSpPr/>
        <p:nvPr/>
      </p:nvGrpSpPr>
      <p:grpSpPr>
        <a:xfrm>
          <a:off x="0" y="0"/>
          <a:ext cx="0" cy="0"/>
          <a:chOff x="0" y="0"/>
          <a:chExt cx="0" cy="0"/>
        </a:xfrm>
      </p:grpSpPr>
      <p:sp>
        <p:nvSpPr>
          <p:cNvPr id="168" name="Google Shape;168;p20"/>
          <p:cNvSpPr txBox="1">
            <a:spLocks noGrp="1"/>
          </p:cNvSpPr>
          <p:nvPr>
            <p:ph type="title"/>
          </p:nvPr>
        </p:nvSpPr>
        <p:spPr>
          <a:xfrm>
            <a:off x="896144" y="2400300"/>
            <a:ext cx="2743200" cy="283369"/>
          </a:xfrm>
          <a:prstGeom prst="rect">
            <a:avLst/>
          </a:prstGeom>
          <a:noFill/>
          <a:ln>
            <a:noFill/>
          </a:ln>
        </p:spPr>
        <p:txBody>
          <a:bodyPr spcFirstLastPara="1" wrap="square" lIns="45725" tIns="22850" rIns="45725" bIns="22850" anchor="b" anchorCtr="0">
            <a:normAutofit/>
          </a:bodyPr>
          <a:lstStyle>
            <a:lvl1pPr lvl="0" algn="l">
              <a:spcBef>
                <a:spcPts val="0"/>
              </a:spcBef>
              <a:spcAft>
                <a:spcPts val="0"/>
              </a:spcAft>
              <a:buClr>
                <a:schemeClr val="dk1"/>
              </a:buClr>
              <a:buSzPts val="1000"/>
              <a:buFont typeface="Calibri" panose="020F0502020204030204"/>
              <a:buNone/>
              <a:defRPr sz="1000" b="1"/>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69" name="Google Shape;169;p20"/>
          <p:cNvSpPr>
            <a:spLocks noGrp="1"/>
          </p:cNvSpPr>
          <p:nvPr>
            <p:ph type="pic" idx="2"/>
          </p:nvPr>
        </p:nvSpPr>
        <p:spPr>
          <a:xfrm>
            <a:off x="896144" y="306388"/>
            <a:ext cx="2743200" cy="2057400"/>
          </a:xfrm>
          <a:prstGeom prst="rect">
            <a:avLst/>
          </a:prstGeom>
          <a:noFill/>
          <a:ln>
            <a:noFill/>
          </a:ln>
        </p:spPr>
      </p:sp>
      <p:sp>
        <p:nvSpPr>
          <p:cNvPr id="170" name="Google Shape;170;p20"/>
          <p:cNvSpPr txBox="1">
            <a:spLocks noGrp="1"/>
          </p:cNvSpPr>
          <p:nvPr>
            <p:ph type="body" idx="1"/>
          </p:nvPr>
        </p:nvSpPr>
        <p:spPr>
          <a:xfrm>
            <a:off x="896144" y="2683669"/>
            <a:ext cx="2743200" cy="402431"/>
          </a:xfrm>
          <a:prstGeom prst="rect">
            <a:avLst/>
          </a:prstGeom>
          <a:noFill/>
          <a:ln>
            <a:noFill/>
          </a:ln>
        </p:spPr>
        <p:txBody>
          <a:bodyPr spcFirstLastPara="1" wrap="square" lIns="45725" tIns="22850" rIns="45725" bIns="22850" anchor="t" anchorCtr="0">
            <a:normAutofit/>
          </a:bodyPr>
          <a:lstStyle>
            <a:lvl1pPr marL="457200" lvl="0" indent="-228600" algn="l">
              <a:spcBef>
                <a:spcPts val="100"/>
              </a:spcBef>
              <a:spcAft>
                <a:spcPts val="0"/>
              </a:spcAft>
              <a:buClr>
                <a:schemeClr val="dk1"/>
              </a:buClr>
              <a:buSzPts val="700"/>
              <a:buNone/>
              <a:defRPr sz="700"/>
            </a:lvl1pPr>
            <a:lvl2pPr marL="914400" lvl="1" indent="-228600" algn="l">
              <a:spcBef>
                <a:spcPts val="100"/>
              </a:spcBef>
              <a:spcAft>
                <a:spcPts val="0"/>
              </a:spcAft>
              <a:buClr>
                <a:schemeClr val="dk1"/>
              </a:buClr>
              <a:buSzPts val="600"/>
              <a:buNone/>
              <a:defRPr sz="600"/>
            </a:lvl2pPr>
            <a:lvl3pPr marL="1371600" lvl="2" indent="-228600" algn="l">
              <a:spcBef>
                <a:spcPts val="100"/>
              </a:spcBef>
              <a:spcAft>
                <a:spcPts val="0"/>
              </a:spcAft>
              <a:buClr>
                <a:schemeClr val="dk1"/>
              </a:buClr>
              <a:buSzPts val="500"/>
              <a:buNone/>
              <a:defRPr sz="500"/>
            </a:lvl3pPr>
            <a:lvl4pPr marL="1828800" lvl="3" indent="-228600" algn="l">
              <a:spcBef>
                <a:spcPts val="100"/>
              </a:spcBef>
              <a:spcAft>
                <a:spcPts val="0"/>
              </a:spcAft>
              <a:buClr>
                <a:schemeClr val="dk1"/>
              </a:buClr>
              <a:buSzPts val="500"/>
              <a:buNone/>
              <a:defRPr sz="500"/>
            </a:lvl4pPr>
            <a:lvl5pPr marL="2286000" lvl="4" indent="-228600" algn="l">
              <a:spcBef>
                <a:spcPts val="100"/>
              </a:spcBef>
              <a:spcAft>
                <a:spcPts val="0"/>
              </a:spcAft>
              <a:buClr>
                <a:schemeClr val="dk1"/>
              </a:buClr>
              <a:buSzPts val="500"/>
              <a:buNone/>
              <a:defRPr sz="500"/>
            </a:lvl5pPr>
            <a:lvl6pPr marL="2743200" lvl="5" indent="-228600" algn="l">
              <a:spcBef>
                <a:spcPts val="100"/>
              </a:spcBef>
              <a:spcAft>
                <a:spcPts val="0"/>
              </a:spcAft>
              <a:buClr>
                <a:schemeClr val="dk1"/>
              </a:buClr>
              <a:buSzPts val="500"/>
              <a:buNone/>
              <a:defRPr sz="500"/>
            </a:lvl6pPr>
            <a:lvl7pPr marL="3200400" lvl="6" indent="-228600" algn="l">
              <a:spcBef>
                <a:spcPts val="100"/>
              </a:spcBef>
              <a:spcAft>
                <a:spcPts val="0"/>
              </a:spcAft>
              <a:buClr>
                <a:schemeClr val="dk1"/>
              </a:buClr>
              <a:buSzPts val="500"/>
              <a:buNone/>
              <a:defRPr sz="500"/>
            </a:lvl7pPr>
            <a:lvl8pPr marL="3657600" lvl="7" indent="-228600" algn="l">
              <a:spcBef>
                <a:spcPts val="100"/>
              </a:spcBef>
              <a:spcAft>
                <a:spcPts val="0"/>
              </a:spcAft>
              <a:buClr>
                <a:schemeClr val="dk1"/>
              </a:buClr>
              <a:buSzPts val="500"/>
              <a:buNone/>
              <a:defRPr sz="500"/>
            </a:lvl8pPr>
            <a:lvl9pPr marL="4114800" lvl="8" indent="-228600" algn="l">
              <a:spcBef>
                <a:spcPts val="100"/>
              </a:spcBef>
              <a:spcAft>
                <a:spcPts val="0"/>
              </a:spcAft>
              <a:buClr>
                <a:schemeClr val="dk1"/>
              </a:buClr>
              <a:buSzPts val="500"/>
              <a:buNone/>
              <a:defRPr sz="500"/>
            </a:lvl9pPr>
          </a:lstStyle>
          <a:p/>
        </p:txBody>
      </p:sp>
      <p:sp>
        <p:nvSpPr>
          <p:cNvPr id="171" name="Google Shape;171;p20"/>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72" name="Google Shape;172;p20"/>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73" name="Google Shape;173;p20"/>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1" name="Shape 174"/>
        <p:cNvGrpSpPr/>
        <p:nvPr/>
      </p:nvGrpSpPr>
      <p:grpSpPr>
        <a:xfrm>
          <a:off x="0" y="0"/>
          <a:ext cx="0" cy="0"/>
          <a:chOff x="0" y="0"/>
          <a:chExt cx="0" cy="0"/>
        </a:xfrm>
      </p:grpSpPr>
      <p:sp>
        <p:nvSpPr>
          <p:cNvPr id="175" name="Google Shape;175;p21"/>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76" name="Google Shape;176;p21"/>
          <p:cNvSpPr txBox="1">
            <a:spLocks noGrp="1"/>
          </p:cNvSpPr>
          <p:nvPr>
            <p:ph type="body" idx="1"/>
          </p:nvPr>
        </p:nvSpPr>
        <p:spPr>
          <a:xfrm rot="5400000">
            <a:off x="1154509" y="-125809"/>
            <a:ext cx="2262982" cy="4114800"/>
          </a:xfrm>
          <a:prstGeom prst="rect">
            <a:avLst/>
          </a:prstGeom>
          <a:noFill/>
          <a:ln>
            <a:noFill/>
          </a:ln>
        </p:spPr>
        <p:txBody>
          <a:bodyPr spcFirstLastPara="1" wrap="square" lIns="45725" tIns="22850" rIns="45725" bIns="22850" anchor="t" anchorCtr="0">
            <a:normAutofit/>
          </a:bodyPr>
          <a:lstStyle>
            <a:lvl1pPr marL="457200" lvl="0" indent="-285750" algn="l">
              <a:spcBef>
                <a:spcPts val="200"/>
              </a:spcBef>
              <a:spcAft>
                <a:spcPts val="0"/>
              </a:spcAft>
              <a:buClr>
                <a:schemeClr val="dk1"/>
              </a:buClr>
              <a:buSzPts val="900"/>
              <a:buChar char="•"/>
              <a:defRPr/>
            </a:lvl1pPr>
            <a:lvl2pPr marL="914400" lvl="1" indent="-285750" algn="l">
              <a:spcBef>
                <a:spcPts val="200"/>
              </a:spcBef>
              <a:spcAft>
                <a:spcPts val="0"/>
              </a:spcAft>
              <a:buClr>
                <a:schemeClr val="dk1"/>
              </a:buClr>
              <a:buSzPts val="900"/>
              <a:buChar char="–"/>
              <a:defRPr/>
            </a:lvl2pPr>
            <a:lvl3pPr marL="1371600" lvl="2" indent="-285750" algn="l">
              <a:spcBef>
                <a:spcPts val="200"/>
              </a:spcBef>
              <a:spcAft>
                <a:spcPts val="0"/>
              </a:spcAft>
              <a:buClr>
                <a:schemeClr val="dk1"/>
              </a:buClr>
              <a:buSzPts val="900"/>
              <a:buChar char="•"/>
              <a:defRPr/>
            </a:lvl3pPr>
            <a:lvl4pPr marL="1828800" lvl="3" indent="-285750" algn="l">
              <a:spcBef>
                <a:spcPts val="200"/>
              </a:spcBef>
              <a:spcAft>
                <a:spcPts val="0"/>
              </a:spcAft>
              <a:buClr>
                <a:schemeClr val="dk1"/>
              </a:buClr>
              <a:buSzPts val="900"/>
              <a:buChar char="–"/>
              <a:defRPr/>
            </a:lvl4pPr>
            <a:lvl5pPr marL="2286000" lvl="4" indent="-285750" algn="l">
              <a:spcBef>
                <a:spcPts val="200"/>
              </a:spcBef>
              <a:spcAft>
                <a:spcPts val="0"/>
              </a:spcAft>
              <a:buClr>
                <a:schemeClr val="dk1"/>
              </a:buClr>
              <a:buSzPts val="900"/>
              <a:buChar char="»"/>
              <a:defRPr/>
            </a:lvl5pPr>
            <a:lvl6pPr marL="2743200" lvl="5" indent="-285750" algn="l">
              <a:spcBef>
                <a:spcPts val="200"/>
              </a:spcBef>
              <a:spcAft>
                <a:spcPts val="0"/>
              </a:spcAft>
              <a:buClr>
                <a:schemeClr val="dk1"/>
              </a:buClr>
              <a:buSzPts val="900"/>
              <a:buChar char="•"/>
              <a:defRPr/>
            </a:lvl6pPr>
            <a:lvl7pPr marL="3200400" lvl="6" indent="-285750" algn="l">
              <a:spcBef>
                <a:spcPts val="200"/>
              </a:spcBef>
              <a:spcAft>
                <a:spcPts val="0"/>
              </a:spcAft>
              <a:buClr>
                <a:schemeClr val="dk1"/>
              </a:buClr>
              <a:buSzPts val="900"/>
              <a:buChar char="•"/>
              <a:defRPr/>
            </a:lvl7pPr>
            <a:lvl8pPr marL="3657600" lvl="7" indent="-285750" algn="l">
              <a:spcBef>
                <a:spcPts val="200"/>
              </a:spcBef>
              <a:spcAft>
                <a:spcPts val="0"/>
              </a:spcAft>
              <a:buClr>
                <a:schemeClr val="dk1"/>
              </a:buClr>
              <a:buSzPts val="900"/>
              <a:buChar char="•"/>
              <a:defRPr/>
            </a:lvl8pPr>
            <a:lvl9pPr marL="4114800" lvl="8" indent="-285750" algn="l">
              <a:spcBef>
                <a:spcPts val="200"/>
              </a:spcBef>
              <a:spcAft>
                <a:spcPts val="0"/>
              </a:spcAft>
              <a:buClr>
                <a:schemeClr val="dk1"/>
              </a:buClr>
              <a:buSzPts val="900"/>
              <a:buChar char="•"/>
              <a:defRPr/>
            </a:lvl9pPr>
          </a:lstStyle>
          <a:p/>
        </p:txBody>
      </p:sp>
      <p:sp>
        <p:nvSpPr>
          <p:cNvPr id="177" name="Google Shape;177;p21"/>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78" name="Google Shape;178;p21"/>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79" name="Google Shape;179;p21"/>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1" name="Shape 180"/>
        <p:cNvGrpSpPr/>
        <p:nvPr/>
      </p:nvGrpSpPr>
      <p:grpSpPr>
        <a:xfrm>
          <a:off x="0" y="0"/>
          <a:ext cx="0" cy="0"/>
          <a:chOff x="0" y="0"/>
          <a:chExt cx="0" cy="0"/>
        </a:xfrm>
      </p:grpSpPr>
      <p:sp>
        <p:nvSpPr>
          <p:cNvPr id="181" name="Google Shape;181;p22"/>
          <p:cNvSpPr txBox="1">
            <a:spLocks noGrp="1"/>
          </p:cNvSpPr>
          <p:nvPr>
            <p:ph type="title"/>
          </p:nvPr>
        </p:nvSpPr>
        <p:spPr>
          <a:xfrm rot="5400000">
            <a:off x="2366169" y="1085850"/>
            <a:ext cx="2925763" cy="1028700"/>
          </a:xfrm>
          <a:prstGeom prst="rect">
            <a:avLst/>
          </a:prstGeom>
          <a:noFill/>
          <a:ln>
            <a:noFill/>
          </a:ln>
        </p:spPr>
        <p:txBody>
          <a:bodyPr spcFirstLastPara="1" wrap="square" lIns="45725" tIns="22850" rIns="45725" bIns="22850" anchor="ctr" anchorCtr="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82" name="Google Shape;182;p22"/>
          <p:cNvSpPr txBox="1">
            <a:spLocks noGrp="1"/>
          </p:cNvSpPr>
          <p:nvPr>
            <p:ph type="body" idx="1"/>
          </p:nvPr>
        </p:nvSpPr>
        <p:spPr>
          <a:xfrm rot="5400000">
            <a:off x="270669" y="95250"/>
            <a:ext cx="2925763" cy="3009900"/>
          </a:xfrm>
          <a:prstGeom prst="rect">
            <a:avLst/>
          </a:prstGeom>
          <a:noFill/>
          <a:ln>
            <a:noFill/>
          </a:ln>
        </p:spPr>
        <p:txBody>
          <a:bodyPr spcFirstLastPara="1" wrap="square" lIns="45725" tIns="22850" rIns="45725" bIns="22850" anchor="t" anchorCtr="0">
            <a:normAutofit/>
          </a:bodyPr>
          <a:lstStyle>
            <a:lvl1pPr marL="457200" lvl="0" indent="-285750" algn="l">
              <a:spcBef>
                <a:spcPts val="200"/>
              </a:spcBef>
              <a:spcAft>
                <a:spcPts val="0"/>
              </a:spcAft>
              <a:buClr>
                <a:schemeClr val="dk1"/>
              </a:buClr>
              <a:buSzPts val="900"/>
              <a:buChar char="•"/>
              <a:defRPr/>
            </a:lvl1pPr>
            <a:lvl2pPr marL="914400" lvl="1" indent="-285750" algn="l">
              <a:spcBef>
                <a:spcPts val="200"/>
              </a:spcBef>
              <a:spcAft>
                <a:spcPts val="0"/>
              </a:spcAft>
              <a:buClr>
                <a:schemeClr val="dk1"/>
              </a:buClr>
              <a:buSzPts val="900"/>
              <a:buChar char="–"/>
              <a:defRPr/>
            </a:lvl2pPr>
            <a:lvl3pPr marL="1371600" lvl="2" indent="-285750" algn="l">
              <a:spcBef>
                <a:spcPts val="200"/>
              </a:spcBef>
              <a:spcAft>
                <a:spcPts val="0"/>
              </a:spcAft>
              <a:buClr>
                <a:schemeClr val="dk1"/>
              </a:buClr>
              <a:buSzPts val="900"/>
              <a:buChar char="•"/>
              <a:defRPr/>
            </a:lvl3pPr>
            <a:lvl4pPr marL="1828800" lvl="3" indent="-285750" algn="l">
              <a:spcBef>
                <a:spcPts val="200"/>
              </a:spcBef>
              <a:spcAft>
                <a:spcPts val="0"/>
              </a:spcAft>
              <a:buClr>
                <a:schemeClr val="dk1"/>
              </a:buClr>
              <a:buSzPts val="900"/>
              <a:buChar char="–"/>
              <a:defRPr/>
            </a:lvl4pPr>
            <a:lvl5pPr marL="2286000" lvl="4" indent="-285750" algn="l">
              <a:spcBef>
                <a:spcPts val="200"/>
              </a:spcBef>
              <a:spcAft>
                <a:spcPts val="0"/>
              </a:spcAft>
              <a:buClr>
                <a:schemeClr val="dk1"/>
              </a:buClr>
              <a:buSzPts val="900"/>
              <a:buChar char="»"/>
              <a:defRPr/>
            </a:lvl5pPr>
            <a:lvl6pPr marL="2743200" lvl="5" indent="-285750" algn="l">
              <a:spcBef>
                <a:spcPts val="200"/>
              </a:spcBef>
              <a:spcAft>
                <a:spcPts val="0"/>
              </a:spcAft>
              <a:buClr>
                <a:schemeClr val="dk1"/>
              </a:buClr>
              <a:buSzPts val="900"/>
              <a:buChar char="•"/>
              <a:defRPr/>
            </a:lvl6pPr>
            <a:lvl7pPr marL="3200400" lvl="6" indent="-285750" algn="l">
              <a:spcBef>
                <a:spcPts val="200"/>
              </a:spcBef>
              <a:spcAft>
                <a:spcPts val="0"/>
              </a:spcAft>
              <a:buClr>
                <a:schemeClr val="dk1"/>
              </a:buClr>
              <a:buSzPts val="900"/>
              <a:buChar char="•"/>
              <a:defRPr/>
            </a:lvl7pPr>
            <a:lvl8pPr marL="3657600" lvl="7" indent="-285750" algn="l">
              <a:spcBef>
                <a:spcPts val="200"/>
              </a:spcBef>
              <a:spcAft>
                <a:spcPts val="0"/>
              </a:spcAft>
              <a:buClr>
                <a:schemeClr val="dk1"/>
              </a:buClr>
              <a:buSzPts val="900"/>
              <a:buChar char="•"/>
              <a:defRPr/>
            </a:lvl8pPr>
            <a:lvl9pPr marL="4114800" lvl="8" indent="-285750" algn="l">
              <a:spcBef>
                <a:spcPts val="200"/>
              </a:spcBef>
              <a:spcAft>
                <a:spcPts val="0"/>
              </a:spcAft>
              <a:buClr>
                <a:schemeClr val="dk1"/>
              </a:buClr>
              <a:buSzPts val="900"/>
              <a:buChar char="•"/>
              <a:defRPr/>
            </a:lvl9pPr>
          </a:lstStyle>
          <a:p/>
        </p:txBody>
      </p:sp>
      <p:sp>
        <p:nvSpPr>
          <p:cNvPr id="183" name="Google Shape;183;p22"/>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84" name="Google Shape;184;p22"/>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85" name="Google Shape;185;p22"/>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slideLayout" Target="../slideLayouts/slideLayout17.xml"/><Relationship Id="rId7" Type="http://schemas.openxmlformats.org/officeDocument/2006/relationships/slideLayout" Target="../slideLayouts/slideLayout16.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3" Type="http://schemas.openxmlformats.org/officeDocument/2006/relationships/slideLayout" Target="../slideLayouts/slideLayout12.xml"/><Relationship Id="rId2" Type="http://schemas.openxmlformats.org/officeDocument/2006/relationships/slideLayout" Target="../slideLayouts/slideLayout11.xml"/><Relationship Id="rId12" Type="http://schemas.openxmlformats.org/officeDocument/2006/relationships/theme" Target="../theme/theme2.xml"/><Relationship Id="rId11" Type="http://schemas.openxmlformats.org/officeDocument/2006/relationships/slideLayout" Target="../slideLayouts/slideLayout20.xml"/><Relationship Id="rId10" Type="http://schemas.openxmlformats.org/officeDocument/2006/relationships/slideLayout" Target="../slideLayouts/slideLayout19.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aytone One"/>
              <a:buChar char="●"/>
              <a:defRPr sz="1800">
                <a:solidFill>
                  <a:schemeClr val="dk2"/>
                </a:solidFill>
                <a:latin typeface="Paytone One"/>
                <a:ea typeface="Paytone One"/>
                <a:cs typeface="Paytone One"/>
                <a:sym typeface="Paytone One"/>
              </a:defRPr>
            </a:lvl1pPr>
            <a:lvl2pPr marL="914400" lvl="1" indent="-317500">
              <a:lnSpc>
                <a:spcPct val="115000"/>
              </a:lnSpc>
              <a:spcBef>
                <a:spcPts val="0"/>
              </a:spcBef>
              <a:spcAft>
                <a:spcPts val="0"/>
              </a:spcAft>
              <a:buClr>
                <a:schemeClr val="dk2"/>
              </a:buClr>
              <a:buSzPts val="1400"/>
              <a:buFont typeface="Paytone One"/>
              <a:buChar char="○"/>
              <a:defRPr>
                <a:solidFill>
                  <a:schemeClr val="dk2"/>
                </a:solidFill>
                <a:latin typeface="Paytone One"/>
                <a:ea typeface="Paytone One"/>
                <a:cs typeface="Paytone One"/>
                <a:sym typeface="Paytone One"/>
              </a:defRPr>
            </a:lvl2pPr>
            <a:lvl3pPr marL="1371600" lvl="2"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3pPr>
            <a:lvl4pPr marL="1828800" lvl="3"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4pPr>
            <a:lvl5pPr marL="2286000" lvl="4"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5pPr>
            <a:lvl6pPr marL="2743200" lvl="5"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6pPr>
            <a:lvl7pPr marL="3200400" lvl="6"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7pPr>
            <a:lvl8pPr marL="3657600" lvl="7"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8pPr>
            <a:lvl9pPr marL="4114800" lvl="8" indent="-317500">
              <a:lnSpc>
                <a:spcPct val="115000"/>
              </a:lnSpc>
              <a:spcBef>
                <a:spcPts val="0"/>
              </a:spcBef>
              <a:spcAft>
                <a:spcPts val="0"/>
              </a:spcAft>
              <a:buClr>
                <a:schemeClr val="dk2"/>
              </a:buClr>
              <a:buSzPts val="1400"/>
              <a:buFont typeface="Nunito Light"/>
              <a:buChar char="■"/>
              <a:defRPr>
                <a:solidFill>
                  <a:schemeClr val="dk2"/>
                </a:solidFill>
                <a:latin typeface="Nunito Light"/>
                <a:ea typeface="Nunito Light"/>
                <a:cs typeface="Nunito Light"/>
                <a:sym typeface="Nunito Light"/>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1"/>
        <p:cNvGrpSpPr/>
        <p:nvPr/>
      </p:nvGrpSpPr>
      <p:grpSpPr>
        <a:xfrm>
          <a:off x="0" y="0"/>
          <a:ext cx="0" cy="0"/>
          <a:chOff x="0" y="0"/>
          <a:chExt cx="0" cy="0"/>
        </a:xfrm>
      </p:grpSpPr>
      <p:sp>
        <p:nvSpPr>
          <p:cNvPr id="112" name="Google Shape;112;p11"/>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marR="0" lvl="0" algn="ctr" rtl="0">
              <a:spcBef>
                <a:spcPts val="0"/>
              </a:spcBef>
              <a:spcAft>
                <a:spcPts val="0"/>
              </a:spcAft>
              <a:buClr>
                <a:schemeClr val="dk1"/>
              </a:buClr>
              <a:buSzPts val="2200"/>
              <a:buFont typeface="Calibri" panose="020F0502020204030204"/>
              <a:buNone/>
              <a:defRPr sz="2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p:txBody>
      </p:sp>
      <p:sp>
        <p:nvSpPr>
          <p:cNvPr id="113" name="Google Shape;113;p11"/>
          <p:cNvSpPr txBox="1">
            <a:spLocks noGrp="1"/>
          </p:cNvSpPr>
          <p:nvPr>
            <p:ph type="body" idx="1"/>
          </p:nvPr>
        </p:nvSpPr>
        <p:spPr>
          <a:xfrm>
            <a:off x="228600" y="800100"/>
            <a:ext cx="4114800" cy="2262982"/>
          </a:xfrm>
          <a:prstGeom prst="rect">
            <a:avLst/>
          </a:prstGeom>
          <a:noFill/>
          <a:ln>
            <a:noFill/>
          </a:ln>
        </p:spPr>
        <p:txBody>
          <a:bodyPr spcFirstLastPara="1" wrap="square" lIns="45725" tIns="22850" rIns="45725" bIns="22850" anchor="t" anchorCtr="0">
            <a:normAutofit/>
          </a:bodyPr>
          <a:lstStyle>
            <a:lvl1pPr marL="457200" marR="0" lvl="0" indent="-330200" algn="l" rtl="0">
              <a:spcBef>
                <a:spcPts val="300"/>
              </a:spcBef>
              <a:spcAft>
                <a:spcPts val="0"/>
              </a:spcAft>
              <a:buClr>
                <a:schemeClr val="dk1"/>
              </a:buClr>
              <a:buSzPts val="1600"/>
              <a:buFont typeface="Arial" panose="020B0604020202020204"/>
              <a:buChar char="•"/>
              <a:defRPr sz="16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317500" algn="l" rtl="0">
              <a:spcBef>
                <a:spcPts val="300"/>
              </a:spcBef>
              <a:spcAft>
                <a:spcPts val="0"/>
              </a:spcAft>
              <a:buClr>
                <a:schemeClr val="dk1"/>
              </a:buClr>
              <a:buSzPts val="1400"/>
              <a:buFont typeface="Arial" panose="020B0604020202020204"/>
              <a:buChar char="–"/>
              <a:defRPr sz="1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304800" algn="l" rtl="0">
              <a:spcBef>
                <a:spcPts val="200"/>
              </a:spcBef>
              <a:spcAft>
                <a:spcPts val="0"/>
              </a:spcAft>
              <a:buClr>
                <a:schemeClr val="dk1"/>
              </a:buClr>
              <a:buSzPts val="1200"/>
              <a:buFont typeface="Arial" panose="020B0604020202020204"/>
              <a:buChar char="•"/>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92100" algn="l" rtl="0">
              <a:spcBef>
                <a:spcPts val="200"/>
              </a:spcBef>
              <a:spcAft>
                <a:spcPts val="0"/>
              </a:spcAft>
              <a:buClr>
                <a:schemeClr val="dk1"/>
              </a:buClr>
              <a:buSzPts val="1000"/>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114" name="Google Shape;114;p11"/>
          <p:cNvSpPr txBox="1">
            <a:spLocks noGrp="1"/>
          </p:cNvSpPr>
          <p:nvPr>
            <p:ph type="dt" idx="10"/>
          </p:nvPr>
        </p:nvSpPr>
        <p:spPr>
          <a:xfrm>
            <a:off x="228600" y="3178175"/>
            <a:ext cx="1066800" cy="182563"/>
          </a:xfrm>
          <a:prstGeom prst="rect">
            <a:avLst/>
          </a:prstGeom>
          <a:noFill/>
          <a:ln>
            <a:noFill/>
          </a:ln>
        </p:spPr>
        <p:txBody>
          <a:bodyPr spcFirstLastPara="1" wrap="square" lIns="45725" tIns="22850" rIns="45725" bIns="22850" anchor="ctr" anchorCtr="0">
            <a:noAutofit/>
          </a:bodyPr>
          <a:lstStyle>
            <a:lvl1pPr marR="0" lvl="0" algn="l" rtl="0">
              <a:spcBef>
                <a:spcPts val="0"/>
              </a:spcBef>
              <a:spcAft>
                <a:spcPts val="0"/>
              </a:spcAft>
              <a:buSzPts val="700"/>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115" name="Google Shape;115;p11"/>
          <p:cNvSpPr txBox="1">
            <a:spLocks noGrp="1"/>
          </p:cNvSpPr>
          <p:nvPr>
            <p:ph type="ftr" idx="11"/>
          </p:nvPr>
        </p:nvSpPr>
        <p:spPr>
          <a:xfrm>
            <a:off x="1562100" y="3178175"/>
            <a:ext cx="1447800" cy="182563"/>
          </a:xfrm>
          <a:prstGeom prst="rect">
            <a:avLst/>
          </a:prstGeom>
          <a:noFill/>
          <a:ln>
            <a:noFill/>
          </a:ln>
        </p:spPr>
        <p:txBody>
          <a:bodyPr spcFirstLastPara="1" wrap="square" lIns="45725" tIns="22850" rIns="45725" bIns="22850" anchor="ctr" anchorCtr="0">
            <a:noAutofit/>
          </a:bodyPr>
          <a:lstStyle>
            <a:lvl1pPr marR="0" lvl="0" algn="ctr" rtl="0">
              <a:spcBef>
                <a:spcPts val="0"/>
              </a:spcBef>
              <a:spcAft>
                <a:spcPts val="0"/>
              </a:spcAft>
              <a:buSzPts val="700"/>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116" name="Google Shape;116;p11"/>
          <p:cNvSpPr txBox="1">
            <a:spLocks noGrp="1"/>
          </p:cNvSpPr>
          <p:nvPr>
            <p:ph type="sldNum" idx="12"/>
          </p:nvPr>
        </p:nvSpPr>
        <p:spPr>
          <a:xfrm>
            <a:off x="3276600" y="3178175"/>
            <a:ext cx="1066800" cy="182563"/>
          </a:xfrm>
          <a:prstGeom prst="rect">
            <a:avLst/>
          </a:prstGeom>
          <a:noFill/>
          <a:ln>
            <a:noFill/>
          </a:ln>
        </p:spPr>
        <p:txBody>
          <a:bodyPr spcFirstLastPara="1" wrap="square" lIns="45725" tIns="22850" rIns="45725" bIns="22850" anchor="ctr" anchorCtr="0">
            <a:noAutofit/>
          </a:bodyPr>
          <a:lstStyle>
            <a:lvl1pPr marL="0" marR="0" lvl="0"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L="0" marR="0" lvl="1"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2pPr>
            <a:lvl3pPr marL="0" marR="0" lvl="2"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3pPr>
            <a:lvl4pPr marL="0" marR="0" lvl="3"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4pPr>
            <a:lvl5pPr marL="0" marR="0" lvl="4"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5pPr>
            <a:lvl6pPr marL="0" marR="0" lvl="5"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6pPr>
            <a:lvl7pPr marL="0" marR="0" lvl="6"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7pPr>
            <a:lvl8pPr marL="0" marR="0" lvl="7"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8pPr>
            <a:lvl9pPr marL="0" marR="0" lvl="8" indent="0" algn="r" rtl="0">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19.png"/><Relationship Id="rId3" Type="http://schemas.openxmlformats.org/officeDocument/2006/relationships/tags" Target="../tags/tag1.xml"/><Relationship Id="rId2" Type="http://schemas.microsoft.com/office/2007/relationships/media" Target="../media/media1.mov"/><Relationship Id="rId1" Type="http://schemas.openxmlformats.org/officeDocument/2006/relationships/video" Target="../media/media1.mov"/></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0.jpe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0.xml"/><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pn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10.xml"/><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pn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10.xml"/><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0.xml"/><Relationship Id="rId2" Type="http://schemas.openxmlformats.org/officeDocument/2006/relationships/image" Target="../media/image25.GIF"/><Relationship Id="rId1" Type="http://schemas.openxmlformats.org/officeDocument/2006/relationships/image" Target="../media/image24.jpe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5.xml"/><Relationship Id="rId7" Type="http://schemas.openxmlformats.org/officeDocument/2006/relationships/slideLayout" Target="../slideLayouts/slideLayout10.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png"/><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2.jpeg"/></Relationships>
</file>

<file path=ppt/slides/_rels/slide9.xml.rels><?xml version="1.0" encoding="UTF-8" standalone="yes"?>
<Relationships xmlns="http://schemas.openxmlformats.org/package/2006/relationships"><Relationship Id="rId9" Type="http://schemas.openxmlformats.org/officeDocument/2006/relationships/image" Target="../media/image40.jpeg"/><Relationship Id="rId8" Type="http://schemas.openxmlformats.org/officeDocument/2006/relationships/image" Target="../media/image39.jpeg"/><Relationship Id="rId7" Type="http://schemas.openxmlformats.org/officeDocument/2006/relationships/image" Target="../media/image38.jpeg"/><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10.png"/><Relationship Id="rId3" Type="http://schemas.openxmlformats.org/officeDocument/2006/relationships/image" Target="../media/image35.jpeg"/><Relationship Id="rId2" Type="http://schemas.openxmlformats.org/officeDocument/2006/relationships/image" Target="../media/image34.jpeg"/><Relationship Id="rId11" Type="http://schemas.openxmlformats.org/officeDocument/2006/relationships/notesSlide" Target="../notesSlides/notesSlide6.xml"/><Relationship Id="rId10" Type="http://schemas.openxmlformats.org/officeDocument/2006/relationships/slideLayout" Target="../slideLayouts/slideLayout10.xml"/><Relationship Id="rId1" Type="http://schemas.openxmlformats.org/officeDocument/2006/relationships/image" Target="../media/image33.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41.jpeg"/></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42.png"/><Relationship Id="rId3" Type="http://schemas.openxmlformats.org/officeDocument/2006/relationships/tags" Target="../tags/tag2.xml"/><Relationship Id="rId2" Type="http://schemas.microsoft.com/office/2007/relationships/media" Target="../media/media2.mov"/><Relationship Id="rId1" Type="http://schemas.openxmlformats.org/officeDocument/2006/relationships/video" Target="../media/media2.mov"/></Relationships>
</file>

<file path=ppt/slides/_rels/slide12.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43.png"/><Relationship Id="rId3" Type="http://schemas.openxmlformats.org/officeDocument/2006/relationships/tags" Target="../tags/tag3.xml"/><Relationship Id="rId2" Type="http://schemas.microsoft.com/office/2007/relationships/media" Target="../media/media3.mov"/><Relationship Id="rId1" Type="http://schemas.openxmlformats.org/officeDocument/2006/relationships/video" Target="../media/media3.mov"/></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44.png"/><Relationship Id="rId3" Type="http://schemas.openxmlformats.org/officeDocument/2006/relationships/tags" Target="../tags/tag4.xml"/><Relationship Id="rId2" Type="http://schemas.microsoft.com/office/2007/relationships/media" Target="../media/media4.mov"/><Relationship Id="rId1" Type="http://schemas.openxmlformats.org/officeDocument/2006/relationships/video" Target="../media/media4.mov"/></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45.png"/><Relationship Id="rId3" Type="http://schemas.openxmlformats.org/officeDocument/2006/relationships/tags" Target="../tags/tag5.xml"/><Relationship Id="rId2" Type="http://schemas.microsoft.com/office/2007/relationships/media" Target="../media/media5.mov"/><Relationship Id="rId1" Type="http://schemas.openxmlformats.org/officeDocument/2006/relationships/video" Target="../media/media5.mov"/></Relationships>
</file>

<file path=ppt/slides/_rels/slide15.xml.rels><?xml version="1.0" encoding="UTF-8" standalone="yes"?>
<Relationships xmlns="http://schemas.openxmlformats.org/package/2006/relationships"><Relationship Id="rId9" Type="http://schemas.openxmlformats.org/officeDocument/2006/relationships/video" Target="../media/media4.mov"/><Relationship Id="rId8" Type="http://schemas.openxmlformats.org/officeDocument/2006/relationships/image" Target="../media/image43.png"/><Relationship Id="rId7" Type="http://schemas.openxmlformats.org/officeDocument/2006/relationships/tags" Target="../tags/tag7.xml"/><Relationship Id="rId6" Type="http://schemas.microsoft.com/office/2007/relationships/media" Target="../media/media3.mov"/><Relationship Id="rId5" Type="http://schemas.openxmlformats.org/officeDocument/2006/relationships/video" Target="../media/media3.mov"/><Relationship Id="rId4" Type="http://schemas.openxmlformats.org/officeDocument/2006/relationships/image" Target="../media/image42.png"/><Relationship Id="rId3" Type="http://schemas.openxmlformats.org/officeDocument/2006/relationships/tags" Target="../tags/tag6.xml"/><Relationship Id="rId2" Type="http://schemas.microsoft.com/office/2007/relationships/media" Target="../media/media2.mov"/><Relationship Id="rId17" Type="http://schemas.openxmlformats.org/officeDocument/2006/relationships/slideLayout" Target="../slideLayouts/slideLayout11.xml"/><Relationship Id="rId16" Type="http://schemas.openxmlformats.org/officeDocument/2006/relationships/image" Target="../media/image45.png"/><Relationship Id="rId15" Type="http://schemas.openxmlformats.org/officeDocument/2006/relationships/tags" Target="../tags/tag9.xml"/><Relationship Id="rId14" Type="http://schemas.microsoft.com/office/2007/relationships/media" Target="../media/media5.mov"/><Relationship Id="rId13" Type="http://schemas.openxmlformats.org/officeDocument/2006/relationships/video" Target="../media/media5.mov"/><Relationship Id="rId12" Type="http://schemas.openxmlformats.org/officeDocument/2006/relationships/image" Target="../media/image44.png"/><Relationship Id="rId11" Type="http://schemas.openxmlformats.org/officeDocument/2006/relationships/tags" Target="../tags/tag8.xml"/><Relationship Id="rId10" Type="http://schemas.microsoft.com/office/2007/relationships/media" Target="../media/media4.mov"/><Relationship Id="rId1" Type="http://schemas.openxmlformats.org/officeDocument/2006/relationships/video" Target="../media/media2.mov"/></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10.xml"/><Relationship Id="rId4" Type="http://schemas.openxmlformats.org/officeDocument/2006/relationships/image" Target="../media/image49.jpeg"/><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6.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0.xml"/><Relationship Id="rId1" Type="http://schemas.openxmlformats.org/officeDocument/2006/relationships/tags" Target="../tags/tag10.xml"/></Relationships>
</file>

<file path=ppt/slides/_rels/slide19.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0.xml"/><Relationship Id="rId2" Type="http://schemas.openxmlformats.org/officeDocument/2006/relationships/image" Target="../media/image51.GIF"/><Relationship Id="rId1" Type="http://schemas.openxmlformats.org/officeDocument/2006/relationships/image" Target="../media/image50.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0.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10.xml"/><Relationship Id="rId5" Type="http://schemas.openxmlformats.org/officeDocument/2006/relationships/image" Target="../media/image53.png"/><Relationship Id="rId4" Type="http://schemas.openxmlformats.org/officeDocument/2006/relationships/tags" Target="../tags/tag12.xml"/><Relationship Id="rId3" Type="http://schemas.microsoft.com/office/2007/relationships/media" Target="../media/media6.mp4"/><Relationship Id="rId2" Type="http://schemas.openxmlformats.org/officeDocument/2006/relationships/video" Target="../media/media6.mp4"/><Relationship Id="rId1" Type="http://schemas.openxmlformats.org/officeDocument/2006/relationships/image" Target="../media/image52.GIF"/></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0.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54.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0.xml"/><Relationship Id="rId1" Type="http://schemas.openxmlformats.org/officeDocument/2006/relationships/image" Target="../media/image55.jpeg"/></Relationships>
</file>

<file path=ppt/slides/_rels/slide25.xml.rels><?xml version="1.0" encoding="UTF-8" standalone="yes"?>
<Relationships xmlns="http://schemas.openxmlformats.org/package/2006/relationships"><Relationship Id="rId5" Type="http://schemas.openxmlformats.org/officeDocument/2006/relationships/notesSlide" Target="../notesSlides/notesSlide15.xml"/><Relationship Id="rId4" Type="http://schemas.openxmlformats.org/officeDocument/2006/relationships/slideLayout" Target="../slideLayouts/slideLayout10.xml"/><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image" Target="../media/image5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0.xml"/><Relationship Id="rId1" Type="http://schemas.openxmlformats.org/officeDocument/2006/relationships/image" Target="../media/image58.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image" Target="../media/image60.GIF"/><Relationship Id="rId1" Type="http://schemas.openxmlformats.org/officeDocument/2006/relationships/image" Target="../media/image59.png"/></Relationships>
</file>

<file path=ppt/slides/_rels/slide29.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64.jpeg"/><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image" Target="../media/image61.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image" Target="../media/image66.jpeg"/><Relationship Id="rId1" Type="http://schemas.openxmlformats.org/officeDocument/2006/relationships/image" Target="../media/image65.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image" Target="../media/image68.jpeg"/><Relationship Id="rId1" Type="http://schemas.openxmlformats.org/officeDocument/2006/relationships/image" Target="../media/image67.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image" Target="../media/image69.png"/><Relationship Id="rId3" Type="http://schemas.openxmlformats.org/officeDocument/2006/relationships/tags" Target="../tags/tag14.xml"/><Relationship Id="rId2" Type="http://schemas.microsoft.com/office/2007/relationships/media" Target="../media/media7.mp4"/><Relationship Id="rId1" Type="http://schemas.openxmlformats.org/officeDocument/2006/relationships/video" Target="../media/media7.mp4"/></Relationships>
</file>

<file path=ppt/slides/_rels/slide34.xml.rels><?xml version="1.0" encoding="UTF-8" standalone="yes"?>
<Relationships xmlns="http://schemas.openxmlformats.org/package/2006/relationships"><Relationship Id="rId4" Type="http://schemas.openxmlformats.org/officeDocument/2006/relationships/notesSlide" Target="../notesSlides/notesSlide18.xml"/><Relationship Id="rId3" Type="http://schemas.openxmlformats.org/officeDocument/2006/relationships/slideLayout" Target="../slideLayouts/slideLayout10.xml"/><Relationship Id="rId2" Type="http://schemas.openxmlformats.org/officeDocument/2006/relationships/image" Target="../media/image22.jpeg"/><Relationship Id="rId1" Type="http://schemas.openxmlformats.org/officeDocument/2006/relationships/image" Target="../media/image21.png"/></Relationships>
</file>

<file path=ppt/slides/_rels/slide35.xml.rels><?xml version="1.0" encoding="UTF-8" standalone="yes"?>
<Relationships xmlns="http://schemas.openxmlformats.org/package/2006/relationships"><Relationship Id="rId5" Type="http://schemas.openxmlformats.org/officeDocument/2006/relationships/notesSlide" Target="../notesSlides/notesSlide19.xml"/><Relationship Id="rId4" Type="http://schemas.openxmlformats.org/officeDocument/2006/relationships/slideLayout" Target="../slideLayouts/slideLayout10.xml"/><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image" Target="../media/image4.png"/></Relationships>
</file>

<file path=ppt/slides/_rels/slide36.xml.rels><?xml version="1.0" encoding="UTF-8" standalone="yes"?>
<Relationships xmlns="http://schemas.openxmlformats.org/package/2006/relationships"><Relationship Id="rId5" Type="http://schemas.openxmlformats.org/officeDocument/2006/relationships/notesSlide" Target="../notesSlides/notesSlide20.xml"/><Relationship Id="rId4" Type="http://schemas.openxmlformats.org/officeDocument/2006/relationships/slideLayout" Target="../slideLayouts/slideLayout10.xml"/><Relationship Id="rId3" Type="http://schemas.openxmlformats.org/officeDocument/2006/relationships/image" Target="../media/image72.GIF"/><Relationship Id="rId2" Type="http://schemas.openxmlformats.org/officeDocument/2006/relationships/image" Target="../media/image71.jpeg"/><Relationship Id="rId1" Type="http://schemas.openxmlformats.org/officeDocument/2006/relationships/image" Target="../media/image70.GIF"/></Relationships>
</file>

<file path=ppt/slides/_rels/slide37.xml.rels><?xml version="1.0" encoding="UTF-8" standalone="yes"?>
<Relationships xmlns="http://schemas.openxmlformats.org/package/2006/relationships"><Relationship Id="rId5" Type="http://schemas.openxmlformats.org/officeDocument/2006/relationships/notesSlide" Target="../notesSlides/notesSlide21.xml"/><Relationship Id="rId4" Type="http://schemas.openxmlformats.org/officeDocument/2006/relationships/slideLayout" Target="../slideLayouts/slideLayout10.xml"/><Relationship Id="rId3" Type="http://schemas.openxmlformats.org/officeDocument/2006/relationships/image" Target="../media/image25.GIF"/><Relationship Id="rId2" Type="http://schemas.openxmlformats.org/officeDocument/2006/relationships/image" Target="../media/image74.jpeg"/><Relationship Id="rId1" Type="http://schemas.openxmlformats.org/officeDocument/2006/relationships/image" Target="../media/image73.jpeg"/></Relationships>
</file>

<file path=ppt/slides/_rels/slide38.xml.rels><?xml version="1.0" encoding="UTF-8" standalone="yes"?>
<Relationships xmlns="http://schemas.openxmlformats.org/package/2006/relationships"><Relationship Id="rId9" Type="http://schemas.openxmlformats.org/officeDocument/2006/relationships/image" Target="../media/image1.png"/><Relationship Id="rId8" Type="http://schemas.openxmlformats.org/officeDocument/2006/relationships/image" Target="../media/image17.png"/><Relationship Id="rId7" Type="http://schemas.openxmlformats.org/officeDocument/2006/relationships/image" Target="../media/image6.png"/><Relationship Id="rId6" Type="http://schemas.openxmlformats.org/officeDocument/2006/relationships/image" Target="../media/image5.png"/><Relationship Id="rId5" Type="http://schemas.openxmlformats.org/officeDocument/2006/relationships/image" Target="../media/image7.png"/><Relationship Id="rId4" Type="http://schemas.openxmlformats.org/officeDocument/2006/relationships/image" Target="../media/image21.png"/><Relationship Id="rId3" Type="http://schemas.openxmlformats.org/officeDocument/2006/relationships/image" Target="../media/image4.png"/><Relationship Id="rId20" Type="http://schemas.openxmlformats.org/officeDocument/2006/relationships/notesSlide" Target="../notesSlides/notesSlide22.xml"/><Relationship Id="rId2" Type="http://schemas.openxmlformats.org/officeDocument/2006/relationships/image" Target="../media/image75.png"/><Relationship Id="rId19" Type="http://schemas.openxmlformats.org/officeDocument/2006/relationships/slideLayout" Target="../slideLayouts/slideLayout10.xml"/><Relationship Id="rId18" Type="http://schemas.openxmlformats.org/officeDocument/2006/relationships/image" Target="../media/image80.jpeg"/><Relationship Id="rId17" Type="http://schemas.openxmlformats.org/officeDocument/2006/relationships/image" Target="../media/image79.jpeg"/><Relationship Id="rId16" Type="http://schemas.openxmlformats.org/officeDocument/2006/relationships/image" Target="../media/image78.jpeg"/><Relationship Id="rId15" Type="http://schemas.openxmlformats.org/officeDocument/2006/relationships/image" Target="../media/image77.jpeg"/><Relationship Id="rId14" Type="http://schemas.openxmlformats.org/officeDocument/2006/relationships/image" Target="../media/image3.png"/><Relationship Id="rId13" Type="http://schemas.openxmlformats.org/officeDocument/2006/relationships/image" Target="../media/image12.png"/><Relationship Id="rId12" Type="http://schemas.openxmlformats.org/officeDocument/2006/relationships/image" Target="../media/image2.png"/><Relationship Id="rId11" Type="http://schemas.openxmlformats.org/officeDocument/2006/relationships/image" Target="../media/image18.png"/><Relationship Id="rId10" Type="http://schemas.openxmlformats.org/officeDocument/2006/relationships/image" Target="../media/image76.png"/><Relationship Id="rId1"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the human body">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872490" y="0"/>
            <a:ext cx="10854690"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ctrTitle"/>
          </p:nvPr>
        </p:nvSpPr>
        <p:spPr/>
        <p:txBody>
          <a:bodyPr/>
          <a:p>
            <a:endParaRPr lang="zh-CN" altLang="en-US"/>
          </a:p>
        </p:txBody>
      </p:sp>
      <p:sp>
        <p:nvSpPr>
          <p:cNvPr id="3" name="副标题 2"/>
          <p:cNvSpPr>
            <a:spLocks noGrp="1"/>
          </p:cNvSpPr>
          <p:nvPr>
            <p:ph type="subTitle" idx="1"/>
          </p:nvPr>
        </p:nvSpPr>
        <p:spPr/>
        <p:txBody>
          <a:bodyPr/>
          <a:p>
            <a:endParaRPr lang="zh-CN" altLang="en-US"/>
          </a:p>
        </p:txBody>
      </p:sp>
      <p:pic>
        <p:nvPicPr>
          <p:cNvPr id="5" name="图片 4" descr="IMG_5339"/>
          <p:cNvPicPr>
            <a:picLocks noChangeAspect="1"/>
          </p:cNvPicPr>
          <p:nvPr/>
        </p:nvPicPr>
        <p:blipFill>
          <a:blip r:embed="rId1"/>
          <a:stretch>
            <a:fillRect/>
          </a:stretch>
        </p:blipFill>
        <p:spPr>
          <a:xfrm>
            <a:off x="76835" y="0"/>
            <a:ext cx="9067800" cy="5143500"/>
          </a:xfrm>
          <a:prstGeom prst="rect">
            <a:avLst/>
          </a:prstGeom>
        </p:spPr>
      </p:pic>
      <p:sp>
        <p:nvSpPr>
          <p:cNvPr id="6" name="文本框 5"/>
          <p:cNvSpPr txBox="1"/>
          <p:nvPr/>
        </p:nvSpPr>
        <p:spPr>
          <a:xfrm>
            <a:off x="2658745" y="2249170"/>
            <a:ext cx="3904615" cy="645160"/>
          </a:xfrm>
          <a:prstGeom prst="rect">
            <a:avLst/>
          </a:prstGeom>
          <a:noFill/>
        </p:spPr>
        <p:txBody>
          <a:bodyPr wrap="none" rtlCol="0">
            <a:spAutoFit/>
          </a:bodyPr>
          <a:p>
            <a:r>
              <a:rPr lang="en-US" altLang="zh-CN" sz="3600" b="1">
                <a:solidFill>
                  <a:schemeClr val="bg1"/>
                </a:solidFill>
                <a:latin typeface="Comic Sans MS Bold" panose="030F0702030302020204" charset="0"/>
                <a:cs typeface="Comic Sans MS Bold" panose="030F0702030302020204" charset="0"/>
              </a:rPr>
              <a:t>The Human Body</a:t>
            </a:r>
            <a:endParaRPr lang="en-US" altLang="zh-CN" sz="3600" b="1">
              <a:solidFill>
                <a:schemeClr val="bg1"/>
              </a:solidFill>
              <a:latin typeface="Comic Sans MS Bold" panose="030F0702030302020204" charset="0"/>
              <a:cs typeface="Comic Sans MS Bold"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36"/>
        <p:cNvGrpSpPr/>
        <p:nvPr/>
      </p:nvGrpSpPr>
      <p:grpSpPr>
        <a:xfrm>
          <a:off x="0" y="0"/>
          <a:ext cx="0" cy="0"/>
          <a:chOff x="0" y="0"/>
          <a:chExt cx="0" cy="0"/>
        </a:xfrm>
      </p:grpSpPr>
      <p:sp>
        <p:nvSpPr>
          <p:cNvPr id="238" name="Google Shape;238;p24"/>
          <p:cNvSpPr/>
          <p:nvPr/>
        </p:nvSpPr>
        <p:spPr>
          <a:xfrm flipH="1">
            <a:off x="-114796" y="1602852"/>
            <a:ext cx="3590417" cy="3590417"/>
          </a:xfrm>
          <a:custGeom>
            <a:avLst/>
            <a:gdLst/>
            <a:ahLst/>
            <a:cxnLst/>
            <a:rect l="l" t="t" r="r" b="b"/>
            <a:pathLst>
              <a:path w="7180834" h="7180834" extrusionOk="0">
                <a:moveTo>
                  <a:pt x="7180834" y="0"/>
                </a:moveTo>
                <a:lnTo>
                  <a:pt x="0" y="0"/>
                </a:lnTo>
                <a:lnTo>
                  <a:pt x="0" y="7180834"/>
                </a:lnTo>
                <a:lnTo>
                  <a:pt x="7180834" y="7180834"/>
                </a:lnTo>
                <a:lnTo>
                  <a:pt x="7180834" y="0"/>
                </a:lnTo>
                <a:close/>
              </a:path>
            </a:pathLst>
          </a:custGeom>
          <a:blipFill rotWithShape="1">
            <a:blip r:embed="rId1">
              <a:alphaModFix amt="50000"/>
            </a:blip>
            <a:stretch>
              <a:fillRect/>
            </a:stretch>
          </a:blipFill>
          <a:ln>
            <a:noFill/>
          </a:ln>
        </p:spPr>
      </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6" name="Google Shape;257;p24"/>
          <p:cNvSpPr txBox="1"/>
          <p:nvPr/>
        </p:nvSpPr>
        <p:spPr>
          <a:xfrm>
            <a:off x="4216400" y="139401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brain</a:t>
            </a:r>
            <a:endParaRPr lang="en-US" altLang="en-GB" sz="1800" b="0" i="0" u="none" strike="noStrike" cap="none">
              <a:solidFill>
                <a:srgbClr val="5763CF"/>
              </a:solidFill>
              <a:latin typeface="Paytone One"/>
              <a:ea typeface="Paytone One"/>
              <a:cs typeface="Paytone One"/>
              <a:sym typeface="Paytone One"/>
            </a:endParaRPr>
          </a:p>
        </p:txBody>
      </p:sp>
      <p:sp>
        <p:nvSpPr>
          <p:cNvPr id="9" name="Google Shape;257;p24"/>
          <p:cNvSpPr txBox="1"/>
          <p:nvPr/>
        </p:nvSpPr>
        <p:spPr>
          <a:xfrm>
            <a:off x="3896995" y="239223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heart</a:t>
            </a:r>
            <a:endParaRPr lang="en-US" altLang="en-GB" sz="1800" b="0" i="0" u="none" strike="noStrike" cap="none">
              <a:solidFill>
                <a:srgbClr val="5763CF"/>
              </a:solidFill>
              <a:latin typeface="Paytone One"/>
              <a:ea typeface="Paytone One"/>
              <a:cs typeface="Paytone One"/>
              <a:sym typeface="Paytone One"/>
            </a:endParaRPr>
          </a:p>
        </p:txBody>
      </p:sp>
      <p:sp>
        <p:nvSpPr>
          <p:cNvPr id="10" name="Google Shape;259;p24"/>
          <p:cNvSpPr txBox="1"/>
          <p:nvPr/>
        </p:nvSpPr>
        <p:spPr>
          <a:xfrm>
            <a:off x="6116235" y="281514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bones</a:t>
            </a:r>
            <a:endParaRPr lang="en-US" altLang="en-GB" sz="1800" b="0" i="0" u="none" strike="noStrike" cap="none">
              <a:solidFill>
                <a:srgbClr val="5763CF"/>
              </a:solidFill>
              <a:latin typeface="Paytone One"/>
              <a:ea typeface="Paytone One"/>
              <a:cs typeface="Paytone One"/>
              <a:sym typeface="Paytone One"/>
            </a:endParaRPr>
          </a:p>
        </p:txBody>
      </p:sp>
      <p:sp>
        <p:nvSpPr>
          <p:cNvPr id="11" name="Google Shape;261;p24"/>
          <p:cNvSpPr txBox="1"/>
          <p:nvPr/>
        </p:nvSpPr>
        <p:spPr>
          <a:xfrm>
            <a:off x="4328624" y="368255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a:t>
            </a:r>
            <a:endParaRPr lang="en-US" altLang="en-GB" sz="1800" b="0" i="0" u="none" strike="noStrike" cap="none">
              <a:solidFill>
                <a:srgbClr val="5763CF"/>
              </a:solidFill>
              <a:latin typeface="Paytone One"/>
              <a:ea typeface="Paytone One"/>
              <a:cs typeface="Paytone One"/>
              <a:sym typeface="Paytone One"/>
            </a:endParaRPr>
          </a:p>
        </p:txBody>
      </p:sp>
      <p:sp>
        <p:nvSpPr>
          <p:cNvPr id="12" name="Google Shape;255;p24"/>
          <p:cNvSpPr txBox="1"/>
          <p:nvPr/>
        </p:nvSpPr>
        <p:spPr>
          <a:xfrm>
            <a:off x="3590290" y="605790"/>
            <a:ext cx="5500370" cy="692150"/>
          </a:xfrm>
          <a:prstGeom prst="rect">
            <a:avLst/>
          </a:prstGeom>
          <a:noFill/>
          <a:ln>
            <a:noFill/>
          </a:ln>
        </p:spPr>
        <p:txBody>
          <a:bodyPr spcFirstLastPara="1" wrap="square" lIns="0" tIns="0" rIns="0" bIns="0" anchor="t" anchorCtr="0">
            <a:spAutoFit/>
          </a:bodyPr>
          <a:p>
            <a:pPr marL="0" marR="0" lvl="0" indent="0" algn="ctr" rtl="0">
              <a:lnSpc>
                <a:spcPct val="100000"/>
              </a:lnSpc>
              <a:spcBef>
                <a:spcPts val="0"/>
              </a:spcBef>
              <a:spcAft>
                <a:spcPts val="0"/>
              </a:spcAft>
              <a:buNone/>
            </a:pPr>
            <a:r>
              <a:rPr lang="en-US" altLang="en-GB" sz="4000" b="0" i="0" u="none" strike="noStrike" cap="none">
                <a:solidFill>
                  <a:srgbClr val="5763CF"/>
                </a:solidFill>
                <a:latin typeface="Paytone One"/>
                <a:ea typeface="Paytone One"/>
                <a:cs typeface="Paytone One"/>
                <a:sym typeface="Paytone One"/>
              </a:rPr>
              <a:t>What will we learn?</a:t>
            </a:r>
            <a:r>
              <a:rPr lang="en-US" altLang="en-GB" sz="4500" b="0" i="0" u="none" strike="noStrike" cap="none">
                <a:solidFill>
                  <a:srgbClr val="5763CF"/>
                </a:solidFill>
                <a:latin typeface="Paytone One"/>
                <a:ea typeface="Paytone One"/>
                <a:cs typeface="Paytone One"/>
                <a:sym typeface="Paytone One"/>
              </a:rPr>
              <a:t> </a:t>
            </a:r>
            <a:endParaRPr lang="en-US" altLang="en-GB" sz="4500" b="0" i="0" u="none" strike="noStrike" cap="none">
              <a:solidFill>
                <a:srgbClr val="5763CF"/>
              </a:solidFill>
              <a:latin typeface="Paytone One"/>
              <a:ea typeface="Paytone One"/>
              <a:cs typeface="Paytone One"/>
              <a:sym typeface="Paytone One"/>
            </a:endParaRPr>
          </a:p>
        </p:txBody>
      </p:sp>
      <p:pic>
        <p:nvPicPr>
          <p:cNvPr id="13" name="图片 12" descr="IMG_0308"/>
          <p:cNvPicPr>
            <a:picLocks noChangeAspect="1"/>
          </p:cNvPicPr>
          <p:nvPr/>
        </p:nvPicPr>
        <p:blipFill>
          <a:blip r:embed="rId2"/>
          <a:stretch>
            <a:fillRect/>
          </a:stretch>
        </p:blipFill>
        <p:spPr>
          <a:xfrm>
            <a:off x="0" y="0"/>
            <a:ext cx="3590290" cy="5144135"/>
          </a:xfrm>
          <a:prstGeom prst="rect">
            <a:avLst/>
          </a:prstGeom>
        </p:spPr>
      </p:pic>
      <p:sp>
        <p:nvSpPr>
          <p:cNvPr id="2" name="Google Shape;255;p24"/>
          <p:cNvSpPr txBox="1"/>
          <p:nvPr/>
        </p:nvSpPr>
        <p:spPr>
          <a:xfrm>
            <a:off x="3590290" y="-6350"/>
            <a:ext cx="5553075"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2800" b="1" i="0" u="none" strike="noStrike" cap="none">
                <a:solidFill>
                  <a:srgbClr val="FF0000"/>
                </a:solidFill>
                <a:latin typeface="Comic Sans MS Bold" panose="030F0702030302020204" charset="0"/>
                <a:ea typeface="Paytone One"/>
                <a:cs typeface="Comic Sans MS Bold" panose="030F0702030302020204" charset="0"/>
                <a:sym typeface="Paytone One"/>
              </a:rPr>
              <a:t>Read the cover  </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pic>
        <p:nvPicPr>
          <p:cNvPr id="4" name="图片 3" descr="/Users/kuchiguchimushi/Desktop/IMG_5221.jpgIMG_5221"/>
          <p:cNvPicPr>
            <a:picLocks noChangeAspect="1"/>
          </p:cNvPicPr>
          <p:nvPr/>
        </p:nvPicPr>
        <p:blipFill>
          <a:blip r:embed="rId3"/>
          <a:srcRect/>
          <a:stretch>
            <a:fillRect/>
          </a:stretch>
        </p:blipFill>
        <p:spPr>
          <a:xfrm>
            <a:off x="0" y="-103505"/>
            <a:ext cx="3590290" cy="5330190"/>
          </a:xfrm>
          <a:prstGeom prst="rect">
            <a:avLst/>
          </a:prstGeom>
        </p:spPr>
      </p:pic>
      <p:sp>
        <p:nvSpPr>
          <p:cNvPr id="5" name="矩形 4"/>
          <p:cNvSpPr/>
          <p:nvPr/>
        </p:nvSpPr>
        <p:spPr>
          <a:xfrm>
            <a:off x="2302510" y="1208405"/>
            <a:ext cx="1228725" cy="685165"/>
          </a:xfrm>
          <a:prstGeom prst="rect">
            <a:avLst/>
          </a:prstGeom>
          <a:noFill/>
          <a:ln w="5715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矩形 6"/>
          <p:cNvSpPr/>
          <p:nvPr/>
        </p:nvSpPr>
        <p:spPr>
          <a:xfrm>
            <a:off x="208280" y="1045210"/>
            <a:ext cx="1984375" cy="2973705"/>
          </a:xfrm>
          <a:prstGeom prst="rect">
            <a:avLst/>
          </a:prstGeom>
          <a:noFill/>
          <a:ln w="5715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500" fill="hold">
                                          <p:stCondLst>
                                            <p:cond delay="0"/>
                                          </p:stCondLst>
                                        </p:cTn>
                                        <p:tgtEl>
                                          <p:spTgt spid="6"/>
                                        </p:tgtEl>
                                        <p:attrNameLst>
                                          <p:attrName>style.visibility</p:attrName>
                                        </p:attrNameLst>
                                      </p:cBhvr>
                                      <p:to>
                                        <p:strVal val="visible"/>
                                      </p:to>
                                    </p:set>
                                    <p:animEffect transition="in" filter="box(i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500" fill="hold">
                                          <p:stCondLst>
                                            <p:cond delay="0"/>
                                          </p:stCondLst>
                                        </p:cTn>
                                        <p:tgtEl>
                                          <p:spTgt spid="9"/>
                                        </p:tgtEl>
                                        <p:attrNameLst>
                                          <p:attrName>style.visibility</p:attrName>
                                        </p:attrNameLst>
                                      </p:cBhvr>
                                      <p:to>
                                        <p:strVal val="visible"/>
                                      </p:to>
                                    </p:set>
                                    <p:animEffect transition="in" filter="box(in)">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500" fill="hold">
                                          <p:stCondLst>
                                            <p:cond delay="0"/>
                                          </p:stCondLst>
                                        </p:cTn>
                                        <p:tgtEl>
                                          <p:spTgt spid="10"/>
                                        </p:tgtEl>
                                        <p:attrNameLst>
                                          <p:attrName>style.visibility</p:attrName>
                                        </p:attrNameLst>
                                      </p:cBhvr>
                                      <p:to>
                                        <p:strVal val="visible"/>
                                      </p:to>
                                    </p:set>
                                    <p:animEffect transition="in" filter="box(in)">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500" fill="hold">
                                          <p:stCondLst>
                                            <p:cond delay="0"/>
                                          </p:stCondLst>
                                        </p:cTn>
                                        <p:tgtEl>
                                          <p:spTgt spid="11"/>
                                        </p:tgtEl>
                                        <p:attrNameLst>
                                          <p:attrName>style.visibility</p:attrName>
                                        </p:attrNameLst>
                                      </p:cBhvr>
                                      <p:to>
                                        <p:strVal val="visible"/>
                                      </p:to>
                                    </p:set>
                                    <p:animEffect transition="in" filter="box(in)">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5" grpId="0" animBg="1"/>
      <p:bldP spid="7" grpId="0" bldLvl="0" animBg="1"/>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36"/>
        <p:cNvGrpSpPr/>
        <p:nvPr/>
      </p:nvGrpSpPr>
      <p:grpSpPr>
        <a:xfrm>
          <a:off x="0" y="0"/>
          <a:ext cx="0" cy="0"/>
          <a:chOff x="0" y="0"/>
          <a:chExt cx="0" cy="0"/>
        </a:xfrm>
      </p:grpSpPr>
      <p:sp>
        <p:nvSpPr>
          <p:cNvPr id="238" name="Google Shape;238;p24"/>
          <p:cNvSpPr/>
          <p:nvPr/>
        </p:nvSpPr>
        <p:spPr>
          <a:xfrm flipH="1">
            <a:off x="-114796" y="1602852"/>
            <a:ext cx="3590417" cy="3590417"/>
          </a:xfrm>
          <a:custGeom>
            <a:avLst/>
            <a:gdLst/>
            <a:ahLst/>
            <a:cxnLst/>
            <a:rect l="l" t="t" r="r" b="b"/>
            <a:pathLst>
              <a:path w="7180834" h="7180834" extrusionOk="0">
                <a:moveTo>
                  <a:pt x="7180834" y="0"/>
                </a:moveTo>
                <a:lnTo>
                  <a:pt x="0" y="0"/>
                </a:lnTo>
                <a:lnTo>
                  <a:pt x="0" y="7180834"/>
                </a:lnTo>
                <a:lnTo>
                  <a:pt x="7180834" y="7180834"/>
                </a:lnTo>
                <a:lnTo>
                  <a:pt x="7180834" y="0"/>
                </a:lnTo>
                <a:close/>
              </a:path>
            </a:pathLst>
          </a:custGeom>
          <a:blipFill rotWithShape="1">
            <a:blip r:embed="rId1">
              <a:alphaModFix amt="50000"/>
            </a:blip>
            <a:stretch>
              <a:fillRect/>
            </a:stretch>
          </a:blipFill>
          <a:ln>
            <a:noFill/>
          </a:ln>
        </p:spPr>
      </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6" name="Google Shape;257;p24"/>
          <p:cNvSpPr txBox="1"/>
          <p:nvPr/>
        </p:nvSpPr>
        <p:spPr>
          <a:xfrm>
            <a:off x="4216400" y="139401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brain</a:t>
            </a:r>
            <a:endParaRPr lang="en-US" altLang="en-GB" sz="1800" b="0" i="0" u="none" strike="noStrike" cap="none">
              <a:solidFill>
                <a:srgbClr val="5763CF"/>
              </a:solidFill>
              <a:latin typeface="Paytone One"/>
              <a:ea typeface="Paytone One"/>
              <a:cs typeface="Paytone One"/>
              <a:sym typeface="Paytone One"/>
            </a:endParaRPr>
          </a:p>
        </p:txBody>
      </p:sp>
      <p:sp>
        <p:nvSpPr>
          <p:cNvPr id="9" name="Google Shape;257;p24"/>
          <p:cNvSpPr txBox="1"/>
          <p:nvPr/>
        </p:nvSpPr>
        <p:spPr>
          <a:xfrm>
            <a:off x="3896995" y="239223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heart</a:t>
            </a:r>
            <a:endParaRPr lang="en-US" altLang="en-GB" sz="1800" b="0" i="0" u="none" strike="noStrike" cap="none">
              <a:solidFill>
                <a:srgbClr val="5763CF"/>
              </a:solidFill>
              <a:latin typeface="Paytone One"/>
              <a:ea typeface="Paytone One"/>
              <a:cs typeface="Paytone One"/>
              <a:sym typeface="Paytone One"/>
            </a:endParaRPr>
          </a:p>
        </p:txBody>
      </p:sp>
      <p:sp>
        <p:nvSpPr>
          <p:cNvPr id="10" name="Google Shape;259;p24"/>
          <p:cNvSpPr txBox="1"/>
          <p:nvPr/>
        </p:nvSpPr>
        <p:spPr>
          <a:xfrm>
            <a:off x="6116235" y="281514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bones</a:t>
            </a:r>
            <a:endParaRPr lang="en-US" altLang="en-GB" sz="1800" b="0" i="0" u="none" strike="noStrike" cap="none">
              <a:solidFill>
                <a:srgbClr val="5763CF"/>
              </a:solidFill>
              <a:latin typeface="Paytone One"/>
              <a:ea typeface="Paytone One"/>
              <a:cs typeface="Paytone One"/>
              <a:sym typeface="Paytone One"/>
            </a:endParaRPr>
          </a:p>
        </p:txBody>
      </p:sp>
      <p:sp>
        <p:nvSpPr>
          <p:cNvPr id="11" name="Google Shape;261;p24"/>
          <p:cNvSpPr txBox="1"/>
          <p:nvPr/>
        </p:nvSpPr>
        <p:spPr>
          <a:xfrm>
            <a:off x="4328624" y="368255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a:t>
            </a:r>
            <a:endParaRPr lang="en-US" altLang="en-GB" sz="1800" b="0" i="0" u="none" strike="noStrike" cap="none">
              <a:solidFill>
                <a:srgbClr val="5763CF"/>
              </a:solidFill>
              <a:latin typeface="Paytone One"/>
              <a:ea typeface="Paytone One"/>
              <a:cs typeface="Paytone One"/>
              <a:sym typeface="Paytone One"/>
            </a:endParaRPr>
          </a:p>
        </p:txBody>
      </p:sp>
      <p:pic>
        <p:nvPicPr>
          <p:cNvPr id="13" name="图片 12" descr="IMG_0308"/>
          <p:cNvPicPr>
            <a:picLocks noChangeAspect="1"/>
          </p:cNvPicPr>
          <p:nvPr/>
        </p:nvPicPr>
        <p:blipFill>
          <a:blip r:embed="rId2"/>
          <a:stretch>
            <a:fillRect/>
          </a:stretch>
        </p:blipFill>
        <p:spPr>
          <a:xfrm>
            <a:off x="0" y="0"/>
            <a:ext cx="3590290" cy="5144135"/>
          </a:xfrm>
          <a:prstGeom prst="rect">
            <a:avLst/>
          </a:prstGeom>
        </p:spPr>
      </p:pic>
      <p:sp>
        <p:nvSpPr>
          <p:cNvPr id="5" name="Google Shape;259;p24"/>
          <p:cNvSpPr txBox="1"/>
          <p:nvPr/>
        </p:nvSpPr>
        <p:spPr>
          <a:xfrm>
            <a:off x="6109250" y="281133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bones</a:t>
            </a:r>
            <a:endParaRPr lang="en-US" altLang="en-GB" sz="1800" b="0" i="0" u="none" strike="noStrike" cap="none">
              <a:solidFill>
                <a:schemeClr val="tx1"/>
              </a:solidFill>
              <a:latin typeface="Paytone One"/>
              <a:ea typeface="Paytone One"/>
              <a:cs typeface="Paytone One"/>
              <a:sym typeface="Paytone One"/>
            </a:endParaRPr>
          </a:p>
        </p:txBody>
      </p:sp>
      <p:sp>
        <p:nvSpPr>
          <p:cNvPr id="8" name="Google Shape;259;p24"/>
          <p:cNvSpPr txBox="1"/>
          <p:nvPr/>
        </p:nvSpPr>
        <p:spPr>
          <a:xfrm>
            <a:off x="4400465" y="3744783"/>
            <a:ext cx="2570650" cy="359410"/>
          </a:xfrm>
          <a:prstGeom prst="rect">
            <a:avLst/>
          </a:prstGeom>
          <a:solidFill>
            <a:schemeClr val="bg1"/>
          </a:solid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senses</a:t>
            </a:r>
            <a:endParaRPr lang="en-US" altLang="en-GB" sz="1800" b="0" i="0" u="none" strike="noStrike" cap="none">
              <a:solidFill>
                <a:schemeClr val="tx1"/>
              </a:solidFill>
              <a:latin typeface="Paytone One"/>
              <a:ea typeface="Paytone One"/>
              <a:cs typeface="Paytone One"/>
              <a:sym typeface="Paytone One"/>
            </a:endParaRPr>
          </a:p>
        </p:txBody>
      </p:sp>
      <p:sp>
        <p:nvSpPr>
          <p:cNvPr id="14" name="Google Shape;259;p24"/>
          <p:cNvSpPr txBox="1"/>
          <p:nvPr/>
        </p:nvSpPr>
        <p:spPr>
          <a:xfrm>
            <a:off x="6517005" y="3682365"/>
            <a:ext cx="286639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digestive system</a:t>
            </a:r>
            <a:endParaRPr lang="en-US" altLang="en-GB"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a:t>
            </a:r>
            <a:r>
              <a:rPr lang="zh-CN" altLang="en-US" sz="1800" b="0" i="0" u="none" strike="noStrike" cap="none">
                <a:solidFill>
                  <a:schemeClr val="tx1"/>
                </a:solidFill>
                <a:latin typeface="Paytone One"/>
                <a:ea typeface="Paytone One"/>
                <a:cs typeface="Paytone One"/>
                <a:sym typeface="Paytone One"/>
              </a:rPr>
              <a:t>消化系统</a:t>
            </a:r>
            <a:r>
              <a:rPr lang="en-US" altLang="en-GB" sz="1800" b="0" i="0" u="none" strike="noStrike" cap="none">
                <a:solidFill>
                  <a:schemeClr val="tx1"/>
                </a:solidFill>
                <a:latin typeface="Paytone One"/>
                <a:ea typeface="Paytone One"/>
                <a:cs typeface="Paytone One"/>
                <a:sym typeface="Paytone One"/>
              </a:rPr>
              <a:t>)</a:t>
            </a:r>
            <a:endParaRPr lang="en-US" altLang="en-GB" sz="1800" b="0" i="0" u="none" strike="noStrike" cap="none">
              <a:solidFill>
                <a:schemeClr val="tx1"/>
              </a:solidFill>
              <a:latin typeface="Paytone One"/>
              <a:ea typeface="Paytone One"/>
              <a:cs typeface="Paytone One"/>
              <a:sym typeface="Paytone One"/>
            </a:endParaRPr>
          </a:p>
        </p:txBody>
      </p:sp>
      <p:sp>
        <p:nvSpPr>
          <p:cNvPr id="3" name="Google Shape;255;p24"/>
          <p:cNvSpPr txBox="1"/>
          <p:nvPr/>
        </p:nvSpPr>
        <p:spPr>
          <a:xfrm>
            <a:off x="3590290" y="124460"/>
            <a:ext cx="5553075" cy="43053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2800" b="1" i="0" u="none" strike="noStrike" cap="none">
                <a:solidFill>
                  <a:srgbClr val="FF0000"/>
                </a:solidFill>
                <a:latin typeface="Comic Sans MS Bold" panose="030F0702030302020204" charset="0"/>
                <a:ea typeface="Paytone One"/>
                <a:cs typeface="Comic Sans MS Bold" panose="030F0702030302020204" charset="0"/>
                <a:sym typeface="Paytone One"/>
              </a:rPr>
              <a:t>Read the contents </a:t>
            </a:r>
            <a:endParaRPr lang="en-US" altLang="en-GB" sz="24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12" name="Google Shape;255;p24"/>
          <p:cNvSpPr txBox="1"/>
          <p:nvPr/>
        </p:nvSpPr>
        <p:spPr>
          <a:xfrm>
            <a:off x="3590290" y="605790"/>
            <a:ext cx="5500370" cy="692150"/>
          </a:xfrm>
          <a:prstGeom prst="rect">
            <a:avLst/>
          </a:prstGeom>
          <a:noFill/>
          <a:ln>
            <a:noFill/>
          </a:ln>
        </p:spPr>
        <p:txBody>
          <a:bodyPr spcFirstLastPara="1" wrap="square" lIns="0" tIns="0" rIns="0" bIns="0" anchor="t" anchorCtr="0">
            <a:spAutoFit/>
          </a:bodyPr>
          <a:p>
            <a:pPr marL="0" marR="0" lvl="0" indent="0" algn="ctr" rtl="0">
              <a:lnSpc>
                <a:spcPct val="100000"/>
              </a:lnSpc>
              <a:spcBef>
                <a:spcPts val="0"/>
              </a:spcBef>
              <a:spcAft>
                <a:spcPts val="0"/>
              </a:spcAft>
              <a:buNone/>
            </a:pPr>
            <a:r>
              <a:rPr lang="en-US" altLang="en-GB" sz="4000" b="0" i="0" u="none" strike="noStrike" cap="none">
                <a:solidFill>
                  <a:srgbClr val="5763CF"/>
                </a:solidFill>
                <a:latin typeface="Paytone One"/>
                <a:ea typeface="Paytone One"/>
                <a:cs typeface="Paytone One"/>
                <a:sym typeface="Paytone One"/>
              </a:rPr>
              <a:t>What will we learn?</a:t>
            </a:r>
            <a:r>
              <a:rPr lang="en-US" altLang="en-GB" sz="4500" b="0" i="0" u="none" strike="noStrike" cap="none">
                <a:solidFill>
                  <a:srgbClr val="5763CF"/>
                </a:solidFill>
                <a:latin typeface="Paytone One"/>
                <a:ea typeface="Paytone One"/>
                <a:cs typeface="Paytone One"/>
                <a:sym typeface="Paytone One"/>
              </a:rPr>
              <a:t> </a:t>
            </a:r>
            <a:endParaRPr lang="en-US" altLang="en-GB" sz="4500" b="0" i="0" u="none" strike="noStrike" cap="none">
              <a:solidFill>
                <a:srgbClr val="5763CF"/>
              </a:solidFill>
              <a:latin typeface="Paytone One"/>
              <a:ea typeface="Paytone One"/>
              <a:cs typeface="Paytone One"/>
              <a:sym typeface="Paytone One"/>
            </a:endParaRPr>
          </a:p>
        </p:txBody>
      </p:sp>
      <p:pic>
        <p:nvPicPr>
          <p:cNvPr id="4" name="图片 3" descr="/Users/kuchiguchimushi/Desktop/IMG_5221.jpgIMG_5221"/>
          <p:cNvPicPr>
            <a:picLocks noChangeAspect="1"/>
          </p:cNvPicPr>
          <p:nvPr/>
        </p:nvPicPr>
        <p:blipFill>
          <a:blip r:embed="rId3"/>
          <a:srcRect/>
          <a:stretch>
            <a:fillRect/>
          </a:stretch>
        </p:blipFill>
        <p:spPr>
          <a:xfrm>
            <a:off x="0" y="-103505"/>
            <a:ext cx="3590290" cy="5330190"/>
          </a:xfrm>
          <a:prstGeom prst="rect">
            <a:avLst/>
          </a:prstGeom>
        </p:spPr>
      </p:pic>
      <p:sp>
        <p:nvSpPr>
          <p:cNvPr id="34" name="Google Shape;259;p24"/>
          <p:cNvSpPr txBox="1"/>
          <p:nvPr/>
        </p:nvSpPr>
        <p:spPr>
          <a:xfrm>
            <a:off x="3896995" y="4425315"/>
            <a:ext cx="5399405" cy="718820"/>
          </a:xfrm>
          <a:prstGeom prst="rect">
            <a:avLst/>
          </a:prstGeom>
          <a:noFill/>
          <a:ln>
            <a:noFill/>
          </a:ln>
        </p:spPr>
        <p:txBody>
          <a:bodyPr spcFirstLastPara="1" wrap="square" lIns="0" tIns="0" rIns="0" bIns="0" anchor="t" anchorCtr="0">
            <a:spAutoFit/>
          </a:bodyPr>
          <a:p>
            <a:pPr marL="0" marR="0" lvl="0" indent="0" algn="l"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Tip1 :  Read the contents to get information about the book quickly</a:t>
            </a:r>
            <a:endParaRPr lang="en-US" sz="1800" b="0" i="0" u="none" strike="noStrike" cap="none">
              <a:solidFill>
                <a:schemeClr val="tx1"/>
              </a:solidFill>
              <a:latin typeface="Paytone One"/>
              <a:ea typeface="Paytone One"/>
              <a:cs typeface="Paytone One"/>
              <a:sym typeface="Paytone One"/>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6" presetClass="exit" presetSubtype="21" fill="hold" grpId="0" nodeType="clickEffect">
                                  <p:stCondLst>
                                    <p:cond delay="0"/>
                                  </p:stCondLst>
                                  <p:childTnLst>
                                    <p:animEffect transition="out" filter="barn(inVertic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linds(horizontal)">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linds(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dissolve">
                                      <p:cBhvr>
                                        <p:cTn id="32"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8" grpId="0" bldLvl="0" animBg="1"/>
      <p:bldP spid="8" grpId="1"/>
      <p:bldP spid="14" grpId="0"/>
      <p:bldP spid="14" grpId="1"/>
      <p:bldP spid="6" grpId="0"/>
      <p:bldP spid="6" grpId="1"/>
      <p:bldP spid="9" grpId="0"/>
      <p:bldP spid="9" grpId="1"/>
      <p:bldP spid="3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36"/>
        <p:cNvGrpSpPr/>
        <p:nvPr/>
      </p:nvGrpSpPr>
      <p:grpSpPr>
        <a:xfrm>
          <a:off x="0" y="0"/>
          <a:ext cx="0" cy="0"/>
          <a:chOff x="0" y="0"/>
          <a:chExt cx="0" cy="0"/>
        </a:xfrm>
      </p:grpSpPr>
      <p:sp>
        <p:nvSpPr>
          <p:cNvPr id="238" name="Google Shape;238;p24"/>
          <p:cNvSpPr/>
          <p:nvPr/>
        </p:nvSpPr>
        <p:spPr>
          <a:xfrm flipH="1">
            <a:off x="-114796" y="1602852"/>
            <a:ext cx="3590417" cy="3590417"/>
          </a:xfrm>
          <a:custGeom>
            <a:avLst/>
            <a:gdLst/>
            <a:ahLst/>
            <a:cxnLst/>
            <a:rect l="l" t="t" r="r" b="b"/>
            <a:pathLst>
              <a:path w="7180834" h="7180834" extrusionOk="0">
                <a:moveTo>
                  <a:pt x="7180834" y="0"/>
                </a:moveTo>
                <a:lnTo>
                  <a:pt x="0" y="0"/>
                </a:lnTo>
                <a:lnTo>
                  <a:pt x="0" y="7180834"/>
                </a:lnTo>
                <a:lnTo>
                  <a:pt x="7180834" y="7180834"/>
                </a:lnTo>
                <a:lnTo>
                  <a:pt x="7180834" y="0"/>
                </a:lnTo>
                <a:close/>
              </a:path>
            </a:pathLst>
          </a:custGeom>
          <a:blipFill rotWithShape="1">
            <a:blip r:embed="rId1">
              <a:alphaModFix amt="50000"/>
            </a:blip>
            <a:stretch>
              <a:fillRect/>
            </a:stretch>
          </a:blipFill>
          <a:ln>
            <a:noFill/>
          </a:ln>
        </p:spPr>
      </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pic>
        <p:nvPicPr>
          <p:cNvPr id="13" name="图片 12" descr="IMG_0308"/>
          <p:cNvPicPr>
            <a:picLocks noChangeAspect="1"/>
          </p:cNvPicPr>
          <p:nvPr/>
        </p:nvPicPr>
        <p:blipFill>
          <a:blip r:embed="rId2"/>
          <a:stretch>
            <a:fillRect/>
          </a:stretch>
        </p:blipFill>
        <p:spPr>
          <a:xfrm>
            <a:off x="0" y="0"/>
            <a:ext cx="3590925" cy="5144135"/>
          </a:xfrm>
          <a:prstGeom prst="rect">
            <a:avLst/>
          </a:prstGeom>
        </p:spPr>
      </p:pic>
      <p:sp>
        <p:nvSpPr>
          <p:cNvPr id="18" name="Google Shape;259;p24"/>
          <p:cNvSpPr txBox="1"/>
          <p:nvPr/>
        </p:nvSpPr>
        <p:spPr>
          <a:xfrm>
            <a:off x="6109250" y="281133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bones</a:t>
            </a:r>
            <a:endParaRPr lang="en-US" altLang="en-GB" sz="1800" b="0" i="0" u="none" strike="noStrike" cap="none">
              <a:solidFill>
                <a:schemeClr val="tx1"/>
              </a:solidFill>
              <a:latin typeface="Paytone One"/>
              <a:ea typeface="Paytone One"/>
              <a:cs typeface="Paytone One"/>
              <a:sym typeface="Paytone One"/>
            </a:endParaRPr>
          </a:p>
        </p:txBody>
      </p:sp>
      <p:sp>
        <p:nvSpPr>
          <p:cNvPr id="19" name="Google Shape;259;p24"/>
          <p:cNvSpPr txBox="1"/>
          <p:nvPr/>
        </p:nvSpPr>
        <p:spPr>
          <a:xfrm>
            <a:off x="4400465" y="374478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senses</a:t>
            </a:r>
            <a:endParaRPr lang="en-US" altLang="en-GB" sz="1800" b="0" i="0" u="none" strike="noStrike" cap="none">
              <a:solidFill>
                <a:schemeClr val="tx1"/>
              </a:solidFill>
              <a:latin typeface="Paytone One"/>
              <a:ea typeface="Paytone One"/>
              <a:cs typeface="Paytone One"/>
              <a:sym typeface="Paytone One"/>
            </a:endParaRPr>
          </a:p>
        </p:txBody>
      </p:sp>
      <p:sp>
        <p:nvSpPr>
          <p:cNvPr id="20" name="Google Shape;259;p24"/>
          <p:cNvSpPr txBox="1"/>
          <p:nvPr/>
        </p:nvSpPr>
        <p:spPr>
          <a:xfrm>
            <a:off x="6276975" y="3682365"/>
            <a:ext cx="2110740" cy="1078865"/>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digestive system</a:t>
            </a:r>
            <a:endParaRPr lang="en-US" altLang="en-GB"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a:t>
            </a:r>
            <a:r>
              <a:rPr lang="zh-CN" altLang="en-US" sz="1800" b="0" i="0" u="none" strike="noStrike" cap="none">
                <a:solidFill>
                  <a:schemeClr val="tx1"/>
                </a:solidFill>
                <a:latin typeface="Paytone One"/>
                <a:ea typeface="Paytone One"/>
                <a:cs typeface="Paytone One"/>
                <a:sym typeface="Paytone One"/>
              </a:rPr>
              <a:t>消化系统</a:t>
            </a:r>
            <a:r>
              <a:rPr lang="en-US" altLang="en-GB" sz="1800" b="0" i="0" u="none" strike="noStrike" cap="none">
                <a:solidFill>
                  <a:schemeClr val="tx1"/>
                </a:solidFill>
                <a:latin typeface="Paytone One"/>
                <a:ea typeface="Paytone One"/>
                <a:cs typeface="Paytone One"/>
                <a:sym typeface="Paytone One"/>
              </a:rPr>
              <a:t>)</a:t>
            </a:r>
            <a:endParaRPr lang="en-US" altLang="en-GB" sz="1800" b="0" i="0" u="none" strike="noStrike" cap="none">
              <a:solidFill>
                <a:schemeClr val="tx1"/>
              </a:solidFill>
              <a:latin typeface="Paytone One"/>
              <a:ea typeface="Paytone One"/>
              <a:cs typeface="Paytone One"/>
              <a:sym typeface="Paytone One"/>
            </a:endParaRPr>
          </a:p>
        </p:txBody>
      </p:sp>
      <p:sp>
        <p:nvSpPr>
          <p:cNvPr id="24" name="左大括号 23"/>
          <p:cNvSpPr/>
          <p:nvPr/>
        </p:nvSpPr>
        <p:spPr>
          <a:xfrm>
            <a:off x="5515610" y="1506855"/>
            <a:ext cx="319405" cy="2175510"/>
          </a:xfrm>
          <a:prstGeom prst="leftBrace">
            <a:avLst/>
          </a:prstGeom>
        </p:spPr>
        <p:style>
          <a:lnRef idx="3">
            <a:schemeClr val="dk1"/>
          </a:lnRef>
          <a:fillRef idx="0">
            <a:schemeClr val="dk1"/>
          </a:fillRef>
          <a:effectRef idx="2">
            <a:schemeClr val="dk1"/>
          </a:effectRef>
          <a:fontRef idx="minor">
            <a:schemeClr val="tx1"/>
          </a:fontRef>
        </p:style>
        <p:txBody>
          <a:bodyPr rtlCol="0" anchor="ctr"/>
          <a:p>
            <a:pPr algn="ctr"/>
            <a:endParaRPr lang="zh-CN" altLang="en-US"/>
          </a:p>
        </p:txBody>
      </p:sp>
      <p:sp>
        <p:nvSpPr>
          <p:cNvPr id="25" name="Google Shape;259;p24"/>
          <p:cNvSpPr txBox="1"/>
          <p:nvPr/>
        </p:nvSpPr>
        <p:spPr>
          <a:xfrm>
            <a:off x="3270165" y="2082988"/>
            <a:ext cx="257065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a:t>
            </a:r>
            <a:r>
              <a:rPr lang="en-US" sz="1800" b="0" i="0" u="none" strike="noStrike" cap="none">
                <a:solidFill>
                  <a:schemeClr val="tx1"/>
                </a:solidFill>
                <a:latin typeface="Paytone One"/>
                <a:ea typeface="Paytone One"/>
                <a:cs typeface="Paytone One"/>
                <a:sym typeface="Paytone One"/>
              </a:rPr>
              <a:t>human body</a:t>
            </a: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altLang="zh-CN" sz="1800" b="0" i="0" u="none" strike="noStrike" cap="none">
              <a:solidFill>
                <a:schemeClr val="tx1"/>
              </a:solidFill>
              <a:latin typeface="Paytone One"/>
              <a:ea typeface="宋体" charset="0"/>
              <a:cs typeface="Paytone One"/>
              <a:sym typeface="Paytone One"/>
            </a:endParaRPr>
          </a:p>
        </p:txBody>
      </p:sp>
      <p:sp>
        <p:nvSpPr>
          <p:cNvPr id="26" name="Google Shape;259;p24"/>
          <p:cNvSpPr txBox="1"/>
          <p:nvPr/>
        </p:nvSpPr>
        <p:spPr>
          <a:xfrm>
            <a:off x="5332010" y="162896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page2-5</a:t>
            </a:r>
            <a:endParaRPr lang="en-US" altLang="en-GB" sz="1800" b="0" i="0" u="none" strike="noStrike" cap="none">
              <a:solidFill>
                <a:srgbClr val="0070C0"/>
              </a:solidFill>
              <a:latin typeface="Paytone One"/>
              <a:ea typeface="Paytone One"/>
              <a:cs typeface="Paytone One"/>
              <a:sym typeface="Paytone One"/>
            </a:endParaRPr>
          </a:p>
        </p:txBody>
      </p:sp>
      <p:sp>
        <p:nvSpPr>
          <p:cNvPr id="27" name="Google Shape;259;p24"/>
          <p:cNvSpPr txBox="1"/>
          <p:nvPr/>
        </p:nvSpPr>
        <p:spPr>
          <a:xfrm>
            <a:off x="5353600" y="3031678"/>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page6-9</a:t>
            </a:r>
            <a:endParaRPr lang="en-US" altLang="en-GB" sz="1800" b="0" i="0" u="none" strike="noStrike" cap="none">
              <a:solidFill>
                <a:srgbClr val="0070C0"/>
              </a:solidFill>
              <a:latin typeface="Paytone One"/>
              <a:ea typeface="Paytone One"/>
              <a:cs typeface="Paytone One"/>
              <a:sym typeface="Paytone One"/>
            </a:endParaRPr>
          </a:p>
        </p:txBody>
      </p:sp>
      <p:sp>
        <p:nvSpPr>
          <p:cNvPr id="28" name="Google Shape;259;p24"/>
          <p:cNvSpPr txBox="1"/>
          <p:nvPr/>
        </p:nvSpPr>
        <p:spPr>
          <a:xfrm>
            <a:off x="5431070" y="363810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page10-18</a:t>
            </a:r>
            <a:endParaRPr lang="en-US" altLang="en-GB" sz="1800" b="0" i="0" u="none" strike="noStrike" cap="none">
              <a:solidFill>
                <a:srgbClr val="0070C0"/>
              </a:solidFill>
              <a:latin typeface="Paytone One"/>
              <a:ea typeface="Paytone One"/>
              <a:cs typeface="Paytone One"/>
              <a:sym typeface="Paytone One"/>
            </a:endParaRPr>
          </a:p>
        </p:txBody>
      </p:sp>
      <p:sp>
        <p:nvSpPr>
          <p:cNvPr id="32" name="Google Shape;259;p24"/>
          <p:cNvSpPr txBox="1"/>
          <p:nvPr/>
        </p:nvSpPr>
        <p:spPr>
          <a:xfrm>
            <a:off x="3333665" y="273640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page1</a:t>
            </a:r>
            <a:endParaRPr lang="en-US" altLang="en-GB" sz="1800" b="0" i="0" u="none" strike="noStrike" cap="none">
              <a:solidFill>
                <a:srgbClr val="0070C0"/>
              </a:solidFill>
              <a:latin typeface="Paytone One"/>
              <a:ea typeface="Paytone One"/>
              <a:cs typeface="Paytone One"/>
              <a:sym typeface="Paytone One"/>
            </a:endParaRPr>
          </a:p>
        </p:txBody>
      </p:sp>
      <p:sp>
        <p:nvSpPr>
          <p:cNvPr id="35" name="Google Shape;259;p24"/>
          <p:cNvSpPr txBox="1"/>
          <p:nvPr/>
        </p:nvSpPr>
        <p:spPr>
          <a:xfrm>
            <a:off x="3753485" y="4442460"/>
            <a:ext cx="5399405"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Tip2 :  Read the </a:t>
            </a:r>
            <a:r>
              <a:rPr lang="en-US" sz="1800" b="0" i="0" u="none" strike="noStrike" cap="none">
                <a:solidFill>
                  <a:schemeClr val="tx1"/>
                </a:solidFill>
                <a:latin typeface="Paytone One"/>
                <a:ea typeface="Paytone One"/>
                <a:cs typeface="Paytone One"/>
                <a:sym typeface="Paytone One"/>
              </a:rPr>
              <a:t>first page </a:t>
            </a:r>
            <a:r>
              <a:rPr lang="en-US" altLang="en-GB" sz="1800" b="0" i="0" u="none" strike="noStrike" cap="none">
                <a:solidFill>
                  <a:schemeClr val="tx1"/>
                </a:solidFill>
                <a:latin typeface="Paytone One"/>
                <a:ea typeface="Paytone One"/>
                <a:cs typeface="Paytone One"/>
                <a:sym typeface="Paytone One"/>
              </a:rPr>
              <a:t>to get the main idea(</a:t>
            </a:r>
            <a:r>
              <a:rPr lang="zh-CN" altLang="en-US" sz="1800" b="0" i="0" u="none" strike="noStrike" cap="none">
                <a:solidFill>
                  <a:schemeClr val="tx1"/>
                </a:solidFill>
                <a:latin typeface="Paytone One"/>
                <a:ea typeface="Paytone One"/>
                <a:cs typeface="Paytone One"/>
                <a:sym typeface="Paytone One"/>
              </a:rPr>
              <a:t>主旨</a:t>
            </a:r>
            <a:r>
              <a:rPr lang="en-US" altLang="en-GB" sz="1800" b="0" i="0" u="none" strike="noStrike" cap="none">
                <a:solidFill>
                  <a:schemeClr val="tx1"/>
                </a:solidFill>
                <a:latin typeface="Paytone One"/>
                <a:ea typeface="Paytone One"/>
                <a:cs typeface="Paytone One"/>
                <a:sym typeface="Paytone One"/>
              </a:rPr>
              <a:t>) of the book quickly</a:t>
            </a:r>
            <a:endParaRPr lang="en-US" sz="1800" b="0" i="0" u="none" strike="noStrike" cap="none">
              <a:solidFill>
                <a:schemeClr val="tx1"/>
              </a:solidFill>
              <a:latin typeface="Paytone One"/>
              <a:ea typeface="Paytone One"/>
              <a:cs typeface="Paytone One"/>
              <a:sym typeface="Paytone One"/>
            </a:endParaRPr>
          </a:p>
        </p:txBody>
      </p:sp>
      <p:sp>
        <p:nvSpPr>
          <p:cNvPr id="2" name="Google Shape;259;p24"/>
          <p:cNvSpPr txBox="1"/>
          <p:nvPr/>
        </p:nvSpPr>
        <p:spPr>
          <a:xfrm>
            <a:off x="2548255" y="2394585"/>
            <a:ext cx="3935095"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sz="1800" b="0" i="0" u="none" strike="noStrike" cap="none">
                <a:solidFill>
                  <a:srgbClr val="0070C0"/>
                </a:solidFill>
                <a:latin typeface="Paytone One"/>
                <a:ea typeface="Paytone One"/>
                <a:cs typeface="Paytone One"/>
                <a:sym typeface="Paytone One"/>
              </a:rPr>
              <a:t>introduction</a:t>
            </a:r>
            <a:endParaRPr lang="en-US" sz="1800" b="0" i="0" u="none" strike="noStrike" cap="none">
              <a:solidFill>
                <a:srgbClr val="0070C0"/>
              </a:solidFill>
              <a:latin typeface="Paytone One"/>
              <a:ea typeface="Paytone One"/>
              <a:cs typeface="Paytone One"/>
              <a:sym typeface="Paytone One"/>
            </a:endParaRPr>
          </a:p>
        </p:txBody>
      </p:sp>
      <p:sp useBgFill="1">
        <p:nvSpPr>
          <p:cNvPr id="36" name="Google Shape;259;p24"/>
          <p:cNvSpPr txBox="1"/>
          <p:nvPr/>
        </p:nvSpPr>
        <p:spPr>
          <a:xfrm>
            <a:off x="3211830" y="1189990"/>
            <a:ext cx="2371725" cy="3159125"/>
          </a:xfrm>
          <a:prstGeom prst="rect">
            <a:avLst/>
          </a:prstGeom>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general</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a:t>
            </a:r>
            <a:r>
              <a:rPr lang="zh-CN" altLang="en-US" sz="2600" b="0" i="0" u="none" strike="noStrike" cap="none">
                <a:solidFill>
                  <a:schemeClr val="tx1"/>
                </a:solidFill>
                <a:latin typeface="Paytone One"/>
                <a:ea typeface="Paytone One"/>
                <a:cs typeface="Paytone One"/>
                <a:sym typeface="Paytone One"/>
              </a:rPr>
              <a:t>总</a:t>
            </a:r>
            <a:r>
              <a:rPr lang="en-US" sz="2600" b="0" i="0" u="none" strike="noStrike" cap="none">
                <a:solidFill>
                  <a:schemeClr val="tx1"/>
                </a:solidFill>
                <a:latin typeface="Paytone One"/>
                <a:ea typeface="Paytone One"/>
                <a:cs typeface="Paytone One"/>
                <a:sym typeface="Paytone One"/>
              </a:rPr>
              <a:t>)</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p:txBody>
      </p:sp>
      <p:sp>
        <p:nvSpPr>
          <p:cNvPr id="8" name="Google Shape;255;p24"/>
          <p:cNvSpPr txBox="1"/>
          <p:nvPr/>
        </p:nvSpPr>
        <p:spPr>
          <a:xfrm>
            <a:off x="3710305" y="-6350"/>
            <a:ext cx="4970145"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Read for the structure</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pic>
        <p:nvPicPr>
          <p:cNvPr id="3" name="图片 2" descr="/Users/kuchiguchimushi/Desktop/IMG_5221.jpgIMG_5221"/>
          <p:cNvPicPr>
            <a:picLocks noChangeAspect="1"/>
          </p:cNvPicPr>
          <p:nvPr/>
        </p:nvPicPr>
        <p:blipFill>
          <a:blip r:embed="rId3"/>
          <a:srcRect/>
          <a:stretch>
            <a:fillRect/>
          </a:stretch>
        </p:blipFill>
        <p:spPr>
          <a:xfrm>
            <a:off x="0" y="-103505"/>
            <a:ext cx="3590290" cy="5330190"/>
          </a:xfrm>
          <a:prstGeom prst="rect">
            <a:avLst/>
          </a:prstGeom>
        </p:spPr>
      </p:pic>
      <p:sp>
        <p:nvSpPr>
          <p:cNvPr id="6" name="左大括号 5"/>
          <p:cNvSpPr/>
          <p:nvPr/>
        </p:nvSpPr>
        <p:spPr>
          <a:xfrm rot="10800000">
            <a:off x="7579995" y="1489710"/>
            <a:ext cx="319405" cy="2175510"/>
          </a:xfrm>
          <a:prstGeom prst="leftBrace">
            <a:avLst/>
          </a:prstGeom>
        </p:spPr>
        <p:style>
          <a:lnRef idx="3">
            <a:schemeClr val="dk1"/>
          </a:lnRef>
          <a:fillRef idx="0">
            <a:schemeClr val="dk1"/>
          </a:fillRef>
          <a:effectRef idx="2">
            <a:schemeClr val="dk1"/>
          </a:effectRef>
          <a:fontRef idx="minor">
            <a:schemeClr val="tx1"/>
          </a:fontRef>
        </p:style>
        <p:txBody>
          <a:bodyPr rtlCol="0" anchor="ctr"/>
          <a:p>
            <a:pPr algn="ctr"/>
            <a:endParaRPr lang="zh-CN" altLang="en-US"/>
          </a:p>
        </p:txBody>
      </p:sp>
      <p:sp>
        <p:nvSpPr>
          <p:cNvPr id="7" name="Google Shape;259;p24"/>
          <p:cNvSpPr txBox="1"/>
          <p:nvPr/>
        </p:nvSpPr>
        <p:spPr>
          <a:xfrm>
            <a:off x="7673975" y="1701800"/>
            <a:ext cx="147193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How to be happy</a:t>
            </a:r>
            <a:endParaRPr lang="en-US" altLang="zh-CN" sz="1800" b="0" i="0" u="none" strike="noStrike" cap="none">
              <a:solidFill>
                <a:schemeClr val="tx1"/>
              </a:solidFill>
              <a:latin typeface="Paytone One"/>
              <a:ea typeface="宋体" charset="0"/>
              <a:cs typeface="Paytone One"/>
              <a:sym typeface="Paytone One"/>
            </a:endParaRPr>
          </a:p>
        </p:txBody>
      </p:sp>
      <p:sp>
        <p:nvSpPr>
          <p:cNvPr id="9" name="Google Shape;259;p24"/>
          <p:cNvSpPr txBox="1"/>
          <p:nvPr/>
        </p:nvSpPr>
        <p:spPr>
          <a:xfrm>
            <a:off x="7122075" y="3217098"/>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page19-</a:t>
            </a:r>
            <a:endParaRPr lang="en-US" altLang="en-GB" sz="1800" b="0" i="0" u="none" strike="noStrike" cap="none">
              <a:solidFill>
                <a:srgbClr val="0070C0"/>
              </a:solidFill>
              <a:latin typeface="Paytone One"/>
              <a:ea typeface="Paytone One"/>
              <a:cs typeface="Paytone One"/>
              <a:sym typeface="Paytone One"/>
            </a:endParaRPr>
          </a:p>
        </p:txBody>
      </p:sp>
      <p:sp>
        <p:nvSpPr>
          <p:cNvPr id="10" name="Google Shape;259;p24"/>
          <p:cNvSpPr txBox="1"/>
          <p:nvPr/>
        </p:nvSpPr>
        <p:spPr>
          <a:xfrm>
            <a:off x="7760335" y="2475865"/>
            <a:ext cx="147193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sz="1800" b="0" i="0" u="none" strike="noStrike" cap="none">
                <a:solidFill>
                  <a:srgbClr val="0070C0"/>
                </a:solidFill>
                <a:latin typeface="Paytone One"/>
                <a:ea typeface="Paytone One"/>
                <a:cs typeface="Paytone One"/>
                <a:sym typeface="Paytone One"/>
              </a:rPr>
              <a:t>conclusion(</a:t>
            </a:r>
            <a:r>
              <a:rPr lang="zh-CN" altLang="en-US" sz="1800" b="0" i="0" u="none" strike="noStrike" cap="none">
                <a:solidFill>
                  <a:srgbClr val="0070C0"/>
                </a:solidFill>
                <a:latin typeface="Paytone One"/>
                <a:ea typeface="Paytone One"/>
                <a:cs typeface="Paytone One"/>
                <a:sym typeface="Paytone One"/>
              </a:rPr>
              <a:t>总结</a:t>
            </a:r>
            <a:r>
              <a:rPr lang="en-US" sz="1800" b="0" i="0" u="none" strike="noStrike" cap="none">
                <a:solidFill>
                  <a:srgbClr val="0070C0"/>
                </a:solidFill>
                <a:latin typeface="Paytone One"/>
                <a:ea typeface="Paytone One"/>
                <a:cs typeface="Paytone One"/>
                <a:sym typeface="Paytone One"/>
              </a:rPr>
              <a:t>)</a:t>
            </a:r>
            <a:endParaRPr lang="en-US" sz="1800" b="0" i="0" u="none" strike="noStrike" cap="none">
              <a:solidFill>
                <a:srgbClr val="0070C0"/>
              </a:solidFill>
              <a:latin typeface="Paytone One"/>
              <a:ea typeface="Paytone One"/>
              <a:cs typeface="Paytone One"/>
              <a:sym typeface="Paytone One"/>
            </a:endParaRPr>
          </a:p>
        </p:txBody>
      </p:sp>
      <p:sp useBgFill="1">
        <p:nvSpPr>
          <p:cNvPr id="5" name="Google Shape;259;p24"/>
          <p:cNvSpPr txBox="1"/>
          <p:nvPr/>
        </p:nvSpPr>
        <p:spPr>
          <a:xfrm>
            <a:off x="5103495" y="1397000"/>
            <a:ext cx="2570480" cy="2959735"/>
          </a:xfrm>
          <a:prstGeom prst="rect">
            <a:avLst/>
          </a:prstGeom>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specific</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a:t>
            </a:r>
            <a:r>
              <a:rPr lang="zh-CN" altLang="en-US" sz="2600" b="0" i="0" u="none" strike="noStrike" cap="none">
                <a:solidFill>
                  <a:schemeClr val="tx1"/>
                </a:solidFill>
                <a:latin typeface="Paytone One"/>
                <a:ea typeface="Paytone One"/>
                <a:cs typeface="Paytone One"/>
                <a:sym typeface="Paytone One"/>
              </a:rPr>
              <a:t>分</a:t>
            </a:r>
            <a:r>
              <a:rPr lang="en-US" sz="2600" b="0" i="0" u="none" strike="noStrike" cap="none">
                <a:solidFill>
                  <a:schemeClr val="tx1"/>
                </a:solidFill>
                <a:latin typeface="Paytone One"/>
                <a:ea typeface="Paytone One"/>
                <a:cs typeface="Paytone One"/>
                <a:sym typeface="Paytone One"/>
              </a:rPr>
              <a:t>)</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p:txBody>
      </p:sp>
      <p:cxnSp>
        <p:nvCxnSpPr>
          <p:cNvPr id="4" name="直接箭头连接符 3"/>
          <p:cNvCxnSpPr/>
          <p:nvPr/>
        </p:nvCxnSpPr>
        <p:spPr>
          <a:xfrm>
            <a:off x="5111750" y="2599055"/>
            <a:ext cx="664210" cy="0"/>
          </a:xfrm>
          <a:prstGeom prst="straightConnector1">
            <a:avLst/>
          </a:prstGeom>
          <a:ln w="60325" cmpd="sng">
            <a:solidFill>
              <a:schemeClr val="tx1"/>
            </a:solidFill>
            <a:prstDash val="solid"/>
            <a:tailEnd type="arrow"/>
          </a:ln>
        </p:spPr>
        <p:style>
          <a:lnRef idx="1">
            <a:schemeClr val="accent1"/>
          </a:lnRef>
          <a:fillRef idx="0">
            <a:schemeClr val="accent1"/>
          </a:fillRef>
          <a:effectRef idx="0">
            <a:schemeClr val="accent1"/>
          </a:effectRef>
          <a:fontRef idx="minor">
            <a:schemeClr val="tx1"/>
          </a:fontRef>
        </p:style>
      </p:cxnSp>
      <p:sp useBgFill="1">
        <p:nvSpPr>
          <p:cNvPr id="11" name="Google Shape;259;p24"/>
          <p:cNvSpPr txBox="1"/>
          <p:nvPr/>
        </p:nvSpPr>
        <p:spPr>
          <a:xfrm>
            <a:off x="7127875" y="1170305"/>
            <a:ext cx="2371725" cy="3159125"/>
          </a:xfrm>
          <a:prstGeom prst="rect">
            <a:avLst/>
          </a:prstGeom>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general</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a:t>
            </a:r>
            <a:r>
              <a:rPr lang="zh-CN" altLang="en-US" sz="2600" b="0" i="0" u="none" strike="noStrike" cap="none">
                <a:solidFill>
                  <a:schemeClr val="tx1"/>
                </a:solidFill>
                <a:latin typeface="Paytone One"/>
                <a:ea typeface="Paytone One"/>
                <a:cs typeface="Paytone One"/>
                <a:sym typeface="Paytone One"/>
              </a:rPr>
              <a:t>总</a:t>
            </a:r>
            <a:r>
              <a:rPr lang="en-US" sz="2600" b="0" i="0" u="none" strike="noStrike" cap="none">
                <a:solidFill>
                  <a:schemeClr val="tx1"/>
                </a:solidFill>
                <a:latin typeface="Paytone One"/>
                <a:ea typeface="Paytone One"/>
                <a:cs typeface="Paytone One"/>
                <a:sym typeface="Paytone One"/>
              </a:rPr>
              <a:t>)</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p:txBody>
      </p:sp>
      <p:cxnSp>
        <p:nvCxnSpPr>
          <p:cNvPr id="12" name="直接箭头连接符 11"/>
          <p:cNvCxnSpPr/>
          <p:nvPr/>
        </p:nvCxnSpPr>
        <p:spPr>
          <a:xfrm>
            <a:off x="7060565" y="2596515"/>
            <a:ext cx="664210" cy="0"/>
          </a:xfrm>
          <a:prstGeom prst="straightConnector1">
            <a:avLst/>
          </a:prstGeom>
          <a:ln w="60325" cmpd="sng">
            <a:solidFill>
              <a:schemeClr val="tx1"/>
            </a:solidFill>
            <a:prstDash val="solid"/>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L -0.0892361 -0.278519 " pathEditMode="relative" rAng="0" ptsTypes="">
                                      <p:cBhvr>
                                        <p:cTn id="6" dur="2000" fill="hold"/>
                                        <p:tgtEl>
                                          <p:spTgt spid="18"/>
                                        </p:tgtEl>
                                        <p:attrNameLst>
                                          <p:attrName>ppt_x</p:attrName>
                                          <p:attrName>ppt_y</p:attrName>
                                        </p:attrNameLst>
                                      </p:cBhvr>
                                      <p:rCtr x="-48" y="-136"/>
                                    </p:animMotion>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dissolve">
                                      <p:cBhvr>
                                        <p:cTn id="11" dur="500"/>
                                        <p:tgtEl>
                                          <p:spTgt spid="26"/>
                                        </p:tgtEl>
                                      </p:cBhvr>
                                    </p:animEffect>
                                  </p:childTnLst>
                                </p:cTn>
                              </p:par>
                            </p:childTnLst>
                          </p:cTn>
                        </p:par>
                      </p:childTnLst>
                    </p:cTn>
                  </p:par>
                  <p:par>
                    <p:cTn id="12" fill="hold">
                      <p:stCondLst>
                        <p:cond delay="indefinite"/>
                      </p:stCondLst>
                      <p:childTnLst>
                        <p:par>
                          <p:cTn id="13" fill="hold">
                            <p:stCondLst>
                              <p:cond delay="0"/>
                            </p:stCondLst>
                            <p:childTnLst>
                              <p:par>
                                <p:cTn id="14" presetID="0" presetClass="path" presetSubtype="0" accel="50000" decel="50000" fill="hold" grpId="0" nodeType="clickEffect">
                                  <p:stCondLst>
                                    <p:cond delay="0"/>
                                  </p:stCondLst>
                                  <p:childTnLst>
                                    <p:animMotion origin="layout" path="M 0.00263889 -0.0407407 L -0.0824306 -0.320247 " pathEditMode="relative" rAng="0" ptsTypes="">
                                      <p:cBhvr>
                                        <p:cTn id="15" dur="2000" fill="hold"/>
                                        <p:tgtEl>
                                          <p:spTgt spid="20"/>
                                        </p:tgtEl>
                                        <p:attrNameLst>
                                          <p:attrName>ppt_x</p:attrName>
                                          <p:attrName>ppt_y</p:attrName>
                                        </p:attrNameLst>
                                      </p:cBhvr>
                                      <p:rCtr x="-28" y="-140"/>
                                    </p:animMotion>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dissolve">
                                      <p:cBhvr>
                                        <p:cTn id="20" dur="500"/>
                                        <p:tgtEl>
                                          <p:spTgt spid="27"/>
                                        </p:tgtEl>
                                      </p:cBhvr>
                                    </p:animEffect>
                                  </p:childTnLst>
                                </p:cTn>
                              </p:par>
                            </p:childTnLst>
                          </p:cTn>
                        </p:par>
                      </p:childTnLst>
                    </p:cTn>
                  </p:par>
                  <p:par>
                    <p:cTn id="21" fill="hold">
                      <p:stCondLst>
                        <p:cond delay="indefinite"/>
                      </p:stCondLst>
                      <p:childTnLst>
                        <p:par>
                          <p:cTn id="22" fill="hold">
                            <p:stCondLst>
                              <p:cond delay="0"/>
                            </p:stCondLst>
                            <p:childTnLst>
                              <p:par>
                                <p:cTn id="23" presetID="0" presetClass="path" presetSubtype="0" accel="50000" decel="50000" fill="hold" grpId="0" nodeType="clickEffect">
                                  <p:stCondLst>
                                    <p:cond delay="0"/>
                                  </p:stCondLst>
                                  <p:childTnLst>
                                    <p:animMotion origin="layout" path="M 0 0 L 0.107361 -0.0698765 " pathEditMode="relative" rAng="0" ptsTypes="">
                                      <p:cBhvr>
                                        <p:cTn id="24" dur="2000" fill="hold"/>
                                        <p:tgtEl>
                                          <p:spTgt spid="19"/>
                                        </p:tgtEl>
                                        <p:attrNameLst>
                                          <p:attrName>ppt_x</p:attrName>
                                          <p:attrName>ppt_y</p:attrName>
                                        </p:attrNameLst>
                                      </p:cBhvr>
                                      <p:rCtr x="57" y="-37"/>
                                    </p:animMotion>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animEffect transition="in" filter="dissolve">
                                      <p:cBhvr>
                                        <p:cTn id="29" dur="500"/>
                                        <p:tgtEl>
                                          <p:spTgt spid="28"/>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2" nodeType="click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wipe(up)">
                                      <p:cBhvr>
                                        <p:cTn id="34" dur="500"/>
                                        <p:tgtEl>
                                          <p:spTgt spid="24"/>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dissolve">
                                      <p:cBhvr>
                                        <p:cTn id="39" dur="500"/>
                                        <p:tgtEl>
                                          <p:spTgt spid="32"/>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dissolve">
                                      <p:cBhvr>
                                        <p:cTn id="44" dur="500"/>
                                        <p:tgtEl>
                                          <p:spTgt spid="9"/>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25"/>
                                        </p:tgtEl>
                                        <p:attrNameLst>
                                          <p:attrName>style.visibility</p:attrName>
                                        </p:attrNameLst>
                                      </p:cBhvr>
                                      <p:to>
                                        <p:strVal val="visible"/>
                                      </p:to>
                                    </p:set>
                                    <p:animEffect transition="in" filter="dissolve">
                                      <p:cBhvr>
                                        <p:cTn id="49" dur="500"/>
                                        <p:tgtEl>
                                          <p:spTgt spid="25"/>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2"/>
                                        </p:tgtEl>
                                        <p:attrNameLst>
                                          <p:attrName>style.visibility</p:attrName>
                                        </p:attrNameLst>
                                      </p:cBhvr>
                                      <p:to>
                                        <p:strVal val="visible"/>
                                      </p:to>
                                    </p:set>
                                    <p:animEffect transition="in" filter="dissolve">
                                      <p:cBhvr>
                                        <p:cTn id="52" dur="500"/>
                                        <p:tgtEl>
                                          <p:spTgt spid="2"/>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dissolve">
                                      <p:cBhvr>
                                        <p:cTn id="57" dur="500"/>
                                        <p:tgtEl>
                                          <p:spTgt spid="3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grpId="2" nodeType="clickEffect">
                                  <p:stCondLst>
                                    <p:cond delay="0"/>
                                  </p:stCondLst>
                                  <p:childTnLst>
                                    <p:set>
                                      <p:cBhvr>
                                        <p:cTn id="61" dur="1" fill="hold">
                                          <p:stCondLst>
                                            <p:cond delay="0"/>
                                          </p:stCondLst>
                                        </p:cTn>
                                        <p:tgtEl>
                                          <p:spTgt spid="6"/>
                                        </p:tgtEl>
                                        <p:attrNameLst>
                                          <p:attrName>style.visibility</p:attrName>
                                        </p:attrNameLst>
                                      </p:cBhvr>
                                      <p:to>
                                        <p:strVal val="visible"/>
                                      </p:to>
                                    </p:set>
                                    <p:animEffect transition="in" filter="wipe(up)">
                                      <p:cBhvr>
                                        <p:cTn id="62" dur="500"/>
                                        <p:tgtEl>
                                          <p:spTgt spid="6"/>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7"/>
                                        </p:tgtEl>
                                        <p:attrNameLst>
                                          <p:attrName>style.visibility</p:attrName>
                                        </p:attrNameLst>
                                      </p:cBhvr>
                                      <p:to>
                                        <p:strVal val="visible"/>
                                      </p:to>
                                    </p:set>
                                    <p:animEffect transition="in" filter="dissolve">
                                      <p:cBhvr>
                                        <p:cTn id="67" dur="500"/>
                                        <p:tgtEl>
                                          <p:spTgt spid="7"/>
                                        </p:tgtEl>
                                      </p:cBhvr>
                                    </p:animEffect>
                                  </p:childTnLst>
                                </p:cTn>
                              </p:par>
                              <p:par>
                                <p:cTn id="68" presetID="9" presetClass="entr" presetSubtype="0" fill="hold" grpId="0" nodeType="withEffect">
                                  <p:stCondLst>
                                    <p:cond delay="0"/>
                                  </p:stCondLst>
                                  <p:childTnLst>
                                    <p:set>
                                      <p:cBhvr>
                                        <p:cTn id="69" dur="1" fill="hold">
                                          <p:stCondLst>
                                            <p:cond delay="0"/>
                                          </p:stCondLst>
                                        </p:cTn>
                                        <p:tgtEl>
                                          <p:spTgt spid="10"/>
                                        </p:tgtEl>
                                        <p:attrNameLst>
                                          <p:attrName>style.visibility</p:attrName>
                                        </p:attrNameLst>
                                      </p:cBhvr>
                                      <p:to>
                                        <p:strVal val="visible"/>
                                      </p:to>
                                    </p:set>
                                    <p:animEffect transition="in" filter="dissolve">
                                      <p:cBhvr>
                                        <p:cTn id="70" dur="500"/>
                                        <p:tgtEl>
                                          <p:spTgt spid="10"/>
                                        </p:tgtEl>
                                      </p:cBhvr>
                                    </p:animEffect>
                                  </p:childTnLst>
                                </p:cTn>
                              </p:par>
                            </p:childTnLst>
                          </p:cTn>
                        </p:par>
                      </p:childTnLst>
                    </p:cTn>
                  </p:par>
                  <p:par>
                    <p:cTn id="71" fill="hold">
                      <p:stCondLst>
                        <p:cond delay="indefinite"/>
                      </p:stCondLst>
                      <p:childTnLst>
                        <p:par>
                          <p:cTn id="72" fill="hold">
                            <p:stCondLst>
                              <p:cond delay="0"/>
                            </p:stCondLst>
                            <p:childTnLst>
                              <p:par>
                                <p:cTn id="73" presetID="9" presetClass="entr" presetSubtype="0" fill="hold" grpId="0" nodeType="clickEffect">
                                  <p:stCondLst>
                                    <p:cond delay="0"/>
                                  </p:stCondLst>
                                  <p:childTnLst>
                                    <p:set>
                                      <p:cBhvr>
                                        <p:cTn id="74" dur="1" fill="hold">
                                          <p:stCondLst>
                                            <p:cond delay="0"/>
                                          </p:stCondLst>
                                        </p:cTn>
                                        <p:tgtEl>
                                          <p:spTgt spid="36"/>
                                        </p:tgtEl>
                                        <p:attrNameLst>
                                          <p:attrName>style.visibility</p:attrName>
                                        </p:attrNameLst>
                                      </p:cBhvr>
                                      <p:to>
                                        <p:strVal val="visible"/>
                                      </p:to>
                                    </p:set>
                                    <p:animEffect transition="in" filter="dissolve">
                                      <p:cBhvr>
                                        <p:cTn id="75" dur="500"/>
                                        <p:tgtEl>
                                          <p:spTgt spid="36"/>
                                        </p:tgtEl>
                                      </p:cBhvr>
                                    </p:animEffect>
                                  </p:childTnLst>
                                </p:cTn>
                              </p:par>
                            </p:childTnLst>
                          </p:cTn>
                        </p:par>
                      </p:childTnLst>
                    </p:cTn>
                  </p:par>
                  <p:par>
                    <p:cTn id="76" fill="hold">
                      <p:stCondLst>
                        <p:cond delay="indefinite"/>
                      </p:stCondLst>
                      <p:childTnLst>
                        <p:par>
                          <p:cTn id="77" fill="hold">
                            <p:stCondLst>
                              <p:cond delay="0"/>
                            </p:stCondLst>
                            <p:childTnLst>
                              <p:par>
                                <p:cTn id="78" presetID="9" presetClass="entr" presetSubtype="0" fill="hold" grpId="0" nodeType="clickEffect">
                                  <p:stCondLst>
                                    <p:cond delay="0"/>
                                  </p:stCondLst>
                                  <p:childTnLst>
                                    <p:set>
                                      <p:cBhvr>
                                        <p:cTn id="79" dur="1" fill="hold">
                                          <p:stCondLst>
                                            <p:cond delay="0"/>
                                          </p:stCondLst>
                                        </p:cTn>
                                        <p:tgtEl>
                                          <p:spTgt spid="5"/>
                                        </p:tgtEl>
                                        <p:attrNameLst>
                                          <p:attrName>style.visibility</p:attrName>
                                        </p:attrNameLst>
                                      </p:cBhvr>
                                      <p:to>
                                        <p:strVal val="visible"/>
                                      </p:to>
                                    </p:set>
                                    <p:animEffect transition="in" filter="dissolve">
                                      <p:cBhvr>
                                        <p:cTn id="80" dur="500"/>
                                        <p:tgtEl>
                                          <p:spTgt spid="5"/>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8" fill="hold" nodeType="clickEffect">
                                  <p:stCondLst>
                                    <p:cond delay="0"/>
                                  </p:stCondLst>
                                  <p:childTnLst>
                                    <p:set>
                                      <p:cBhvr>
                                        <p:cTn id="84" dur="1" fill="hold">
                                          <p:stCondLst>
                                            <p:cond delay="0"/>
                                          </p:stCondLst>
                                        </p:cTn>
                                        <p:tgtEl>
                                          <p:spTgt spid="4"/>
                                        </p:tgtEl>
                                        <p:attrNameLst>
                                          <p:attrName>style.visibility</p:attrName>
                                        </p:attrNameLst>
                                      </p:cBhvr>
                                      <p:to>
                                        <p:strVal val="visible"/>
                                      </p:to>
                                    </p:set>
                                    <p:animEffect transition="in" filter="wipe(left)">
                                      <p:cBhvr>
                                        <p:cTn id="85" dur="500"/>
                                        <p:tgtEl>
                                          <p:spTgt spid="4"/>
                                        </p:tgtEl>
                                      </p:cBhvr>
                                    </p:animEffect>
                                  </p:childTnLst>
                                </p:cTn>
                              </p:par>
                            </p:childTnLst>
                          </p:cTn>
                        </p:par>
                      </p:childTnLst>
                    </p:cTn>
                  </p:par>
                  <p:par>
                    <p:cTn id="86" fill="hold">
                      <p:stCondLst>
                        <p:cond delay="indefinite"/>
                      </p:stCondLst>
                      <p:childTnLst>
                        <p:par>
                          <p:cTn id="87" fill="hold">
                            <p:stCondLst>
                              <p:cond delay="0"/>
                            </p:stCondLst>
                            <p:childTnLst>
                              <p:par>
                                <p:cTn id="88" presetID="9" presetClass="entr" presetSubtype="0" fill="hold" grpId="0" nodeType="clickEffect">
                                  <p:stCondLst>
                                    <p:cond delay="0"/>
                                  </p:stCondLst>
                                  <p:childTnLst>
                                    <p:set>
                                      <p:cBhvr>
                                        <p:cTn id="89" dur="1" fill="hold">
                                          <p:stCondLst>
                                            <p:cond delay="0"/>
                                          </p:stCondLst>
                                        </p:cTn>
                                        <p:tgtEl>
                                          <p:spTgt spid="11"/>
                                        </p:tgtEl>
                                        <p:attrNameLst>
                                          <p:attrName>style.visibility</p:attrName>
                                        </p:attrNameLst>
                                      </p:cBhvr>
                                      <p:to>
                                        <p:strVal val="visible"/>
                                      </p:to>
                                    </p:set>
                                    <p:animEffect transition="in" filter="dissolve">
                                      <p:cBhvr>
                                        <p:cTn id="90" dur="500"/>
                                        <p:tgtEl>
                                          <p:spTgt spid="11"/>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8" fill="hold" nodeType="clickEffect">
                                  <p:stCondLst>
                                    <p:cond delay="0"/>
                                  </p:stCondLst>
                                  <p:childTnLst>
                                    <p:set>
                                      <p:cBhvr>
                                        <p:cTn id="94" dur="1" fill="hold">
                                          <p:stCondLst>
                                            <p:cond delay="0"/>
                                          </p:stCondLst>
                                        </p:cTn>
                                        <p:tgtEl>
                                          <p:spTgt spid="12"/>
                                        </p:tgtEl>
                                        <p:attrNameLst>
                                          <p:attrName>style.visibility</p:attrName>
                                        </p:attrNameLst>
                                      </p:cBhvr>
                                      <p:to>
                                        <p:strVal val="visible"/>
                                      </p:to>
                                    </p:set>
                                    <p:animEffect transition="in" filter="wipe(left)">
                                      <p:cBhvr>
                                        <p:cTn id="9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19" grpId="0"/>
      <p:bldP spid="25" grpId="0"/>
      <p:bldP spid="26" grpId="0"/>
      <p:bldP spid="27" grpId="0"/>
      <p:bldP spid="28" grpId="0"/>
      <p:bldP spid="32" grpId="0"/>
      <p:bldP spid="35" grpId="0"/>
      <p:bldP spid="36" grpId="0" bldLvl="0" animBg="1"/>
      <p:bldP spid="24" grpId="1" animBg="1"/>
      <p:bldP spid="24" grpId="2" bldLvl="0" animBg="1"/>
      <p:bldP spid="2" grpId="0"/>
      <p:bldP spid="5" grpId="0" bldLvl="0" animBg="1"/>
      <p:bldP spid="6" grpId="1" animBg="1"/>
      <p:bldP spid="6" grpId="2" bldLvl="0" animBg="1"/>
      <p:bldP spid="7" grpId="0"/>
      <p:bldP spid="9" grpId="0"/>
      <p:bldP spid="10" grpId="0"/>
      <p:bldP spid="11"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500"/>
        <p:cNvGrpSpPr/>
        <p:nvPr/>
      </p:nvGrpSpPr>
      <p:grpSpPr>
        <a:xfrm>
          <a:off x="0" y="0"/>
          <a:ext cx="0" cy="0"/>
          <a:chOff x="0" y="0"/>
          <a:chExt cx="0" cy="0"/>
        </a:xfrm>
      </p:grpSpPr>
      <p:pic>
        <p:nvPicPr>
          <p:cNvPr id="17" name="图片 16" descr="5b2ac695769f4e5db201d35c7dad8244"/>
          <p:cNvPicPr>
            <a:picLocks noChangeAspect="1"/>
          </p:cNvPicPr>
          <p:nvPr/>
        </p:nvPicPr>
        <p:blipFill>
          <a:blip r:embed="rId1"/>
          <a:stretch>
            <a:fillRect/>
          </a:stretch>
        </p:blipFill>
        <p:spPr>
          <a:xfrm>
            <a:off x="-239395" y="2091055"/>
            <a:ext cx="2565400" cy="2565400"/>
          </a:xfrm>
          <a:prstGeom prst="rect">
            <a:avLst/>
          </a:prstGeom>
        </p:spPr>
      </p:pic>
      <p:sp>
        <p:nvSpPr>
          <p:cNvPr id="12" name="Google Shape;255;p24"/>
          <p:cNvSpPr txBox="1"/>
          <p:nvPr/>
        </p:nvSpPr>
        <p:spPr>
          <a:xfrm>
            <a:off x="2460625" y="570865"/>
            <a:ext cx="7855585"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How many bones do babies and adults have?</a:t>
            </a:r>
            <a:endPar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endParaRPr>
          </a:p>
        </p:txBody>
      </p:sp>
      <p:sp>
        <p:nvSpPr>
          <p:cNvPr id="2" name="Google Shape;255;p24"/>
          <p:cNvSpPr txBox="1"/>
          <p:nvPr/>
        </p:nvSpPr>
        <p:spPr>
          <a:xfrm>
            <a:off x="2332355" y="949325"/>
            <a:ext cx="6708775" cy="73850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rPr>
              <a:t>Babies have </a:t>
            </a:r>
            <a:r>
              <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rPr>
              <a:t>more than 300 bones while adults have 206 bones.</a:t>
            </a:r>
            <a:endPar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endParaRPr>
          </a:p>
        </p:txBody>
      </p:sp>
      <p:sp>
        <p:nvSpPr>
          <p:cNvPr id="3" name="Google Shape;255;p24"/>
          <p:cNvSpPr txBox="1"/>
          <p:nvPr/>
        </p:nvSpPr>
        <p:spPr>
          <a:xfrm>
            <a:off x="2093595" y="1692275"/>
            <a:ext cx="7855585"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Babies have  at least       more bones than adults.</a:t>
            </a:r>
            <a:endPar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endParaRPr>
          </a:p>
        </p:txBody>
      </p:sp>
      <p:cxnSp>
        <p:nvCxnSpPr>
          <p:cNvPr id="4" name="直接连接符 3"/>
          <p:cNvCxnSpPr/>
          <p:nvPr/>
        </p:nvCxnSpPr>
        <p:spPr>
          <a:xfrm>
            <a:off x="5020310" y="2091055"/>
            <a:ext cx="614045" cy="0"/>
          </a:xfrm>
          <a:prstGeom prst="line">
            <a:avLst/>
          </a:prstGeom>
          <a:ln w="38100"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5" name="Google Shape;255;p24"/>
          <p:cNvSpPr txBox="1"/>
          <p:nvPr/>
        </p:nvSpPr>
        <p:spPr>
          <a:xfrm>
            <a:off x="5122545" y="1692910"/>
            <a:ext cx="476885"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rPr>
              <a:t>94</a:t>
            </a:r>
            <a:endPar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endParaRPr>
          </a:p>
        </p:txBody>
      </p:sp>
      <p:sp>
        <p:nvSpPr>
          <p:cNvPr id="6" name="Google Shape;255;p24"/>
          <p:cNvSpPr txBox="1"/>
          <p:nvPr/>
        </p:nvSpPr>
        <p:spPr>
          <a:xfrm>
            <a:off x="2921000" y="2317750"/>
            <a:ext cx="6233160" cy="73850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Do the 94 bones </a:t>
            </a:r>
            <a:r>
              <a:rPr lang="en-US" altLang="en-GB" sz="2400" b="0" i="0" u="none" strike="noStrike" cap="none">
                <a:solidFill>
                  <a:srgbClr val="FF0000"/>
                </a:solidFill>
                <a:latin typeface="Comic Sans MS Regular" panose="030F0702030302020204" charset="0"/>
                <a:ea typeface="Paytone One"/>
                <a:cs typeface="Comic Sans MS Regular" panose="030F0702030302020204" charset="0"/>
                <a:sym typeface="Paytone One"/>
              </a:rPr>
              <a:t>disappear</a:t>
            </a: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 when humans grow up?</a:t>
            </a:r>
            <a:endPar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endParaRPr>
          </a:p>
        </p:txBody>
      </p:sp>
      <p:sp>
        <p:nvSpPr>
          <p:cNvPr id="7" name="Google Shape;255;p24"/>
          <p:cNvSpPr txBox="1"/>
          <p:nvPr/>
        </p:nvSpPr>
        <p:spPr>
          <a:xfrm>
            <a:off x="2921000" y="3197860"/>
            <a:ext cx="7038975" cy="73850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A. leave                         B. hide    </a:t>
            </a:r>
            <a:endPar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endParaRPr>
          </a:p>
          <a:p>
            <a:pPr marL="0" marR="0" lvl="0" indent="0" algn="l" rtl="0">
              <a:lnSpc>
                <a:spcPct val="100000"/>
              </a:lnSpc>
              <a:spcBef>
                <a:spcPts val="0"/>
              </a:spcBef>
              <a:spcAft>
                <a:spcPts val="0"/>
              </a:spcAft>
              <a:buNone/>
            </a:pPr>
            <a:r>
              <a:rPr lang="en-US" altLang="en-GB" sz="2400" b="0" i="0" u="none" strike="noStrike" cap="none">
                <a:solidFill>
                  <a:schemeClr val="tx1"/>
                </a:solidFill>
                <a:latin typeface="Comic Sans MS Regular" panose="030F0702030302020204" charset="0"/>
                <a:ea typeface="Paytone One"/>
                <a:cs typeface="Comic Sans MS Regular" panose="030F0702030302020204" charset="0"/>
                <a:sym typeface="Paytone One"/>
              </a:rPr>
              <a:t>C. go missing                  D. run away   </a:t>
            </a:r>
            <a:r>
              <a:rPr lang="en-US" altLang="en-GB" sz="2400" b="0" i="0" u="none" strike="noStrike" cap="none">
                <a:solidFill>
                  <a:schemeClr val="tx1"/>
                </a:solidFill>
                <a:latin typeface="Paytone One"/>
                <a:ea typeface="Paytone One"/>
                <a:cs typeface="Paytone One"/>
                <a:sym typeface="Paytone One"/>
              </a:rPr>
              <a:t>    </a:t>
            </a:r>
            <a:endParaRPr lang="en-US" altLang="en-GB" sz="2400" b="0" i="0" u="none" strike="noStrike" cap="none">
              <a:solidFill>
                <a:schemeClr val="tx1"/>
              </a:solidFill>
              <a:latin typeface="Paytone One"/>
              <a:ea typeface="Paytone One"/>
              <a:cs typeface="Paytone One"/>
              <a:sym typeface="Paytone One"/>
            </a:endParaRPr>
          </a:p>
        </p:txBody>
      </p:sp>
      <p:sp>
        <p:nvSpPr>
          <p:cNvPr id="9" name="Google Shape;255;p24"/>
          <p:cNvSpPr txBox="1"/>
          <p:nvPr/>
        </p:nvSpPr>
        <p:spPr>
          <a:xfrm>
            <a:off x="1693545" y="4004945"/>
            <a:ext cx="9157970"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Paytone One"/>
                <a:ea typeface="Paytone One"/>
                <a:cs typeface="Paytone One"/>
                <a:sym typeface="Paytone One"/>
              </a:rPr>
              <a:t>                                                                 </a:t>
            </a:r>
            <a:r>
              <a:rPr lang="en-US" altLang="en-GB" sz="2400" b="0" i="0" u="none" strike="noStrike" cap="none">
                <a:solidFill>
                  <a:srgbClr val="FF0000"/>
                </a:solidFill>
                <a:latin typeface="Paytone One"/>
                <a:ea typeface="Paytone One"/>
                <a:cs typeface="Paytone One"/>
                <a:sym typeface="Paytone One"/>
              </a:rPr>
              <a:t>They  join </a:t>
            </a:r>
            <a:r>
              <a:rPr lang="en-US" altLang="en-GB" sz="2000" b="0" i="0" u="none" strike="noStrike" cap="none">
                <a:solidFill>
                  <a:srgbClr val="FF0000"/>
                </a:solidFill>
                <a:latin typeface="Paytone One"/>
                <a:ea typeface="Paytone One"/>
                <a:cs typeface="Paytone One"/>
                <a:sym typeface="Paytone One"/>
              </a:rPr>
              <a:t>(</a:t>
            </a:r>
            <a:r>
              <a:rPr lang="zh-CN" altLang="en-US" sz="2000" b="0" i="0" u="none" strike="noStrike" cap="none">
                <a:solidFill>
                  <a:srgbClr val="FF0000"/>
                </a:solidFill>
                <a:latin typeface="Paytone One"/>
                <a:ea typeface="Paytone One"/>
                <a:cs typeface="Paytone One"/>
                <a:sym typeface="Paytone One"/>
              </a:rPr>
              <a:t>连接</a:t>
            </a:r>
            <a:r>
              <a:rPr lang="en-US" altLang="en-GB" sz="2000" b="0" i="0" u="none" strike="noStrike" cap="none">
                <a:solidFill>
                  <a:srgbClr val="FF0000"/>
                </a:solidFill>
                <a:latin typeface="Paytone One"/>
                <a:ea typeface="Paytone One"/>
                <a:cs typeface="Paytone One"/>
                <a:sym typeface="Paytone One"/>
              </a:rPr>
              <a:t>) </a:t>
            </a:r>
            <a:r>
              <a:rPr lang="en-US" altLang="en-GB" sz="2400" b="0" i="0" u="none" strike="noStrike" cap="none">
                <a:solidFill>
                  <a:srgbClr val="FF0000"/>
                </a:solidFill>
                <a:latin typeface="Paytone One"/>
                <a:ea typeface="Paytone One"/>
                <a:cs typeface="Paytone One"/>
                <a:sym typeface="Paytone One"/>
              </a:rPr>
              <a:t>together.</a:t>
            </a:r>
            <a:endParaRPr lang="en-US" altLang="en-GB" sz="2400" b="0" i="0" u="none" strike="noStrike" cap="none">
              <a:solidFill>
                <a:srgbClr val="FF0000"/>
              </a:solidFill>
              <a:latin typeface="Paytone One"/>
              <a:ea typeface="Paytone One"/>
              <a:cs typeface="Paytone One"/>
              <a:sym typeface="Paytone One"/>
            </a:endParaRPr>
          </a:p>
        </p:txBody>
      </p:sp>
      <p:sp>
        <p:nvSpPr>
          <p:cNvPr id="10" name="Google Shape;255;p24"/>
          <p:cNvSpPr txBox="1"/>
          <p:nvPr/>
        </p:nvSpPr>
        <p:spPr>
          <a:xfrm>
            <a:off x="1693545" y="3992880"/>
            <a:ext cx="3785235"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Paytone One"/>
                <a:ea typeface="Paytone One"/>
                <a:cs typeface="Paytone One"/>
                <a:sym typeface="Paytone One"/>
              </a:rPr>
              <a:t> They do not</a:t>
            </a:r>
            <a:r>
              <a:rPr lang="en-US" altLang="en-GB" sz="2400" b="0" i="0" u="none" strike="noStrike" cap="none">
                <a:solidFill>
                  <a:srgbClr val="FF0000"/>
                </a:solidFill>
                <a:latin typeface="Paytone One"/>
                <a:ea typeface="Paytone One"/>
                <a:cs typeface="Paytone One"/>
                <a:sym typeface="Paytone One"/>
              </a:rPr>
              <a:t> disappear. </a:t>
            </a:r>
            <a:endParaRPr lang="en-US" altLang="en-GB" sz="2400" b="0" i="0" u="none" strike="noStrike" cap="none">
              <a:solidFill>
                <a:srgbClr val="FF0000"/>
              </a:solidFill>
              <a:latin typeface="Paytone One"/>
              <a:ea typeface="Paytone One"/>
              <a:cs typeface="Paytone One"/>
              <a:sym typeface="Paytone One"/>
            </a:endParaRPr>
          </a:p>
        </p:txBody>
      </p:sp>
      <p:sp>
        <p:nvSpPr>
          <p:cNvPr id="11" name="Google Shape;255;p24"/>
          <p:cNvSpPr txBox="1"/>
          <p:nvPr/>
        </p:nvSpPr>
        <p:spPr>
          <a:xfrm>
            <a:off x="3582670" y="3990340"/>
            <a:ext cx="1766570" cy="368935"/>
          </a:xfrm>
          <a:prstGeom prst="rect">
            <a:avLst/>
          </a:prstGeom>
          <a:solidFill>
            <a:schemeClr val="bg1"/>
          </a:solid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Paytone One"/>
                <a:ea typeface="Paytone One"/>
                <a:cs typeface="Paytone One"/>
                <a:sym typeface="Paytone One"/>
              </a:rPr>
              <a:t>go missing.            </a:t>
            </a:r>
            <a:endParaRPr lang="en-US" altLang="en-GB" sz="2400" b="0" i="0" u="none" strike="noStrike" cap="none">
              <a:solidFill>
                <a:schemeClr val="tx1"/>
              </a:solidFill>
              <a:latin typeface="Paytone One"/>
              <a:ea typeface="Paytone One"/>
              <a:cs typeface="Paytone One"/>
              <a:sym typeface="Paytone One"/>
            </a:endParaRPr>
          </a:p>
        </p:txBody>
      </p:sp>
      <p:sp>
        <p:nvSpPr>
          <p:cNvPr id="35" name="Google Shape;259;p24"/>
          <p:cNvSpPr txBox="1"/>
          <p:nvPr/>
        </p:nvSpPr>
        <p:spPr>
          <a:xfrm>
            <a:off x="2241550" y="4437380"/>
            <a:ext cx="7099300" cy="615315"/>
          </a:xfrm>
          <a:prstGeom prst="rect">
            <a:avLst/>
          </a:prstGeom>
          <a:noFill/>
          <a:ln>
            <a:noFill/>
          </a:ln>
        </p:spPr>
        <p:txBody>
          <a:bodyPr spcFirstLastPara="1" wrap="square" lIns="0" tIns="0" rIns="0" bIns="0" anchor="t" anchorCtr="0">
            <a:spAutoFit/>
          </a:bodyPr>
          <a:p>
            <a:pPr marL="0" marR="0" lvl="0" algn="l" rtl="0">
              <a:lnSpc>
                <a:spcPct val="100000"/>
              </a:lnSpc>
              <a:spcBef>
                <a:spcPts val="0"/>
              </a:spcBef>
              <a:spcAft>
                <a:spcPts val="0"/>
              </a:spcAft>
              <a:buSzTx/>
              <a:buNone/>
            </a:pPr>
            <a:r>
              <a:rPr lang="en-US" altLang="en-GB" sz="2000" b="0" i="0" u="none" strike="noStrike" cap="none">
                <a:solidFill>
                  <a:srgbClr val="5763CF"/>
                </a:solidFill>
                <a:latin typeface="Paytone One"/>
                <a:ea typeface="Paytone One"/>
                <a:cs typeface="Paytone One"/>
                <a:sym typeface="Paytone One"/>
              </a:rPr>
              <a:t>Tip3 :  Infer (推断) the meaning of the new words from the context (上下文语境).</a:t>
            </a:r>
            <a:endParaRPr lang="en-US" altLang="en-GB" sz="2000" b="0" i="0" u="none" strike="noStrike" cap="none">
              <a:solidFill>
                <a:srgbClr val="5763CF"/>
              </a:solidFill>
              <a:latin typeface="Paytone One"/>
              <a:ea typeface="Paytone One"/>
              <a:cs typeface="Paytone One"/>
              <a:sym typeface="Paytone One"/>
            </a:endParaRPr>
          </a:p>
        </p:txBody>
      </p:sp>
      <p:sp>
        <p:nvSpPr>
          <p:cNvPr id="14" name="Google Shape;255;p24"/>
          <p:cNvSpPr txBox="1"/>
          <p:nvPr/>
        </p:nvSpPr>
        <p:spPr>
          <a:xfrm>
            <a:off x="0" y="-76200"/>
            <a:ext cx="3582670"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Read for details</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508" name="Google Shape;508;p32"/>
          <p:cNvSpPr txBox="1"/>
          <p:nvPr/>
        </p:nvSpPr>
        <p:spPr>
          <a:xfrm rot="20160000">
            <a:off x="-798195" y="620816"/>
            <a:ext cx="3683000" cy="116903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altLang="en-GB" sz="4800" b="0" i="0" u="none" strike="noStrike" cap="none">
                <a:solidFill>
                  <a:srgbClr val="5763CF"/>
                </a:solidFill>
                <a:latin typeface="Paytone One"/>
                <a:ea typeface="Paytone One"/>
                <a:cs typeface="Paytone One"/>
                <a:sym typeface="Paytone One"/>
              </a:rPr>
              <a:t>Bones</a:t>
            </a:r>
            <a:endParaRPr lang="en-US" altLang="en-GB" sz="4800" b="0" i="0" u="none" strike="noStrike" cap="none">
              <a:solidFill>
                <a:srgbClr val="5763CF"/>
              </a:solidFill>
              <a:latin typeface="Paytone One"/>
              <a:ea typeface="Paytone One"/>
              <a:cs typeface="Paytone One"/>
              <a:sym typeface="Paytone One"/>
            </a:endParaRPr>
          </a:p>
          <a:p>
            <a:pPr marL="0" marR="0" lvl="0" indent="0" algn="ctr" rtl="0">
              <a:lnSpc>
                <a:spcPct val="100000"/>
              </a:lnSpc>
              <a:spcBef>
                <a:spcPts val="0"/>
              </a:spcBef>
              <a:spcAft>
                <a:spcPts val="0"/>
              </a:spcAft>
              <a:buNone/>
            </a:pPr>
            <a:r>
              <a:rPr lang="en-US" altLang="en-GB" sz="2800" b="0" i="0" u="none" strike="noStrike" cap="none">
                <a:solidFill>
                  <a:srgbClr val="5763CF"/>
                </a:solidFill>
                <a:latin typeface="Paytone One"/>
                <a:ea typeface="Paytone One"/>
                <a:cs typeface="Paytone One"/>
                <a:sym typeface="Paytone One"/>
              </a:rPr>
              <a:t>(page2-5)</a:t>
            </a:r>
            <a:endParaRPr lang="en-US" altLang="en-GB" sz="2800" b="0" i="0" u="none" strike="noStrike" cap="none">
              <a:solidFill>
                <a:srgbClr val="5763CF"/>
              </a:solidFill>
              <a:latin typeface="Paytone One"/>
              <a:ea typeface="Paytone One"/>
              <a:cs typeface="Paytone One"/>
              <a:sym typeface="Paytone One"/>
            </a:endParaRPr>
          </a:p>
        </p:txBody>
      </p:sp>
      <p:pic>
        <p:nvPicPr>
          <p:cNvPr id="22" name="图片 21" descr="813a1f99673640889ecb3bac93ef4309"/>
          <p:cNvPicPr>
            <a:picLocks noChangeAspect="1"/>
          </p:cNvPicPr>
          <p:nvPr/>
        </p:nvPicPr>
        <p:blipFill>
          <a:blip r:embed="rId2"/>
          <a:stretch>
            <a:fillRect/>
          </a:stretch>
        </p:blipFill>
        <p:spPr>
          <a:xfrm>
            <a:off x="2773045" y="3596005"/>
            <a:ext cx="476250" cy="381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500"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grpId="0" nodeType="clickEffect">
                                  <p:stCondLst>
                                    <p:cond delay="0"/>
                                  </p:stCondLst>
                                  <p:childTnLst>
                                    <p:set>
                                      <p:cBhvr>
                                        <p:cTn id="25" dur="500" fill="hold">
                                          <p:stCondLst>
                                            <p:cond delay="0"/>
                                          </p:stCondLst>
                                        </p:cTn>
                                        <p:tgtEl>
                                          <p:spTgt spid="6"/>
                                        </p:tgtEl>
                                        <p:attrNameLst>
                                          <p:attrName>style.visibility</p:attrName>
                                        </p:attrNameLst>
                                      </p:cBhvr>
                                      <p:to>
                                        <p:strVal val="visible"/>
                                      </p:to>
                                    </p:set>
                                    <p:animEffect transition="in" filter="box(in)">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4" presetClass="entr" presetSubtype="16" fill="hold" grpId="0" nodeType="clickEffect">
                                  <p:stCondLst>
                                    <p:cond delay="0"/>
                                  </p:stCondLst>
                                  <p:childTnLst>
                                    <p:set>
                                      <p:cBhvr>
                                        <p:cTn id="30" dur="500" fill="hold">
                                          <p:stCondLst>
                                            <p:cond delay="0"/>
                                          </p:stCondLst>
                                        </p:cTn>
                                        <p:tgtEl>
                                          <p:spTgt spid="7"/>
                                        </p:tgtEl>
                                        <p:attrNameLst>
                                          <p:attrName>style.visibility</p:attrName>
                                        </p:attrNameLst>
                                      </p:cBhvr>
                                      <p:to>
                                        <p:strVal val="visible"/>
                                      </p:to>
                                    </p:set>
                                    <p:animEffect transition="in" filter="box(in)">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22"/>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4" presetClass="entr" presetSubtype="16" fill="hold" grpId="0" nodeType="clickEffect">
                                  <p:stCondLst>
                                    <p:cond delay="0"/>
                                  </p:stCondLst>
                                  <p:childTnLst>
                                    <p:set>
                                      <p:cBhvr>
                                        <p:cTn id="39" dur="500" fill="hold">
                                          <p:stCondLst>
                                            <p:cond delay="0"/>
                                          </p:stCondLst>
                                        </p:cTn>
                                        <p:tgtEl>
                                          <p:spTgt spid="10"/>
                                        </p:tgtEl>
                                        <p:attrNameLst>
                                          <p:attrName>style.visibility</p:attrName>
                                        </p:attrNameLst>
                                      </p:cBhvr>
                                      <p:to>
                                        <p:strVal val="visible"/>
                                      </p:to>
                                    </p:set>
                                    <p:animEffect transition="in" filter="box(in)">
                                      <p:cBhvr>
                                        <p:cTn id="40" dur="5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3" presetClass="entr" presetSubtype="10" fill="hold" nodeType="click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blinds(horizontal)">
                                      <p:cBhvr>
                                        <p:cTn id="45" dur="500"/>
                                        <p:tgtEl>
                                          <p:spTgt spid="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4" presetClass="entr" presetSubtype="16" fill="hold" grpId="0" nodeType="clickEffect">
                                  <p:stCondLst>
                                    <p:cond delay="0"/>
                                  </p:stCondLst>
                                  <p:childTnLst>
                                    <p:set>
                                      <p:cBhvr>
                                        <p:cTn id="49" dur="500" fill="hold">
                                          <p:stCondLst>
                                            <p:cond delay="0"/>
                                          </p:stCondLst>
                                        </p:cTn>
                                        <p:tgtEl>
                                          <p:spTgt spid="11"/>
                                        </p:tgtEl>
                                        <p:attrNameLst>
                                          <p:attrName>style.visibility</p:attrName>
                                        </p:attrNameLst>
                                      </p:cBhvr>
                                      <p:to>
                                        <p:strVal val="visible"/>
                                      </p:to>
                                    </p:set>
                                    <p:animEffect transition="in" filter="box(in)">
                                      <p:cBhvr>
                                        <p:cTn id="50" dur="500"/>
                                        <p:tgtEl>
                                          <p:spTgt spid="11"/>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35"/>
                                        </p:tgtEl>
                                        <p:attrNameLst>
                                          <p:attrName>style.visibility</p:attrName>
                                        </p:attrNameLst>
                                      </p:cBhvr>
                                      <p:to>
                                        <p:strVal val="visible"/>
                                      </p:to>
                                    </p:set>
                                    <p:animEffect transition="in" filter="dissolve">
                                      <p:cBhvr>
                                        <p:cTn id="55"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5" grpId="0"/>
      <p:bldP spid="5" grpId="1"/>
      <p:bldP spid="3" grpId="0"/>
      <p:bldP spid="6" grpId="0"/>
      <p:bldP spid="7" grpId="0"/>
      <p:bldP spid="10" grpId="0"/>
      <p:bldP spid="11" grpId="0" bldLvl="0" animBg="1"/>
      <p:bldP spid="3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36"/>
        <p:cNvGrpSpPr/>
        <p:nvPr/>
      </p:nvGrpSpPr>
      <p:grpSpPr>
        <a:xfrm>
          <a:off x="0" y="0"/>
          <a:ext cx="0" cy="0"/>
          <a:chOff x="0" y="0"/>
          <a:chExt cx="0" cy="0"/>
        </a:xfrm>
      </p:grpSpPr>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14" name="圆角矩形 13"/>
          <p:cNvSpPr/>
          <p:nvPr/>
        </p:nvSpPr>
        <p:spPr>
          <a:xfrm>
            <a:off x="159385" y="671195"/>
            <a:ext cx="8855075" cy="4632325"/>
          </a:xfrm>
          <a:prstGeom prst="roundRect">
            <a:avLst/>
          </a:prstGeom>
          <a:blipFill rotWithShape="1">
            <a:blip r:embed="rId1"/>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19" name="组合 18"/>
          <p:cNvGrpSpPr/>
          <p:nvPr/>
        </p:nvGrpSpPr>
        <p:grpSpPr>
          <a:xfrm>
            <a:off x="280670" y="671195"/>
            <a:ext cx="4098925" cy="1548130"/>
            <a:chOff x="442" y="1057"/>
            <a:chExt cx="6455" cy="2438"/>
          </a:xfrm>
        </p:grpSpPr>
        <p:sp>
          <p:nvSpPr>
            <p:cNvPr id="17" name="圆角矩形 16"/>
            <p:cNvSpPr/>
            <p:nvPr/>
          </p:nvSpPr>
          <p:spPr>
            <a:xfrm>
              <a:off x="442" y="1057"/>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8" name="圆角矩形 17"/>
            <p:cNvSpPr/>
            <p:nvPr/>
          </p:nvSpPr>
          <p:spPr>
            <a:xfrm>
              <a:off x="596" y="1205"/>
              <a:ext cx="6146" cy="2090"/>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734" y="1330"/>
              <a:ext cx="5791" cy="1888"/>
            </a:xfrm>
            <a:prstGeom prst="rect">
              <a:avLst/>
            </a:prstGeom>
            <a:solidFill>
              <a:schemeClr val="bg1"/>
            </a:solidFill>
            <a:ln w="28575" cmpd="sng">
              <a:noFill/>
              <a:prstDash val="solid"/>
            </a:ln>
          </p:spPr>
          <p:txBody>
            <a:bodyPr wrap="square" rtlCol="0">
              <a:spAutoFit/>
            </a:bodyPr>
            <a:p>
              <a:r>
                <a:rPr lang="en-US" altLang="zh-CN" sz="1800">
                  <a:latin typeface="Comic Sans MS Regular" panose="030F0702030302020204" charset="0"/>
                  <a:cs typeface="Comic Sans MS Regular" panose="030F0702030302020204" charset="0"/>
                </a:rPr>
                <a:t>These teeth are the ________(sharp). They are for ________ (bite) and _______ (cut) food.</a:t>
              </a:r>
              <a:endParaRPr lang="en-US" altLang="zh-CN" sz="1800">
                <a:latin typeface="Comic Sans MS Regular" panose="030F0702030302020204" charset="0"/>
                <a:cs typeface="Comic Sans MS Regular" panose="030F0702030302020204" charset="0"/>
              </a:endParaRPr>
            </a:p>
          </p:txBody>
        </p:sp>
      </p:grpSp>
      <p:grpSp>
        <p:nvGrpSpPr>
          <p:cNvPr id="21" name="组合 20"/>
          <p:cNvGrpSpPr/>
          <p:nvPr/>
        </p:nvGrpSpPr>
        <p:grpSpPr>
          <a:xfrm>
            <a:off x="4572635" y="643890"/>
            <a:ext cx="4467860" cy="1595120"/>
            <a:chOff x="442" y="1057"/>
            <a:chExt cx="6455" cy="2438"/>
          </a:xfrm>
        </p:grpSpPr>
        <p:sp>
          <p:nvSpPr>
            <p:cNvPr id="22" name="圆角矩形 21"/>
            <p:cNvSpPr/>
            <p:nvPr/>
          </p:nvSpPr>
          <p:spPr>
            <a:xfrm>
              <a:off x="442" y="1057"/>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3" name="圆角矩形 22"/>
            <p:cNvSpPr/>
            <p:nvPr/>
          </p:nvSpPr>
          <p:spPr>
            <a:xfrm>
              <a:off x="596" y="1205"/>
              <a:ext cx="6146" cy="2090"/>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4" name="文本框 23"/>
            <p:cNvSpPr txBox="1"/>
            <p:nvPr/>
          </p:nvSpPr>
          <p:spPr>
            <a:xfrm>
              <a:off x="755" y="1308"/>
              <a:ext cx="5791" cy="1832"/>
            </a:xfrm>
            <a:prstGeom prst="rect">
              <a:avLst/>
            </a:prstGeom>
            <a:solidFill>
              <a:schemeClr val="bg1"/>
            </a:solidFill>
            <a:ln w="28575" cmpd="sng">
              <a:noFill/>
              <a:prstDash val="solid"/>
            </a:ln>
          </p:spPr>
          <p:txBody>
            <a:bodyPr wrap="square" rtlCol="0">
              <a:spAutoFit/>
            </a:bodyPr>
            <a:p>
              <a:pPr>
                <a:lnSpc>
                  <a:spcPct val="100000"/>
                </a:lnSpc>
              </a:pPr>
              <a:r>
                <a:rPr lang="en-US" altLang="zh-CN" sz="1800">
                  <a:latin typeface="Comic Sans MS Regular" panose="030F0702030302020204" charset="0"/>
                  <a:cs typeface="Comic Sans MS Regular" panose="030F0702030302020204" charset="0"/>
                </a:rPr>
                <a:t>These teeth are for __________ (tear) food. Animals like _________ (lion) have very big teeth like these.</a:t>
              </a:r>
              <a:endParaRPr lang="en-US" altLang="zh-CN" sz="1800">
                <a:latin typeface="Comic Sans MS Regular" panose="030F0702030302020204" charset="0"/>
                <a:cs typeface="Comic Sans MS Regular" panose="030F0702030302020204" charset="0"/>
              </a:endParaRPr>
            </a:p>
          </p:txBody>
        </p:sp>
      </p:grpSp>
      <p:grpSp>
        <p:nvGrpSpPr>
          <p:cNvPr id="25" name="组合 24"/>
          <p:cNvGrpSpPr/>
          <p:nvPr/>
        </p:nvGrpSpPr>
        <p:grpSpPr>
          <a:xfrm>
            <a:off x="673100" y="3940810"/>
            <a:ext cx="5558155" cy="1097280"/>
            <a:chOff x="442" y="1057"/>
            <a:chExt cx="6455" cy="2438"/>
          </a:xfrm>
        </p:grpSpPr>
        <p:sp>
          <p:nvSpPr>
            <p:cNvPr id="26" name="圆角矩形 25"/>
            <p:cNvSpPr/>
            <p:nvPr/>
          </p:nvSpPr>
          <p:spPr>
            <a:xfrm>
              <a:off x="442" y="1057"/>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7" name="圆角矩形 26"/>
            <p:cNvSpPr/>
            <p:nvPr/>
          </p:nvSpPr>
          <p:spPr>
            <a:xfrm>
              <a:off x="596" y="1237"/>
              <a:ext cx="6146" cy="2090"/>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8" name="文本框 27"/>
            <p:cNvSpPr txBox="1"/>
            <p:nvPr/>
          </p:nvSpPr>
          <p:spPr>
            <a:xfrm>
              <a:off x="774" y="1496"/>
              <a:ext cx="5791" cy="1433"/>
            </a:xfrm>
            <a:prstGeom prst="rect">
              <a:avLst/>
            </a:prstGeom>
            <a:solidFill>
              <a:schemeClr val="bg1"/>
            </a:solidFill>
            <a:ln w="28575" cmpd="sng">
              <a:noFill/>
              <a:prstDash val="solid"/>
            </a:ln>
          </p:spPr>
          <p:txBody>
            <a:bodyPr wrap="square" rtlCol="0">
              <a:spAutoFit/>
            </a:bodyPr>
            <a:p>
              <a:r>
                <a:rPr lang="en-US" altLang="zh-CN" sz="1800">
                  <a:latin typeface="Comic Sans MS Regular" panose="030F0702030302020204" charset="0"/>
                  <a:cs typeface="Comic Sans MS Regular" panose="030F0702030302020204" charset="0"/>
                </a:rPr>
                <a:t>These teeth are big and flat. They are for ________ (chew) food.</a:t>
              </a:r>
              <a:endParaRPr lang="en-US" altLang="zh-CN" sz="1800">
                <a:latin typeface="Comic Sans MS Regular" panose="030F0702030302020204" charset="0"/>
                <a:cs typeface="Comic Sans MS Regular" panose="030F0702030302020204" charset="0"/>
              </a:endParaRPr>
            </a:p>
          </p:txBody>
        </p:sp>
      </p:grpSp>
      <p:sp>
        <p:nvSpPr>
          <p:cNvPr id="29" name="文本框 28"/>
          <p:cNvSpPr txBox="1"/>
          <p:nvPr/>
        </p:nvSpPr>
        <p:spPr>
          <a:xfrm>
            <a:off x="604520" y="1087755"/>
            <a:ext cx="1131570"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sharpest</a:t>
            </a:r>
            <a:endParaRPr lang="en-US" altLang="zh-CN" sz="1800" b="1">
              <a:solidFill>
                <a:srgbClr val="FF0000"/>
              </a:solidFill>
              <a:latin typeface="Comic Sans MS Bold" panose="030F0702030302020204" charset="0"/>
              <a:cs typeface="Comic Sans MS Bold" panose="030F0702030302020204" charset="0"/>
            </a:endParaRPr>
          </a:p>
        </p:txBody>
      </p:sp>
      <p:sp>
        <p:nvSpPr>
          <p:cNvPr id="30" name="文本框 29"/>
          <p:cNvSpPr txBox="1"/>
          <p:nvPr/>
        </p:nvSpPr>
        <p:spPr>
          <a:xfrm>
            <a:off x="688340" y="1377950"/>
            <a:ext cx="795655"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biting</a:t>
            </a:r>
            <a:endParaRPr lang="en-US" altLang="zh-CN" sz="1800" b="1">
              <a:solidFill>
                <a:srgbClr val="FF0000"/>
              </a:solidFill>
              <a:latin typeface="Comic Sans MS Bold" panose="030F0702030302020204" charset="0"/>
              <a:cs typeface="Comic Sans MS Bold" panose="030F0702030302020204" charset="0"/>
            </a:endParaRPr>
          </a:p>
        </p:txBody>
      </p:sp>
      <p:sp>
        <p:nvSpPr>
          <p:cNvPr id="31" name="文本框 30"/>
          <p:cNvSpPr txBox="1"/>
          <p:nvPr/>
        </p:nvSpPr>
        <p:spPr>
          <a:xfrm>
            <a:off x="2933065" y="1377950"/>
            <a:ext cx="939800"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cutting</a:t>
            </a:r>
            <a:endParaRPr lang="en-US" altLang="zh-CN" sz="1800" b="1">
              <a:solidFill>
                <a:srgbClr val="FF0000"/>
              </a:solidFill>
              <a:latin typeface="Comic Sans MS Bold" panose="030F0702030302020204" charset="0"/>
              <a:cs typeface="Comic Sans MS Bold" panose="030F0702030302020204" charset="0"/>
            </a:endParaRPr>
          </a:p>
        </p:txBody>
      </p:sp>
      <p:sp>
        <p:nvSpPr>
          <p:cNvPr id="32" name="文本框 31"/>
          <p:cNvSpPr txBox="1"/>
          <p:nvPr/>
        </p:nvSpPr>
        <p:spPr>
          <a:xfrm>
            <a:off x="7160260" y="788035"/>
            <a:ext cx="960120"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tearing</a:t>
            </a:r>
            <a:endParaRPr lang="en-US" altLang="zh-CN" sz="1800" b="1">
              <a:solidFill>
                <a:srgbClr val="FF0000"/>
              </a:solidFill>
              <a:latin typeface="Comic Sans MS Bold" panose="030F0702030302020204" charset="0"/>
              <a:cs typeface="Comic Sans MS Bold" panose="030F0702030302020204" charset="0"/>
            </a:endParaRPr>
          </a:p>
        </p:txBody>
      </p:sp>
      <p:sp>
        <p:nvSpPr>
          <p:cNvPr id="33" name="文本框 32"/>
          <p:cNvSpPr txBox="1"/>
          <p:nvPr/>
        </p:nvSpPr>
        <p:spPr>
          <a:xfrm>
            <a:off x="5131435" y="1294130"/>
            <a:ext cx="660400"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lions</a:t>
            </a:r>
            <a:endParaRPr lang="en-US" altLang="zh-CN" sz="1800" b="1">
              <a:solidFill>
                <a:srgbClr val="FF0000"/>
              </a:solidFill>
              <a:latin typeface="Comic Sans MS Bold" panose="030F0702030302020204" charset="0"/>
              <a:cs typeface="Comic Sans MS Bold" panose="030F0702030302020204" charset="0"/>
            </a:endParaRPr>
          </a:p>
        </p:txBody>
      </p:sp>
      <p:sp>
        <p:nvSpPr>
          <p:cNvPr id="34" name="文本框 33"/>
          <p:cNvSpPr txBox="1"/>
          <p:nvPr/>
        </p:nvSpPr>
        <p:spPr>
          <a:xfrm>
            <a:off x="1111250" y="4396105"/>
            <a:ext cx="1021080" cy="368300"/>
          </a:xfrm>
          <a:prstGeom prst="rect">
            <a:avLst/>
          </a:prstGeom>
          <a:noFill/>
        </p:spPr>
        <p:txBody>
          <a:bodyPr wrap="none" rtlCol="0">
            <a:spAutoFit/>
          </a:bodyPr>
          <a:p>
            <a:r>
              <a:rPr lang="en-US" altLang="zh-CN" sz="1800" b="1">
                <a:solidFill>
                  <a:srgbClr val="FF0000"/>
                </a:solidFill>
                <a:latin typeface="Comic Sans MS Bold" panose="030F0702030302020204" charset="0"/>
                <a:cs typeface="Comic Sans MS Bold" panose="030F0702030302020204" charset="0"/>
              </a:rPr>
              <a:t>chewing</a:t>
            </a:r>
            <a:endParaRPr lang="en-US" altLang="zh-CN" sz="1800" b="1">
              <a:solidFill>
                <a:srgbClr val="FF0000"/>
              </a:solidFill>
              <a:latin typeface="Comic Sans MS Bold" panose="030F0702030302020204" charset="0"/>
              <a:cs typeface="Comic Sans MS Bold" panose="030F0702030302020204" charset="0"/>
            </a:endParaRPr>
          </a:p>
        </p:txBody>
      </p:sp>
      <p:sp>
        <p:nvSpPr>
          <p:cNvPr id="3" name="Google Shape;255;p24"/>
          <p:cNvSpPr txBox="1"/>
          <p:nvPr/>
        </p:nvSpPr>
        <p:spPr>
          <a:xfrm>
            <a:off x="805815" y="14605"/>
            <a:ext cx="7840345"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sz="2400" b="0" i="0" u="none" strike="noStrike" cap="none">
                <a:solidFill>
                  <a:schemeClr val="tx1"/>
                </a:solidFill>
                <a:latin typeface="Paytone One"/>
                <a:ea typeface="Paytone One"/>
                <a:cs typeface="Paytone One"/>
                <a:sym typeface="Paytone One"/>
              </a:rPr>
              <a:t>Teeth are also bones. </a:t>
            </a:r>
            <a:endParaRPr lang="zh-CN" altLang="en-US" sz="2400" b="0" i="0" u="none" strike="noStrike" cap="none">
              <a:solidFill>
                <a:schemeClr val="tx1"/>
              </a:solidFill>
              <a:latin typeface="Paytone One"/>
              <a:ea typeface="宋体" charset="0"/>
              <a:cs typeface="Paytone One"/>
              <a:sym typeface="Paytone One"/>
            </a:endParaRPr>
          </a:p>
        </p:txBody>
      </p:sp>
      <p:sp>
        <p:nvSpPr>
          <p:cNvPr id="5" name="Google Shape;255;p24"/>
          <p:cNvSpPr txBox="1"/>
          <p:nvPr/>
        </p:nvSpPr>
        <p:spPr>
          <a:xfrm>
            <a:off x="387985" y="0"/>
            <a:ext cx="8383905" cy="368935"/>
          </a:xfrm>
          <a:prstGeom prst="rect">
            <a:avLst/>
          </a:prstGeom>
          <a:solidFill>
            <a:schemeClr val="bg1"/>
          </a:solid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sz="2400" b="0" i="0" u="none" strike="noStrike" cap="none">
                <a:solidFill>
                  <a:schemeClr val="tx1"/>
                </a:solidFill>
                <a:latin typeface="Paytone One"/>
                <a:ea typeface="Paytone One"/>
                <a:cs typeface="Paytone One"/>
                <a:sym typeface="Paytone One"/>
              </a:rPr>
              <a:t>Teeth in different places have different functions (</a:t>
            </a:r>
            <a:r>
              <a:rPr lang="zh-CN" altLang="en-US" sz="2400" b="0" i="0" u="none" strike="noStrike" cap="none">
                <a:solidFill>
                  <a:schemeClr val="tx1"/>
                </a:solidFill>
                <a:latin typeface="Paytone One"/>
                <a:ea typeface="Paytone One"/>
                <a:cs typeface="Paytone One"/>
                <a:sym typeface="Paytone One"/>
              </a:rPr>
              <a:t>功能</a:t>
            </a:r>
            <a:r>
              <a:rPr lang="en-US" sz="2400" b="0" i="0" u="none" strike="noStrike" cap="none">
                <a:solidFill>
                  <a:schemeClr val="tx1"/>
                </a:solidFill>
                <a:latin typeface="Paytone One"/>
                <a:ea typeface="Paytone One"/>
                <a:cs typeface="Paytone One"/>
                <a:sym typeface="Paytone One"/>
              </a:rPr>
              <a:t>).</a:t>
            </a:r>
            <a:endParaRPr lang="zh-CN" altLang="en-US" sz="2400" b="0" i="0" u="none" strike="noStrike" cap="none">
              <a:solidFill>
                <a:schemeClr val="tx1"/>
              </a:solidFill>
              <a:latin typeface="Paytone One"/>
              <a:ea typeface="宋体" charset="0"/>
              <a:cs typeface="Paytone One"/>
              <a:sym typeface="Paytone One"/>
            </a:endParaRPr>
          </a:p>
        </p:txBody>
      </p:sp>
      <p:sp>
        <p:nvSpPr>
          <p:cNvPr id="12" name="Google Shape;255;p24"/>
          <p:cNvSpPr txBox="1"/>
          <p:nvPr/>
        </p:nvSpPr>
        <p:spPr>
          <a:xfrm>
            <a:off x="290195" y="10795"/>
            <a:ext cx="8597265" cy="368935"/>
          </a:xfrm>
          <a:prstGeom prst="rect">
            <a:avLst/>
          </a:prstGeom>
          <a:solidFill>
            <a:schemeClr val="bg1"/>
          </a:solid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Paytone One"/>
                <a:ea typeface="Paytone One"/>
                <a:cs typeface="Paytone One"/>
                <a:sym typeface="Paytone One"/>
              </a:rPr>
              <a:t>What is the function</a:t>
            </a:r>
            <a:r>
              <a:rPr lang="en-US" altLang="en-GB" sz="1800" b="0" i="0" u="none" strike="noStrike" cap="none">
                <a:solidFill>
                  <a:schemeClr val="tx1"/>
                </a:solidFill>
                <a:latin typeface="Paytone One"/>
                <a:ea typeface="Paytone One"/>
                <a:cs typeface="Paytone One"/>
                <a:sym typeface="Paytone One"/>
              </a:rPr>
              <a:t>(</a:t>
            </a:r>
            <a:r>
              <a:rPr lang="zh-CN" altLang="en-US" sz="1800" b="0" i="0" u="none" strike="noStrike" cap="none">
                <a:solidFill>
                  <a:schemeClr val="tx1"/>
                </a:solidFill>
                <a:latin typeface="Paytone One"/>
                <a:ea typeface="Paytone One"/>
                <a:cs typeface="Paytone One"/>
                <a:sym typeface="Paytone One"/>
              </a:rPr>
              <a:t>功能</a:t>
            </a:r>
            <a:r>
              <a:rPr lang="en-US" altLang="en-GB" sz="1800" b="0" i="0" u="none" strike="noStrike" cap="none">
                <a:solidFill>
                  <a:schemeClr val="tx1"/>
                </a:solidFill>
                <a:latin typeface="Paytone One"/>
                <a:ea typeface="Paytone One"/>
                <a:cs typeface="Paytone One"/>
                <a:sym typeface="Paytone One"/>
              </a:rPr>
              <a:t>)</a:t>
            </a:r>
            <a:r>
              <a:rPr lang="en-US" altLang="en-GB" sz="2400" b="0" i="0" u="none" strike="noStrike" cap="none">
                <a:solidFill>
                  <a:schemeClr val="tx1"/>
                </a:solidFill>
                <a:latin typeface="Paytone One"/>
                <a:ea typeface="Paytone One"/>
                <a:cs typeface="Paytone One"/>
                <a:sym typeface="Paytone One"/>
              </a:rPr>
              <a:t> of </a:t>
            </a:r>
            <a:r>
              <a:rPr lang="en-US" altLang="en-GB" sz="2400" b="0" i="0" u="none" strike="noStrike" cap="none">
                <a:solidFill>
                  <a:schemeClr val="tx1"/>
                </a:solidFill>
                <a:latin typeface="Paytone One"/>
                <a:ea typeface="Paytone One"/>
                <a:cs typeface="Paytone One"/>
                <a:sym typeface="Paytone One"/>
              </a:rPr>
              <a:t>each kind of teeth?             </a:t>
            </a:r>
            <a:endParaRPr lang="en-US" altLang="en-GB" sz="2400" b="0" i="0" u="none" strike="noStrike" cap="none">
              <a:solidFill>
                <a:schemeClr val="tx1"/>
              </a:solidFill>
              <a:latin typeface="Paytone One"/>
              <a:ea typeface="Paytone One"/>
              <a:cs typeface="Paytone One"/>
              <a:sym typeface="Paytone One"/>
            </a:endParaRPr>
          </a:p>
        </p:txBody>
      </p:sp>
      <p:grpSp>
        <p:nvGrpSpPr>
          <p:cNvPr id="7" name="组合 6"/>
          <p:cNvGrpSpPr/>
          <p:nvPr/>
        </p:nvGrpSpPr>
        <p:grpSpPr>
          <a:xfrm>
            <a:off x="-10795" y="379730"/>
            <a:ext cx="9144000" cy="4924425"/>
            <a:chOff x="12" y="8573"/>
            <a:chExt cx="14400" cy="8101"/>
          </a:xfrm>
        </p:grpSpPr>
        <p:grpSp>
          <p:nvGrpSpPr>
            <p:cNvPr id="35" name="组合 34"/>
            <p:cNvGrpSpPr/>
            <p:nvPr/>
          </p:nvGrpSpPr>
          <p:grpSpPr>
            <a:xfrm>
              <a:off x="12" y="8573"/>
              <a:ext cx="14400" cy="8101"/>
              <a:chOff x="447" y="3622"/>
              <a:chExt cx="6455" cy="2438"/>
            </a:xfrm>
          </p:grpSpPr>
          <p:sp>
            <p:nvSpPr>
              <p:cNvPr id="36" name="圆角矩形 35"/>
              <p:cNvSpPr/>
              <p:nvPr/>
            </p:nvSpPr>
            <p:spPr>
              <a:xfrm>
                <a:off x="447" y="3622"/>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7" name="圆角矩形 36"/>
              <p:cNvSpPr/>
              <p:nvPr/>
            </p:nvSpPr>
            <p:spPr>
              <a:xfrm>
                <a:off x="555" y="3668"/>
                <a:ext cx="6251" cy="2342"/>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8" name="文本框 37"/>
              <p:cNvSpPr txBox="1"/>
              <p:nvPr/>
            </p:nvSpPr>
            <p:spPr>
              <a:xfrm>
                <a:off x="879" y="3962"/>
                <a:ext cx="5411" cy="472"/>
              </a:xfrm>
              <a:prstGeom prst="rect">
                <a:avLst/>
              </a:prstGeom>
              <a:solidFill>
                <a:schemeClr val="bg1"/>
              </a:solidFill>
              <a:ln w="28575" cmpd="sng">
                <a:noFill/>
                <a:prstDash val="solid"/>
              </a:ln>
            </p:spPr>
            <p:txBody>
              <a:bodyPr wrap="square" rtlCol="0">
                <a:spAutoFit/>
              </a:bodyPr>
              <a:p>
                <a:r>
                  <a:rPr lang="en-US" altLang="zh-CN" sz="2800">
                    <a:latin typeface="Comic Sans MS Regular" panose="030F0702030302020204" charset="0"/>
                    <a:cs typeface="Comic Sans MS Regular" panose="030F0702030302020204" charset="0"/>
                  </a:rPr>
                  <a:t>Teeth are important for us to eat food. </a:t>
                </a:r>
                <a:endParaRPr lang="en-US" altLang="zh-CN" sz="2800">
                  <a:latin typeface="Comic Sans MS Regular" panose="030F0702030302020204" charset="0"/>
                  <a:cs typeface="Comic Sans MS Regular" panose="030F0702030302020204" charset="0"/>
                </a:endParaRPr>
              </a:p>
              <a:p>
                <a:r>
                  <a:rPr lang="en-US" altLang="zh-CN" sz="2800">
                    <a:latin typeface="Comic Sans MS Regular" panose="030F0702030302020204" charset="0"/>
                    <a:cs typeface="Comic Sans MS Regular" panose="030F0702030302020204" charset="0"/>
                  </a:rPr>
                  <a:t>How can we protect our teeth?</a:t>
                </a:r>
                <a:endParaRPr lang="en-US" altLang="zh-CN" sz="2800">
                  <a:latin typeface="Comic Sans MS Regular" panose="030F0702030302020204" charset="0"/>
                  <a:cs typeface="Comic Sans MS Regular" panose="030F0702030302020204" charset="0"/>
                </a:endParaRPr>
              </a:p>
            </p:txBody>
          </p:sp>
        </p:grpSp>
        <p:sp>
          <p:nvSpPr>
            <p:cNvPr id="2" name="Google Shape;255;p24"/>
            <p:cNvSpPr txBox="1"/>
            <p:nvPr/>
          </p:nvSpPr>
          <p:spPr>
            <a:xfrm>
              <a:off x="889" y="8739"/>
              <a:ext cx="5642" cy="1139"/>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Further thinking</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grpSp>
      <p:sp>
        <p:nvSpPr>
          <p:cNvPr id="39" name="文本框 38"/>
          <p:cNvSpPr txBox="1"/>
          <p:nvPr/>
        </p:nvSpPr>
        <p:spPr>
          <a:xfrm>
            <a:off x="121285" y="2938780"/>
            <a:ext cx="5540375" cy="398780"/>
          </a:xfrm>
          <a:prstGeom prst="rect">
            <a:avLst/>
          </a:prstGeom>
          <a:noFill/>
        </p:spPr>
        <p:txBody>
          <a:bodyPr wrap="none" rtlCol="0">
            <a:spAutoFit/>
          </a:bodyPr>
          <a:p>
            <a:r>
              <a:rPr lang="en-US" altLang="zh-CN" sz="2000">
                <a:latin typeface="Comic Sans MS Regular" panose="030F0702030302020204" charset="0"/>
                <a:cs typeface="Comic Sans MS Regular" panose="030F0702030302020204" charset="0"/>
              </a:rPr>
              <a:t>We should                                  We shouldn’t</a:t>
            </a:r>
            <a:endParaRPr lang="en-US" altLang="zh-CN" sz="2000">
              <a:latin typeface="Comic Sans MS Regular" panose="030F0702030302020204" charset="0"/>
              <a:cs typeface="Comic Sans MS Regular" panose="030F0702030302020204" charset="0"/>
            </a:endParaRPr>
          </a:p>
        </p:txBody>
      </p:sp>
      <p:sp>
        <p:nvSpPr>
          <p:cNvPr id="41" name="左大括号 40"/>
          <p:cNvSpPr/>
          <p:nvPr/>
        </p:nvSpPr>
        <p:spPr>
          <a:xfrm>
            <a:off x="5589905" y="1962150"/>
            <a:ext cx="446405" cy="2499995"/>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42" name="文本框 41"/>
          <p:cNvSpPr txBox="1"/>
          <p:nvPr/>
        </p:nvSpPr>
        <p:spPr>
          <a:xfrm>
            <a:off x="1852930" y="1962150"/>
            <a:ext cx="2266950" cy="645160"/>
          </a:xfrm>
          <a:prstGeom prst="rect">
            <a:avLst/>
          </a:prstGeom>
          <a:noFill/>
        </p:spPr>
        <p:txBody>
          <a:bodyPr wrap="square" rtlCol="0">
            <a:spAutoFit/>
          </a:bodyPr>
          <a:p>
            <a:r>
              <a:rPr lang="en-US" altLang="zh-CN" sz="1800">
                <a:latin typeface="Comic Sans MS Regular" panose="030F0702030302020204" charset="0"/>
                <a:cs typeface="Comic Sans MS Regular" panose="030F0702030302020204" charset="0"/>
              </a:rPr>
              <a:t>brush our teeth regularly(</a:t>
            </a:r>
            <a:r>
              <a:rPr lang="zh-CN" altLang="en-US" sz="1800">
                <a:latin typeface="Comic Sans MS Regular" panose="030F0702030302020204" charset="0"/>
                <a:cs typeface="Comic Sans MS Regular" panose="030F0702030302020204" charset="0"/>
              </a:rPr>
              <a:t>规律地</a:t>
            </a:r>
            <a:r>
              <a:rPr lang="en-US" altLang="zh-CN" sz="1800">
                <a:latin typeface="Comic Sans MS Regular" panose="030F0702030302020204" charset="0"/>
                <a:cs typeface="Comic Sans MS Regular" panose="030F0702030302020204" charset="0"/>
              </a:rPr>
              <a:t>)</a:t>
            </a:r>
            <a:endParaRPr lang="zh-CN" altLang="en-US" sz="1800">
              <a:latin typeface="Comic Sans MS Regular" panose="030F0702030302020204" charset="0"/>
              <a:ea typeface="宋体" charset="0"/>
              <a:cs typeface="Comic Sans MS Regular" panose="030F0702030302020204" charset="0"/>
            </a:endParaRPr>
          </a:p>
        </p:txBody>
      </p:sp>
      <p:sp>
        <p:nvSpPr>
          <p:cNvPr id="43" name="文本框 42"/>
          <p:cNvSpPr txBox="1"/>
          <p:nvPr/>
        </p:nvSpPr>
        <p:spPr>
          <a:xfrm>
            <a:off x="6036945" y="1803400"/>
            <a:ext cx="226695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eat too many sweet snacks</a:t>
            </a:r>
            <a:endParaRPr lang="en-US" altLang="zh-CN" sz="1800">
              <a:latin typeface="Comic Sans MS Regular" panose="030F0702030302020204" charset="0"/>
              <a:cs typeface="Comic Sans MS Regular" panose="030F0702030302020204" charset="0"/>
            </a:endParaRPr>
          </a:p>
        </p:txBody>
      </p:sp>
      <p:sp>
        <p:nvSpPr>
          <p:cNvPr id="45" name="文本框 44"/>
          <p:cNvSpPr txBox="1"/>
          <p:nvPr/>
        </p:nvSpPr>
        <p:spPr>
          <a:xfrm>
            <a:off x="5911215" y="2966085"/>
            <a:ext cx="302514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have too many soft drinks</a:t>
            </a:r>
            <a:endParaRPr lang="en-US" altLang="zh-CN" sz="1800">
              <a:latin typeface="Comic Sans MS Regular" panose="030F0702030302020204" charset="0"/>
              <a:cs typeface="Comic Sans MS Regular" panose="030F0702030302020204" charset="0"/>
            </a:endParaRPr>
          </a:p>
          <a:p>
            <a:pPr algn="l">
              <a:buSzTx/>
            </a:pPr>
            <a:r>
              <a:rPr lang="en-US" altLang="zh-CN" sz="1800">
                <a:latin typeface="Comic Sans MS Regular" panose="030F0702030302020204" charset="0"/>
                <a:cs typeface="Comic Sans MS Regular" panose="030F0702030302020204" charset="0"/>
              </a:rPr>
              <a:t>                        (</a:t>
            </a:r>
            <a:r>
              <a:rPr lang="zh-CN" altLang="en-US" sz="1800">
                <a:latin typeface="Comic Sans MS Regular" panose="030F0702030302020204" charset="0"/>
                <a:cs typeface="Comic Sans MS Regular" panose="030F0702030302020204" charset="0"/>
              </a:rPr>
              <a:t>碳酸饮料</a:t>
            </a:r>
            <a:r>
              <a:rPr lang="en-US" altLang="zh-CN" sz="1800">
                <a:latin typeface="Comic Sans MS Regular" panose="030F0702030302020204" charset="0"/>
                <a:cs typeface="Comic Sans MS Regular" panose="030F0702030302020204" charset="0"/>
              </a:rPr>
              <a:t>)</a:t>
            </a:r>
            <a:endParaRPr lang="zh-CN" altLang="en-US" sz="1800">
              <a:latin typeface="Comic Sans MS Regular" panose="030F0702030302020204" charset="0"/>
              <a:ea typeface="宋体" charset="0"/>
              <a:cs typeface="Comic Sans MS Regular" panose="030F0702030302020204" charset="0"/>
            </a:endParaRPr>
          </a:p>
        </p:txBody>
      </p:sp>
      <p:sp>
        <p:nvSpPr>
          <p:cNvPr id="46" name="文本框 45"/>
          <p:cNvSpPr txBox="1"/>
          <p:nvPr/>
        </p:nvSpPr>
        <p:spPr>
          <a:xfrm>
            <a:off x="5911215" y="4077335"/>
            <a:ext cx="2562225" cy="368300"/>
          </a:xfrm>
          <a:prstGeom prst="rect">
            <a:avLst/>
          </a:prstGeom>
          <a:noFill/>
        </p:spPr>
        <p:txBody>
          <a:bodyPr wrap="none" rtlCol="0">
            <a:spAutoFit/>
          </a:bodyPr>
          <a:p>
            <a:pPr algn="l">
              <a:buSzTx/>
            </a:pPr>
            <a:r>
              <a:rPr lang="en-US" altLang="zh-CN" sz="1800">
                <a:latin typeface="Comic Sans MS Regular" panose="030F0702030302020204" charset="0"/>
                <a:cs typeface="Comic Sans MS Regular" panose="030F0702030302020204" charset="0"/>
              </a:rPr>
              <a:t>bite </a:t>
            </a:r>
            <a:r>
              <a:rPr lang="en-US" altLang="zh-CN" sz="1800">
                <a:latin typeface="Comic Sans MS Regular" panose="030F0702030302020204" charset="0"/>
                <a:cs typeface="Comic Sans MS Regular" panose="030F0702030302020204" charset="0"/>
              </a:rPr>
              <a:t>anything too hard</a:t>
            </a:r>
            <a:endParaRPr lang="en-US" altLang="zh-CN" sz="1800">
              <a:latin typeface="Comic Sans MS Regular" panose="030F0702030302020204" charset="0"/>
              <a:cs typeface="Comic Sans MS Regular" panose="030F0702030302020204" charset="0"/>
            </a:endParaRPr>
          </a:p>
        </p:txBody>
      </p:sp>
      <p:sp>
        <p:nvSpPr>
          <p:cNvPr id="47" name="文本框 46"/>
          <p:cNvSpPr txBox="1"/>
          <p:nvPr/>
        </p:nvSpPr>
        <p:spPr>
          <a:xfrm>
            <a:off x="1852930" y="2820035"/>
            <a:ext cx="2176780" cy="92202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brush our teeth correctly</a:t>
            </a:r>
            <a:r>
              <a:rPr lang="en-US" altLang="zh-CN" sz="1800">
                <a:latin typeface="Comic Sans MS Regular" panose="030F0702030302020204" charset="0"/>
                <a:cs typeface="Comic Sans MS Regular" panose="030F0702030302020204" charset="0"/>
                <a:sym typeface="+mn-ea"/>
              </a:rPr>
              <a:t>(</a:t>
            </a:r>
            <a:r>
              <a:rPr lang="zh-CN" altLang="en-US" sz="1800">
                <a:latin typeface="Comic Sans MS Regular" panose="030F0702030302020204" charset="0"/>
                <a:cs typeface="Comic Sans MS Regular" panose="030F0702030302020204" charset="0"/>
                <a:sym typeface="+mn-ea"/>
              </a:rPr>
              <a:t>正确地</a:t>
            </a:r>
            <a:r>
              <a:rPr lang="en-US" altLang="zh-CN" sz="1800">
                <a:latin typeface="Comic Sans MS Regular" panose="030F0702030302020204" charset="0"/>
                <a:cs typeface="Comic Sans MS Regular" panose="030F0702030302020204" charset="0"/>
                <a:sym typeface="+mn-ea"/>
              </a:rPr>
              <a:t>)</a:t>
            </a:r>
            <a:endParaRPr lang="zh-CN" altLang="en-US" sz="1800">
              <a:latin typeface="Comic Sans MS Regular" panose="030F0702030302020204" charset="0"/>
              <a:ea typeface="宋体" charset="0"/>
              <a:cs typeface="Comic Sans MS Regular" panose="030F0702030302020204" charset="0"/>
            </a:endParaRPr>
          </a:p>
          <a:p>
            <a:pPr algn="l">
              <a:buSzTx/>
            </a:pPr>
            <a:endParaRPr lang="zh-CN" altLang="en-US" sz="1800">
              <a:latin typeface="Comic Sans MS Regular" panose="030F0702030302020204" charset="0"/>
              <a:ea typeface="宋体" charset="0"/>
              <a:cs typeface="Comic Sans MS Regular" panose="030F0702030302020204" charset="0"/>
            </a:endParaRPr>
          </a:p>
        </p:txBody>
      </p:sp>
      <p:sp>
        <p:nvSpPr>
          <p:cNvPr id="40" name="左大括号 39"/>
          <p:cNvSpPr/>
          <p:nvPr/>
        </p:nvSpPr>
        <p:spPr>
          <a:xfrm>
            <a:off x="1483995" y="1965960"/>
            <a:ext cx="466725" cy="247904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44" name="文本框 43"/>
          <p:cNvSpPr txBox="1"/>
          <p:nvPr/>
        </p:nvSpPr>
        <p:spPr>
          <a:xfrm>
            <a:off x="1887220" y="3875405"/>
            <a:ext cx="2741295" cy="92202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go to the dentist</a:t>
            </a:r>
            <a:r>
              <a:rPr lang="en-US" altLang="zh-CN" sz="1800">
                <a:latin typeface="Comic Sans MS Regular" panose="030F0702030302020204" charset="0"/>
                <a:cs typeface="Comic Sans MS Regular" panose="030F0702030302020204" charset="0"/>
                <a:sym typeface="+mn-ea"/>
              </a:rPr>
              <a:t>(</a:t>
            </a:r>
            <a:r>
              <a:rPr lang="zh-CN" altLang="en-US" sz="1800">
                <a:latin typeface="Comic Sans MS Regular" panose="030F0702030302020204" charset="0"/>
                <a:cs typeface="Comic Sans MS Regular" panose="030F0702030302020204" charset="0"/>
                <a:sym typeface="+mn-ea"/>
              </a:rPr>
              <a:t>牙医</a:t>
            </a:r>
            <a:r>
              <a:rPr lang="en-US" altLang="zh-CN" sz="1800">
                <a:latin typeface="Comic Sans MS Regular" panose="030F0702030302020204" charset="0"/>
                <a:cs typeface="Comic Sans MS Regular" panose="030F0702030302020204" charset="0"/>
                <a:sym typeface="+mn-ea"/>
              </a:rPr>
              <a:t>)</a:t>
            </a:r>
            <a:endParaRPr lang="zh-CN" altLang="en-US" sz="1800">
              <a:latin typeface="Comic Sans MS Regular" panose="030F0702030302020204" charset="0"/>
              <a:ea typeface="宋体" charset="0"/>
              <a:cs typeface="Comic Sans MS Regular" panose="030F0702030302020204" charset="0"/>
            </a:endParaRPr>
          </a:p>
          <a:p>
            <a:pPr algn="l">
              <a:buSzTx/>
            </a:pPr>
            <a:r>
              <a:rPr lang="en-US" altLang="zh-CN" sz="1800">
                <a:latin typeface="Comic Sans MS Regular" panose="030F0702030302020204" charset="0"/>
                <a:cs typeface="Comic Sans MS Regular" panose="030F0702030302020204" charset="0"/>
              </a:rPr>
              <a:t> if necessary</a:t>
            </a:r>
            <a:r>
              <a:rPr lang="en-US" altLang="zh-CN" sz="1800">
                <a:latin typeface="Comic Sans MS Regular" panose="030F0702030302020204" charset="0"/>
                <a:cs typeface="Comic Sans MS Regular" panose="030F0702030302020204" charset="0"/>
                <a:sym typeface="+mn-ea"/>
              </a:rPr>
              <a:t>(</a:t>
            </a:r>
            <a:r>
              <a:rPr lang="zh-CN" altLang="en-US" sz="1800">
                <a:latin typeface="Comic Sans MS Regular" panose="030F0702030302020204" charset="0"/>
                <a:cs typeface="Comic Sans MS Regular" panose="030F0702030302020204" charset="0"/>
                <a:sym typeface="+mn-ea"/>
              </a:rPr>
              <a:t>必要</a:t>
            </a:r>
            <a:r>
              <a:rPr lang="en-US" altLang="zh-CN" sz="1800">
                <a:latin typeface="Comic Sans MS Regular" panose="030F0702030302020204" charset="0"/>
                <a:cs typeface="Comic Sans MS Regular" panose="030F0702030302020204" charset="0"/>
                <a:sym typeface="+mn-ea"/>
              </a:rPr>
              <a:t>)</a:t>
            </a:r>
            <a:endParaRPr lang="zh-CN" altLang="en-US" sz="1800">
              <a:latin typeface="Comic Sans MS Regular" panose="030F0702030302020204" charset="0"/>
              <a:ea typeface="宋体" charset="0"/>
              <a:cs typeface="Comic Sans MS Regular" panose="030F0702030302020204" charset="0"/>
            </a:endParaRPr>
          </a:p>
          <a:p>
            <a:pPr algn="l">
              <a:buSzTx/>
            </a:pPr>
            <a:endParaRPr lang="zh-CN" altLang="en-US" sz="1800">
              <a:latin typeface="Comic Sans MS Regular" panose="030F0702030302020204" charset="0"/>
              <a:ea typeface="宋体" charset="0"/>
              <a:cs typeface="Comic Sans MS Regular" panose="030F0702030302020204" charset="0"/>
            </a:endParaRPr>
          </a:p>
        </p:txBody>
      </p:sp>
      <p:grpSp>
        <p:nvGrpSpPr>
          <p:cNvPr id="13" name="组合 12"/>
          <p:cNvGrpSpPr/>
          <p:nvPr/>
        </p:nvGrpSpPr>
        <p:grpSpPr>
          <a:xfrm>
            <a:off x="466090" y="3923030"/>
            <a:ext cx="7879080" cy="1228090"/>
            <a:chOff x="734" y="6178"/>
            <a:chExt cx="12408" cy="1934"/>
          </a:xfrm>
        </p:grpSpPr>
        <p:pic>
          <p:nvPicPr>
            <p:cNvPr id="4" name="图片 3" descr="IMG_5344"/>
            <p:cNvPicPr>
              <a:picLocks noChangeAspect="1"/>
            </p:cNvPicPr>
            <p:nvPr/>
          </p:nvPicPr>
          <p:blipFill>
            <a:blip r:embed="rId2"/>
            <a:stretch>
              <a:fillRect/>
            </a:stretch>
          </p:blipFill>
          <p:spPr>
            <a:xfrm>
              <a:off x="2894" y="7168"/>
              <a:ext cx="1655" cy="944"/>
            </a:xfrm>
            <a:prstGeom prst="rect">
              <a:avLst/>
            </a:prstGeom>
          </p:spPr>
        </p:pic>
        <p:pic>
          <p:nvPicPr>
            <p:cNvPr id="6" name="图片 5" descr="zhengpic.com_184cd1f2e6b19114c155f8cfbe6e43f4.jpg"/>
            <p:cNvPicPr>
              <a:picLocks noChangeAspect="1"/>
            </p:cNvPicPr>
            <p:nvPr/>
          </p:nvPicPr>
          <p:blipFill>
            <a:blip r:embed="rId3"/>
            <a:stretch>
              <a:fillRect/>
            </a:stretch>
          </p:blipFill>
          <p:spPr>
            <a:xfrm>
              <a:off x="4991" y="7171"/>
              <a:ext cx="1782" cy="849"/>
            </a:xfrm>
            <a:prstGeom prst="rect">
              <a:avLst/>
            </a:prstGeom>
          </p:spPr>
        </p:pic>
        <p:pic>
          <p:nvPicPr>
            <p:cNvPr id="8" name="图片 7" descr="67e777247abc42199744d476147169c7"/>
            <p:cNvPicPr>
              <a:picLocks noChangeAspect="1"/>
            </p:cNvPicPr>
            <p:nvPr/>
          </p:nvPicPr>
          <p:blipFill>
            <a:blip r:embed="rId4"/>
            <a:stretch>
              <a:fillRect/>
            </a:stretch>
          </p:blipFill>
          <p:spPr>
            <a:xfrm>
              <a:off x="734" y="6178"/>
              <a:ext cx="1608" cy="1756"/>
            </a:xfrm>
            <a:prstGeom prst="rect">
              <a:avLst/>
            </a:prstGeom>
          </p:spPr>
        </p:pic>
        <p:pic>
          <p:nvPicPr>
            <p:cNvPr id="10" name="图片 9" descr="IMG_5347"/>
            <p:cNvPicPr>
              <a:picLocks noChangeAspect="1"/>
            </p:cNvPicPr>
            <p:nvPr/>
          </p:nvPicPr>
          <p:blipFill>
            <a:blip r:embed="rId5"/>
            <a:stretch>
              <a:fillRect/>
            </a:stretch>
          </p:blipFill>
          <p:spPr>
            <a:xfrm>
              <a:off x="10298" y="7205"/>
              <a:ext cx="2844" cy="792"/>
            </a:xfrm>
            <a:prstGeom prst="rect">
              <a:avLst/>
            </a:prstGeom>
          </p:spPr>
        </p:pic>
        <p:pic>
          <p:nvPicPr>
            <p:cNvPr id="11" name="图片 10" descr="IMG_5348"/>
            <p:cNvPicPr>
              <a:picLocks noChangeAspect="1"/>
            </p:cNvPicPr>
            <p:nvPr/>
          </p:nvPicPr>
          <p:blipFill>
            <a:blip r:embed="rId6"/>
            <a:stretch>
              <a:fillRect/>
            </a:stretch>
          </p:blipFill>
          <p:spPr>
            <a:xfrm>
              <a:off x="7290" y="7119"/>
              <a:ext cx="2656" cy="845"/>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p:tgtEl>
                                          <p:spTgt spid="12"/>
                                        </p:tgtEl>
                                        <p:attrNameLst>
                                          <p:attrName>ppt_y</p:attrName>
                                        </p:attrNameLst>
                                      </p:cBhvr>
                                      <p:tavLst>
                                        <p:tav tm="0">
                                          <p:val>
                                            <p:strVal val="#ppt_y+#ppt_h*1.125000"/>
                                          </p:val>
                                        </p:tav>
                                        <p:tav tm="100000">
                                          <p:val>
                                            <p:strVal val="#ppt_y"/>
                                          </p:val>
                                        </p:tav>
                                      </p:tavLst>
                                    </p:anim>
                                    <p:animEffect transition="in" filter="wipe(up)">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dissolve">
                                      <p:cBhvr>
                                        <p:cTn id="25" dur="500"/>
                                        <p:tgtEl>
                                          <p:spTgt spid="19"/>
                                        </p:tgtEl>
                                      </p:cBhvr>
                                    </p:animEffect>
                                  </p:childTnLst>
                                </p:cTn>
                              </p:par>
                              <p:par>
                                <p:cTn id="26" presetID="9" presetClass="entr" presetSubtype="0" fill="hold" nodeType="with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dissolve">
                                      <p:cBhvr>
                                        <p:cTn id="28" dur="500"/>
                                        <p:tgtEl>
                                          <p:spTgt spid="21"/>
                                        </p:tgtEl>
                                      </p:cBhvr>
                                    </p:animEffect>
                                  </p:childTnLst>
                                </p:cTn>
                              </p:par>
                              <p:par>
                                <p:cTn id="29" presetID="9" presetClass="entr" presetSubtype="0" fill="hold"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dissolve">
                                      <p:cBhvr>
                                        <p:cTn id="31" dur="500"/>
                                        <p:tgtEl>
                                          <p:spTgt spid="25"/>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dissolve">
                                      <p:cBhvr>
                                        <p:cTn id="39" dur="500"/>
                                        <p:tgtEl>
                                          <p:spTgt spid="29"/>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dissolve">
                                      <p:cBhvr>
                                        <p:cTn id="44" dur="500"/>
                                        <p:tgtEl>
                                          <p:spTgt spid="30"/>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31"/>
                                        </p:tgtEl>
                                        <p:attrNameLst>
                                          <p:attrName>style.visibility</p:attrName>
                                        </p:attrNameLst>
                                      </p:cBhvr>
                                      <p:to>
                                        <p:strVal val="visible"/>
                                      </p:to>
                                    </p:set>
                                    <p:animEffect transition="in" filter="dissolve">
                                      <p:cBhvr>
                                        <p:cTn id="49" dur="500"/>
                                        <p:tgtEl>
                                          <p:spTgt spid="31"/>
                                        </p:tgtEl>
                                      </p:cBhvr>
                                    </p:animEffect>
                                  </p:childTnLst>
                                </p:cTn>
                              </p:par>
                            </p:childTnLst>
                          </p:cTn>
                        </p:par>
                      </p:childTnLst>
                    </p:cTn>
                  </p:par>
                  <p:par>
                    <p:cTn id="50" fill="hold">
                      <p:stCondLst>
                        <p:cond delay="indefinite"/>
                      </p:stCondLst>
                      <p:childTnLst>
                        <p:par>
                          <p:cTn id="51" fill="hold">
                            <p:stCondLst>
                              <p:cond delay="0"/>
                            </p:stCondLst>
                            <p:childTnLst>
                              <p:par>
                                <p:cTn id="52" presetID="9" presetClass="entr" presetSubtype="0" fill="hold" grpId="0" nodeType="clickEffect">
                                  <p:stCondLst>
                                    <p:cond delay="0"/>
                                  </p:stCondLst>
                                  <p:childTnLst>
                                    <p:set>
                                      <p:cBhvr>
                                        <p:cTn id="53" dur="1" fill="hold">
                                          <p:stCondLst>
                                            <p:cond delay="0"/>
                                          </p:stCondLst>
                                        </p:cTn>
                                        <p:tgtEl>
                                          <p:spTgt spid="32"/>
                                        </p:tgtEl>
                                        <p:attrNameLst>
                                          <p:attrName>style.visibility</p:attrName>
                                        </p:attrNameLst>
                                      </p:cBhvr>
                                      <p:to>
                                        <p:strVal val="visible"/>
                                      </p:to>
                                    </p:set>
                                    <p:animEffect transition="in" filter="dissolve">
                                      <p:cBhvr>
                                        <p:cTn id="54" dur="500"/>
                                        <p:tgtEl>
                                          <p:spTgt spid="32"/>
                                        </p:tgtEl>
                                      </p:cBhvr>
                                    </p:animEffect>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33"/>
                                        </p:tgtEl>
                                        <p:attrNameLst>
                                          <p:attrName>style.visibility</p:attrName>
                                        </p:attrNameLst>
                                      </p:cBhvr>
                                      <p:to>
                                        <p:strVal val="visible"/>
                                      </p:to>
                                    </p:set>
                                    <p:animEffect transition="in" filter="dissolve">
                                      <p:cBhvr>
                                        <p:cTn id="59" dur="500"/>
                                        <p:tgtEl>
                                          <p:spTgt spid="33"/>
                                        </p:tgtEl>
                                      </p:cBhvr>
                                    </p:animEffect>
                                  </p:childTnLst>
                                </p:cTn>
                              </p:par>
                            </p:childTnLst>
                          </p:cTn>
                        </p:par>
                      </p:childTnLst>
                    </p:cTn>
                  </p:par>
                  <p:par>
                    <p:cTn id="60" fill="hold">
                      <p:stCondLst>
                        <p:cond delay="indefinite"/>
                      </p:stCondLst>
                      <p:childTnLst>
                        <p:par>
                          <p:cTn id="61" fill="hold">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34"/>
                                        </p:tgtEl>
                                        <p:attrNameLst>
                                          <p:attrName>style.visibility</p:attrName>
                                        </p:attrNameLst>
                                      </p:cBhvr>
                                      <p:to>
                                        <p:strVal val="visible"/>
                                      </p:to>
                                    </p:set>
                                    <p:animEffect transition="in" filter="dissolve">
                                      <p:cBhvr>
                                        <p:cTn id="64" dur="500"/>
                                        <p:tgtEl>
                                          <p:spTgt spid="34"/>
                                        </p:tgtEl>
                                      </p:cBhvr>
                                    </p:animEffect>
                                  </p:childTnLst>
                                </p:cTn>
                              </p:par>
                            </p:childTnLst>
                          </p:cTn>
                        </p:par>
                      </p:childTnLst>
                    </p:cTn>
                  </p:par>
                  <p:par>
                    <p:cTn id="65" fill="hold">
                      <p:stCondLst>
                        <p:cond delay="indefinite"/>
                      </p:stCondLst>
                      <p:childTnLst>
                        <p:par>
                          <p:cTn id="66" fill="hold">
                            <p:stCondLst>
                              <p:cond delay="0"/>
                            </p:stCondLst>
                            <p:childTnLst>
                              <p:par>
                                <p:cTn id="67" presetID="9" presetClass="entr" presetSubtype="0" fill="hold" nodeType="clickEffect">
                                  <p:stCondLst>
                                    <p:cond delay="0"/>
                                  </p:stCondLst>
                                  <p:childTnLst>
                                    <p:set>
                                      <p:cBhvr>
                                        <p:cTn id="68" dur="1" fill="hold">
                                          <p:stCondLst>
                                            <p:cond delay="0"/>
                                          </p:stCondLst>
                                        </p:cTn>
                                        <p:tgtEl>
                                          <p:spTgt spid="7"/>
                                        </p:tgtEl>
                                        <p:attrNameLst>
                                          <p:attrName>style.visibility</p:attrName>
                                        </p:attrNameLst>
                                      </p:cBhvr>
                                      <p:to>
                                        <p:strVal val="visible"/>
                                      </p:to>
                                    </p:set>
                                    <p:animEffect transition="in" filter="dissolve">
                                      <p:cBhvr>
                                        <p:cTn id="69" dur="500"/>
                                        <p:tgtEl>
                                          <p:spTgt spid="7"/>
                                        </p:tgtEl>
                                      </p:cBhvr>
                                    </p:animEffect>
                                  </p:childTnLst>
                                </p:cTn>
                              </p:par>
                              <p:par>
                                <p:cTn id="70" presetID="12" presetClass="entr" presetSubtype="4" fill="hold" nodeType="withEffect">
                                  <p:stCondLst>
                                    <p:cond delay="0"/>
                                  </p:stCondLst>
                                  <p:childTnLst>
                                    <p:set>
                                      <p:cBhvr>
                                        <p:cTn id="71" dur="1" fill="hold">
                                          <p:stCondLst>
                                            <p:cond delay="0"/>
                                          </p:stCondLst>
                                        </p:cTn>
                                        <p:tgtEl>
                                          <p:spTgt spid="13"/>
                                        </p:tgtEl>
                                        <p:attrNameLst>
                                          <p:attrName>style.visibility</p:attrName>
                                        </p:attrNameLst>
                                      </p:cBhvr>
                                      <p:to>
                                        <p:strVal val="visible"/>
                                      </p:to>
                                    </p:set>
                                    <p:anim calcmode="lin" valueType="num">
                                      <p:cBhvr additive="base">
                                        <p:cTn id="72" dur="500"/>
                                        <p:tgtEl>
                                          <p:spTgt spid="13"/>
                                        </p:tgtEl>
                                        <p:attrNameLst>
                                          <p:attrName>ppt_y</p:attrName>
                                        </p:attrNameLst>
                                      </p:cBhvr>
                                      <p:tavLst>
                                        <p:tav tm="0">
                                          <p:val>
                                            <p:strVal val="#ppt_y+#ppt_h*1.125000"/>
                                          </p:val>
                                        </p:tav>
                                        <p:tav tm="100000">
                                          <p:val>
                                            <p:strVal val="#ppt_y"/>
                                          </p:val>
                                        </p:tav>
                                      </p:tavLst>
                                    </p:anim>
                                    <p:animEffect transition="in" filter="wipe(up)">
                                      <p:cBhvr>
                                        <p:cTn id="73" dur="500"/>
                                        <p:tgtEl>
                                          <p:spTgt spid="13"/>
                                        </p:tgtEl>
                                      </p:cBhvr>
                                    </p:animEffect>
                                  </p:childTnLst>
                                </p:cTn>
                              </p:par>
                              <p:par>
                                <p:cTn id="74" presetID="3" presetClass="entr" presetSubtype="10" fill="hold" grpId="0" nodeType="with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blinds(horizontal)">
                                      <p:cBhvr>
                                        <p:cTn id="76" dur="500"/>
                                        <p:tgtEl>
                                          <p:spTgt spid="39"/>
                                        </p:tgtEl>
                                      </p:cBhvr>
                                    </p:animEffect>
                                  </p:childTnLst>
                                </p:cTn>
                              </p:par>
                              <p:par>
                                <p:cTn id="77" presetID="22" presetClass="entr" presetSubtype="1"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wipe(up)">
                                      <p:cBhvr>
                                        <p:cTn id="79" dur="500"/>
                                        <p:tgtEl>
                                          <p:spTgt spid="40"/>
                                        </p:tgtEl>
                                      </p:cBhvr>
                                    </p:animEffect>
                                  </p:childTnLst>
                                </p:cTn>
                              </p:par>
                              <p:par>
                                <p:cTn id="80" presetID="22" presetClass="entr" presetSubtype="1" fill="hold" grpId="0" nodeType="withEffect">
                                  <p:stCondLst>
                                    <p:cond delay="0"/>
                                  </p:stCondLst>
                                  <p:childTnLst>
                                    <p:set>
                                      <p:cBhvr>
                                        <p:cTn id="81" dur="1" fill="hold">
                                          <p:stCondLst>
                                            <p:cond delay="0"/>
                                          </p:stCondLst>
                                        </p:cTn>
                                        <p:tgtEl>
                                          <p:spTgt spid="41"/>
                                        </p:tgtEl>
                                        <p:attrNameLst>
                                          <p:attrName>style.visibility</p:attrName>
                                        </p:attrNameLst>
                                      </p:cBhvr>
                                      <p:to>
                                        <p:strVal val="visible"/>
                                      </p:to>
                                    </p:set>
                                    <p:animEffect transition="in" filter="wipe(up)">
                                      <p:cBhvr>
                                        <p:cTn id="82" dur="500"/>
                                        <p:tgtEl>
                                          <p:spTgt spid="41"/>
                                        </p:tgtEl>
                                      </p:cBhvr>
                                    </p:animEffect>
                                  </p:childTnLst>
                                </p:cTn>
                              </p:par>
                            </p:childTnLst>
                          </p:cTn>
                        </p:par>
                      </p:childTnLst>
                    </p:cTn>
                  </p:par>
                  <p:par>
                    <p:cTn id="83" fill="hold">
                      <p:stCondLst>
                        <p:cond delay="indefinite"/>
                      </p:stCondLst>
                      <p:childTnLst>
                        <p:par>
                          <p:cTn id="84" fill="hold">
                            <p:stCondLst>
                              <p:cond delay="0"/>
                            </p:stCondLst>
                            <p:childTnLst>
                              <p:par>
                                <p:cTn id="85" presetID="16" presetClass="entr" presetSubtype="21" fill="hold" grpId="0" nodeType="clickEffect">
                                  <p:stCondLst>
                                    <p:cond delay="0"/>
                                  </p:stCondLst>
                                  <p:childTnLst>
                                    <p:set>
                                      <p:cBhvr>
                                        <p:cTn id="86" dur="1" fill="hold">
                                          <p:stCondLst>
                                            <p:cond delay="0"/>
                                          </p:stCondLst>
                                        </p:cTn>
                                        <p:tgtEl>
                                          <p:spTgt spid="42"/>
                                        </p:tgtEl>
                                        <p:attrNameLst>
                                          <p:attrName>style.visibility</p:attrName>
                                        </p:attrNameLst>
                                      </p:cBhvr>
                                      <p:to>
                                        <p:strVal val="visible"/>
                                      </p:to>
                                    </p:set>
                                    <p:animEffect transition="in" filter="barn(inVertical)">
                                      <p:cBhvr>
                                        <p:cTn id="87" dur="500"/>
                                        <p:tgtEl>
                                          <p:spTgt spid="42"/>
                                        </p:tgtEl>
                                      </p:cBhvr>
                                    </p:animEffect>
                                  </p:childTnLst>
                                </p:cTn>
                              </p:par>
                            </p:childTnLst>
                          </p:cTn>
                        </p:par>
                      </p:childTnLst>
                    </p:cTn>
                  </p:par>
                  <p:par>
                    <p:cTn id="88" fill="hold">
                      <p:stCondLst>
                        <p:cond delay="indefinite"/>
                      </p:stCondLst>
                      <p:childTnLst>
                        <p:par>
                          <p:cTn id="89" fill="hold">
                            <p:stCondLst>
                              <p:cond delay="0"/>
                            </p:stCondLst>
                            <p:childTnLst>
                              <p:par>
                                <p:cTn id="90" presetID="16" presetClass="entr" presetSubtype="21" fill="hold" grpId="0" nodeType="clickEffect">
                                  <p:stCondLst>
                                    <p:cond delay="0"/>
                                  </p:stCondLst>
                                  <p:childTnLst>
                                    <p:set>
                                      <p:cBhvr>
                                        <p:cTn id="91" dur="1" fill="hold">
                                          <p:stCondLst>
                                            <p:cond delay="0"/>
                                          </p:stCondLst>
                                        </p:cTn>
                                        <p:tgtEl>
                                          <p:spTgt spid="47"/>
                                        </p:tgtEl>
                                        <p:attrNameLst>
                                          <p:attrName>style.visibility</p:attrName>
                                        </p:attrNameLst>
                                      </p:cBhvr>
                                      <p:to>
                                        <p:strVal val="visible"/>
                                      </p:to>
                                    </p:set>
                                    <p:animEffect transition="in" filter="barn(inVertical)">
                                      <p:cBhvr>
                                        <p:cTn id="92" dur="500"/>
                                        <p:tgtEl>
                                          <p:spTgt spid="47"/>
                                        </p:tgtEl>
                                      </p:cBhvr>
                                    </p:animEffect>
                                  </p:childTnLst>
                                </p:cTn>
                              </p:par>
                            </p:childTnLst>
                          </p:cTn>
                        </p:par>
                      </p:childTnLst>
                    </p:cTn>
                  </p:par>
                  <p:par>
                    <p:cTn id="93" fill="hold">
                      <p:stCondLst>
                        <p:cond delay="indefinite"/>
                      </p:stCondLst>
                      <p:childTnLst>
                        <p:par>
                          <p:cTn id="94" fill="hold">
                            <p:stCondLst>
                              <p:cond delay="0"/>
                            </p:stCondLst>
                            <p:childTnLst>
                              <p:par>
                                <p:cTn id="95" presetID="16" presetClass="entr" presetSubtype="21" fill="hold" grpId="0" nodeType="clickEffect">
                                  <p:stCondLst>
                                    <p:cond delay="0"/>
                                  </p:stCondLst>
                                  <p:childTnLst>
                                    <p:set>
                                      <p:cBhvr>
                                        <p:cTn id="96" dur="1" fill="hold">
                                          <p:stCondLst>
                                            <p:cond delay="0"/>
                                          </p:stCondLst>
                                        </p:cTn>
                                        <p:tgtEl>
                                          <p:spTgt spid="44"/>
                                        </p:tgtEl>
                                        <p:attrNameLst>
                                          <p:attrName>style.visibility</p:attrName>
                                        </p:attrNameLst>
                                      </p:cBhvr>
                                      <p:to>
                                        <p:strVal val="visible"/>
                                      </p:to>
                                    </p:set>
                                    <p:animEffect transition="in" filter="barn(inVertical)">
                                      <p:cBhvr>
                                        <p:cTn id="97" dur="500"/>
                                        <p:tgtEl>
                                          <p:spTgt spid="44"/>
                                        </p:tgtEl>
                                      </p:cBhvr>
                                    </p:animEffect>
                                  </p:childTnLst>
                                </p:cTn>
                              </p:par>
                            </p:childTnLst>
                          </p:cTn>
                        </p:par>
                      </p:childTnLst>
                    </p:cTn>
                  </p:par>
                  <p:par>
                    <p:cTn id="98" fill="hold">
                      <p:stCondLst>
                        <p:cond delay="indefinite"/>
                      </p:stCondLst>
                      <p:childTnLst>
                        <p:par>
                          <p:cTn id="99" fill="hold">
                            <p:stCondLst>
                              <p:cond delay="0"/>
                            </p:stCondLst>
                            <p:childTnLst>
                              <p:par>
                                <p:cTn id="100" presetID="16" presetClass="entr" presetSubtype="21" fill="hold" grpId="0" nodeType="clickEffect">
                                  <p:stCondLst>
                                    <p:cond delay="0"/>
                                  </p:stCondLst>
                                  <p:childTnLst>
                                    <p:set>
                                      <p:cBhvr>
                                        <p:cTn id="101" dur="1" fill="hold">
                                          <p:stCondLst>
                                            <p:cond delay="0"/>
                                          </p:stCondLst>
                                        </p:cTn>
                                        <p:tgtEl>
                                          <p:spTgt spid="43"/>
                                        </p:tgtEl>
                                        <p:attrNameLst>
                                          <p:attrName>style.visibility</p:attrName>
                                        </p:attrNameLst>
                                      </p:cBhvr>
                                      <p:to>
                                        <p:strVal val="visible"/>
                                      </p:to>
                                    </p:set>
                                    <p:animEffect transition="in" filter="barn(inVertical)">
                                      <p:cBhvr>
                                        <p:cTn id="102" dur="500"/>
                                        <p:tgtEl>
                                          <p:spTgt spid="43"/>
                                        </p:tgtEl>
                                      </p:cBhvr>
                                    </p:animEffect>
                                  </p:childTnLst>
                                </p:cTn>
                              </p:par>
                            </p:childTnLst>
                          </p:cTn>
                        </p:par>
                      </p:childTnLst>
                    </p:cTn>
                  </p:par>
                  <p:par>
                    <p:cTn id="103" fill="hold">
                      <p:stCondLst>
                        <p:cond delay="indefinite"/>
                      </p:stCondLst>
                      <p:childTnLst>
                        <p:par>
                          <p:cTn id="104" fill="hold">
                            <p:stCondLst>
                              <p:cond delay="0"/>
                            </p:stCondLst>
                            <p:childTnLst>
                              <p:par>
                                <p:cTn id="105" presetID="16" presetClass="entr" presetSubtype="21" fill="hold" grpId="0" nodeType="clickEffect">
                                  <p:stCondLst>
                                    <p:cond delay="0"/>
                                  </p:stCondLst>
                                  <p:childTnLst>
                                    <p:set>
                                      <p:cBhvr>
                                        <p:cTn id="106" dur="1" fill="hold">
                                          <p:stCondLst>
                                            <p:cond delay="0"/>
                                          </p:stCondLst>
                                        </p:cTn>
                                        <p:tgtEl>
                                          <p:spTgt spid="45"/>
                                        </p:tgtEl>
                                        <p:attrNameLst>
                                          <p:attrName>style.visibility</p:attrName>
                                        </p:attrNameLst>
                                      </p:cBhvr>
                                      <p:to>
                                        <p:strVal val="visible"/>
                                      </p:to>
                                    </p:set>
                                    <p:animEffect transition="in" filter="barn(inVertical)">
                                      <p:cBhvr>
                                        <p:cTn id="107" dur="500"/>
                                        <p:tgtEl>
                                          <p:spTgt spid="45"/>
                                        </p:tgtEl>
                                      </p:cBhvr>
                                    </p:animEffect>
                                  </p:childTnLst>
                                </p:cTn>
                              </p:par>
                            </p:childTnLst>
                          </p:cTn>
                        </p:par>
                      </p:childTnLst>
                    </p:cTn>
                  </p:par>
                  <p:par>
                    <p:cTn id="108" fill="hold">
                      <p:stCondLst>
                        <p:cond delay="indefinite"/>
                      </p:stCondLst>
                      <p:childTnLst>
                        <p:par>
                          <p:cTn id="109" fill="hold">
                            <p:stCondLst>
                              <p:cond delay="0"/>
                            </p:stCondLst>
                            <p:childTnLst>
                              <p:par>
                                <p:cTn id="110" presetID="16" presetClass="entr" presetSubtype="21" fill="hold" grpId="0" nodeType="clickEffect">
                                  <p:stCondLst>
                                    <p:cond delay="0"/>
                                  </p:stCondLst>
                                  <p:childTnLst>
                                    <p:set>
                                      <p:cBhvr>
                                        <p:cTn id="111" dur="1" fill="hold">
                                          <p:stCondLst>
                                            <p:cond delay="0"/>
                                          </p:stCondLst>
                                        </p:cTn>
                                        <p:tgtEl>
                                          <p:spTgt spid="46"/>
                                        </p:tgtEl>
                                        <p:attrNameLst>
                                          <p:attrName>style.visibility</p:attrName>
                                        </p:attrNameLst>
                                      </p:cBhvr>
                                      <p:to>
                                        <p:strVal val="visible"/>
                                      </p:to>
                                    </p:set>
                                    <p:animEffect transition="in" filter="barn(inVertical)">
                                      <p:cBhvr>
                                        <p:cTn id="11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29" grpId="1"/>
      <p:bldP spid="30" grpId="0"/>
      <p:bldP spid="30" grpId="1"/>
      <p:bldP spid="31" grpId="0"/>
      <p:bldP spid="31" grpId="1"/>
      <p:bldP spid="32" grpId="0"/>
      <p:bldP spid="32" grpId="1"/>
      <p:bldP spid="33" grpId="0"/>
      <p:bldP spid="33" grpId="1"/>
      <p:bldP spid="34" grpId="0"/>
      <p:bldP spid="34" grpId="1"/>
      <p:bldP spid="39" grpId="0"/>
      <p:bldP spid="39" grpId="1"/>
      <p:bldP spid="40" grpId="0" bldLvl="0" animBg="1"/>
      <p:bldP spid="40" grpId="1" animBg="1"/>
      <p:bldP spid="41" grpId="0" bldLvl="0" animBg="1"/>
      <p:bldP spid="41" grpId="1" animBg="1"/>
      <p:bldP spid="42" grpId="0"/>
      <p:bldP spid="42" grpId="1"/>
      <p:bldP spid="43" grpId="0"/>
      <p:bldP spid="43" grpId="1"/>
      <p:bldP spid="44" grpId="0"/>
      <p:bldP spid="44" grpId="1"/>
      <p:bldP spid="45" grpId="0"/>
      <p:bldP spid="45" grpId="1"/>
      <p:bldP spid="46" grpId="0"/>
      <p:bldP spid="46" grpId="1"/>
      <p:bldP spid="47" grpId="0"/>
      <p:bldP spid="47" grpId="1"/>
      <p:bldP spid="3" grpId="0"/>
      <p:bldP spid="12" grpId="0" bldLvl="0" animBg="1"/>
      <p:bldP spid="5" grpId="0" bldLvl="0" animBg="1"/>
      <p:bldP spid="14"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图片 4" descr="u=283704128,994321531&amp;fm=253&amp;fmt=auto&amp;app=138&amp;f=JPEG"/>
          <p:cNvPicPr>
            <a:picLocks noChangeAspect="1"/>
          </p:cNvPicPr>
          <p:nvPr/>
        </p:nvPicPr>
        <p:blipFill>
          <a:blip r:embed="rId1"/>
          <a:stretch>
            <a:fillRect/>
          </a:stretch>
        </p:blipFill>
        <p:spPr>
          <a:xfrm>
            <a:off x="-508000" y="-128270"/>
            <a:ext cx="10064115" cy="5658485"/>
          </a:xfrm>
          <a:prstGeom prst="rect">
            <a:avLst/>
          </a:prstGeom>
        </p:spPr>
      </p:pic>
      <p:sp>
        <p:nvSpPr>
          <p:cNvPr id="4" name="文本框 3"/>
          <p:cNvSpPr txBox="1"/>
          <p:nvPr/>
        </p:nvSpPr>
        <p:spPr>
          <a:xfrm>
            <a:off x="847090" y="274955"/>
            <a:ext cx="7792720" cy="4707890"/>
          </a:xfrm>
          <a:prstGeom prst="rect">
            <a:avLst/>
          </a:prstGeom>
          <a:noFill/>
        </p:spPr>
        <p:txBody>
          <a:bodyPr wrap="square" rtlCol="0">
            <a:spAutoFit/>
          </a:bodyPr>
          <a:p>
            <a:pPr algn="l">
              <a:lnSpc>
                <a:spcPct val="150000"/>
              </a:lnSpc>
            </a:pPr>
            <a:r>
              <a:rPr lang="zh-CN" altLang="en-US" sz="2000">
                <a:latin typeface="Comic Sans MS Regular" panose="030F0702030302020204" charset="0"/>
                <a:cs typeface="Comic Sans MS Regular" panose="030F0702030302020204" charset="0"/>
              </a:rPr>
              <a:t>1.Human adults have more than</a:t>
            </a:r>
            <a:r>
              <a:rPr lang="en-US" altLang="zh-CN" sz="2000">
                <a:latin typeface="Comic Sans MS Regular" panose="030F0702030302020204" charset="0"/>
                <a:cs typeface="Comic Sans MS Regular" panose="030F0702030302020204" charset="0"/>
              </a:rPr>
              <a:t> </a:t>
            </a:r>
            <a:r>
              <a:rPr lang="zh-CN" altLang="en-US" sz="2000">
                <a:latin typeface="Comic Sans MS Regular" panose="030F0702030302020204" charset="0"/>
                <a:cs typeface="Comic Sans MS Regular" panose="030F0702030302020204" charset="0"/>
              </a:rPr>
              <a:t>300 bones while babies only have 206. </a:t>
            </a:r>
            <a:endParaRPr lang="zh-CN" altLang="en-US" sz="2000">
              <a:latin typeface="Comic Sans MS Regular" panose="030F0702030302020204" charset="0"/>
              <a:cs typeface="Comic Sans MS Regular" panose="030F0702030302020204" charset="0"/>
            </a:endParaRPr>
          </a:p>
          <a:p>
            <a:pPr algn="l">
              <a:lnSpc>
                <a:spcPct val="150000"/>
              </a:lnSpc>
            </a:pPr>
            <a:r>
              <a:rPr lang="zh-CN" altLang="en-US" sz="2000">
                <a:latin typeface="Comic Sans MS Regular" panose="030F0702030302020204" charset="0"/>
                <a:cs typeface="Comic Sans MS Regular" panose="030F0702030302020204" charset="0"/>
              </a:rPr>
              <a:t>2.It’s easier for babies to come</a:t>
            </a:r>
            <a:r>
              <a:rPr lang="en-US" altLang="zh-CN" sz="2000">
                <a:latin typeface="Comic Sans MS Regular" panose="030F0702030302020204" charset="0"/>
                <a:cs typeface="Comic Sans MS Regular" panose="030F0702030302020204" charset="0"/>
              </a:rPr>
              <a:t> </a:t>
            </a:r>
            <a:r>
              <a:rPr lang="zh-CN" altLang="en-US" sz="2000">
                <a:latin typeface="Comic Sans MS Regular" panose="030F0702030302020204" charset="0"/>
                <a:cs typeface="Comic Sans MS Regular" panose="030F0702030302020204" charset="0"/>
              </a:rPr>
              <a:t>out of their mothers’ bodies</a:t>
            </a:r>
            <a:r>
              <a:rPr lang="en-US" altLang="zh-CN" sz="2000">
                <a:latin typeface="Comic Sans MS Regular" panose="030F0702030302020204" charset="0"/>
                <a:cs typeface="Comic Sans MS Regular" panose="030F0702030302020204" charset="0"/>
              </a:rPr>
              <a:t> </a:t>
            </a:r>
            <a:r>
              <a:rPr lang="zh-CN" altLang="en-US" sz="2000">
                <a:latin typeface="Comic Sans MS Regular" panose="030F0702030302020204" charset="0"/>
                <a:cs typeface="Comic Sans MS Regular" panose="030F0702030302020204" charset="0"/>
              </a:rPr>
              <a:t>with more bones.</a:t>
            </a:r>
            <a:endParaRPr lang="zh-CN" altLang="en-US" sz="2000">
              <a:latin typeface="Comic Sans MS Regular" panose="030F0702030302020204" charset="0"/>
              <a:cs typeface="Comic Sans MS Regular" panose="030F0702030302020204" charset="0"/>
            </a:endParaRPr>
          </a:p>
          <a:p>
            <a:pPr algn="l">
              <a:lnSpc>
                <a:spcPct val="150000"/>
              </a:lnSpc>
            </a:pPr>
            <a:r>
              <a:rPr lang="zh-CN" altLang="en-US" sz="2000">
                <a:latin typeface="Comic Sans MS Regular" panose="030F0702030302020204" charset="0"/>
                <a:cs typeface="Comic Sans MS Regular" panose="030F0702030302020204" charset="0"/>
              </a:rPr>
              <a:t>3.The other bones disappear as</a:t>
            </a:r>
            <a:r>
              <a:rPr lang="en-US" altLang="zh-CN" sz="2000">
                <a:latin typeface="Comic Sans MS Regular" panose="030F0702030302020204" charset="0"/>
                <a:cs typeface="Comic Sans MS Regular" panose="030F0702030302020204" charset="0"/>
              </a:rPr>
              <a:t> </a:t>
            </a:r>
            <a:r>
              <a:rPr lang="zh-CN" altLang="en-US" sz="2000">
                <a:latin typeface="Comic Sans MS Regular" panose="030F0702030302020204" charset="0"/>
                <a:cs typeface="Comic Sans MS Regular" panose="030F0702030302020204" charset="0"/>
              </a:rPr>
              <a:t>babies grow up.</a:t>
            </a:r>
            <a:endParaRPr lang="zh-CN" altLang="en-US" sz="2000">
              <a:latin typeface="Comic Sans MS Regular" panose="030F0702030302020204" charset="0"/>
              <a:cs typeface="Comic Sans MS Regular" panose="030F0702030302020204" charset="0"/>
            </a:endParaRPr>
          </a:p>
          <a:p>
            <a:pPr algn="l">
              <a:lnSpc>
                <a:spcPct val="150000"/>
              </a:lnSpc>
            </a:pPr>
            <a:r>
              <a:rPr lang="zh-CN" altLang="en-US" sz="2000">
                <a:latin typeface="Comic Sans MS Regular" panose="030F0702030302020204" charset="0"/>
                <a:cs typeface="Comic Sans MS Regular" panose="030F0702030302020204" charset="0"/>
              </a:rPr>
              <a:t>4.Teeth are small bones to help people eat.</a:t>
            </a:r>
            <a:endParaRPr lang="zh-CN" altLang="en-US" sz="2000">
              <a:latin typeface="Comic Sans MS Regular" panose="030F0702030302020204" charset="0"/>
              <a:cs typeface="Comic Sans MS Regular" panose="030F0702030302020204" charset="0"/>
            </a:endParaRPr>
          </a:p>
          <a:p>
            <a:pPr algn="l">
              <a:lnSpc>
                <a:spcPct val="150000"/>
              </a:lnSpc>
            </a:pPr>
            <a:r>
              <a:rPr lang="zh-CN" altLang="en-US" sz="2000">
                <a:latin typeface="Comic Sans MS Regular" panose="030F0702030302020204" charset="0"/>
                <a:cs typeface="Comic Sans MS Regular" panose="030F0702030302020204" charset="0"/>
              </a:rPr>
              <a:t>5.Babies get their first teeth</a:t>
            </a:r>
            <a:r>
              <a:rPr lang="en-US" altLang="zh-CN" sz="2000">
                <a:latin typeface="Comic Sans MS Regular" panose="030F0702030302020204" charset="0"/>
                <a:cs typeface="Comic Sans MS Regular" panose="030F0702030302020204" charset="0"/>
              </a:rPr>
              <a:t> </a:t>
            </a:r>
            <a:r>
              <a:rPr lang="zh-CN" altLang="en-US" sz="2000">
                <a:latin typeface="Comic Sans MS Regular" panose="030F0702030302020204" charset="0"/>
                <a:cs typeface="Comic Sans MS Regular" panose="030F0702030302020204" charset="0"/>
              </a:rPr>
              <a:t>between six months and one year and grow in their places forever.</a:t>
            </a:r>
            <a:endParaRPr lang="zh-CN" altLang="en-US" sz="2000">
              <a:latin typeface="Comic Sans MS Regular" panose="030F0702030302020204" charset="0"/>
              <a:cs typeface="Comic Sans MS Regular" panose="030F0702030302020204" charset="0"/>
            </a:endParaRPr>
          </a:p>
          <a:p>
            <a:pPr algn="l">
              <a:lnSpc>
                <a:spcPct val="150000"/>
              </a:lnSpc>
            </a:pPr>
            <a:r>
              <a:rPr lang="zh-CN" altLang="en-US" sz="2000">
                <a:latin typeface="Comic Sans MS Regular" panose="030F0702030302020204" charset="0"/>
                <a:cs typeface="Comic Sans MS Regular" panose="030F0702030302020204" charset="0"/>
              </a:rPr>
              <a:t>6.Humans have different kinds of teeth with different functions(功能).</a:t>
            </a:r>
            <a:endParaRPr lang="zh-CN" altLang="en-US" sz="2000">
              <a:latin typeface="Comic Sans MS Regular" panose="030F0702030302020204" charset="0"/>
              <a:cs typeface="Comic Sans MS Regular" panose="030F0702030302020204" charset="0"/>
            </a:endParaRPr>
          </a:p>
        </p:txBody>
      </p:sp>
      <p:sp>
        <p:nvSpPr>
          <p:cNvPr id="6" name="文本框 5"/>
          <p:cNvSpPr txBox="1"/>
          <p:nvPr/>
        </p:nvSpPr>
        <p:spPr>
          <a:xfrm>
            <a:off x="7359650" y="839470"/>
            <a:ext cx="367665"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F</a:t>
            </a:r>
            <a:endParaRPr lang="en-US" altLang="zh-CN" sz="2400" b="1">
              <a:solidFill>
                <a:srgbClr val="FF0000"/>
              </a:solidFill>
              <a:latin typeface="Comic Sans MS Bold" panose="030F0702030302020204" charset="0"/>
              <a:cs typeface="Comic Sans MS Bold" panose="030F0702030302020204" charset="0"/>
            </a:endParaRPr>
          </a:p>
        </p:txBody>
      </p:sp>
      <p:sp>
        <p:nvSpPr>
          <p:cNvPr id="7" name="文本框 6"/>
          <p:cNvSpPr txBox="1"/>
          <p:nvPr/>
        </p:nvSpPr>
        <p:spPr>
          <a:xfrm>
            <a:off x="1875155" y="406400"/>
            <a:ext cx="948055" cy="398780"/>
          </a:xfrm>
          <a:prstGeom prst="rect">
            <a:avLst/>
          </a:prstGeom>
          <a:solidFill>
            <a:schemeClr val="bg1"/>
          </a:solidFill>
        </p:spPr>
        <p:txBody>
          <a:bodyPr wrap="none" rtlCol="0">
            <a:spAutoFit/>
          </a:bodyPr>
          <a:p>
            <a:r>
              <a:rPr lang="en-US" altLang="zh-CN" sz="2000">
                <a:solidFill>
                  <a:srgbClr val="FF0000"/>
                </a:solidFill>
                <a:latin typeface="Comic Sans MS" panose="030F0702030302020204" charset="0"/>
                <a:cs typeface="Comic Sans MS" panose="030F0702030302020204" charset="0"/>
              </a:rPr>
              <a:t>babies</a:t>
            </a:r>
            <a:endParaRPr lang="en-US" altLang="zh-CN" sz="2000">
              <a:solidFill>
                <a:srgbClr val="FF0000"/>
              </a:solidFill>
              <a:latin typeface="Comic Sans MS" panose="030F0702030302020204" charset="0"/>
              <a:cs typeface="Comic Sans MS" panose="030F0702030302020204" charset="0"/>
            </a:endParaRPr>
          </a:p>
        </p:txBody>
      </p:sp>
      <p:sp>
        <p:nvSpPr>
          <p:cNvPr id="8" name="文本框 7"/>
          <p:cNvSpPr txBox="1"/>
          <p:nvPr/>
        </p:nvSpPr>
        <p:spPr>
          <a:xfrm>
            <a:off x="6573520" y="383540"/>
            <a:ext cx="907415" cy="398780"/>
          </a:xfrm>
          <a:prstGeom prst="rect">
            <a:avLst/>
          </a:prstGeom>
          <a:solidFill>
            <a:schemeClr val="bg1"/>
          </a:solidFill>
        </p:spPr>
        <p:txBody>
          <a:bodyPr wrap="none" rtlCol="0">
            <a:spAutoFit/>
          </a:bodyPr>
          <a:p>
            <a:r>
              <a:rPr lang="en-US" altLang="zh-CN" sz="2000">
                <a:solidFill>
                  <a:srgbClr val="FF0000"/>
                </a:solidFill>
                <a:latin typeface="Comic Sans MS" panose="030F0702030302020204" charset="0"/>
                <a:cs typeface="Comic Sans MS" panose="030F0702030302020204" charset="0"/>
              </a:rPr>
              <a:t>adults</a:t>
            </a:r>
            <a:endParaRPr lang="en-US" altLang="zh-CN" sz="2000">
              <a:solidFill>
                <a:srgbClr val="FF0000"/>
              </a:solidFill>
              <a:latin typeface="Comic Sans MS" panose="030F0702030302020204" charset="0"/>
              <a:cs typeface="Comic Sans MS" panose="030F0702030302020204" charset="0"/>
            </a:endParaRPr>
          </a:p>
        </p:txBody>
      </p:sp>
      <p:sp>
        <p:nvSpPr>
          <p:cNvPr id="9" name="文本框 8"/>
          <p:cNvSpPr txBox="1"/>
          <p:nvPr/>
        </p:nvSpPr>
        <p:spPr>
          <a:xfrm>
            <a:off x="7355205" y="1663700"/>
            <a:ext cx="394970"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T</a:t>
            </a:r>
            <a:endParaRPr lang="en-US" altLang="zh-CN" sz="2400" b="1">
              <a:solidFill>
                <a:srgbClr val="FF0000"/>
              </a:solidFill>
              <a:latin typeface="Comic Sans MS Bold" panose="030F0702030302020204" charset="0"/>
              <a:cs typeface="Comic Sans MS Bold" panose="030F0702030302020204" charset="0"/>
            </a:endParaRPr>
          </a:p>
        </p:txBody>
      </p:sp>
      <p:sp>
        <p:nvSpPr>
          <p:cNvPr id="10" name="文本框 9"/>
          <p:cNvSpPr txBox="1"/>
          <p:nvPr/>
        </p:nvSpPr>
        <p:spPr>
          <a:xfrm>
            <a:off x="7391400" y="2204720"/>
            <a:ext cx="367665"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F</a:t>
            </a:r>
            <a:endParaRPr lang="en-US" altLang="zh-CN" sz="2400" b="1">
              <a:solidFill>
                <a:srgbClr val="FF0000"/>
              </a:solidFill>
              <a:latin typeface="Comic Sans MS Bold" panose="030F0702030302020204" charset="0"/>
              <a:cs typeface="Comic Sans MS Bold" panose="030F0702030302020204" charset="0"/>
            </a:endParaRPr>
          </a:p>
        </p:txBody>
      </p:sp>
      <p:sp>
        <p:nvSpPr>
          <p:cNvPr id="11" name="文本框 10"/>
          <p:cNvSpPr txBox="1"/>
          <p:nvPr/>
        </p:nvSpPr>
        <p:spPr>
          <a:xfrm>
            <a:off x="3100070" y="1927225"/>
            <a:ext cx="1285240" cy="706755"/>
          </a:xfrm>
          <a:prstGeom prst="rect">
            <a:avLst/>
          </a:prstGeom>
          <a:solidFill>
            <a:schemeClr val="bg1"/>
          </a:solidFill>
        </p:spPr>
        <p:txBody>
          <a:bodyPr wrap="square" rtlCol="0">
            <a:spAutoFit/>
          </a:bodyPr>
          <a:p>
            <a:pPr algn="ctr"/>
            <a:r>
              <a:rPr lang="en-US" altLang="zh-CN" sz="2000">
                <a:solidFill>
                  <a:srgbClr val="FF0000"/>
                </a:solidFill>
                <a:latin typeface="Comic Sans MS" panose="030F0702030302020204" charset="0"/>
                <a:cs typeface="Comic Sans MS" panose="030F0702030302020204" charset="0"/>
              </a:rPr>
              <a:t>join together</a:t>
            </a:r>
            <a:endParaRPr lang="en-US" altLang="zh-CN" sz="2000">
              <a:solidFill>
                <a:srgbClr val="FF0000"/>
              </a:solidFill>
              <a:latin typeface="Comic Sans MS" panose="030F0702030302020204" charset="0"/>
              <a:cs typeface="Comic Sans MS" panose="030F0702030302020204" charset="0"/>
            </a:endParaRPr>
          </a:p>
        </p:txBody>
      </p:sp>
      <p:sp>
        <p:nvSpPr>
          <p:cNvPr id="13" name="文本框 12"/>
          <p:cNvSpPr txBox="1"/>
          <p:nvPr/>
        </p:nvSpPr>
        <p:spPr>
          <a:xfrm>
            <a:off x="7343140" y="2622550"/>
            <a:ext cx="394970"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T</a:t>
            </a:r>
            <a:endParaRPr lang="en-US" altLang="zh-CN" sz="2400" b="1">
              <a:solidFill>
                <a:srgbClr val="FF0000"/>
              </a:solidFill>
              <a:latin typeface="Comic Sans MS Bold" panose="030F0702030302020204" charset="0"/>
              <a:cs typeface="Comic Sans MS Bold" panose="030F0702030302020204" charset="0"/>
            </a:endParaRPr>
          </a:p>
        </p:txBody>
      </p:sp>
      <p:sp>
        <p:nvSpPr>
          <p:cNvPr id="14" name="文本框 13"/>
          <p:cNvSpPr txBox="1"/>
          <p:nvPr/>
        </p:nvSpPr>
        <p:spPr>
          <a:xfrm>
            <a:off x="7359015" y="3542030"/>
            <a:ext cx="367665"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F</a:t>
            </a:r>
            <a:endParaRPr lang="en-US" altLang="zh-CN" sz="2400" b="1">
              <a:solidFill>
                <a:srgbClr val="FF0000"/>
              </a:solidFill>
              <a:latin typeface="Comic Sans MS Bold" panose="030F0702030302020204" charset="0"/>
              <a:cs typeface="Comic Sans MS Bold" panose="030F0702030302020204" charset="0"/>
            </a:endParaRPr>
          </a:p>
        </p:txBody>
      </p:sp>
      <p:sp>
        <p:nvSpPr>
          <p:cNvPr id="15" name="文本框 14"/>
          <p:cNvSpPr txBox="1"/>
          <p:nvPr/>
        </p:nvSpPr>
        <p:spPr>
          <a:xfrm>
            <a:off x="1379855" y="3617595"/>
            <a:ext cx="3564255" cy="398780"/>
          </a:xfrm>
          <a:prstGeom prst="rect">
            <a:avLst/>
          </a:prstGeom>
          <a:solidFill>
            <a:schemeClr val="bg1"/>
          </a:solidFill>
        </p:spPr>
        <p:txBody>
          <a:bodyPr wrap="square" rtlCol="0">
            <a:spAutoFit/>
          </a:bodyPr>
          <a:p>
            <a:pPr algn="l"/>
            <a:r>
              <a:rPr lang="en-US" altLang="zh-CN" sz="2000">
                <a:solidFill>
                  <a:srgbClr val="FF0000"/>
                </a:solidFill>
                <a:latin typeface="Comic Sans MS" panose="030F0702030302020204" charset="0"/>
                <a:cs typeface="Comic Sans MS" panose="030F0702030302020204" charset="0"/>
              </a:rPr>
              <a:t>fall out at the age of seven. </a:t>
            </a:r>
            <a:endParaRPr lang="en-US" altLang="zh-CN" sz="2000">
              <a:solidFill>
                <a:srgbClr val="FF0000"/>
              </a:solidFill>
              <a:latin typeface="Comic Sans MS" panose="030F0702030302020204" charset="0"/>
              <a:cs typeface="Comic Sans MS" panose="030F0702030302020204" charset="0"/>
            </a:endParaRPr>
          </a:p>
        </p:txBody>
      </p:sp>
      <p:sp>
        <p:nvSpPr>
          <p:cNvPr id="16" name="文本框 15"/>
          <p:cNvSpPr txBox="1"/>
          <p:nvPr/>
        </p:nvSpPr>
        <p:spPr>
          <a:xfrm>
            <a:off x="7391400" y="4405630"/>
            <a:ext cx="394970" cy="460375"/>
          </a:xfrm>
          <a:prstGeom prst="rect">
            <a:avLst/>
          </a:prstGeom>
          <a:noFill/>
        </p:spPr>
        <p:txBody>
          <a:bodyPr wrap="none" rtlCol="0">
            <a:spAutoFit/>
          </a:bodyPr>
          <a:p>
            <a:r>
              <a:rPr lang="en-US" altLang="zh-CN" sz="2400" b="1">
                <a:solidFill>
                  <a:srgbClr val="FF0000"/>
                </a:solidFill>
                <a:latin typeface="Comic Sans MS Bold" panose="030F0702030302020204" charset="0"/>
                <a:cs typeface="Comic Sans MS Bold" panose="030F0702030302020204" charset="0"/>
              </a:rPr>
              <a:t>T</a:t>
            </a:r>
            <a:endParaRPr lang="en-US" altLang="zh-CN" sz="2400" b="1">
              <a:solidFill>
                <a:srgbClr val="FF0000"/>
              </a:solidFill>
              <a:latin typeface="Comic Sans MS Bold" panose="030F0702030302020204" charset="0"/>
              <a:cs typeface="Comic Sans MS Bold" panose="030F0702030302020204" charset="0"/>
            </a:endParaRPr>
          </a:p>
        </p:txBody>
      </p:sp>
      <p:sp>
        <p:nvSpPr>
          <p:cNvPr id="3" name="Google Shape;255;p24"/>
          <p:cNvSpPr txBox="1"/>
          <p:nvPr/>
        </p:nvSpPr>
        <p:spPr>
          <a:xfrm>
            <a:off x="2527935" y="20692"/>
            <a:ext cx="3582670" cy="492125"/>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T/F</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dissolv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dissolv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dissolv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dissolv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dissolve">
                                      <p:cBhvr>
                                        <p:cTn id="5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ldLvl="0" animBg="1"/>
      <p:bldP spid="8" grpId="0" bldLvl="0" animBg="1"/>
      <p:bldP spid="9" grpId="0"/>
      <p:bldP spid="10" grpId="0"/>
      <p:bldP spid="11" grpId="0" bldLvl="0" animBg="1"/>
      <p:bldP spid="13" grpId="0"/>
      <p:bldP spid="14" grpId="0"/>
      <p:bldP spid="15" grpId="0" bldLvl="0" animBg="1"/>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500"/>
        <p:cNvGrpSpPr/>
        <p:nvPr/>
      </p:nvGrpSpPr>
      <p:grpSpPr>
        <a:xfrm>
          <a:off x="0" y="0"/>
          <a:ext cx="0" cy="0"/>
          <a:chOff x="0" y="0"/>
          <a:chExt cx="0" cy="0"/>
        </a:xfrm>
      </p:grpSpPr>
      <p:pic>
        <p:nvPicPr>
          <p:cNvPr id="31" name="图片 30" descr="IMG_0363 3"/>
          <p:cNvPicPr>
            <a:picLocks noChangeAspect="1"/>
          </p:cNvPicPr>
          <p:nvPr/>
        </p:nvPicPr>
        <p:blipFill>
          <a:blip r:embed="rId1"/>
          <a:stretch>
            <a:fillRect/>
          </a:stretch>
        </p:blipFill>
        <p:spPr>
          <a:xfrm>
            <a:off x="5690235" y="3016885"/>
            <a:ext cx="2200910" cy="1545590"/>
          </a:xfrm>
          <a:prstGeom prst="rect">
            <a:avLst/>
          </a:prstGeom>
        </p:spPr>
      </p:pic>
      <p:pic>
        <p:nvPicPr>
          <p:cNvPr id="32" name="图片 31" descr="IMG_0364 3"/>
          <p:cNvPicPr>
            <a:picLocks noChangeAspect="1"/>
          </p:cNvPicPr>
          <p:nvPr/>
        </p:nvPicPr>
        <p:blipFill>
          <a:blip r:embed="rId2"/>
          <a:stretch>
            <a:fillRect/>
          </a:stretch>
        </p:blipFill>
        <p:spPr>
          <a:xfrm>
            <a:off x="2233295" y="2912110"/>
            <a:ext cx="1905635" cy="1546225"/>
          </a:xfrm>
          <a:prstGeom prst="rect">
            <a:avLst/>
          </a:prstGeom>
        </p:spPr>
      </p:pic>
      <p:pic>
        <p:nvPicPr>
          <p:cNvPr id="26" name="图片 25" descr="IMG_0362 2"/>
          <p:cNvPicPr>
            <a:picLocks noChangeAspect="1"/>
          </p:cNvPicPr>
          <p:nvPr/>
        </p:nvPicPr>
        <p:blipFill>
          <a:blip r:embed="rId3"/>
          <a:stretch>
            <a:fillRect/>
          </a:stretch>
        </p:blipFill>
        <p:spPr>
          <a:xfrm>
            <a:off x="133350" y="361950"/>
            <a:ext cx="1804670" cy="1854835"/>
          </a:xfrm>
          <a:prstGeom prst="rect">
            <a:avLst/>
          </a:prstGeom>
        </p:spPr>
      </p:pic>
      <p:sp>
        <p:nvSpPr>
          <p:cNvPr id="511" name="Google Shape;511;p32"/>
          <p:cNvSpPr/>
          <p:nvPr/>
        </p:nvSpPr>
        <p:spPr>
          <a:xfrm>
            <a:off x="5962722" y="4510635"/>
            <a:ext cx="368229" cy="365927"/>
          </a:xfrm>
          <a:custGeom>
            <a:avLst/>
            <a:gdLst/>
            <a:ahLst/>
            <a:cxnLst/>
            <a:rect l="l" t="t" r="r" b="b"/>
            <a:pathLst>
              <a:path w="736457" h="731854" extrusionOk="0">
                <a:moveTo>
                  <a:pt x="0" y="0"/>
                </a:moveTo>
                <a:lnTo>
                  <a:pt x="736457" y="0"/>
                </a:lnTo>
                <a:lnTo>
                  <a:pt x="736457" y="731854"/>
                </a:lnTo>
                <a:lnTo>
                  <a:pt x="0" y="731854"/>
                </a:lnTo>
                <a:lnTo>
                  <a:pt x="0" y="0"/>
                </a:lnTo>
                <a:close/>
              </a:path>
            </a:pathLst>
          </a:custGeom>
          <a:blipFill rotWithShape="1">
            <a:blip r:embed="rId4"/>
            <a:stretch>
              <a:fillRect/>
            </a:stretch>
          </a:blipFill>
          <a:ln>
            <a:noFill/>
          </a:ln>
        </p:spPr>
      </p:sp>
      <p:sp>
        <p:nvSpPr>
          <p:cNvPr id="12" name="Google Shape;255;p24"/>
          <p:cNvSpPr txBox="1"/>
          <p:nvPr/>
        </p:nvSpPr>
        <p:spPr>
          <a:xfrm>
            <a:off x="309245" y="31750"/>
            <a:ext cx="8724900" cy="368935"/>
          </a:xfrm>
          <a:prstGeom prst="rect">
            <a:avLst/>
          </a:prstGeom>
          <a:no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chemeClr val="tx1"/>
                </a:solidFill>
                <a:latin typeface="Paytone One"/>
                <a:ea typeface="Paytone One"/>
                <a:cs typeface="Paytone One"/>
                <a:sym typeface="Paytone One"/>
              </a:rPr>
              <a:t>How many organs are mentioned in this part?</a:t>
            </a:r>
            <a:endParaRPr lang="en-US" altLang="en-GB" sz="2400" b="0" i="0" u="none" strike="noStrike" cap="none">
              <a:solidFill>
                <a:schemeClr val="tx1"/>
              </a:solidFill>
              <a:latin typeface="Paytone One"/>
              <a:ea typeface="Paytone One"/>
              <a:cs typeface="Paytone One"/>
              <a:sym typeface="Paytone One"/>
            </a:endParaRPr>
          </a:p>
        </p:txBody>
      </p:sp>
      <p:pic>
        <p:nvPicPr>
          <p:cNvPr id="27" name="图片 26" descr="IMG_0362 3"/>
          <p:cNvPicPr>
            <a:picLocks noChangeAspect="1"/>
          </p:cNvPicPr>
          <p:nvPr/>
        </p:nvPicPr>
        <p:blipFill>
          <a:blip r:embed="rId5"/>
          <a:stretch>
            <a:fillRect/>
          </a:stretch>
        </p:blipFill>
        <p:spPr>
          <a:xfrm>
            <a:off x="2731135" y="727710"/>
            <a:ext cx="1344930" cy="1012190"/>
          </a:xfrm>
          <a:prstGeom prst="rect">
            <a:avLst/>
          </a:prstGeom>
        </p:spPr>
      </p:pic>
      <p:pic>
        <p:nvPicPr>
          <p:cNvPr id="28" name="图片 27" descr="IMG_0363 4"/>
          <p:cNvPicPr>
            <a:picLocks noChangeAspect="1"/>
          </p:cNvPicPr>
          <p:nvPr/>
        </p:nvPicPr>
        <p:blipFill>
          <a:blip r:embed="rId6"/>
          <a:stretch>
            <a:fillRect/>
          </a:stretch>
        </p:blipFill>
        <p:spPr>
          <a:xfrm>
            <a:off x="7728585" y="948055"/>
            <a:ext cx="1459230" cy="1110615"/>
          </a:xfrm>
          <a:prstGeom prst="rect">
            <a:avLst/>
          </a:prstGeom>
        </p:spPr>
      </p:pic>
      <p:pic>
        <p:nvPicPr>
          <p:cNvPr id="29" name="图片 28" descr="IMG_0363 5"/>
          <p:cNvPicPr>
            <a:picLocks noChangeAspect="1"/>
          </p:cNvPicPr>
          <p:nvPr/>
        </p:nvPicPr>
        <p:blipFill>
          <a:blip r:embed="rId7"/>
          <a:stretch>
            <a:fillRect/>
          </a:stretch>
        </p:blipFill>
        <p:spPr>
          <a:xfrm>
            <a:off x="7728585" y="3155315"/>
            <a:ext cx="1498600" cy="1303020"/>
          </a:xfrm>
          <a:prstGeom prst="rect">
            <a:avLst/>
          </a:prstGeom>
        </p:spPr>
      </p:pic>
      <p:pic>
        <p:nvPicPr>
          <p:cNvPr id="30" name="图片 29" descr="IMG_0364 2"/>
          <p:cNvPicPr>
            <a:picLocks noChangeAspect="1"/>
          </p:cNvPicPr>
          <p:nvPr/>
        </p:nvPicPr>
        <p:blipFill>
          <a:blip r:embed="rId8"/>
          <a:stretch>
            <a:fillRect/>
          </a:stretch>
        </p:blipFill>
        <p:spPr>
          <a:xfrm>
            <a:off x="681990" y="3084195"/>
            <a:ext cx="1805940" cy="1546225"/>
          </a:xfrm>
          <a:prstGeom prst="rect">
            <a:avLst/>
          </a:prstGeom>
        </p:spPr>
      </p:pic>
      <p:sp>
        <p:nvSpPr>
          <p:cNvPr id="37" name="椭圆 36"/>
          <p:cNvSpPr/>
          <p:nvPr/>
        </p:nvSpPr>
        <p:spPr>
          <a:xfrm>
            <a:off x="359410" y="542925"/>
            <a:ext cx="1344295" cy="154686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文本框 40"/>
          <p:cNvSpPr txBox="1"/>
          <p:nvPr/>
        </p:nvSpPr>
        <p:spPr>
          <a:xfrm>
            <a:off x="2453005" y="476885"/>
            <a:ext cx="652780" cy="306705"/>
          </a:xfrm>
          <a:prstGeom prst="rect">
            <a:avLst/>
          </a:prstGeom>
          <a:noFill/>
        </p:spPr>
        <p:txBody>
          <a:bodyPr wrap="none" rtlCol="0">
            <a:spAutoFit/>
          </a:bodyPr>
          <a:p>
            <a:r>
              <a:rPr lang="en-US" altLang="zh-CN" b="1">
                <a:latin typeface="Comic Sans MS Bold" panose="030F0702030302020204" charset="0"/>
                <a:cs typeface="Comic Sans MS Bold" panose="030F0702030302020204" charset="0"/>
              </a:rPr>
              <a:t>teeth</a:t>
            </a:r>
            <a:endParaRPr lang="en-US" altLang="zh-CN" b="1">
              <a:latin typeface="Comic Sans MS Bold" panose="030F0702030302020204" charset="0"/>
              <a:cs typeface="Comic Sans MS Bold" panose="030F0702030302020204" charset="0"/>
            </a:endParaRPr>
          </a:p>
        </p:txBody>
      </p:sp>
      <p:sp>
        <p:nvSpPr>
          <p:cNvPr id="42" name="文本框 41"/>
          <p:cNvSpPr txBox="1"/>
          <p:nvPr/>
        </p:nvSpPr>
        <p:spPr>
          <a:xfrm>
            <a:off x="2621915" y="1603375"/>
            <a:ext cx="694055" cy="306705"/>
          </a:xfrm>
          <a:prstGeom prst="rect">
            <a:avLst/>
          </a:prstGeom>
          <a:noFill/>
        </p:spPr>
        <p:txBody>
          <a:bodyPr wrap="none" rtlCol="0">
            <a:spAutoFit/>
          </a:bodyPr>
          <a:p>
            <a:r>
              <a:rPr lang="en-US" altLang="zh-CN" b="1">
                <a:latin typeface="Comic Sans MS Bold" panose="030F0702030302020204" charset="0"/>
                <a:cs typeface="Comic Sans MS Bold" panose="030F0702030302020204" charset="0"/>
              </a:rPr>
              <a:t>mouth</a:t>
            </a:r>
            <a:endParaRPr lang="en-US" altLang="zh-CN" b="1">
              <a:latin typeface="Comic Sans MS Bold" panose="030F0702030302020204" charset="0"/>
              <a:cs typeface="Comic Sans MS Bold" panose="030F0702030302020204" charset="0"/>
            </a:endParaRPr>
          </a:p>
        </p:txBody>
      </p:sp>
      <p:grpSp>
        <p:nvGrpSpPr>
          <p:cNvPr id="33" name="组合 32"/>
          <p:cNvGrpSpPr/>
          <p:nvPr/>
        </p:nvGrpSpPr>
        <p:grpSpPr>
          <a:xfrm>
            <a:off x="1103630" y="732155"/>
            <a:ext cx="1330960" cy="247015"/>
            <a:chOff x="2603" y="3622"/>
            <a:chExt cx="2096" cy="389"/>
          </a:xfrm>
        </p:grpSpPr>
        <p:cxnSp>
          <p:nvCxnSpPr>
            <p:cNvPr id="34" name="直接箭头连接符 33"/>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6" name="椭圆 35"/>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25" name="组合 24"/>
          <p:cNvGrpSpPr/>
          <p:nvPr/>
        </p:nvGrpSpPr>
        <p:grpSpPr>
          <a:xfrm>
            <a:off x="1399540" y="1189990"/>
            <a:ext cx="1607185" cy="247015"/>
            <a:chOff x="2603" y="3622"/>
            <a:chExt cx="2096" cy="389"/>
          </a:xfrm>
        </p:grpSpPr>
        <p:cxnSp>
          <p:nvCxnSpPr>
            <p:cNvPr id="23" name="直接箭头连接符 22"/>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38" name="组合 37"/>
          <p:cNvGrpSpPr/>
          <p:nvPr/>
        </p:nvGrpSpPr>
        <p:grpSpPr>
          <a:xfrm>
            <a:off x="1290320" y="1781175"/>
            <a:ext cx="1330960" cy="247015"/>
            <a:chOff x="2603" y="3622"/>
            <a:chExt cx="2096" cy="389"/>
          </a:xfrm>
        </p:grpSpPr>
        <p:cxnSp>
          <p:nvCxnSpPr>
            <p:cNvPr id="39" name="直接箭头连接符 38"/>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0" name="椭圆 39"/>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pic>
        <p:nvPicPr>
          <p:cNvPr id="43" name="图片 42" descr="IMG_0361"/>
          <p:cNvPicPr>
            <a:picLocks noChangeAspect="1"/>
          </p:cNvPicPr>
          <p:nvPr/>
        </p:nvPicPr>
        <p:blipFill>
          <a:blip r:embed="rId9"/>
          <a:stretch>
            <a:fillRect/>
          </a:stretch>
        </p:blipFill>
        <p:spPr>
          <a:xfrm>
            <a:off x="5530850" y="466090"/>
            <a:ext cx="1635760" cy="1751965"/>
          </a:xfrm>
          <a:prstGeom prst="rect">
            <a:avLst/>
          </a:prstGeom>
        </p:spPr>
      </p:pic>
      <p:sp>
        <p:nvSpPr>
          <p:cNvPr id="44" name="文本框 43"/>
          <p:cNvSpPr txBox="1"/>
          <p:nvPr/>
        </p:nvSpPr>
        <p:spPr>
          <a:xfrm>
            <a:off x="7716520" y="414655"/>
            <a:ext cx="1075055" cy="306705"/>
          </a:xfrm>
          <a:prstGeom prst="rect">
            <a:avLst/>
          </a:prstGeom>
          <a:noFill/>
        </p:spPr>
        <p:txBody>
          <a:bodyPr wrap="none" rtlCol="0">
            <a:spAutoFit/>
          </a:bodyPr>
          <a:p>
            <a:r>
              <a:rPr lang="en-US" altLang="zh-CN" b="1">
                <a:latin typeface="Comic Sans MS Bold" panose="030F0702030302020204" charset="0"/>
                <a:cs typeface="Comic Sans MS Bold" panose="030F0702030302020204" charset="0"/>
              </a:rPr>
              <a:t>tube  </a:t>
            </a:r>
            <a:r>
              <a:rPr lang="zh-CN" altLang="en-US" b="1">
                <a:latin typeface="Comic Sans MS Bold" panose="030F0702030302020204" charset="0"/>
                <a:cs typeface="Comic Sans MS Bold" panose="030F0702030302020204" charset="0"/>
              </a:rPr>
              <a:t>食道</a:t>
            </a:r>
            <a:endParaRPr lang="en-US" altLang="zh-CN" b="1">
              <a:latin typeface="Comic Sans MS Bold" panose="030F0702030302020204" charset="0"/>
              <a:cs typeface="Comic Sans MS Bold" panose="030F0702030302020204" charset="0"/>
            </a:endParaRPr>
          </a:p>
        </p:txBody>
      </p:sp>
      <p:grpSp>
        <p:nvGrpSpPr>
          <p:cNvPr id="45" name="组合 44"/>
          <p:cNvGrpSpPr/>
          <p:nvPr/>
        </p:nvGrpSpPr>
        <p:grpSpPr>
          <a:xfrm>
            <a:off x="6165215" y="617220"/>
            <a:ext cx="1330960" cy="247015"/>
            <a:chOff x="2603" y="3622"/>
            <a:chExt cx="2096" cy="389"/>
          </a:xfrm>
        </p:grpSpPr>
        <p:cxnSp>
          <p:nvCxnSpPr>
            <p:cNvPr id="46" name="直接箭头连接符 45"/>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7" name="椭圆 46"/>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48" name="组合 47"/>
          <p:cNvGrpSpPr/>
          <p:nvPr/>
        </p:nvGrpSpPr>
        <p:grpSpPr>
          <a:xfrm>
            <a:off x="6602095" y="1391285"/>
            <a:ext cx="1330960" cy="247015"/>
            <a:chOff x="2603" y="3622"/>
            <a:chExt cx="2096" cy="389"/>
          </a:xfrm>
        </p:grpSpPr>
        <p:cxnSp>
          <p:nvCxnSpPr>
            <p:cNvPr id="49" name="直接箭头连接符 48"/>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0" name="椭圆 49"/>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51" name="组合 50"/>
          <p:cNvGrpSpPr/>
          <p:nvPr/>
        </p:nvGrpSpPr>
        <p:grpSpPr>
          <a:xfrm rot="13200000">
            <a:off x="537210" y="3080385"/>
            <a:ext cx="948055" cy="247015"/>
            <a:chOff x="2603" y="3622"/>
            <a:chExt cx="2096" cy="389"/>
          </a:xfrm>
        </p:grpSpPr>
        <p:cxnSp>
          <p:nvCxnSpPr>
            <p:cNvPr id="52" name="直接箭头连接符 51"/>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3" name="椭圆 52"/>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54" name="组合 53"/>
          <p:cNvGrpSpPr/>
          <p:nvPr/>
        </p:nvGrpSpPr>
        <p:grpSpPr>
          <a:xfrm rot="9780000">
            <a:off x="563245" y="4083050"/>
            <a:ext cx="1075055" cy="200025"/>
            <a:chOff x="2603" y="3622"/>
            <a:chExt cx="2096" cy="389"/>
          </a:xfrm>
        </p:grpSpPr>
        <p:cxnSp>
          <p:nvCxnSpPr>
            <p:cNvPr id="55" name="直接箭头连接符 54"/>
            <p:cNvCxnSpPr/>
            <p:nvPr/>
          </p:nvCxnSpPr>
          <p:spPr>
            <a:xfrm flipV="1">
              <a:off x="2741" y="3622"/>
              <a:ext cx="1959" cy="313"/>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6" name="椭圆 55"/>
            <p:cNvSpPr/>
            <p:nvPr/>
          </p:nvSpPr>
          <p:spPr>
            <a:xfrm>
              <a:off x="2603" y="3843"/>
              <a:ext cx="176" cy="168"/>
            </a:xfrm>
            <a:prstGeom prst="ellipse">
              <a:avLst/>
            </a:prstGeom>
            <a:solidFill>
              <a:srgbClr val="FF0000"/>
            </a:solidFill>
            <a:ln>
              <a:solidFill>
                <a:srgbClr val="FFFF00">
                  <a:alpha val="9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57" name="文本框 56"/>
          <p:cNvSpPr txBox="1"/>
          <p:nvPr/>
        </p:nvSpPr>
        <p:spPr>
          <a:xfrm>
            <a:off x="34925" y="2777490"/>
            <a:ext cx="610870" cy="306705"/>
          </a:xfrm>
          <a:prstGeom prst="rect">
            <a:avLst/>
          </a:prstGeom>
          <a:noFill/>
        </p:spPr>
        <p:txBody>
          <a:bodyPr wrap="none" rtlCol="0">
            <a:spAutoFit/>
          </a:bodyPr>
          <a:p>
            <a:r>
              <a:rPr lang="en-US" altLang="zh-CN" b="1">
                <a:latin typeface="Comic Sans MS Bold" panose="030F0702030302020204" charset="0"/>
                <a:cs typeface="Comic Sans MS Bold" panose="030F0702030302020204" charset="0"/>
              </a:rPr>
              <a:t>large</a:t>
            </a:r>
            <a:endParaRPr lang="en-US" altLang="zh-CN" b="1">
              <a:latin typeface="Comic Sans MS Bold" panose="030F0702030302020204" charset="0"/>
              <a:cs typeface="Comic Sans MS Bold" panose="030F0702030302020204" charset="0"/>
            </a:endParaRPr>
          </a:p>
        </p:txBody>
      </p:sp>
      <p:sp>
        <p:nvSpPr>
          <p:cNvPr id="58" name="文本框 57"/>
          <p:cNvSpPr txBox="1"/>
          <p:nvPr/>
        </p:nvSpPr>
        <p:spPr>
          <a:xfrm>
            <a:off x="77470" y="4264025"/>
            <a:ext cx="604520" cy="306705"/>
          </a:xfrm>
          <a:prstGeom prst="rect">
            <a:avLst/>
          </a:prstGeom>
          <a:noFill/>
        </p:spPr>
        <p:txBody>
          <a:bodyPr wrap="none" rtlCol="0">
            <a:spAutoFit/>
          </a:bodyPr>
          <a:p>
            <a:r>
              <a:rPr lang="en-US" altLang="zh-CN" b="1">
                <a:latin typeface="Comic Sans MS Bold" panose="030F0702030302020204" charset="0"/>
                <a:cs typeface="Comic Sans MS Bold" panose="030F0702030302020204" charset="0"/>
              </a:rPr>
              <a:t>small</a:t>
            </a:r>
            <a:endParaRPr lang="en-US" altLang="zh-CN" b="1">
              <a:latin typeface="Comic Sans MS Bold" panose="030F0702030302020204" charset="0"/>
              <a:cs typeface="Comic Sans MS Bold" panose="030F0702030302020204" charset="0"/>
            </a:endParaRPr>
          </a:p>
        </p:txBody>
      </p:sp>
      <p:sp>
        <p:nvSpPr>
          <p:cNvPr id="508" name="Google Shape;508;p32"/>
          <p:cNvSpPr txBox="1"/>
          <p:nvPr/>
        </p:nvSpPr>
        <p:spPr>
          <a:xfrm>
            <a:off x="2453005" y="1795145"/>
            <a:ext cx="4231005" cy="137858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altLang="en-GB" sz="3200" b="0" i="0" u="none" strike="noStrike" cap="none">
                <a:solidFill>
                  <a:srgbClr val="5763CF"/>
                </a:solidFill>
                <a:latin typeface="Paytone One"/>
                <a:ea typeface="Paytone One"/>
                <a:cs typeface="Paytone One"/>
                <a:sym typeface="Paytone One"/>
              </a:rPr>
              <a:t>The digestive system</a:t>
            </a:r>
            <a:endParaRPr lang="en-US" altLang="en-GB" sz="3200" b="0" i="0" u="none" strike="noStrike" cap="none">
              <a:solidFill>
                <a:srgbClr val="5763CF"/>
              </a:solidFill>
              <a:latin typeface="Paytone One"/>
              <a:ea typeface="Paytone One"/>
              <a:cs typeface="Paytone One"/>
              <a:sym typeface="Paytone One"/>
            </a:endParaRPr>
          </a:p>
          <a:p>
            <a:pPr marL="0" marR="0" lvl="0" indent="0" algn="ctr" rtl="0">
              <a:lnSpc>
                <a:spcPct val="140000"/>
              </a:lnSpc>
              <a:spcBef>
                <a:spcPts val="0"/>
              </a:spcBef>
              <a:spcAft>
                <a:spcPts val="0"/>
              </a:spcAft>
              <a:buNone/>
            </a:pPr>
            <a:r>
              <a:rPr lang="en-US" altLang="en-GB" sz="3200" b="0" i="0" u="none" strike="noStrike" cap="none">
                <a:solidFill>
                  <a:srgbClr val="5763CF"/>
                </a:solidFill>
                <a:latin typeface="Paytone One"/>
                <a:ea typeface="Paytone One"/>
                <a:cs typeface="Paytone One"/>
                <a:sym typeface="Paytone One"/>
              </a:rPr>
              <a:t>(pa</a:t>
            </a:r>
            <a:r>
              <a:rPr lang="en-US" altLang="en-GB" sz="3200" b="0" i="0" u="none" strike="noStrike" cap="none">
                <a:solidFill>
                  <a:srgbClr val="5763CF"/>
                </a:solidFill>
                <a:latin typeface="Paytone One"/>
                <a:ea typeface="Paytone One"/>
                <a:cs typeface="Paytone One"/>
                <a:sym typeface="Paytone One"/>
              </a:rPr>
              <a:t>ge6-9)</a:t>
            </a:r>
            <a:endParaRPr lang="en-US" altLang="en-GB" sz="3200" b="0" i="0" u="none" strike="noStrike" cap="none">
              <a:solidFill>
                <a:srgbClr val="5763CF"/>
              </a:solidFill>
              <a:latin typeface="Paytone One"/>
              <a:ea typeface="Paytone One"/>
              <a:cs typeface="Paytone One"/>
              <a:sym typeface="Paytone One"/>
            </a:endParaRPr>
          </a:p>
        </p:txBody>
      </p:sp>
      <p:sp>
        <p:nvSpPr>
          <p:cNvPr id="2" name="Google Shape;255;p24"/>
          <p:cNvSpPr txBox="1"/>
          <p:nvPr/>
        </p:nvSpPr>
        <p:spPr>
          <a:xfrm>
            <a:off x="133350" y="46990"/>
            <a:ext cx="8724900" cy="368935"/>
          </a:xfrm>
          <a:prstGeom prst="rect">
            <a:avLst/>
          </a:prstGeom>
          <a:solidFill>
            <a:schemeClr val="bg1"/>
          </a:solidFill>
          <a:ln>
            <a:noFill/>
          </a:ln>
        </p:spPr>
        <p:txBody>
          <a:bodyPr spcFirstLastPara="1" wrap="square" lIns="0" tIns="0" rIns="0" bIns="0" anchor="t" anchorCtr="0">
            <a:spAutoFit/>
          </a:bodyPr>
          <a:p>
            <a:pPr marL="0" marR="0" lvl="0" indent="0" algn="l" rtl="0">
              <a:lnSpc>
                <a:spcPct val="100000"/>
              </a:lnSpc>
              <a:spcBef>
                <a:spcPts val="0"/>
              </a:spcBef>
              <a:spcAft>
                <a:spcPts val="0"/>
              </a:spcAft>
              <a:buNone/>
            </a:pPr>
            <a:r>
              <a:rPr lang="en-US" altLang="en-GB" sz="2400" b="0" i="0" u="none" strike="noStrike" cap="none">
                <a:solidFill>
                  <a:srgbClr val="FF0000"/>
                </a:solidFill>
                <a:latin typeface="Paytone One"/>
                <a:ea typeface="Paytone One"/>
                <a:cs typeface="Paytone One"/>
                <a:sym typeface="Paytone One"/>
              </a:rPr>
              <a:t>It mainly includes 7 organs.</a:t>
            </a:r>
            <a:endParaRPr lang="en-US" altLang="en-GB" sz="2400" b="0" i="0" u="none" strike="noStrike" cap="none">
              <a:solidFill>
                <a:srgbClr val="FF0000"/>
              </a:solidFill>
              <a:latin typeface="Paytone One"/>
              <a:ea typeface="Paytone One"/>
              <a:cs typeface="Paytone One"/>
              <a:sym typeface="Paytone One"/>
            </a:endParaRPr>
          </a:p>
        </p:txBody>
      </p:sp>
      <p:sp>
        <p:nvSpPr>
          <p:cNvPr id="3" name="标题 1"/>
          <p:cNvSpPr>
            <a:spLocks noGrp="1"/>
          </p:cNvSpPr>
          <p:nvPr/>
        </p:nvSpPr>
        <p:spPr>
          <a:xfrm>
            <a:off x="34925" y="439420"/>
            <a:ext cx="9093835" cy="4352290"/>
          </a:xfrm>
          <a:prstGeom prst="rect">
            <a:avLst/>
          </a:prstGeom>
          <a:solidFill>
            <a:schemeClr val="bg1"/>
          </a:solidFill>
          <a:ln>
            <a:noFill/>
          </a:ln>
        </p:spPr>
        <p:txBody>
          <a:bodyPr wrap="square" lIns="45725" tIns="22850" rIns="45725" bIns="2285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900"/>
              <a:buFont typeface="Calibri" panose="020F0502020204030204"/>
              <a:buNone/>
              <a:defRPr sz="2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a:pPr algn="l">
              <a:lnSpc>
                <a:spcPct val="150000"/>
              </a:lnSpc>
            </a:pPr>
            <a:r>
              <a:rPr lang="en-US" altLang="zh-CN"/>
              <a:t>        </a:t>
            </a:r>
            <a:r>
              <a:rPr lang="zh-CN" altLang="en-US"/>
              <a:t>The digestive system is a group of organs (器官). </a:t>
            </a:r>
            <a:r>
              <a:rPr lang="zh-CN" altLang="en-US" b="1">
                <a:solidFill>
                  <a:srgbClr val="FF0000"/>
                </a:solidFill>
              </a:rPr>
              <a:t>①</a:t>
            </a:r>
            <a:r>
              <a:rPr lang="zh-CN" altLang="en-US"/>
              <a:t> They help humans to turn food into energy, and get rid of waste. </a:t>
            </a:r>
            <a:r>
              <a:rPr lang="zh-CN" altLang="en-US" b="1">
                <a:solidFill>
                  <a:srgbClr val="FF0000"/>
                </a:solidFill>
              </a:rPr>
              <a:t>②</a:t>
            </a:r>
            <a:r>
              <a:rPr lang="zh-CN" altLang="en-US"/>
              <a:t> The teeth in the mouth chew food. The tongue helps humans swallow. Food passes through a tube and gets to the stomach. </a:t>
            </a:r>
            <a:r>
              <a:rPr lang="zh-CN" altLang="en-US" b="1">
                <a:solidFill>
                  <a:srgbClr val="FF0000"/>
                </a:solidFill>
              </a:rPr>
              <a:t>③</a:t>
            </a:r>
            <a:r>
              <a:rPr lang="zh-CN" altLang="en-US"/>
              <a:t> The stomach breaks the food into a pulp. The food pulp then passes into the intestines. Nutrients from the food to into the blood. The rest of the food goes out of the body. The liver cleans the blood from the intestines. The clean blood then flows out and feeds the body with nutrients. </a:t>
            </a:r>
            <a:r>
              <a:rPr lang="zh-CN" altLang="en-US" b="1">
                <a:solidFill>
                  <a:srgbClr val="FF0000"/>
                </a:solidFill>
              </a:rPr>
              <a:t>④</a:t>
            </a:r>
            <a:endParaRPr lang="zh-CN" altLang="en-US" b="1">
              <a:solidFill>
                <a:srgbClr val="FF0000"/>
              </a:solidFill>
            </a:endParaRPr>
          </a:p>
        </p:txBody>
      </p:sp>
      <p:sp>
        <p:nvSpPr>
          <p:cNvPr id="5" name="标题 1"/>
          <p:cNvSpPr>
            <a:spLocks noGrp="1"/>
          </p:cNvSpPr>
          <p:nvPr/>
        </p:nvSpPr>
        <p:spPr>
          <a:xfrm>
            <a:off x="34925" y="478790"/>
            <a:ext cx="9093835" cy="4352290"/>
          </a:xfrm>
          <a:prstGeom prst="rect">
            <a:avLst/>
          </a:prstGeom>
          <a:solidFill>
            <a:schemeClr val="bg1"/>
          </a:solidFill>
          <a:ln>
            <a:noFill/>
          </a:ln>
        </p:spPr>
        <p:txBody>
          <a:bodyPr wrap="square" lIns="45725" tIns="22850" rIns="45725" bIns="2285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900"/>
              <a:buFont typeface="Calibri" panose="020F0502020204030204"/>
              <a:buNone/>
              <a:defRPr sz="2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SzPts val="700"/>
              <a:buFont typeface="Arial" panose="020B0604020202020204"/>
              <a:buNone/>
              <a:defRPr sz="9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a:pPr algn="l">
              <a:lnSpc>
                <a:spcPct val="150000"/>
              </a:lnSpc>
            </a:pPr>
            <a:r>
              <a:rPr lang="en-US" altLang="zh-CN"/>
              <a:t>    </a:t>
            </a:r>
            <a:r>
              <a:rPr lang="zh-CN" altLang="en-US"/>
              <a:t>The digestive system is a group of organs (器官). </a:t>
            </a:r>
            <a:r>
              <a:rPr lang="en-US" altLang="zh-CN" b="1">
                <a:solidFill>
                  <a:srgbClr val="FF0000"/>
                </a:solidFill>
              </a:rPr>
              <a:t>It mainly includes 7 organs.</a:t>
            </a:r>
            <a:r>
              <a:rPr lang="zh-CN" altLang="en-US"/>
              <a:t> They help humans to turn food into energy, and get rid of waste.  The teeth in the mouth chew food. The tongue helps humans swallow. Food passes through a tube and gets to the stomach.  The stomach breaks the food into a pulp. The food pulp then passes into the intestines. Nutrients from the food to into the blood. The rest of the food goes out of the body. The liver cleans the blood from the intestines. The clean blood then flows out and feeds the body with nutrients. </a:t>
            </a:r>
            <a:endParaRPr lang="zh-CN" altLang="en-US" b="1">
              <a:solidFill>
                <a:srgbClr val="FF0000"/>
              </a:solidFill>
            </a:endParaRPr>
          </a:p>
        </p:txBody>
      </p:sp>
      <p:sp>
        <p:nvSpPr>
          <p:cNvPr id="4" name="文本框 3"/>
          <p:cNvSpPr txBox="1"/>
          <p:nvPr/>
        </p:nvSpPr>
        <p:spPr>
          <a:xfrm>
            <a:off x="5804535" y="723900"/>
            <a:ext cx="34798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It</a:t>
            </a:r>
            <a:endParaRPr lang="en-US" altLang="zh-CN" sz="2200" b="1">
              <a:solidFill>
                <a:schemeClr val="accent1">
                  <a:lumMod val="75000"/>
                </a:schemeClr>
              </a:solidFill>
              <a:latin typeface="Calibri" panose="020F0502020204030204"/>
              <a:ea typeface="Calibri" panose="020F0502020204030204"/>
              <a:cs typeface="Calibri" panose="020F0502020204030204"/>
            </a:endParaRPr>
          </a:p>
        </p:txBody>
      </p:sp>
      <p:sp>
        <p:nvSpPr>
          <p:cNvPr id="6" name="文本框 5"/>
          <p:cNvSpPr txBox="1"/>
          <p:nvPr/>
        </p:nvSpPr>
        <p:spPr>
          <a:xfrm>
            <a:off x="224790" y="723900"/>
            <a:ext cx="255651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digestive system</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7" name="文本框 6"/>
          <p:cNvSpPr txBox="1"/>
          <p:nvPr/>
        </p:nvSpPr>
        <p:spPr>
          <a:xfrm>
            <a:off x="7864475" y="735330"/>
            <a:ext cx="115824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7 organs</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8" name="文本框 7"/>
          <p:cNvSpPr txBox="1"/>
          <p:nvPr/>
        </p:nvSpPr>
        <p:spPr>
          <a:xfrm>
            <a:off x="-22225" y="1233805"/>
            <a:ext cx="733425"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They</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35" name="Google Shape;259;p24"/>
          <p:cNvSpPr txBox="1"/>
          <p:nvPr/>
        </p:nvSpPr>
        <p:spPr>
          <a:xfrm>
            <a:off x="73660" y="4255135"/>
            <a:ext cx="7642860" cy="307340"/>
          </a:xfrm>
          <a:prstGeom prst="rect">
            <a:avLst/>
          </a:prstGeom>
          <a:solidFill>
            <a:schemeClr val="bg1"/>
          </a:solidFill>
          <a:ln>
            <a:noFill/>
          </a:ln>
        </p:spPr>
        <p:txBody>
          <a:bodyPr spcFirstLastPara="1" wrap="square" lIns="0" tIns="0" rIns="0" bIns="0" anchor="t" anchorCtr="0">
            <a:spAutoFit/>
          </a:bodyPr>
          <a:p>
            <a:pPr marL="0" marR="0" lvl="0" algn="l" rtl="0">
              <a:lnSpc>
                <a:spcPct val="100000"/>
              </a:lnSpc>
              <a:spcBef>
                <a:spcPts val="0"/>
              </a:spcBef>
              <a:spcAft>
                <a:spcPts val="0"/>
              </a:spcAft>
              <a:buSzTx/>
              <a:buNone/>
            </a:pPr>
            <a:r>
              <a:rPr lang="en-US" altLang="en-GB" sz="2000" b="0" i="0" u="none" strike="noStrike" cap="none">
                <a:solidFill>
                  <a:srgbClr val="FF0000"/>
                </a:solidFill>
                <a:latin typeface="Paytone One"/>
                <a:ea typeface="Paytone One"/>
                <a:cs typeface="Paytone One"/>
                <a:sym typeface="Paytone One"/>
              </a:rPr>
              <a:t>Tip4 :  Pay attention to the personal pronouns (</a:t>
            </a:r>
            <a:r>
              <a:rPr lang="zh-CN" altLang="en-US" sz="2000" b="0" i="0" u="none" strike="noStrike" cap="none">
                <a:solidFill>
                  <a:srgbClr val="FF0000"/>
                </a:solidFill>
                <a:latin typeface="Paytone One"/>
                <a:ea typeface="Paytone One"/>
                <a:cs typeface="Paytone One"/>
                <a:sym typeface="Paytone One"/>
              </a:rPr>
              <a:t>人称代词</a:t>
            </a:r>
            <a:r>
              <a:rPr lang="en-US" altLang="en-GB" sz="2000" b="0" i="0" u="none" strike="noStrike" cap="none">
                <a:solidFill>
                  <a:srgbClr val="FF0000"/>
                </a:solidFill>
                <a:latin typeface="Paytone One"/>
                <a:ea typeface="Paytone One"/>
                <a:cs typeface="Paytone One"/>
                <a:sym typeface="Paytone One"/>
              </a:rPr>
              <a:t>).</a:t>
            </a:r>
            <a:endParaRPr lang="zh-CN" altLang="en-US" sz="2000" b="0" i="0" u="none" strike="noStrike" cap="none">
              <a:solidFill>
                <a:srgbClr val="FF0000"/>
              </a:solidFill>
              <a:latin typeface="Paytone One"/>
              <a:ea typeface="宋体" charset="0"/>
              <a:cs typeface="Paytone One"/>
              <a:sym typeface="Paytone One"/>
            </a:endParaRPr>
          </a:p>
        </p:txBody>
      </p:sp>
      <p:sp>
        <p:nvSpPr>
          <p:cNvPr id="9" name="文本框 8"/>
          <p:cNvSpPr txBox="1"/>
          <p:nvPr/>
        </p:nvSpPr>
        <p:spPr>
          <a:xfrm>
            <a:off x="7432675" y="1221105"/>
            <a:ext cx="1284605"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teeth</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0" name="文本框 9"/>
          <p:cNvSpPr txBox="1"/>
          <p:nvPr/>
        </p:nvSpPr>
        <p:spPr>
          <a:xfrm>
            <a:off x="-22225" y="1742440"/>
            <a:ext cx="1387475"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mouth</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1" name="文本框 10"/>
          <p:cNvSpPr txBox="1"/>
          <p:nvPr/>
        </p:nvSpPr>
        <p:spPr>
          <a:xfrm>
            <a:off x="2567305" y="1733550"/>
            <a:ext cx="147828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tongue</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3" name="文本框 12"/>
          <p:cNvSpPr txBox="1"/>
          <p:nvPr/>
        </p:nvSpPr>
        <p:spPr>
          <a:xfrm>
            <a:off x="-23495" y="2233295"/>
            <a:ext cx="90932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a tube</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4" name="文本框 13"/>
          <p:cNvSpPr txBox="1"/>
          <p:nvPr/>
        </p:nvSpPr>
        <p:spPr>
          <a:xfrm>
            <a:off x="3698240" y="2244090"/>
            <a:ext cx="164592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stomach</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5" name="文本框 14"/>
          <p:cNvSpPr txBox="1"/>
          <p:nvPr/>
        </p:nvSpPr>
        <p:spPr>
          <a:xfrm>
            <a:off x="3042285" y="2739390"/>
            <a:ext cx="1738630"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intestines</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6" name="文本框 15"/>
          <p:cNvSpPr txBox="1"/>
          <p:nvPr/>
        </p:nvSpPr>
        <p:spPr>
          <a:xfrm>
            <a:off x="5556250" y="3239770"/>
            <a:ext cx="1163955" cy="429895"/>
          </a:xfrm>
          <a:prstGeom prst="rect">
            <a:avLst/>
          </a:prstGeom>
          <a:noFill/>
        </p:spPr>
        <p:txBody>
          <a:bodyPr wrap="none" rtlCol="0">
            <a:spAutoFit/>
          </a:bodyPr>
          <a:p>
            <a:r>
              <a:rPr lang="en-US" altLang="zh-CN" sz="2200" b="1">
                <a:solidFill>
                  <a:schemeClr val="bg2"/>
                </a:solidFill>
                <a:latin typeface="Calibri" panose="020F0502020204030204"/>
                <a:ea typeface="Calibri" panose="020F0502020204030204"/>
                <a:cs typeface="Calibri" panose="020F0502020204030204"/>
              </a:rPr>
              <a:t>The liver</a:t>
            </a:r>
            <a:endParaRPr lang="en-US" altLang="zh-CN" sz="2200" b="1">
              <a:solidFill>
                <a:schemeClr val="bg2"/>
              </a:solidFill>
              <a:latin typeface="Calibri" panose="020F0502020204030204"/>
              <a:ea typeface="Calibri" panose="020F0502020204030204"/>
              <a:cs typeface="Calibri" panose="020F0502020204030204"/>
            </a:endParaRPr>
          </a:p>
        </p:txBody>
      </p:sp>
      <p:sp>
        <p:nvSpPr>
          <p:cNvPr id="17" name="Google Shape;259;p24"/>
          <p:cNvSpPr txBox="1"/>
          <p:nvPr/>
        </p:nvSpPr>
        <p:spPr>
          <a:xfrm>
            <a:off x="77470" y="4277995"/>
            <a:ext cx="8944610" cy="307340"/>
          </a:xfrm>
          <a:prstGeom prst="rect">
            <a:avLst/>
          </a:prstGeom>
          <a:solidFill>
            <a:schemeClr val="bg1"/>
          </a:solidFill>
          <a:ln>
            <a:noFill/>
          </a:ln>
        </p:spPr>
        <p:txBody>
          <a:bodyPr spcFirstLastPara="1" wrap="square" lIns="0" tIns="0" rIns="0" bIns="0" anchor="t" anchorCtr="0">
            <a:spAutoFit/>
          </a:bodyPr>
          <a:p>
            <a:pPr marL="0" marR="0" lvl="0" algn="l" rtl="0">
              <a:lnSpc>
                <a:spcPct val="100000"/>
              </a:lnSpc>
              <a:spcBef>
                <a:spcPts val="0"/>
              </a:spcBef>
              <a:spcAft>
                <a:spcPts val="0"/>
              </a:spcAft>
              <a:buSzTx/>
              <a:buNone/>
            </a:pPr>
            <a:r>
              <a:rPr lang="en-US" altLang="en-GB" sz="2000" b="0" i="0" u="none" strike="noStrike" cap="none">
                <a:solidFill>
                  <a:srgbClr val="FF0000"/>
                </a:solidFill>
                <a:latin typeface="Paytone One"/>
                <a:ea typeface="Paytone One"/>
                <a:cs typeface="Paytone One"/>
                <a:sym typeface="Paytone One"/>
              </a:rPr>
              <a:t>Tip5 :  The first few sentences are </a:t>
            </a:r>
            <a:r>
              <a:rPr lang="en-US" sz="2000" b="0" i="0" u="none" strike="noStrike" cap="none">
                <a:solidFill>
                  <a:srgbClr val="FF0000"/>
                </a:solidFill>
                <a:latin typeface="Paytone One"/>
                <a:ea typeface="Paytone One"/>
                <a:cs typeface="Paytone One"/>
                <a:sym typeface="Paytone One"/>
              </a:rPr>
              <a:t>usually </a:t>
            </a:r>
            <a:r>
              <a:rPr lang="en-US" altLang="en-GB" sz="2000" b="0" i="0" u="none" strike="noStrike" cap="none">
                <a:solidFill>
                  <a:srgbClr val="FF0000"/>
                </a:solidFill>
                <a:latin typeface="Paytone One"/>
                <a:ea typeface="Paytone One"/>
                <a:cs typeface="Paytone One"/>
                <a:sym typeface="Paytone One"/>
              </a:rPr>
              <a:t>the main idea of this part.</a:t>
            </a:r>
            <a:endParaRPr lang="zh-CN" altLang="en-US" sz="2000" b="0" i="0" u="none" strike="noStrike" cap="none">
              <a:solidFill>
                <a:srgbClr val="FF0000"/>
              </a:solidFill>
              <a:latin typeface="Paytone One"/>
              <a:ea typeface="宋体" charset="0"/>
              <a:cs typeface="Paytone One"/>
              <a:sym typeface="Paytone One"/>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barn(inVertical)">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wipe(left)">
                                      <p:cBhvr>
                                        <p:cTn id="17" dur="500"/>
                                        <p:tgtEl>
                                          <p:spTgt spid="33"/>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barn(inVertical)">
                                      <p:cBhvr>
                                        <p:cTn id="22" dur="500"/>
                                        <p:tgtEl>
                                          <p:spTgt spid="4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wipe(left)">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wipe(left)">
                                      <p:cBhvr>
                                        <p:cTn id="37" dur="500"/>
                                        <p:tgtEl>
                                          <p:spTgt spid="3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wipe(left)">
                                      <p:cBhvr>
                                        <p:cTn id="42" dur="500"/>
                                        <p:tgtEl>
                                          <p:spTgt spid="38"/>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42"/>
                                        </p:tgtEl>
                                        <p:attrNameLst>
                                          <p:attrName>style.visibility</p:attrName>
                                        </p:attrNameLst>
                                      </p:cBhvr>
                                      <p:to>
                                        <p:strVal val="visible"/>
                                      </p:to>
                                    </p:set>
                                    <p:animEffect transition="in" filter="barn(inVertical)">
                                      <p:cBhvr>
                                        <p:cTn id="47" dur="500"/>
                                        <p:tgtEl>
                                          <p:spTgt spid="42"/>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43"/>
                                        </p:tgtEl>
                                        <p:attrNameLst>
                                          <p:attrName>style.visibility</p:attrName>
                                        </p:attrNameLst>
                                      </p:cBhvr>
                                      <p:to>
                                        <p:strVal val="visible"/>
                                      </p:to>
                                    </p:set>
                                    <p:animEffect transition="in" filter="barn(inVertical)">
                                      <p:cBhvr>
                                        <p:cTn id="52" dur="500"/>
                                        <p:tgtEl>
                                          <p:spTgt spid="43"/>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45"/>
                                        </p:tgtEl>
                                        <p:attrNameLst>
                                          <p:attrName>style.visibility</p:attrName>
                                        </p:attrNameLst>
                                      </p:cBhvr>
                                      <p:to>
                                        <p:strVal val="visible"/>
                                      </p:to>
                                    </p:set>
                                    <p:animEffect transition="in" filter="wipe(left)">
                                      <p:cBhvr>
                                        <p:cTn id="57" dur="500"/>
                                        <p:tgtEl>
                                          <p:spTgt spid="45"/>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44"/>
                                        </p:tgtEl>
                                        <p:attrNameLst>
                                          <p:attrName>style.visibility</p:attrName>
                                        </p:attrNameLst>
                                      </p:cBhvr>
                                      <p:to>
                                        <p:strVal val="visible"/>
                                      </p:to>
                                    </p:set>
                                    <p:animEffect transition="in" filter="barn(inVertical)">
                                      <p:cBhvr>
                                        <p:cTn id="62" dur="500"/>
                                        <p:tgtEl>
                                          <p:spTgt spid="44"/>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8" fill="hold" nodeType="clickEffect">
                                  <p:stCondLst>
                                    <p:cond delay="0"/>
                                  </p:stCondLst>
                                  <p:childTnLst>
                                    <p:set>
                                      <p:cBhvr>
                                        <p:cTn id="66" dur="1" fill="hold">
                                          <p:stCondLst>
                                            <p:cond delay="0"/>
                                          </p:stCondLst>
                                        </p:cTn>
                                        <p:tgtEl>
                                          <p:spTgt spid="48"/>
                                        </p:tgtEl>
                                        <p:attrNameLst>
                                          <p:attrName>style.visibility</p:attrName>
                                        </p:attrNameLst>
                                      </p:cBhvr>
                                      <p:to>
                                        <p:strVal val="visible"/>
                                      </p:to>
                                    </p:set>
                                    <p:animEffect transition="in" filter="wipe(left)">
                                      <p:cBhvr>
                                        <p:cTn id="67" dur="500"/>
                                        <p:tgtEl>
                                          <p:spTgt spid="48"/>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nodeType="clickEffect">
                                  <p:stCondLst>
                                    <p:cond delay="0"/>
                                  </p:stCondLst>
                                  <p:childTnLst>
                                    <p:set>
                                      <p:cBhvr>
                                        <p:cTn id="71" dur="1" fill="hold">
                                          <p:stCondLst>
                                            <p:cond delay="0"/>
                                          </p:stCondLst>
                                        </p:cTn>
                                        <p:tgtEl>
                                          <p:spTgt spid="28"/>
                                        </p:tgtEl>
                                        <p:attrNameLst>
                                          <p:attrName>style.visibility</p:attrName>
                                        </p:attrNameLst>
                                      </p:cBhvr>
                                      <p:to>
                                        <p:strVal val="visible"/>
                                      </p:to>
                                    </p:set>
                                    <p:animEffect transition="in" filter="barn(inVertical)">
                                      <p:cBhvr>
                                        <p:cTn id="72" dur="500"/>
                                        <p:tgtEl>
                                          <p:spTgt spid="28"/>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nodeType="clickEffect">
                                  <p:stCondLst>
                                    <p:cond delay="0"/>
                                  </p:stCondLst>
                                  <p:childTnLst>
                                    <p:set>
                                      <p:cBhvr>
                                        <p:cTn id="76" dur="1" fill="hold">
                                          <p:stCondLst>
                                            <p:cond delay="0"/>
                                          </p:stCondLst>
                                        </p:cTn>
                                        <p:tgtEl>
                                          <p:spTgt spid="30"/>
                                        </p:tgtEl>
                                        <p:attrNameLst>
                                          <p:attrName>style.visibility</p:attrName>
                                        </p:attrNameLst>
                                      </p:cBhvr>
                                      <p:to>
                                        <p:strVal val="visible"/>
                                      </p:to>
                                    </p:set>
                                    <p:animEffect transition="in" filter="barn(inVertical)">
                                      <p:cBhvr>
                                        <p:cTn id="77" dur="500"/>
                                        <p:tgtEl>
                                          <p:spTgt spid="30"/>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nodeType="clickEffect">
                                  <p:stCondLst>
                                    <p:cond delay="0"/>
                                  </p:stCondLst>
                                  <p:childTnLst>
                                    <p:set>
                                      <p:cBhvr>
                                        <p:cTn id="81" dur="1" fill="hold">
                                          <p:stCondLst>
                                            <p:cond delay="0"/>
                                          </p:stCondLst>
                                        </p:cTn>
                                        <p:tgtEl>
                                          <p:spTgt spid="32"/>
                                        </p:tgtEl>
                                        <p:attrNameLst>
                                          <p:attrName>style.visibility</p:attrName>
                                        </p:attrNameLst>
                                      </p:cBhvr>
                                      <p:to>
                                        <p:strVal val="visible"/>
                                      </p:to>
                                    </p:set>
                                    <p:animEffect transition="in" filter="barn(inVertical)">
                                      <p:cBhvr>
                                        <p:cTn id="82" dur="500"/>
                                        <p:tgtEl>
                                          <p:spTgt spid="32"/>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nodeType="clickEffect">
                                  <p:stCondLst>
                                    <p:cond delay="0"/>
                                  </p:stCondLst>
                                  <p:childTnLst>
                                    <p:set>
                                      <p:cBhvr>
                                        <p:cTn id="86" dur="1" fill="hold">
                                          <p:stCondLst>
                                            <p:cond delay="0"/>
                                          </p:stCondLst>
                                        </p:cTn>
                                        <p:tgtEl>
                                          <p:spTgt spid="51"/>
                                        </p:tgtEl>
                                        <p:attrNameLst>
                                          <p:attrName>style.visibility</p:attrName>
                                        </p:attrNameLst>
                                      </p:cBhvr>
                                      <p:to>
                                        <p:strVal val="visible"/>
                                      </p:to>
                                    </p:set>
                                    <p:animEffect transition="in" filter="wipe(right)">
                                      <p:cBhvr>
                                        <p:cTn id="87" dur="500"/>
                                        <p:tgtEl>
                                          <p:spTgt spid="51"/>
                                        </p:tgtEl>
                                      </p:cBhvr>
                                    </p:animEffect>
                                  </p:childTnLst>
                                </p:cTn>
                              </p:par>
                            </p:childTnLst>
                          </p:cTn>
                        </p:par>
                      </p:childTnLst>
                    </p:cTn>
                  </p:par>
                  <p:par>
                    <p:cTn id="88" fill="hold">
                      <p:stCondLst>
                        <p:cond delay="indefinite"/>
                      </p:stCondLst>
                      <p:childTnLst>
                        <p:par>
                          <p:cTn id="89" fill="hold">
                            <p:stCondLst>
                              <p:cond delay="0"/>
                            </p:stCondLst>
                            <p:childTnLst>
                              <p:par>
                                <p:cTn id="90" presetID="16" presetClass="entr" presetSubtype="21" fill="hold" grpId="0" nodeType="clickEffect">
                                  <p:stCondLst>
                                    <p:cond delay="0"/>
                                  </p:stCondLst>
                                  <p:childTnLst>
                                    <p:set>
                                      <p:cBhvr>
                                        <p:cTn id="91" dur="1" fill="hold">
                                          <p:stCondLst>
                                            <p:cond delay="0"/>
                                          </p:stCondLst>
                                        </p:cTn>
                                        <p:tgtEl>
                                          <p:spTgt spid="57"/>
                                        </p:tgtEl>
                                        <p:attrNameLst>
                                          <p:attrName>style.visibility</p:attrName>
                                        </p:attrNameLst>
                                      </p:cBhvr>
                                      <p:to>
                                        <p:strVal val="visible"/>
                                      </p:to>
                                    </p:set>
                                    <p:animEffect transition="in" filter="barn(inVertical)">
                                      <p:cBhvr>
                                        <p:cTn id="92" dur="500"/>
                                        <p:tgtEl>
                                          <p:spTgt spid="57"/>
                                        </p:tgtEl>
                                      </p:cBhvr>
                                    </p:animEffect>
                                  </p:childTnLst>
                                </p:cTn>
                              </p:par>
                            </p:childTnLst>
                          </p:cTn>
                        </p:par>
                      </p:childTnLst>
                    </p:cTn>
                  </p:par>
                  <p:par>
                    <p:cTn id="93" fill="hold">
                      <p:stCondLst>
                        <p:cond delay="indefinite"/>
                      </p:stCondLst>
                      <p:childTnLst>
                        <p:par>
                          <p:cTn id="94" fill="hold">
                            <p:stCondLst>
                              <p:cond delay="0"/>
                            </p:stCondLst>
                            <p:childTnLst>
                              <p:par>
                                <p:cTn id="95" presetID="22" presetClass="entr" presetSubtype="2" fill="hold" nodeType="clickEffect">
                                  <p:stCondLst>
                                    <p:cond delay="0"/>
                                  </p:stCondLst>
                                  <p:childTnLst>
                                    <p:set>
                                      <p:cBhvr>
                                        <p:cTn id="96" dur="1" fill="hold">
                                          <p:stCondLst>
                                            <p:cond delay="0"/>
                                          </p:stCondLst>
                                        </p:cTn>
                                        <p:tgtEl>
                                          <p:spTgt spid="54"/>
                                        </p:tgtEl>
                                        <p:attrNameLst>
                                          <p:attrName>style.visibility</p:attrName>
                                        </p:attrNameLst>
                                      </p:cBhvr>
                                      <p:to>
                                        <p:strVal val="visible"/>
                                      </p:to>
                                    </p:set>
                                    <p:animEffect transition="in" filter="wipe(right)">
                                      <p:cBhvr>
                                        <p:cTn id="97" dur="500"/>
                                        <p:tgtEl>
                                          <p:spTgt spid="54"/>
                                        </p:tgtEl>
                                      </p:cBhvr>
                                    </p:animEffect>
                                  </p:childTnLst>
                                </p:cTn>
                              </p:par>
                            </p:childTnLst>
                          </p:cTn>
                        </p:par>
                      </p:childTnLst>
                    </p:cTn>
                  </p:par>
                  <p:par>
                    <p:cTn id="98" fill="hold">
                      <p:stCondLst>
                        <p:cond delay="indefinite"/>
                      </p:stCondLst>
                      <p:childTnLst>
                        <p:par>
                          <p:cTn id="99" fill="hold">
                            <p:stCondLst>
                              <p:cond delay="0"/>
                            </p:stCondLst>
                            <p:childTnLst>
                              <p:par>
                                <p:cTn id="100" presetID="16" presetClass="entr" presetSubtype="21" fill="hold" grpId="0" nodeType="clickEffect">
                                  <p:stCondLst>
                                    <p:cond delay="0"/>
                                  </p:stCondLst>
                                  <p:childTnLst>
                                    <p:set>
                                      <p:cBhvr>
                                        <p:cTn id="101" dur="1" fill="hold">
                                          <p:stCondLst>
                                            <p:cond delay="0"/>
                                          </p:stCondLst>
                                        </p:cTn>
                                        <p:tgtEl>
                                          <p:spTgt spid="58"/>
                                        </p:tgtEl>
                                        <p:attrNameLst>
                                          <p:attrName>style.visibility</p:attrName>
                                        </p:attrNameLst>
                                      </p:cBhvr>
                                      <p:to>
                                        <p:strVal val="visible"/>
                                      </p:to>
                                    </p:set>
                                    <p:animEffect transition="in" filter="barn(inVertical)">
                                      <p:cBhvr>
                                        <p:cTn id="102" dur="500"/>
                                        <p:tgtEl>
                                          <p:spTgt spid="58"/>
                                        </p:tgtEl>
                                      </p:cBhvr>
                                    </p:animEffect>
                                  </p:childTnLst>
                                </p:cTn>
                              </p:par>
                            </p:childTnLst>
                          </p:cTn>
                        </p:par>
                      </p:childTnLst>
                    </p:cTn>
                  </p:par>
                  <p:par>
                    <p:cTn id="103" fill="hold">
                      <p:stCondLst>
                        <p:cond delay="indefinite"/>
                      </p:stCondLst>
                      <p:childTnLst>
                        <p:par>
                          <p:cTn id="104" fill="hold">
                            <p:stCondLst>
                              <p:cond delay="0"/>
                            </p:stCondLst>
                            <p:childTnLst>
                              <p:par>
                                <p:cTn id="105" presetID="16" presetClass="entr" presetSubtype="21" fill="hold" nodeType="clickEffect">
                                  <p:stCondLst>
                                    <p:cond delay="0"/>
                                  </p:stCondLst>
                                  <p:childTnLst>
                                    <p:set>
                                      <p:cBhvr>
                                        <p:cTn id="106" dur="1" fill="hold">
                                          <p:stCondLst>
                                            <p:cond delay="0"/>
                                          </p:stCondLst>
                                        </p:cTn>
                                        <p:tgtEl>
                                          <p:spTgt spid="31"/>
                                        </p:tgtEl>
                                        <p:attrNameLst>
                                          <p:attrName>style.visibility</p:attrName>
                                        </p:attrNameLst>
                                      </p:cBhvr>
                                      <p:to>
                                        <p:strVal val="visible"/>
                                      </p:to>
                                    </p:set>
                                    <p:animEffect transition="in" filter="barn(inVertical)">
                                      <p:cBhvr>
                                        <p:cTn id="107" dur="500"/>
                                        <p:tgtEl>
                                          <p:spTgt spid="31"/>
                                        </p:tgtEl>
                                      </p:cBhvr>
                                    </p:animEffect>
                                  </p:childTnLst>
                                </p:cTn>
                              </p:par>
                            </p:childTnLst>
                          </p:cTn>
                        </p:par>
                      </p:childTnLst>
                    </p:cTn>
                  </p:par>
                  <p:par>
                    <p:cTn id="108" fill="hold">
                      <p:stCondLst>
                        <p:cond delay="indefinite"/>
                      </p:stCondLst>
                      <p:childTnLst>
                        <p:par>
                          <p:cTn id="109" fill="hold">
                            <p:stCondLst>
                              <p:cond delay="0"/>
                            </p:stCondLst>
                            <p:childTnLst>
                              <p:par>
                                <p:cTn id="110" presetID="16" presetClass="entr" presetSubtype="21" fill="hold" nodeType="clickEffect">
                                  <p:stCondLst>
                                    <p:cond delay="0"/>
                                  </p:stCondLst>
                                  <p:childTnLst>
                                    <p:set>
                                      <p:cBhvr>
                                        <p:cTn id="111" dur="1" fill="hold">
                                          <p:stCondLst>
                                            <p:cond delay="0"/>
                                          </p:stCondLst>
                                        </p:cTn>
                                        <p:tgtEl>
                                          <p:spTgt spid="29"/>
                                        </p:tgtEl>
                                        <p:attrNameLst>
                                          <p:attrName>style.visibility</p:attrName>
                                        </p:attrNameLst>
                                      </p:cBhvr>
                                      <p:to>
                                        <p:strVal val="visible"/>
                                      </p:to>
                                    </p:set>
                                    <p:animEffect transition="in" filter="barn(inVertical)">
                                      <p:cBhvr>
                                        <p:cTn id="112" dur="500"/>
                                        <p:tgtEl>
                                          <p:spTgt spid="29"/>
                                        </p:tgtEl>
                                      </p:cBhvr>
                                    </p:animEffect>
                                  </p:childTnLst>
                                </p:cTn>
                              </p:par>
                            </p:childTnLst>
                          </p:cTn>
                        </p:par>
                      </p:childTnLst>
                    </p:cTn>
                  </p:par>
                  <p:par>
                    <p:cTn id="113" fill="hold">
                      <p:stCondLst>
                        <p:cond delay="indefinite"/>
                      </p:stCondLst>
                      <p:childTnLst>
                        <p:par>
                          <p:cTn id="114" fill="hold">
                            <p:stCondLst>
                              <p:cond delay="0"/>
                            </p:stCondLst>
                            <p:childTnLst>
                              <p:par>
                                <p:cTn id="115" presetID="16" presetClass="entr" presetSubtype="21" fill="hold" grpId="0" nodeType="clickEffect">
                                  <p:stCondLst>
                                    <p:cond delay="0"/>
                                  </p:stCondLst>
                                  <p:childTnLst>
                                    <p:set>
                                      <p:cBhvr>
                                        <p:cTn id="116" dur="1" fill="hold">
                                          <p:stCondLst>
                                            <p:cond delay="0"/>
                                          </p:stCondLst>
                                        </p:cTn>
                                        <p:tgtEl>
                                          <p:spTgt spid="2"/>
                                        </p:tgtEl>
                                        <p:attrNameLst>
                                          <p:attrName>style.visibility</p:attrName>
                                        </p:attrNameLst>
                                      </p:cBhvr>
                                      <p:to>
                                        <p:strVal val="visible"/>
                                      </p:to>
                                    </p:set>
                                    <p:animEffect transition="in" filter="barn(inVertical)">
                                      <p:cBhvr>
                                        <p:cTn id="117" dur="500"/>
                                        <p:tgtEl>
                                          <p:spTgt spid="2"/>
                                        </p:tgtEl>
                                      </p:cBhvr>
                                    </p:animEffect>
                                  </p:childTnLst>
                                </p:cTn>
                              </p:par>
                            </p:childTnLst>
                          </p:cTn>
                        </p:par>
                      </p:childTnLst>
                    </p:cTn>
                  </p:par>
                  <p:par>
                    <p:cTn id="118" fill="hold">
                      <p:stCondLst>
                        <p:cond delay="indefinite"/>
                      </p:stCondLst>
                      <p:childTnLst>
                        <p:par>
                          <p:cTn id="119" fill="hold">
                            <p:stCondLst>
                              <p:cond delay="0"/>
                            </p:stCondLst>
                            <p:childTnLst>
                              <p:par>
                                <p:cTn id="120" presetID="9" presetClass="entr" presetSubtype="0" fill="hold" grpId="0" nodeType="clickEffect">
                                  <p:stCondLst>
                                    <p:cond delay="0"/>
                                  </p:stCondLst>
                                  <p:childTnLst>
                                    <p:set>
                                      <p:cBhvr>
                                        <p:cTn id="121" dur="1" fill="hold">
                                          <p:stCondLst>
                                            <p:cond delay="0"/>
                                          </p:stCondLst>
                                        </p:cTn>
                                        <p:tgtEl>
                                          <p:spTgt spid="3"/>
                                        </p:tgtEl>
                                        <p:attrNameLst>
                                          <p:attrName>style.visibility</p:attrName>
                                        </p:attrNameLst>
                                      </p:cBhvr>
                                      <p:to>
                                        <p:strVal val="visible"/>
                                      </p:to>
                                    </p:set>
                                    <p:animEffect transition="in" filter="dissolve">
                                      <p:cBhvr>
                                        <p:cTn id="122" dur="500"/>
                                        <p:tgtEl>
                                          <p:spTgt spid="3"/>
                                        </p:tgtEl>
                                      </p:cBhvr>
                                    </p:animEffect>
                                  </p:childTnLst>
                                </p:cTn>
                              </p:par>
                            </p:childTnLst>
                          </p:cTn>
                        </p:par>
                      </p:childTnLst>
                    </p:cTn>
                  </p:par>
                  <p:par>
                    <p:cTn id="123" fill="hold">
                      <p:stCondLst>
                        <p:cond delay="indefinite"/>
                      </p:stCondLst>
                      <p:childTnLst>
                        <p:par>
                          <p:cTn id="124" fill="hold">
                            <p:stCondLst>
                              <p:cond delay="0"/>
                            </p:stCondLst>
                            <p:childTnLst>
                              <p:par>
                                <p:cTn id="125" presetID="9" presetClass="entr" presetSubtype="0" fill="hold" grpId="0" nodeType="clickEffect">
                                  <p:stCondLst>
                                    <p:cond delay="0"/>
                                  </p:stCondLst>
                                  <p:childTnLst>
                                    <p:set>
                                      <p:cBhvr>
                                        <p:cTn id="126" dur="1" fill="hold">
                                          <p:stCondLst>
                                            <p:cond delay="0"/>
                                          </p:stCondLst>
                                        </p:cTn>
                                        <p:tgtEl>
                                          <p:spTgt spid="5"/>
                                        </p:tgtEl>
                                        <p:attrNameLst>
                                          <p:attrName>style.visibility</p:attrName>
                                        </p:attrNameLst>
                                      </p:cBhvr>
                                      <p:to>
                                        <p:strVal val="visible"/>
                                      </p:to>
                                    </p:set>
                                    <p:animEffect transition="in" filter="dissolve">
                                      <p:cBhvr>
                                        <p:cTn id="127" dur="500"/>
                                        <p:tgtEl>
                                          <p:spTgt spid="5"/>
                                        </p:tgtEl>
                                      </p:cBhvr>
                                    </p:animEffect>
                                  </p:childTnLst>
                                </p:cTn>
                              </p:par>
                            </p:childTnLst>
                          </p:cTn>
                        </p:par>
                      </p:childTnLst>
                    </p:cTn>
                  </p:par>
                  <p:par>
                    <p:cTn id="128" fill="hold">
                      <p:stCondLst>
                        <p:cond delay="indefinite"/>
                      </p:stCondLst>
                      <p:childTnLst>
                        <p:par>
                          <p:cTn id="129" fill="hold">
                            <p:stCondLst>
                              <p:cond delay="0"/>
                            </p:stCondLst>
                            <p:childTnLst>
                              <p:par>
                                <p:cTn id="130" presetID="12" presetClass="entr" presetSubtype="4" fill="hold" grpId="0" nodeType="clickEffect">
                                  <p:stCondLst>
                                    <p:cond delay="0"/>
                                  </p:stCondLst>
                                  <p:childTnLst>
                                    <p:set>
                                      <p:cBhvr>
                                        <p:cTn id="131" dur="1" fill="hold">
                                          <p:stCondLst>
                                            <p:cond delay="0"/>
                                          </p:stCondLst>
                                        </p:cTn>
                                        <p:tgtEl>
                                          <p:spTgt spid="4"/>
                                        </p:tgtEl>
                                        <p:attrNameLst>
                                          <p:attrName>style.visibility</p:attrName>
                                        </p:attrNameLst>
                                      </p:cBhvr>
                                      <p:to>
                                        <p:strVal val="visible"/>
                                      </p:to>
                                    </p:set>
                                    <p:anim calcmode="lin" valueType="num">
                                      <p:cBhvr additive="base">
                                        <p:cTn id="132" dur="500"/>
                                        <p:tgtEl>
                                          <p:spTgt spid="4"/>
                                        </p:tgtEl>
                                        <p:attrNameLst>
                                          <p:attrName>ppt_y</p:attrName>
                                        </p:attrNameLst>
                                      </p:cBhvr>
                                      <p:tavLst>
                                        <p:tav tm="0">
                                          <p:val>
                                            <p:strVal val="#ppt_y+#ppt_h*1.125000"/>
                                          </p:val>
                                        </p:tav>
                                        <p:tav tm="100000">
                                          <p:val>
                                            <p:strVal val="#ppt_y"/>
                                          </p:val>
                                        </p:tav>
                                      </p:tavLst>
                                    </p:anim>
                                    <p:animEffect transition="in" filter="wipe(up)">
                                      <p:cBhvr>
                                        <p:cTn id="133" dur="500"/>
                                        <p:tgtEl>
                                          <p:spTgt spid="4"/>
                                        </p:tgtEl>
                                      </p:cBhvr>
                                    </p:animEffect>
                                  </p:childTnLst>
                                </p:cTn>
                              </p:par>
                            </p:childTnLst>
                          </p:cTn>
                        </p:par>
                      </p:childTnLst>
                    </p:cTn>
                  </p:par>
                  <p:par>
                    <p:cTn id="134" fill="hold">
                      <p:stCondLst>
                        <p:cond delay="indefinite"/>
                      </p:stCondLst>
                      <p:childTnLst>
                        <p:par>
                          <p:cTn id="135" fill="hold">
                            <p:stCondLst>
                              <p:cond delay="0"/>
                            </p:stCondLst>
                            <p:childTnLst>
                              <p:par>
                                <p:cTn id="136" presetID="12" presetClass="entr" presetSubtype="4" fill="hold" grpId="0" nodeType="clickEffect">
                                  <p:stCondLst>
                                    <p:cond delay="0"/>
                                  </p:stCondLst>
                                  <p:childTnLst>
                                    <p:set>
                                      <p:cBhvr>
                                        <p:cTn id="137" dur="1" fill="hold">
                                          <p:stCondLst>
                                            <p:cond delay="0"/>
                                          </p:stCondLst>
                                        </p:cTn>
                                        <p:tgtEl>
                                          <p:spTgt spid="6"/>
                                        </p:tgtEl>
                                        <p:attrNameLst>
                                          <p:attrName>style.visibility</p:attrName>
                                        </p:attrNameLst>
                                      </p:cBhvr>
                                      <p:to>
                                        <p:strVal val="visible"/>
                                      </p:to>
                                    </p:set>
                                    <p:anim calcmode="lin" valueType="num">
                                      <p:cBhvr additive="base">
                                        <p:cTn id="138" dur="500"/>
                                        <p:tgtEl>
                                          <p:spTgt spid="6"/>
                                        </p:tgtEl>
                                        <p:attrNameLst>
                                          <p:attrName>ppt_y</p:attrName>
                                        </p:attrNameLst>
                                      </p:cBhvr>
                                      <p:tavLst>
                                        <p:tav tm="0">
                                          <p:val>
                                            <p:strVal val="#ppt_y+#ppt_h*1.125000"/>
                                          </p:val>
                                        </p:tav>
                                        <p:tav tm="100000">
                                          <p:val>
                                            <p:strVal val="#ppt_y"/>
                                          </p:val>
                                        </p:tav>
                                      </p:tavLst>
                                    </p:anim>
                                    <p:animEffect transition="in" filter="wipe(up)">
                                      <p:cBhvr>
                                        <p:cTn id="139" dur="500"/>
                                        <p:tgtEl>
                                          <p:spTgt spid="6"/>
                                        </p:tgtEl>
                                      </p:cBhvr>
                                    </p:animEffect>
                                  </p:childTnLst>
                                </p:cTn>
                              </p:par>
                            </p:childTnLst>
                          </p:cTn>
                        </p:par>
                      </p:childTnLst>
                    </p:cTn>
                  </p:par>
                  <p:par>
                    <p:cTn id="140" fill="hold">
                      <p:stCondLst>
                        <p:cond delay="indefinite"/>
                      </p:stCondLst>
                      <p:childTnLst>
                        <p:par>
                          <p:cTn id="141" fill="hold">
                            <p:stCondLst>
                              <p:cond delay="0"/>
                            </p:stCondLst>
                            <p:childTnLst>
                              <p:par>
                                <p:cTn id="142" presetID="12" presetClass="entr" presetSubtype="4" fill="hold" grpId="0" nodeType="clickEffect">
                                  <p:stCondLst>
                                    <p:cond delay="0"/>
                                  </p:stCondLst>
                                  <p:childTnLst>
                                    <p:set>
                                      <p:cBhvr>
                                        <p:cTn id="143" dur="1" fill="hold">
                                          <p:stCondLst>
                                            <p:cond delay="0"/>
                                          </p:stCondLst>
                                        </p:cTn>
                                        <p:tgtEl>
                                          <p:spTgt spid="8"/>
                                        </p:tgtEl>
                                        <p:attrNameLst>
                                          <p:attrName>style.visibility</p:attrName>
                                        </p:attrNameLst>
                                      </p:cBhvr>
                                      <p:to>
                                        <p:strVal val="visible"/>
                                      </p:to>
                                    </p:set>
                                    <p:anim calcmode="lin" valueType="num">
                                      <p:cBhvr additive="base">
                                        <p:cTn id="144" dur="500"/>
                                        <p:tgtEl>
                                          <p:spTgt spid="8"/>
                                        </p:tgtEl>
                                        <p:attrNameLst>
                                          <p:attrName>ppt_y</p:attrName>
                                        </p:attrNameLst>
                                      </p:cBhvr>
                                      <p:tavLst>
                                        <p:tav tm="0">
                                          <p:val>
                                            <p:strVal val="#ppt_y+#ppt_h*1.125000"/>
                                          </p:val>
                                        </p:tav>
                                        <p:tav tm="100000">
                                          <p:val>
                                            <p:strVal val="#ppt_y"/>
                                          </p:val>
                                        </p:tav>
                                      </p:tavLst>
                                    </p:anim>
                                    <p:animEffect transition="in" filter="wipe(up)">
                                      <p:cBhvr>
                                        <p:cTn id="145" dur="500"/>
                                        <p:tgtEl>
                                          <p:spTgt spid="8"/>
                                        </p:tgtEl>
                                      </p:cBhvr>
                                    </p:animEffect>
                                  </p:childTnLst>
                                </p:cTn>
                              </p:par>
                            </p:childTnLst>
                          </p:cTn>
                        </p:par>
                      </p:childTnLst>
                    </p:cTn>
                  </p:par>
                  <p:par>
                    <p:cTn id="146" fill="hold">
                      <p:stCondLst>
                        <p:cond delay="indefinite"/>
                      </p:stCondLst>
                      <p:childTnLst>
                        <p:par>
                          <p:cTn id="147" fill="hold">
                            <p:stCondLst>
                              <p:cond delay="0"/>
                            </p:stCondLst>
                            <p:childTnLst>
                              <p:par>
                                <p:cTn id="148" presetID="12" presetClass="entr" presetSubtype="4" fill="hold" grpId="0" nodeType="clickEffect">
                                  <p:stCondLst>
                                    <p:cond delay="0"/>
                                  </p:stCondLst>
                                  <p:childTnLst>
                                    <p:set>
                                      <p:cBhvr>
                                        <p:cTn id="149" dur="1" fill="hold">
                                          <p:stCondLst>
                                            <p:cond delay="0"/>
                                          </p:stCondLst>
                                        </p:cTn>
                                        <p:tgtEl>
                                          <p:spTgt spid="7"/>
                                        </p:tgtEl>
                                        <p:attrNameLst>
                                          <p:attrName>style.visibility</p:attrName>
                                        </p:attrNameLst>
                                      </p:cBhvr>
                                      <p:to>
                                        <p:strVal val="visible"/>
                                      </p:to>
                                    </p:set>
                                    <p:anim calcmode="lin" valueType="num">
                                      <p:cBhvr additive="base">
                                        <p:cTn id="150" dur="500"/>
                                        <p:tgtEl>
                                          <p:spTgt spid="7"/>
                                        </p:tgtEl>
                                        <p:attrNameLst>
                                          <p:attrName>ppt_y</p:attrName>
                                        </p:attrNameLst>
                                      </p:cBhvr>
                                      <p:tavLst>
                                        <p:tav tm="0">
                                          <p:val>
                                            <p:strVal val="#ppt_y+#ppt_h*1.125000"/>
                                          </p:val>
                                        </p:tav>
                                        <p:tav tm="100000">
                                          <p:val>
                                            <p:strVal val="#ppt_y"/>
                                          </p:val>
                                        </p:tav>
                                      </p:tavLst>
                                    </p:anim>
                                    <p:animEffect transition="in" filter="wipe(up)">
                                      <p:cBhvr>
                                        <p:cTn id="151" dur="500"/>
                                        <p:tgtEl>
                                          <p:spTgt spid="7"/>
                                        </p:tgtEl>
                                      </p:cBhvr>
                                    </p:animEffect>
                                  </p:childTnLst>
                                </p:cTn>
                              </p:par>
                            </p:childTnLst>
                          </p:cTn>
                        </p:par>
                      </p:childTnLst>
                    </p:cTn>
                  </p:par>
                  <p:par>
                    <p:cTn id="152" fill="hold">
                      <p:stCondLst>
                        <p:cond delay="indefinite"/>
                      </p:stCondLst>
                      <p:childTnLst>
                        <p:par>
                          <p:cTn id="153" fill="hold">
                            <p:stCondLst>
                              <p:cond delay="0"/>
                            </p:stCondLst>
                            <p:childTnLst>
                              <p:par>
                                <p:cTn id="154" presetID="9" presetClass="entr" presetSubtype="0" fill="hold" grpId="0" nodeType="clickEffect">
                                  <p:stCondLst>
                                    <p:cond delay="0"/>
                                  </p:stCondLst>
                                  <p:childTnLst>
                                    <p:set>
                                      <p:cBhvr>
                                        <p:cTn id="155" dur="1" fill="hold">
                                          <p:stCondLst>
                                            <p:cond delay="0"/>
                                          </p:stCondLst>
                                        </p:cTn>
                                        <p:tgtEl>
                                          <p:spTgt spid="35"/>
                                        </p:tgtEl>
                                        <p:attrNameLst>
                                          <p:attrName>style.visibility</p:attrName>
                                        </p:attrNameLst>
                                      </p:cBhvr>
                                      <p:to>
                                        <p:strVal val="visible"/>
                                      </p:to>
                                    </p:set>
                                    <p:animEffect transition="in" filter="dissolve">
                                      <p:cBhvr>
                                        <p:cTn id="156" dur="500"/>
                                        <p:tgtEl>
                                          <p:spTgt spid="35"/>
                                        </p:tgtEl>
                                      </p:cBhvr>
                                    </p:animEffect>
                                  </p:childTnLst>
                                </p:cTn>
                              </p:par>
                            </p:childTnLst>
                          </p:cTn>
                        </p:par>
                      </p:childTnLst>
                    </p:cTn>
                  </p:par>
                  <p:par>
                    <p:cTn id="157" fill="hold">
                      <p:stCondLst>
                        <p:cond delay="indefinite"/>
                      </p:stCondLst>
                      <p:childTnLst>
                        <p:par>
                          <p:cTn id="158" fill="hold">
                            <p:stCondLst>
                              <p:cond delay="0"/>
                            </p:stCondLst>
                            <p:childTnLst>
                              <p:par>
                                <p:cTn id="159" presetID="12" presetClass="entr" presetSubtype="4" fill="hold" grpId="0" nodeType="click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additive="base">
                                        <p:cTn id="161" dur="500"/>
                                        <p:tgtEl>
                                          <p:spTgt spid="9"/>
                                        </p:tgtEl>
                                        <p:attrNameLst>
                                          <p:attrName>ppt_y</p:attrName>
                                        </p:attrNameLst>
                                      </p:cBhvr>
                                      <p:tavLst>
                                        <p:tav tm="0">
                                          <p:val>
                                            <p:strVal val="#ppt_y+#ppt_h*1.125000"/>
                                          </p:val>
                                        </p:tav>
                                        <p:tav tm="100000">
                                          <p:val>
                                            <p:strVal val="#ppt_y"/>
                                          </p:val>
                                        </p:tav>
                                      </p:tavLst>
                                    </p:anim>
                                    <p:animEffect transition="in" filter="wipe(up)">
                                      <p:cBhvr>
                                        <p:cTn id="162" dur="500"/>
                                        <p:tgtEl>
                                          <p:spTgt spid="9"/>
                                        </p:tgtEl>
                                      </p:cBhvr>
                                    </p:animEffect>
                                  </p:childTnLst>
                                </p:cTn>
                              </p:par>
                            </p:childTnLst>
                          </p:cTn>
                        </p:par>
                      </p:childTnLst>
                    </p:cTn>
                  </p:par>
                  <p:par>
                    <p:cTn id="163" fill="hold">
                      <p:stCondLst>
                        <p:cond delay="indefinite"/>
                      </p:stCondLst>
                      <p:childTnLst>
                        <p:par>
                          <p:cTn id="164" fill="hold">
                            <p:stCondLst>
                              <p:cond delay="0"/>
                            </p:stCondLst>
                            <p:childTnLst>
                              <p:par>
                                <p:cTn id="165" presetID="12" presetClass="entr" presetSubtype="4" fill="hold" grpId="0" nodeType="clickEffect">
                                  <p:stCondLst>
                                    <p:cond delay="0"/>
                                  </p:stCondLst>
                                  <p:childTnLst>
                                    <p:set>
                                      <p:cBhvr>
                                        <p:cTn id="166" dur="1" fill="hold">
                                          <p:stCondLst>
                                            <p:cond delay="0"/>
                                          </p:stCondLst>
                                        </p:cTn>
                                        <p:tgtEl>
                                          <p:spTgt spid="10"/>
                                        </p:tgtEl>
                                        <p:attrNameLst>
                                          <p:attrName>style.visibility</p:attrName>
                                        </p:attrNameLst>
                                      </p:cBhvr>
                                      <p:to>
                                        <p:strVal val="visible"/>
                                      </p:to>
                                    </p:set>
                                    <p:anim calcmode="lin" valueType="num">
                                      <p:cBhvr additive="base">
                                        <p:cTn id="167" dur="500"/>
                                        <p:tgtEl>
                                          <p:spTgt spid="10"/>
                                        </p:tgtEl>
                                        <p:attrNameLst>
                                          <p:attrName>ppt_y</p:attrName>
                                        </p:attrNameLst>
                                      </p:cBhvr>
                                      <p:tavLst>
                                        <p:tav tm="0">
                                          <p:val>
                                            <p:strVal val="#ppt_y+#ppt_h*1.125000"/>
                                          </p:val>
                                        </p:tav>
                                        <p:tav tm="100000">
                                          <p:val>
                                            <p:strVal val="#ppt_y"/>
                                          </p:val>
                                        </p:tav>
                                      </p:tavLst>
                                    </p:anim>
                                    <p:animEffect transition="in" filter="wipe(up)">
                                      <p:cBhvr>
                                        <p:cTn id="168" dur="500"/>
                                        <p:tgtEl>
                                          <p:spTgt spid="10"/>
                                        </p:tgtEl>
                                      </p:cBhvr>
                                    </p:animEffect>
                                  </p:childTnLst>
                                </p:cTn>
                              </p:par>
                            </p:childTnLst>
                          </p:cTn>
                        </p:par>
                      </p:childTnLst>
                    </p:cTn>
                  </p:par>
                  <p:par>
                    <p:cTn id="169" fill="hold">
                      <p:stCondLst>
                        <p:cond delay="indefinite"/>
                      </p:stCondLst>
                      <p:childTnLst>
                        <p:par>
                          <p:cTn id="170" fill="hold">
                            <p:stCondLst>
                              <p:cond delay="0"/>
                            </p:stCondLst>
                            <p:childTnLst>
                              <p:par>
                                <p:cTn id="171" presetID="12" presetClass="entr" presetSubtype="4" fill="hold" grpId="0" nodeType="clickEffect">
                                  <p:stCondLst>
                                    <p:cond delay="0"/>
                                  </p:stCondLst>
                                  <p:childTnLst>
                                    <p:set>
                                      <p:cBhvr>
                                        <p:cTn id="172" dur="1" fill="hold">
                                          <p:stCondLst>
                                            <p:cond delay="0"/>
                                          </p:stCondLst>
                                        </p:cTn>
                                        <p:tgtEl>
                                          <p:spTgt spid="11"/>
                                        </p:tgtEl>
                                        <p:attrNameLst>
                                          <p:attrName>style.visibility</p:attrName>
                                        </p:attrNameLst>
                                      </p:cBhvr>
                                      <p:to>
                                        <p:strVal val="visible"/>
                                      </p:to>
                                    </p:set>
                                    <p:anim calcmode="lin" valueType="num">
                                      <p:cBhvr additive="base">
                                        <p:cTn id="173" dur="500"/>
                                        <p:tgtEl>
                                          <p:spTgt spid="11"/>
                                        </p:tgtEl>
                                        <p:attrNameLst>
                                          <p:attrName>ppt_y</p:attrName>
                                        </p:attrNameLst>
                                      </p:cBhvr>
                                      <p:tavLst>
                                        <p:tav tm="0">
                                          <p:val>
                                            <p:strVal val="#ppt_y+#ppt_h*1.125000"/>
                                          </p:val>
                                        </p:tav>
                                        <p:tav tm="100000">
                                          <p:val>
                                            <p:strVal val="#ppt_y"/>
                                          </p:val>
                                        </p:tav>
                                      </p:tavLst>
                                    </p:anim>
                                    <p:animEffect transition="in" filter="wipe(up)">
                                      <p:cBhvr>
                                        <p:cTn id="174" dur="500"/>
                                        <p:tgtEl>
                                          <p:spTgt spid="11"/>
                                        </p:tgtEl>
                                      </p:cBhvr>
                                    </p:animEffect>
                                  </p:childTnLst>
                                </p:cTn>
                              </p:par>
                            </p:childTnLst>
                          </p:cTn>
                        </p:par>
                      </p:childTnLst>
                    </p:cTn>
                  </p:par>
                  <p:par>
                    <p:cTn id="175" fill="hold">
                      <p:stCondLst>
                        <p:cond delay="indefinite"/>
                      </p:stCondLst>
                      <p:childTnLst>
                        <p:par>
                          <p:cTn id="176" fill="hold">
                            <p:stCondLst>
                              <p:cond delay="0"/>
                            </p:stCondLst>
                            <p:childTnLst>
                              <p:par>
                                <p:cTn id="177" presetID="12" presetClass="entr" presetSubtype="4" fill="hold" grpId="0" nodeType="clickEffect">
                                  <p:stCondLst>
                                    <p:cond delay="0"/>
                                  </p:stCondLst>
                                  <p:childTnLst>
                                    <p:set>
                                      <p:cBhvr>
                                        <p:cTn id="178" dur="1" fill="hold">
                                          <p:stCondLst>
                                            <p:cond delay="0"/>
                                          </p:stCondLst>
                                        </p:cTn>
                                        <p:tgtEl>
                                          <p:spTgt spid="13"/>
                                        </p:tgtEl>
                                        <p:attrNameLst>
                                          <p:attrName>style.visibility</p:attrName>
                                        </p:attrNameLst>
                                      </p:cBhvr>
                                      <p:to>
                                        <p:strVal val="visible"/>
                                      </p:to>
                                    </p:set>
                                    <p:anim calcmode="lin" valueType="num">
                                      <p:cBhvr additive="base">
                                        <p:cTn id="179" dur="500"/>
                                        <p:tgtEl>
                                          <p:spTgt spid="13"/>
                                        </p:tgtEl>
                                        <p:attrNameLst>
                                          <p:attrName>ppt_y</p:attrName>
                                        </p:attrNameLst>
                                      </p:cBhvr>
                                      <p:tavLst>
                                        <p:tav tm="0">
                                          <p:val>
                                            <p:strVal val="#ppt_y+#ppt_h*1.125000"/>
                                          </p:val>
                                        </p:tav>
                                        <p:tav tm="100000">
                                          <p:val>
                                            <p:strVal val="#ppt_y"/>
                                          </p:val>
                                        </p:tav>
                                      </p:tavLst>
                                    </p:anim>
                                    <p:animEffect transition="in" filter="wipe(up)">
                                      <p:cBhvr>
                                        <p:cTn id="180" dur="500"/>
                                        <p:tgtEl>
                                          <p:spTgt spid="13"/>
                                        </p:tgtEl>
                                      </p:cBhvr>
                                    </p:animEffect>
                                  </p:childTnLst>
                                </p:cTn>
                              </p:par>
                            </p:childTnLst>
                          </p:cTn>
                        </p:par>
                      </p:childTnLst>
                    </p:cTn>
                  </p:par>
                  <p:par>
                    <p:cTn id="181" fill="hold">
                      <p:stCondLst>
                        <p:cond delay="indefinite"/>
                      </p:stCondLst>
                      <p:childTnLst>
                        <p:par>
                          <p:cTn id="182" fill="hold">
                            <p:stCondLst>
                              <p:cond delay="0"/>
                            </p:stCondLst>
                            <p:childTnLst>
                              <p:par>
                                <p:cTn id="183" presetID="12" presetClass="entr" presetSubtype="4" fill="hold" grpId="0" nodeType="clickEffect">
                                  <p:stCondLst>
                                    <p:cond delay="0"/>
                                  </p:stCondLst>
                                  <p:childTnLst>
                                    <p:set>
                                      <p:cBhvr>
                                        <p:cTn id="184" dur="1" fill="hold">
                                          <p:stCondLst>
                                            <p:cond delay="0"/>
                                          </p:stCondLst>
                                        </p:cTn>
                                        <p:tgtEl>
                                          <p:spTgt spid="14"/>
                                        </p:tgtEl>
                                        <p:attrNameLst>
                                          <p:attrName>style.visibility</p:attrName>
                                        </p:attrNameLst>
                                      </p:cBhvr>
                                      <p:to>
                                        <p:strVal val="visible"/>
                                      </p:to>
                                    </p:set>
                                    <p:anim calcmode="lin" valueType="num">
                                      <p:cBhvr additive="base">
                                        <p:cTn id="185" dur="500"/>
                                        <p:tgtEl>
                                          <p:spTgt spid="14"/>
                                        </p:tgtEl>
                                        <p:attrNameLst>
                                          <p:attrName>ppt_y</p:attrName>
                                        </p:attrNameLst>
                                      </p:cBhvr>
                                      <p:tavLst>
                                        <p:tav tm="0">
                                          <p:val>
                                            <p:strVal val="#ppt_y+#ppt_h*1.125000"/>
                                          </p:val>
                                        </p:tav>
                                        <p:tav tm="100000">
                                          <p:val>
                                            <p:strVal val="#ppt_y"/>
                                          </p:val>
                                        </p:tav>
                                      </p:tavLst>
                                    </p:anim>
                                    <p:animEffect transition="in" filter="wipe(up)">
                                      <p:cBhvr>
                                        <p:cTn id="186" dur="500"/>
                                        <p:tgtEl>
                                          <p:spTgt spid="14"/>
                                        </p:tgtEl>
                                      </p:cBhvr>
                                    </p:animEffect>
                                  </p:childTnLst>
                                </p:cTn>
                              </p:par>
                            </p:childTnLst>
                          </p:cTn>
                        </p:par>
                      </p:childTnLst>
                    </p:cTn>
                  </p:par>
                  <p:par>
                    <p:cTn id="187" fill="hold">
                      <p:stCondLst>
                        <p:cond delay="indefinite"/>
                      </p:stCondLst>
                      <p:childTnLst>
                        <p:par>
                          <p:cTn id="188" fill="hold">
                            <p:stCondLst>
                              <p:cond delay="0"/>
                            </p:stCondLst>
                            <p:childTnLst>
                              <p:par>
                                <p:cTn id="189" presetID="12" presetClass="entr" presetSubtype="4" fill="hold" grpId="0" nodeType="clickEffect">
                                  <p:stCondLst>
                                    <p:cond delay="0"/>
                                  </p:stCondLst>
                                  <p:childTnLst>
                                    <p:set>
                                      <p:cBhvr>
                                        <p:cTn id="190" dur="1" fill="hold">
                                          <p:stCondLst>
                                            <p:cond delay="0"/>
                                          </p:stCondLst>
                                        </p:cTn>
                                        <p:tgtEl>
                                          <p:spTgt spid="15"/>
                                        </p:tgtEl>
                                        <p:attrNameLst>
                                          <p:attrName>style.visibility</p:attrName>
                                        </p:attrNameLst>
                                      </p:cBhvr>
                                      <p:to>
                                        <p:strVal val="visible"/>
                                      </p:to>
                                    </p:set>
                                    <p:anim calcmode="lin" valueType="num">
                                      <p:cBhvr additive="base">
                                        <p:cTn id="191" dur="500"/>
                                        <p:tgtEl>
                                          <p:spTgt spid="15"/>
                                        </p:tgtEl>
                                        <p:attrNameLst>
                                          <p:attrName>ppt_y</p:attrName>
                                        </p:attrNameLst>
                                      </p:cBhvr>
                                      <p:tavLst>
                                        <p:tav tm="0">
                                          <p:val>
                                            <p:strVal val="#ppt_y+#ppt_h*1.125000"/>
                                          </p:val>
                                        </p:tav>
                                        <p:tav tm="100000">
                                          <p:val>
                                            <p:strVal val="#ppt_y"/>
                                          </p:val>
                                        </p:tav>
                                      </p:tavLst>
                                    </p:anim>
                                    <p:animEffect transition="in" filter="wipe(up)">
                                      <p:cBhvr>
                                        <p:cTn id="192" dur="500"/>
                                        <p:tgtEl>
                                          <p:spTgt spid="15"/>
                                        </p:tgtEl>
                                      </p:cBhvr>
                                    </p:animEffect>
                                  </p:childTnLst>
                                </p:cTn>
                              </p:par>
                            </p:childTnLst>
                          </p:cTn>
                        </p:par>
                      </p:childTnLst>
                    </p:cTn>
                  </p:par>
                  <p:par>
                    <p:cTn id="193" fill="hold">
                      <p:stCondLst>
                        <p:cond delay="indefinite"/>
                      </p:stCondLst>
                      <p:childTnLst>
                        <p:par>
                          <p:cTn id="194" fill="hold">
                            <p:stCondLst>
                              <p:cond delay="0"/>
                            </p:stCondLst>
                            <p:childTnLst>
                              <p:par>
                                <p:cTn id="195" presetID="12" presetClass="entr" presetSubtype="4" fill="hold" grpId="0" nodeType="clickEffect">
                                  <p:stCondLst>
                                    <p:cond delay="0"/>
                                  </p:stCondLst>
                                  <p:childTnLst>
                                    <p:set>
                                      <p:cBhvr>
                                        <p:cTn id="196" dur="1" fill="hold">
                                          <p:stCondLst>
                                            <p:cond delay="0"/>
                                          </p:stCondLst>
                                        </p:cTn>
                                        <p:tgtEl>
                                          <p:spTgt spid="16"/>
                                        </p:tgtEl>
                                        <p:attrNameLst>
                                          <p:attrName>style.visibility</p:attrName>
                                        </p:attrNameLst>
                                      </p:cBhvr>
                                      <p:to>
                                        <p:strVal val="visible"/>
                                      </p:to>
                                    </p:set>
                                    <p:anim calcmode="lin" valueType="num">
                                      <p:cBhvr additive="base">
                                        <p:cTn id="197" dur="500"/>
                                        <p:tgtEl>
                                          <p:spTgt spid="16"/>
                                        </p:tgtEl>
                                        <p:attrNameLst>
                                          <p:attrName>ppt_y</p:attrName>
                                        </p:attrNameLst>
                                      </p:cBhvr>
                                      <p:tavLst>
                                        <p:tav tm="0">
                                          <p:val>
                                            <p:strVal val="#ppt_y+#ppt_h*1.125000"/>
                                          </p:val>
                                        </p:tav>
                                        <p:tav tm="100000">
                                          <p:val>
                                            <p:strVal val="#ppt_y"/>
                                          </p:val>
                                        </p:tav>
                                      </p:tavLst>
                                    </p:anim>
                                    <p:animEffect transition="in" filter="wipe(up)">
                                      <p:cBhvr>
                                        <p:cTn id="198" dur="500"/>
                                        <p:tgtEl>
                                          <p:spTgt spid="16"/>
                                        </p:tgtEl>
                                      </p:cBhvr>
                                    </p:animEffect>
                                  </p:childTnLst>
                                </p:cTn>
                              </p:par>
                            </p:childTnLst>
                          </p:cTn>
                        </p:par>
                      </p:childTnLst>
                    </p:cTn>
                  </p:par>
                  <p:par>
                    <p:cTn id="199" fill="hold">
                      <p:stCondLst>
                        <p:cond delay="indefinite"/>
                      </p:stCondLst>
                      <p:childTnLst>
                        <p:par>
                          <p:cTn id="200" fill="hold">
                            <p:stCondLst>
                              <p:cond delay="0"/>
                            </p:stCondLst>
                            <p:childTnLst>
                              <p:par>
                                <p:cTn id="201" presetID="9" presetClass="entr" presetSubtype="0" fill="hold" grpId="0" nodeType="clickEffect">
                                  <p:stCondLst>
                                    <p:cond delay="0"/>
                                  </p:stCondLst>
                                  <p:childTnLst>
                                    <p:set>
                                      <p:cBhvr>
                                        <p:cTn id="202" dur="1" fill="hold">
                                          <p:stCondLst>
                                            <p:cond delay="0"/>
                                          </p:stCondLst>
                                        </p:cTn>
                                        <p:tgtEl>
                                          <p:spTgt spid="17"/>
                                        </p:tgtEl>
                                        <p:attrNameLst>
                                          <p:attrName>style.visibility</p:attrName>
                                        </p:attrNameLst>
                                      </p:cBhvr>
                                      <p:to>
                                        <p:strVal val="visible"/>
                                      </p:to>
                                    </p:set>
                                    <p:animEffect transition="in" filter="dissolve">
                                      <p:cBhvr>
                                        <p:cTn id="20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41" grpId="0"/>
      <p:bldP spid="42" grpId="0"/>
      <p:bldP spid="44" grpId="0"/>
      <p:bldP spid="57" grpId="0"/>
      <p:bldP spid="58" grpId="0"/>
      <p:bldP spid="37" grpId="0" animBg="1"/>
      <p:bldP spid="2" grpId="0" bldLvl="0" animBg="1"/>
      <p:bldP spid="3" grpId="0" bldLvl="0" animBg="1"/>
      <p:bldP spid="5" grpId="0" bldLvl="0" animBg="1"/>
      <p:bldP spid="4" grpId="0"/>
      <p:bldP spid="6" grpId="0"/>
      <p:bldP spid="7" grpId="0"/>
      <p:bldP spid="8" grpId="0"/>
      <p:bldP spid="35" grpId="0" bldLvl="0" animBg="1"/>
      <p:bldP spid="9" grpId="0"/>
      <p:bldP spid="10" grpId="0"/>
      <p:bldP spid="11" grpId="0"/>
      <p:bldP spid="13" grpId="0"/>
      <p:bldP spid="14" grpId="0"/>
      <p:bldP spid="15" grpId="0"/>
      <p:bldP spid="16" grpId="0"/>
      <p:bldP spid="17"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p:sp>
        <p:nvSpPr>
          <p:cNvPr id="2" name="标题 1"/>
          <p:cNvSpPr>
            <a:spLocks noGrp="1"/>
          </p:cNvSpPr>
          <p:nvPr>
            <p:ph type="ctrTitle"/>
          </p:nvPr>
        </p:nvSpPr>
        <p:spPr/>
        <p:txBody>
          <a:bodyPr/>
          <a:p>
            <a:endParaRPr lang="zh-CN" altLang="en-US"/>
          </a:p>
        </p:txBody>
      </p:sp>
      <p:sp>
        <p:nvSpPr>
          <p:cNvPr id="3" name="副标题 2"/>
          <p:cNvSpPr>
            <a:spLocks noGrp="1"/>
          </p:cNvSpPr>
          <p:nvPr>
            <p:ph type="subTitle" idx="1"/>
          </p:nvPr>
        </p:nvSpPr>
        <p:spPr/>
        <p:txBody>
          <a:bodyPr/>
          <a:p>
            <a:endParaRPr lang="zh-CN" altLang="en-US"/>
          </a:p>
        </p:txBody>
      </p:sp>
      <p:pic>
        <p:nvPicPr>
          <p:cNvPr id="4" name="图片 3" descr="IMG_0371"/>
          <p:cNvPicPr>
            <a:picLocks noChangeAspect="1"/>
          </p:cNvPicPr>
          <p:nvPr/>
        </p:nvPicPr>
        <p:blipFill>
          <a:blip r:embed="rId1"/>
          <a:stretch>
            <a:fillRect/>
          </a:stretch>
        </p:blipFill>
        <p:spPr>
          <a:xfrm>
            <a:off x="0" y="0"/>
            <a:ext cx="3681730" cy="8021320"/>
          </a:xfrm>
          <a:prstGeom prst="rect">
            <a:avLst/>
          </a:prstGeom>
        </p:spPr>
      </p:pic>
      <p:sp>
        <p:nvSpPr>
          <p:cNvPr id="6" name="文本框 5"/>
          <p:cNvSpPr txBox="1"/>
          <p:nvPr/>
        </p:nvSpPr>
        <p:spPr>
          <a:xfrm>
            <a:off x="3681730" y="431800"/>
            <a:ext cx="5462270" cy="1153160"/>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2800" b="1">
              <a:solidFill>
                <a:srgbClr val="FF0000"/>
              </a:solidFill>
              <a:latin typeface="Arial Bold" panose="020B0604020202020204" charset="0"/>
              <a:cs typeface="Arial Bold" panose="020B0604020202020204" charset="0"/>
            </a:endParaRPr>
          </a:p>
          <a:p>
            <a:pPr algn="l">
              <a:lnSpc>
                <a:spcPct val="150000"/>
              </a:lnSpc>
            </a:pPr>
            <a:r>
              <a:rPr lang="zh-CN" altLang="en-US" sz="1800"/>
              <a:t>Put the following sentences in the correct order.</a:t>
            </a:r>
            <a:endParaRPr lang="zh-CN" altLang="en-US" sz="1800"/>
          </a:p>
        </p:txBody>
      </p:sp>
      <p:sp>
        <p:nvSpPr>
          <p:cNvPr id="7" name="Google Shape;255;p24"/>
          <p:cNvSpPr txBox="1"/>
          <p:nvPr/>
        </p:nvSpPr>
        <p:spPr>
          <a:xfrm>
            <a:off x="3681730" y="-101600"/>
            <a:ext cx="3582670"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Further thinking</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grpSp>
        <p:nvGrpSpPr>
          <p:cNvPr id="11" name="组合 10"/>
          <p:cNvGrpSpPr/>
          <p:nvPr/>
        </p:nvGrpSpPr>
        <p:grpSpPr>
          <a:xfrm>
            <a:off x="3682365" y="1493520"/>
            <a:ext cx="5462270" cy="3501390"/>
            <a:chOff x="5799" y="2352"/>
            <a:chExt cx="8602" cy="5514"/>
          </a:xfrm>
        </p:grpSpPr>
        <p:grpSp>
          <p:nvGrpSpPr>
            <p:cNvPr id="9" name="组合 8"/>
            <p:cNvGrpSpPr/>
            <p:nvPr/>
          </p:nvGrpSpPr>
          <p:grpSpPr>
            <a:xfrm>
              <a:off x="5799" y="2352"/>
              <a:ext cx="8603" cy="5514"/>
              <a:chOff x="5799" y="2352"/>
              <a:chExt cx="8603" cy="5514"/>
            </a:xfrm>
          </p:grpSpPr>
          <p:sp>
            <p:nvSpPr>
              <p:cNvPr id="5" name="文本框 4"/>
              <p:cNvSpPr txBox="1"/>
              <p:nvPr/>
            </p:nvSpPr>
            <p:spPr>
              <a:xfrm>
                <a:off x="5799" y="2488"/>
                <a:ext cx="8603" cy="5378"/>
              </a:xfrm>
              <a:prstGeom prst="rect">
                <a:avLst/>
              </a:prstGeom>
              <a:noFill/>
            </p:spPr>
            <p:txBody>
              <a:bodyPr wrap="square" rtlCol="0">
                <a:spAutoFit/>
              </a:bodyPr>
              <a:p>
                <a:pPr algn="l">
                  <a:lnSpc>
                    <a:spcPct val="150000"/>
                  </a:lnSpc>
                </a:pPr>
                <a:r>
                  <a:rPr lang="zh-CN" altLang="en-US" sz="1800">
                    <a:latin typeface="Comic Sans MS Regular" panose="030F0702030302020204" charset="0"/>
                    <a:cs typeface="Comic Sans MS Regular" panose="030F0702030302020204" charset="0"/>
                  </a:rPr>
                  <a:t>a.The stomach breaks the apple pieces into a </a:t>
                </a:r>
                <a:r>
                  <a:rPr lang="zh-CN" altLang="en-US" sz="1800">
                    <a:solidFill>
                      <a:srgbClr val="0070C0"/>
                    </a:solidFill>
                    <a:latin typeface="Comic Sans MS Regular" panose="030F0702030302020204" charset="0"/>
                    <a:cs typeface="Comic Sans MS Regular" panose="030F0702030302020204" charset="0"/>
                  </a:rPr>
                  <a:t>pulp</a:t>
                </a:r>
                <a:r>
                  <a:rPr lang="zh-CN" altLang="en-US" sz="1800">
                    <a:latin typeface="Comic Sans MS Regular" panose="030F0702030302020204" charset="0"/>
                    <a:cs typeface="Comic Sans MS Regular" panose="030F0702030302020204" charset="0"/>
                  </a:rPr>
                  <a:t>.</a:t>
                </a:r>
                <a:endParaRPr lang="zh-CN" altLang="en-US" sz="1800">
                  <a:latin typeface="Comic Sans MS Regular" panose="030F0702030302020204" charset="0"/>
                  <a:cs typeface="Comic Sans MS Regular" panose="030F0702030302020204" charset="0"/>
                </a:endParaRPr>
              </a:p>
              <a:p>
                <a:pPr algn="l">
                  <a:lnSpc>
                    <a:spcPct val="150000"/>
                  </a:lnSpc>
                </a:pPr>
                <a:r>
                  <a:rPr lang="zh-CN" altLang="en-US" sz="1800">
                    <a:latin typeface="Comic Sans MS Regular" panose="030F0702030302020204" charset="0"/>
                    <a:cs typeface="Comic Sans MS Regular" panose="030F0702030302020204" charset="0"/>
                  </a:rPr>
                  <a:t>b.The apple enters the mouth. The teeth in the </a:t>
                </a:r>
                <a:r>
                  <a:rPr lang="en-US" altLang="zh-CN" sz="1800">
                    <a:latin typeface="Comic Sans MS Regular" panose="030F0702030302020204" charset="0"/>
                    <a:cs typeface="Comic Sans MS Regular" panose="030F0702030302020204" charset="0"/>
                  </a:rPr>
                  <a:t>       </a:t>
                </a:r>
                <a:r>
                  <a:rPr lang="zh-CN" altLang="en-US" sz="1800">
                    <a:latin typeface="Comic Sans MS Regular" panose="030F0702030302020204" charset="0"/>
                    <a:cs typeface="Comic Sans MS Regular" panose="030F0702030302020204" charset="0"/>
                  </a:rPr>
                  <a:t>mouth chew the apple into small pieces.</a:t>
                </a:r>
                <a:endParaRPr lang="zh-CN" altLang="en-US" sz="1800">
                  <a:latin typeface="Comic Sans MS Regular" panose="030F0702030302020204" charset="0"/>
                  <a:cs typeface="Comic Sans MS Regular" panose="030F0702030302020204" charset="0"/>
                </a:endParaRPr>
              </a:p>
              <a:p>
                <a:pPr algn="l">
                  <a:lnSpc>
                    <a:spcPct val="150000"/>
                  </a:lnSpc>
                </a:pPr>
                <a:r>
                  <a:rPr lang="zh-CN" altLang="en-US" sz="1800">
                    <a:latin typeface="Comic Sans MS Regular" panose="030F0702030302020204" charset="0"/>
                    <a:cs typeface="Comic Sans MS Regular" panose="030F0702030302020204" charset="0"/>
                  </a:rPr>
                  <a:t>c.The apple pulp passes into the intestines.</a:t>
                </a:r>
                <a:endParaRPr lang="zh-CN" altLang="en-US" sz="1800">
                  <a:latin typeface="Comic Sans MS Regular" panose="030F0702030302020204" charset="0"/>
                  <a:cs typeface="Comic Sans MS Regular" panose="030F0702030302020204" charset="0"/>
                </a:endParaRPr>
              </a:p>
              <a:p>
                <a:pPr algn="l">
                  <a:lnSpc>
                    <a:spcPct val="150000"/>
                  </a:lnSpc>
                </a:pPr>
                <a:r>
                  <a:rPr lang="zh-CN" altLang="en-US" sz="1800">
                    <a:latin typeface="Comic Sans MS Regular" panose="030F0702030302020204" charset="0"/>
                    <a:cs typeface="Comic Sans MS Regular" panose="030F0702030302020204" charset="0"/>
                  </a:rPr>
                  <a:t>d.The rest of the apple goes out of the body.</a:t>
                </a:r>
                <a:endParaRPr lang="zh-CN" altLang="en-US" sz="1800">
                  <a:latin typeface="Comic Sans MS Regular" panose="030F0702030302020204" charset="0"/>
                  <a:cs typeface="Comic Sans MS Regular" panose="030F0702030302020204" charset="0"/>
                </a:endParaRPr>
              </a:p>
              <a:p>
                <a:pPr algn="l">
                  <a:lnSpc>
                    <a:spcPct val="150000"/>
                  </a:lnSpc>
                </a:pPr>
                <a:r>
                  <a:rPr lang="zh-CN" altLang="en-US" sz="1800">
                    <a:latin typeface="Comic Sans MS Regular" panose="030F0702030302020204" charset="0"/>
                    <a:cs typeface="Comic Sans MS Regular" panose="030F0702030302020204" charset="0"/>
                  </a:rPr>
                  <a:t>e.</a:t>
                </a:r>
                <a:r>
                  <a:rPr lang="zh-CN" altLang="en-US" sz="1800">
                    <a:solidFill>
                      <a:srgbClr val="0070C0"/>
                    </a:solidFill>
                    <a:latin typeface="Comic Sans MS Regular" panose="030F0702030302020204" charset="0"/>
                    <a:cs typeface="Comic Sans MS Regular" panose="030F0702030302020204" charset="0"/>
                  </a:rPr>
                  <a:t>Nutrients</a:t>
                </a:r>
                <a:r>
                  <a:rPr lang="zh-CN" altLang="en-US" sz="1800">
                    <a:latin typeface="Comic Sans MS Regular" panose="030F0702030302020204" charset="0"/>
                    <a:cs typeface="Comic Sans MS Regular" panose="030F0702030302020204" charset="0"/>
                  </a:rPr>
                  <a:t> from the apple go into the blood.</a:t>
                </a:r>
                <a:endParaRPr lang="zh-CN" altLang="en-US" sz="1800">
                  <a:latin typeface="Comic Sans MS Regular" panose="030F0702030302020204" charset="0"/>
                  <a:cs typeface="Comic Sans MS Regular" panose="030F0702030302020204" charset="0"/>
                </a:endParaRPr>
              </a:p>
              <a:p>
                <a:pPr algn="l">
                  <a:lnSpc>
                    <a:spcPct val="150000"/>
                  </a:lnSpc>
                </a:pPr>
                <a:r>
                  <a:rPr lang="zh-CN" altLang="en-US" sz="1800">
                    <a:latin typeface="Comic Sans MS Regular" panose="030F0702030302020204" charset="0"/>
                    <a:cs typeface="Comic Sans MS Regular" panose="030F0702030302020204" charset="0"/>
                  </a:rPr>
                  <a:t>f.Apple pieces pass through a tube and into the stomach.</a:t>
                </a:r>
                <a:endParaRPr lang="zh-CN" altLang="en-US" sz="1800">
                  <a:latin typeface="Comic Sans MS Regular" panose="030F0702030302020204" charset="0"/>
                  <a:cs typeface="Comic Sans MS Regular" panose="030F0702030302020204" charset="0"/>
                </a:endParaRPr>
              </a:p>
            </p:txBody>
          </p:sp>
          <p:sp>
            <p:nvSpPr>
              <p:cNvPr id="8" name="文本框 7"/>
              <p:cNvSpPr txBox="1"/>
              <p:nvPr/>
            </p:nvSpPr>
            <p:spPr>
              <a:xfrm>
                <a:off x="13068" y="2352"/>
                <a:ext cx="1334" cy="483"/>
              </a:xfrm>
              <a:prstGeom prst="rect">
                <a:avLst/>
              </a:prstGeom>
              <a:noFill/>
            </p:spPr>
            <p:txBody>
              <a:bodyPr wrap="none" rtlCol="0">
                <a:spAutoFit/>
              </a:bodyPr>
              <a:p>
                <a:pPr algn="l"/>
                <a:r>
                  <a:rPr lang="en-US" altLang="zh-CN">
                    <a:solidFill>
                      <a:srgbClr val="0070C0"/>
                    </a:solidFill>
                    <a:latin typeface="Comic Sans MS Regular" panose="030F0702030302020204" charset="0"/>
                    <a:cs typeface="Comic Sans MS Regular" panose="030F0702030302020204" charset="0"/>
                    <a:sym typeface="+mn-ea"/>
                  </a:rPr>
                  <a:t>(</a:t>
                </a:r>
                <a:r>
                  <a:rPr lang="zh-CN" altLang="en-US">
                    <a:solidFill>
                      <a:srgbClr val="0070C0"/>
                    </a:solidFill>
                    <a:latin typeface="Comic Sans MS Regular" panose="030F0702030302020204" charset="0"/>
                    <a:cs typeface="Comic Sans MS Regular" panose="030F0702030302020204" charset="0"/>
                    <a:sym typeface="+mn-ea"/>
                  </a:rPr>
                  <a:t>浆状物</a:t>
                </a:r>
                <a:r>
                  <a:rPr lang="en-US" altLang="zh-CN">
                    <a:solidFill>
                      <a:srgbClr val="0070C0"/>
                    </a:solidFill>
                    <a:latin typeface="Comic Sans MS Regular" panose="030F0702030302020204" charset="0"/>
                    <a:cs typeface="Comic Sans MS Regular" panose="030F0702030302020204" charset="0"/>
                    <a:sym typeface="+mn-ea"/>
                  </a:rPr>
                  <a:t>)</a:t>
                </a:r>
                <a:endParaRPr lang="en-US" altLang="zh-CN">
                  <a:solidFill>
                    <a:srgbClr val="0070C0"/>
                  </a:solidFill>
                  <a:latin typeface="Comic Sans MS Regular" panose="030F0702030302020204" charset="0"/>
                  <a:cs typeface="Comic Sans MS Regular" panose="030F0702030302020204" charset="0"/>
                  <a:sym typeface="+mn-ea"/>
                </a:endParaRPr>
              </a:p>
            </p:txBody>
          </p:sp>
        </p:grpSp>
        <p:sp>
          <p:nvSpPr>
            <p:cNvPr id="10" name="文本框 9"/>
            <p:cNvSpPr txBox="1"/>
            <p:nvPr/>
          </p:nvSpPr>
          <p:spPr>
            <a:xfrm>
              <a:off x="6402" y="5678"/>
              <a:ext cx="1054" cy="483"/>
            </a:xfrm>
            <a:prstGeom prst="rect">
              <a:avLst/>
            </a:prstGeom>
            <a:noFill/>
          </p:spPr>
          <p:txBody>
            <a:bodyPr wrap="none" rtlCol="0">
              <a:spAutoFit/>
            </a:bodyPr>
            <a:p>
              <a:pPr algn="l"/>
              <a:r>
                <a:rPr lang="en-US" altLang="zh-CN">
                  <a:solidFill>
                    <a:srgbClr val="0070C0"/>
                  </a:solidFill>
                  <a:latin typeface="Comic Sans MS Regular" panose="030F0702030302020204" charset="0"/>
                  <a:cs typeface="Comic Sans MS Regular" panose="030F0702030302020204" charset="0"/>
                  <a:sym typeface="+mn-ea"/>
                </a:rPr>
                <a:t>(</a:t>
              </a:r>
              <a:r>
                <a:rPr lang="zh-CN" altLang="en-US">
                  <a:solidFill>
                    <a:srgbClr val="0070C0"/>
                  </a:solidFill>
                  <a:latin typeface="Comic Sans MS Regular" panose="030F0702030302020204" charset="0"/>
                  <a:cs typeface="Comic Sans MS Regular" panose="030F0702030302020204" charset="0"/>
                  <a:sym typeface="+mn-ea"/>
                </a:rPr>
                <a:t>营养</a:t>
              </a:r>
              <a:r>
                <a:rPr lang="en-US" altLang="zh-CN">
                  <a:solidFill>
                    <a:srgbClr val="0070C0"/>
                  </a:solidFill>
                  <a:latin typeface="Comic Sans MS Regular" panose="030F0702030302020204" charset="0"/>
                  <a:cs typeface="Comic Sans MS Regular" panose="030F0702030302020204" charset="0"/>
                  <a:sym typeface="+mn-ea"/>
                </a:rPr>
                <a:t>)</a:t>
              </a:r>
              <a:endParaRPr lang="en-US" altLang="zh-CN">
                <a:solidFill>
                  <a:srgbClr val="0070C0"/>
                </a:solidFill>
                <a:latin typeface="Comic Sans MS Regular" panose="030F0702030302020204" charset="0"/>
                <a:cs typeface="Comic Sans MS Regular" panose="030F0702030302020204" charset="0"/>
                <a:sym typeface="+mn-ea"/>
              </a:endParaRPr>
            </a:p>
          </p:txBody>
        </p:sp>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copy_08F6C114-042D-4BC8-A8A8-3B6D913A1C24">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787400"/>
            <a:ext cx="3058795" cy="6906895"/>
          </a:xfrm>
          <a:prstGeom prst="rect">
            <a:avLst/>
          </a:prstGeom>
        </p:spPr>
      </p:pic>
      <p:sp>
        <p:nvSpPr>
          <p:cNvPr id="6" name="文本框 5"/>
          <p:cNvSpPr txBox="1"/>
          <p:nvPr/>
        </p:nvSpPr>
        <p:spPr>
          <a:xfrm>
            <a:off x="3173730" y="0"/>
            <a:ext cx="5462270" cy="737235"/>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1800"/>
          </a:p>
        </p:txBody>
      </p:sp>
      <p:sp>
        <p:nvSpPr>
          <p:cNvPr id="7" name="文本框 6"/>
          <p:cNvSpPr txBox="1"/>
          <p:nvPr/>
        </p:nvSpPr>
        <p:spPr>
          <a:xfrm>
            <a:off x="3662680" y="703580"/>
            <a:ext cx="5462905" cy="706755"/>
          </a:xfrm>
          <a:prstGeom prst="rect">
            <a:avLst/>
          </a:prstGeom>
          <a:noFill/>
        </p:spPr>
        <p:txBody>
          <a:bodyPr wrap="square" rtlCol="0">
            <a:spAutoFit/>
          </a:bodyPr>
          <a:p>
            <a:pPr algn="l"/>
            <a:r>
              <a:rPr lang="zh-CN" altLang="en-US" sz="2000">
                <a:solidFill>
                  <a:schemeClr val="accent1"/>
                </a:solidFill>
                <a:latin typeface="Comic Sans MS Regular" panose="030F0702030302020204" charset="0"/>
                <a:cs typeface="Comic Sans MS Regular" panose="030F0702030302020204" charset="0"/>
                <a:sym typeface="+mn-ea"/>
              </a:rPr>
              <a:t>b.</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enters the mouth. The teeth in the mouth chew the apple into small pieces.</a:t>
            </a:r>
            <a:endParaRPr lang="zh-CN" altLang="en-US" sz="2000"/>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2"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9" fill="hold" display="1">
                  <p:stCondLst>
                    <p:cond delay="indefinite"/>
                  </p:stCondLst>
                </p:cTn>
                <p:tgtEl>
                  <p:spTgt spid="5"/>
                </p:tgtEl>
              </p:cMediaNode>
            </p:video>
          </p:childTnLst>
        </p:cTn>
      </p:par>
    </p:tnLst>
    <p:bldLst>
      <p:bldP spid="7" grpId="1"/>
      <p:bldP spid="7" grpId="2"/>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3173730" y="0"/>
            <a:ext cx="5462270" cy="737235"/>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1800"/>
          </a:p>
        </p:txBody>
      </p:sp>
      <p:sp>
        <p:nvSpPr>
          <p:cNvPr id="7" name="文本框 6"/>
          <p:cNvSpPr txBox="1"/>
          <p:nvPr/>
        </p:nvSpPr>
        <p:spPr>
          <a:xfrm>
            <a:off x="3662680" y="703580"/>
            <a:ext cx="5462905" cy="706755"/>
          </a:xfrm>
          <a:prstGeom prst="rect">
            <a:avLst/>
          </a:prstGeom>
          <a:noFill/>
        </p:spPr>
        <p:txBody>
          <a:bodyPr wrap="square" rtlCol="0">
            <a:spAutoFit/>
          </a:bodyPr>
          <a:p>
            <a:pPr algn="l"/>
            <a:r>
              <a:rPr lang="zh-CN" altLang="en-US" sz="2000">
                <a:solidFill>
                  <a:schemeClr val="accent1"/>
                </a:solidFill>
                <a:latin typeface="Comic Sans MS Regular" panose="030F0702030302020204" charset="0"/>
                <a:cs typeface="Comic Sans MS Regular" panose="030F0702030302020204" charset="0"/>
                <a:sym typeface="+mn-ea"/>
              </a:rPr>
              <a:t>b.</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enters the mouth. The teeth in the mouth chew the apple into small pieces.</a:t>
            </a:r>
            <a:endParaRPr lang="zh-CN" altLang="en-US" sz="2000"/>
          </a:p>
        </p:txBody>
      </p:sp>
      <p:sp>
        <p:nvSpPr>
          <p:cNvPr id="8" name="文本框 7"/>
          <p:cNvSpPr txBox="1"/>
          <p:nvPr/>
        </p:nvSpPr>
        <p:spPr>
          <a:xfrm>
            <a:off x="3688080" y="13766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f.</a:t>
            </a:r>
            <a:r>
              <a:rPr lang="en-US" altLang="zh-CN" sz="2000">
                <a:solidFill>
                  <a:schemeClr val="accent1"/>
                </a:solidFill>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Apple pieces pass through a tube and into the stomach.</a:t>
            </a:r>
            <a:endParaRPr lang="zh-CN" altLang="en-US" sz="2000">
              <a:latin typeface="Comic Sans MS Regular" panose="030F0702030302020204" charset="0"/>
              <a:cs typeface="Comic Sans MS Regular" panose="030F0702030302020204" charset="0"/>
            </a:endParaRPr>
          </a:p>
        </p:txBody>
      </p:sp>
      <p:pic>
        <p:nvPicPr>
          <p:cNvPr id="2" name="copy_CE675447-8E17-4EBE-A4D5-64D3D06B9A89 2">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787400"/>
            <a:ext cx="3058795" cy="690689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2"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p:tgtEl>
                                          <p:spTgt spid="8"/>
                                        </p:tgtEl>
                                        <p:attrNameLst>
                                          <p:attrName>ppt_y</p:attrName>
                                        </p:attrNameLst>
                                      </p:cBhvr>
                                      <p:tavLst>
                                        <p:tav tm="0">
                                          <p:val>
                                            <p:strVal val="#ppt_y+#ppt_h*1.125000"/>
                                          </p:val>
                                        </p:tav>
                                        <p:tav tm="100000">
                                          <p:val>
                                            <p:strVal val="#ppt_y"/>
                                          </p:val>
                                        </p:tav>
                                      </p:tavLst>
                                    </p:anim>
                                    <p:animEffect transition="in" filter="wipe(up)">
                                      <p:cBhvr>
                                        <p:cTn id="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9" fill="hold" display="1">
                  <p:stCondLst>
                    <p:cond delay="indefinite"/>
                  </p:stCondLst>
                </p:cTn>
                <p:tgtEl>
                  <p:spTgt spid="2"/>
                </p:tgtEl>
              </p:cMediaNode>
            </p:video>
          </p:childTnLst>
        </p:cTn>
      </p:par>
    </p:tnLst>
    <p:bldLst>
      <p:bldP spid="7" grpId="1"/>
      <p:bldP spid="8" grpId="1"/>
      <p:bldP spid="8" grpId="2"/>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3173730" y="0"/>
            <a:ext cx="5462270" cy="737235"/>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1800"/>
          </a:p>
        </p:txBody>
      </p:sp>
      <p:sp>
        <p:nvSpPr>
          <p:cNvPr id="7" name="文本框 6"/>
          <p:cNvSpPr txBox="1"/>
          <p:nvPr/>
        </p:nvSpPr>
        <p:spPr>
          <a:xfrm>
            <a:off x="3662680" y="703580"/>
            <a:ext cx="5462905" cy="706755"/>
          </a:xfrm>
          <a:prstGeom prst="rect">
            <a:avLst/>
          </a:prstGeom>
          <a:noFill/>
        </p:spPr>
        <p:txBody>
          <a:bodyPr wrap="square" rtlCol="0">
            <a:spAutoFit/>
          </a:bodyPr>
          <a:p>
            <a:pPr algn="l"/>
            <a:r>
              <a:rPr lang="zh-CN" altLang="en-US" sz="2000">
                <a:solidFill>
                  <a:schemeClr val="accent1"/>
                </a:solidFill>
                <a:latin typeface="Comic Sans MS Regular" panose="030F0702030302020204" charset="0"/>
                <a:cs typeface="Comic Sans MS Regular" panose="030F0702030302020204" charset="0"/>
                <a:sym typeface="+mn-ea"/>
              </a:rPr>
              <a:t>b.</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enters the mouth. The teeth in the mouth chew the apple into small pieces.</a:t>
            </a:r>
            <a:endParaRPr lang="zh-CN" altLang="en-US" sz="2000"/>
          </a:p>
        </p:txBody>
      </p:sp>
      <p:sp>
        <p:nvSpPr>
          <p:cNvPr id="8" name="文本框 7"/>
          <p:cNvSpPr txBox="1"/>
          <p:nvPr/>
        </p:nvSpPr>
        <p:spPr>
          <a:xfrm>
            <a:off x="3688080" y="13766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f.</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Apple pieces pass through a tube and into the stomach.</a:t>
            </a:r>
            <a:endParaRPr lang="zh-CN" altLang="en-US" sz="2000">
              <a:latin typeface="Comic Sans MS Regular" panose="030F0702030302020204" charset="0"/>
              <a:cs typeface="Comic Sans MS Regular" panose="030F0702030302020204" charset="0"/>
            </a:endParaRPr>
          </a:p>
        </p:txBody>
      </p:sp>
      <p:sp>
        <p:nvSpPr>
          <p:cNvPr id="9" name="文本框 8"/>
          <p:cNvSpPr txBox="1"/>
          <p:nvPr/>
        </p:nvSpPr>
        <p:spPr>
          <a:xfrm>
            <a:off x="3688080" y="20497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a.</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stomach breaks the apple pieces into a pulp.</a:t>
            </a:r>
            <a:endParaRPr lang="zh-CN" altLang="en-US" sz="2000">
              <a:latin typeface="Comic Sans MS Regular" panose="030F0702030302020204" charset="0"/>
              <a:cs typeface="Comic Sans MS Regular" panose="030F0702030302020204" charset="0"/>
            </a:endParaRPr>
          </a:p>
        </p:txBody>
      </p:sp>
      <p:pic>
        <p:nvPicPr>
          <p:cNvPr id="2" name="copy_EDC7333F-897C-4F8B-804D-44DF2870A99E">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12700" y="-127000"/>
            <a:ext cx="3058795" cy="557466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2"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p:tgtEl>
                                          <p:spTgt spid="9"/>
                                        </p:tgtEl>
                                        <p:attrNameLst>
                                          <p:attrName>ppt_y</p:attrName>
                                        </p:attrNameLst>
                                      </p:cBhvr>
                                      <p:tavLst>
                                        <p:tav tm="0">
                                          <p:val>
                                            <p:strVal val="#ppt_y+#ppt_h*1.125000"/>
                                          </p:val>
                                        </p:tav>
                                        <p:tav tm="100000">
                                          <p:val>
                                            <p:strVal val="#ppt_y"/>
                                          </p:val>
                                        </p:tav>
                                      </p:tavLst>
                                    </p:anim>
                                    <p:animEffect transition="in" filter="wipe(up)">
                                      <p:cBhvr>
                                        <p:cTn id="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9" fill="hold" display="1">
                  <p:stCondLst>
                    <p:cond delay="indefinite"/>
                  </p:stCondLst>
                </p:cTn>
                <p:tgtEl>
                  <p:spTgt spid="2"/>
                </p:tgtEl>
              </p:cMediaNode>
            </p:video>
          </p:childTnLst>
        </p:cTn>
      </p:par>
    </p:tnLst>
    <p:bldLst>
      <p:bldP spid="7" grpId="1"/>
      <p:bldP spid="8" grpId="1"/>
      <p:bldP spid="9" grpId="1"/>
      <p:bldP spid="9" grpId="2"/>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3173730" y="0"/>
            <a:ext cx="5462270" cy="737235"/>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1800"/>
          </a:p>
        </p:txBody>
      </p:sp>
      <p:sp>
        <p:nvSpPr>
          <p:cNvPr id="7" name="文本框 6"/>
          <p:cNvSpPr txBox="1"/>
          <p:nvPr/>
        </p:nvSpPr>
        <p:spPr>
          <a:xfrm>
            <a:off x="3662680" y="703580"/>
            <a:ext cx="5462905" cy="706755"/>
          </a:xfrm>
          <a:prstGeom prst="rect">
            <a:avLst/>
          </a:prstGeom>
          <a:noFill/>
        </p:spPr>
        <p:txBody>
          <a:bodyPr wrap="square" rtlCol="0">
            <a:spAutoFit/>
          </a:bodyPr>
          <a:p>
            <a:pPr algn="l"/>
            <a:r>
              <a:rPr lang="zh-CN" altLang="en-US" sz="2000">
                <a:solidFill>
                  <a:schemeClr val="accent1"/>
                </a:solidFill>
                <a:latin typeface="Comic Sans MS Regular" panose="030F0702030302020204" charset="0"/>
                <a:cs typeface="Comic Sans MS Regular" panose="030F0702030302020204" charset="0"/>
                <a:sym typeface="+mn-ea"/>
              </a:rPr>
              <a:t>b.</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enters the mouth. The teeth in the mouth chew the apple into small pieces.</a:t>
            </a:r>
            <a:endParaRPr lang="zh-CN" altLang="en-US" sz="2000"/>
          </a:p>
        </p:txBody>
      </p:sp>
      <p:sp>
        <p:nvSpPr>
          <p:cNvPr id="8" name="文本框 7"/>
          <p:cNvSpPr txBox="1"/>
          <p:nvPr/>
        </p:nvSpPr>
        <p:spPr>
          <a:xfrm>
            <a:off x="3688080" y="13766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f.</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Apple pieces pass through a tube and into the stomach.</a:t>
            </a:r>
            <a:endParaRPr lang="zh-CN" altLang="en-US" sz="2000">
              <a:latin typeface="Comic Sans MS Regular" panose="030F0702030302020204" charset="0"/>
              <a:cs typeface="Comic Sans MS Regular" panose="030F0702030302020204" charset="0"/>
            </a:endParaRPr>
          </a:p>
        </p:txBody>
      </p:sp>
      <p:sp>
        <p:nvSpPr>
          <p:cNvPr id="9" name="文本框 8"/>
          <p:cNvSpPr txBox="1"/>
          <p:nvPr/>
        </p:nvSpPr>
        <p:spPr>
          <a:xfrm>
            <a:off x="3688080" y="20497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a.</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stomach breaks the apple pieces into a pulp.</a:t>
            </a:r>
            <a:endParaRPr lang="zh-CN" altLang="en-US" sz="2000">
              <a:latin typeface="Comic Sans MS Regular" panose="030F0702030302020204" charset="0"/>
              <a:cs typeface="Comic Sans MS Regular" panose="030F0702030302020204" charset="0"/>
            </a:endParaRPr>
          </a:p>
        </p:txBody>
      </p:sp>
      <p:sp>
        <p:nvSpPr>
          <p:cNvPr id="10" name="文本框 9"/>
          <p:cNvSpPr txBox="1"/>
          <p:nvPr/>
        </p:nvSpPr>
        <p:spPr>
          <a:xfrm>
            <a:off x="3688080" y="2621280"/>
            <a:ext cx="5462905" cy="553085"/>
          </a:xfrm>
          <a:prstGeom prst="rect">
            <a:avLst/>
          </a:prstGeom>
          <a:noFill/>
        </p:spPr>
        <p:txBody>
          <a:bodyPr wrap="square" rtlCol="0">
            <a:spAutoFit/>
          </a:bodyPr>
          <a:p>
            <a:pPr algn="l">
              <a:lnSpc>
                <a:spcPct val="150000"/>
              </a:lnSpc>
            </a:pPr>
            <a:r>
              <a:rPr lang="zh-CN" altLang="en-US" sz="2000">
                <a:solidFill>
                  <a:schemeClr val="accent1"/>
                </a:solidFill>
                <a:latin typeface="Comic Sans MS Regular" panose="030F0702030302020204" charset="0"/>
                <a:cs typeface="Comic Sans MS Regular" panose="030F0702030302020204" charset="0"/>
                <a:sym typeface="+mn-ea"/>
              </a:rPr>
              <a:t>c.</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pulp passes into the intestines.</a:t>
            </a:r>
            <a:endParaRPr lang="zh-CN" altLang="en-US" sz="2000"/>
          </a:p>
        </p:txBody>
      </p:sp>
      <p:pic>
        <p:nvPicPr>
          <p:cNvPr id="2" name="copy_D8586C3E-F333-413A-BE00-6AFC9EF1BDFC">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1282700"/>
            <a:ext cx="3173730" cy="791019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2"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p:tgtEl>
                                          <p:spTgt spid="10"/>
                                        </p:tgtEl>
                                        <p:attrNameLst>
                                          <p:attrName>ppt_y</p:attrName>
                                        </p:attrNameLst>
                                      </p:cBhvr>
                                      <p:tavLst>
                                        <p:tav tm="0">
                                          <p:val>
                                            <p:strVal val="#ppt_y+#ppt_h*1.125000"/>
                                          </p:val>
                                        </p:tav>
                                        <p:tav tm="100000">
                                          <p:val>
                                            <p:strVal val="#ppt_y"/>
                                          </p:val>
                                        </p:tav>
                                      </p:tavLst>
                                    </p:anim>
                                    <p:animEffect transition="in" filter="wipe(up)">
                                      <p:cBhvr>
                                        <p:cTn id="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9" fill="hold" display="1">
                  <p:stCondLst>
                    <p:cond delay="indefinite"/>
                  </p:stCondLst>
                </p:cTn>
                <p:tgtEl>
                  <p:spTgt spid="2"/>
                </p:tgtEl>
              </p:cMediaNode>
            </p:video>
          </p:childTnLst>
        </p:cTn>
      </p:par>
    </p:tnLst>
    <p:bldLst>
      <p:bldP spid="7" grpId="1"/>
      <p:bldP spid="8" grpId="1"/>
      <p:bldP spid="9" grpId="1"/>
      <p:bldP spid="10" grpId="1"/>
      <p:bldP spid="10" grpId="2"/>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copy_08F6C114-042D-4BC8-A8A8-3B6D913A1C24">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787400"/>
            <a:ext cx="3058795" cy="6906895"/>
          </a:xfrm>
          <a:prstGeom prst="rect">
            <a:avLst/>
          </a:prstGeom>
        </p:spPr>
      </p:pic>
      <p:sp>
        <p:nvSpPr>
          <p:cNvPr id="6" name="文本框 5"/>
          <p:cNvSpPr txBox="1"/>
          <p:nvPr/>
        </p:nvSpPr>
        <p:spPr>
          <a:xfrm>
            <a:off x="3173730" y="0"/>
            <a:ext cx="5462270" cy="737235"/>
          </a:xfrm>
          <a:prstGeom prst="rect">
            <a:avLst/>
          </a:prstGeom>
          <a:noFill/>
        </p:spPr>
        <p:txBody>
          <a:bodyPr wrap="square" rtlCol="0">
            <a:spAutoFit/>
          </a:bodyPr>
          <a:p>
            <a:pPr algn="ctr">
              <a:lnSpc>
                <a:spcPct val="150000"/>
              </a:lnSpc>
            </a:pPr>
            <a:r>
              <a:rPr lang="zh-CN" altLang="en-US" sz="2800" b="1">
                <a:solidFill>
                  <a:srgbClr val="FF0000"/>
                </a:solidFill>
                <a:latin typeface="Arial Bold" panose="020B0604020202020204" charset="0"/>
                <a:cs typeface="Arial Bold" panose="020B0604020202020204" charset="0"/>
              </a:rPr>
              <a:t>An apple’s journey</a:t>
            </a:r>
            <a:endParaRPr lang="zh-CN" altLang="en-US" sz="1800"/>
          </a:p>
        </p:txBody>
      </p:sp>
      <p:sp>
        <p:nvSpPr>
          <p:cNvPr id="7" name="文本框 6"/>
          <p:cNvSpPr txBox="1"/>
          <p:nvPr/>
        </p:nvSpPr>
        <p:spPr>
          <a:xfrm>
            <a:off x="3662680" y="703580"/>
            <a:ext cx="5462905" cy="706755"/>
          </a:xfrm>
          <a:prstGeom prst="rect">
            <a:avLst/>
          </a:prstGeom>
          <a:noFill/>
        </p:spPr>
        <p:txBody>
          <a:bodyPr wrap="square" rtlCol="0">
            <a:spAutoFit/>
          </a:bodyPr>
          <a:p>
            <a:pPr algn="l"/>
            <a:r>
              <a:rPr lang="zh-CN" altLang="en-US" sz="2000">
                <a:solidFill>
                  <a:schemeClr val="accent1"/>
                </a:solidFill>
                <a:latin typeface="Comic Sans MS Regular" panose="030F0702030302020204" charset="0"/>
                <a:cs typeface="Comic Sans MS Regular" panose="030F0702030302020204" charset="0"/>
                <a:sym typeface="+mn-ea"/>
              </a:rPr>
              <a:t>b.</a:t>
            </a:r>
            <a:r>
              <a:rPr lang="en-US" altLang="zh-CN" sz="2000">
                <a:solidFill>
                  <a:schemeClr val="accent1"/>
                </a:solidFill>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enters the mouth. The teeth in the mouth chew the apple into small pieces.</a:t>
            </a:r>
            <a:endParaRPr lang="zh-CN" altLang="en-US" sz="2000"/>
          </a:p>
        </p:txBody>
      </p:sp>
      <p:sp>
        <p:nvSpPr>
          <p:cNvPr id="8" name="文本框 7"/>
          <p:cNvSpPr txBox="1"/>
          <p:nvPr/>
        </p:nvSpPr>
        <p:spPr>
          <a:xfrm>
            <a:off x="3688080" y="13766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f.</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Apple pieces pass through a tube and into the stomach.</a:t>
            </a:r>
            <a:endParaRPr lang="zh-CN" altLang="en-US" sz="2000">
              <a:latin typeface="Comic Sans MS Regular" panose="030F0702030302020204" charset="0"/>
              <a:cs typeface="Comic Sans MS Regular" panose="030F0702030302020204" charset="0"/>
            </a:endParaRPr>
          </a:p>
        </p:txBody>
      </p:sp>
      <p:sp>
        <p:nvSpPr>
          <p:cNvPr id="9" name="文本框 8"/>
          <p:cNvSpPr txBox="1"/>
          <p:nvPr/>
        </p:nvSpPr>
        <p:spPr>
          <a:xfrm>
            <a:off x="3688080" y="20497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a.</a:t>
            </a:r>
            <a:r>
              <a:rPr lang="en-US" altLang="zh-CN" sz="2000">
                <a:solidFill>
                  <a:schemeClr val="accent1"/>
                </a:solidFill>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stomach breaks the apple pieces into a pulp.</a:t>
            </a:r>
            <a:endParaRPr lang="zh-CN" altLang="en-US" sz="2000">
              <a:latin typeface="Comic Sans MS Regular" panose="030F0702030302020204" charset="0"/>
              <a:cs typeface="Comic Sans MS Regular" panose="030F0702030302020204" charset="0"/>
            </a:endParaRPr>
          </a:p>
        </p:txBody>
      </p:sp>
      <p:sp>
        <p:nvSpPr>
          <p:cNvPr id="10" name="文本框 9"/>
          <p:cNvSpPr txBox="1"/>
          <p:nvPr/>
        </p:nvSpPr>
        <p:spPr>
          <a:xfrm>
            <a:off x="3688080" y="2621280"/>
            <a:ext cx="5462905" cy="553085"/>
          </a:xfrm>
          <a:prstGeom prst="rect">
            <a:avLst/>
          </a:prstGeom>
          <a:noFill/>
        </p:spPr>
        <p:txBody>
          <a:bodyPr wrap="square" rtlCol="0">
            <a:spAutoFit/>
          </a:bodyPr>
          <a:p>
            <a:pPr algn="l">
              <a:lnSpc>
                <a:spcPct val="150000"/>
              </a:lnSpc>
            </a:pPr>
            <a:r>
              <a:rPr lang="zh-CN" altLang="en-US" sz="2000">
                <a:solidFill>
                  <a:schemeClr val="accent1"/>
                </a:solidFill>
                <a:latin typeface="Comic Sans MS Regular" panose="030F0702030302020204" charset="0"/>
                <a:cs typeface="Comic Sans MS Regular" panose="030F0702030302020204" charset="0"/>
                <a:sym typeface="+mn-ea"/>
              </a:rPr>
              <a:t>c.</a:t>
            </a:r>
            <a:r>
              <a:rPr lang="en-US" altLang="zh-CN" sz="2000">
                <a:solidFill>
                  <a:schemeClr val="accent1"/>
                </a:solidFill>
                <a:latin typeface="Comic Sans MS Regular" panose="030F0702030302020204" charset="0"/>
                <a:cs typeface="Comic Sans MS Regular" panose="030F0702030302020204" charset="0"/>
                <a:sym typeface="+mn-ea"/>
              </a:rPr>
              <a:t> </a:t>
            </a:r>
            <a:r>
              <a:rPr lang="en-US" altLang="zh-CN" sz="2000">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apple pulp passes into the intestines.</a:t>
            </a:r>
            <a:endParaRPr lang="zh-CN" altLang="en-US" sz="2000"/>
          </a:p>
        </p:txBody>
      </p:sp>
      <p:sp>
        <p:nvSpPr>
          <p:cNvPr id="11" name="文本框 10"/>
          <p:cNvSpPr txBox="1"/>
          <p:nvPr/>
        </p:nvSpPr>
        <p:spPr>
          <a:xfrm>
            <a:off x="3713480" y="31292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e. </a:t>
            </a:r>
            <a:r>
              <a:rPr lang="zh-CN" altLang="en-US" sz="2000">
                <a:latin typeface="Comic Sans MS Regular" panose="030F0702030302020204" charset="0"/>
                <a:cs typeface="Comic Sans MS Regular" panose="030F0702030302020204" charset="0"/>
                <a:sym typeface="+mn-ea"/>
              </a:rPr>
              <a:t> Nutrients from the apple go into the blood.</a:t>
            </a:r>
            <a:endParaRPr lang="zh-CN" altLang="en-US" sz="2000">
              <a:latin typeface="Comic Sans MS Regular" panose="030F0702030302020204" charset="0"/>
              <a:cs typeface="Comic Sans MS Regular" panose="030F0702030302020204" charset="0"/>
            </a:endParaRPr>
          </a:p>
        </p:txBody>
      </p:sp>
      <p:sp>
        <p:nvSpPr>
          <p:cNvPr id="12" name="文本框 11"/>
          <p:cNvSpPr txBox="1"/>
          <p:nvPr/>
        </p:nvSpPr>
        <p:spPr>
          <a:xfrm>
            <a:off x="3713480" y="3789680"/>
            <a:ext cx="5462905" cy="706755"/>
          </a:xfrm>
          <a:prstGeom prst="rect">
            <a:avLst/>
          </a:prstGeom>
          <a:noFill/>
        </p:spPr>
        <p:txBody>
          <a:bodyPr wrap="square" rtlCol="0">
            <a:spAutoFit/>
          </a:bodyPr>
          <a:p>
            <a:pPr algn="l">
              <a:lnSpc>
                <a:spcPct val="100000"/>
              </a:lnSpc>
              <a:buSzTx/>
            </a:pPr>
            <a:r>
              <a:rPr lang="zh-CN" altLang="en-US" sz="2000">
                <a:solidFill>
                  <a:schemeClr val="accent1"/>
                </a:solidFill>
                <a:latin typeface="Comic Sans MS Regular" panose="030F0702030302020204" charset="0"/>
                <a:cs typeface="Comic Sans MS Regular" panose="030F0702030302020204" charset="0"/>
                <a:sym typeface="+mn-ea"/>
              </a:rPr>
              <a:t>d.</a:t>
            </a:r>
            <a:r>
              <a:rPr lang="en-US" altLang="zh-CN" sz="2000">
                <a:solidFill>
                  <a:schemeClr val="accent1"/>
                </a:solidFill>
                <a:latin typeface="Comic Sans MS Regular" panose="030F0702030302020204" charset="0"/>
                <a:cs typeface="Comic Sans MS Regular" panose="030F0702030302020204" charset="0"/>
                <a:sym typeface="+mn-ea"/>
              </a:rPr>
              <a:t> </a:t>
            </a:r>
            <a:r>
              <a:rPr lang="zh-CN" altLang="en-US" sz="2000">
                <a:latin typeface="Comic Sans MS Regular" panose="030F0702030302020204" charset="0"/>
                <a:cs typeface="Comic Sans MS Regular" panose="030F0702030302020204" charset="0"/>
                <a:sym typeface="+mn-ea"/>
              </a:rPr>
              <a:t>The rest of the apple goes out of the body.</a:t>
            </a:r>
            <a:endParaRPr lang="zh-CN" altLang="en-US" sz="2000">
              <a:latin typeface="Comic Sans MS Regular" panose="030F0702030302020204" charset="0"/>
              <a:cs typeface="Comic Sans MS Regular" panose="030F0702030302020204" charset="0"/>
            </a:endParaRPr>
          </a:p>
        </p:txBody>
      </p:sp>
      <p:pic>
        <p:nvPicPr>
          <p:cNvPr id="13" name="copy_CE675447-8E17-4EBE-A4D5-64D3D06B9A89 2">
            <a:hlinkClick r:id="" action="ppaction://media"/>
          </p:cNvPr>
          <p:cNvPicPr/>
          <p:nvPr>
            <a:videoFile r:link="rId5"/>
            <p:extLst>
              <p:ext uri="{DAA4B4D4-6D71-4841-9C94-3DE7FCFB9230}">
                <p14:media xmlns:p14="http://schemas.microsoft.com/office/powerpoint/2010/main" r:embed="rId6"/>
              </p:ext>
            </p:extLst>
            <p:custDataLst>
              <p:tags r:id="rId7"/>
            </p:custDataLst>
          </p:nvPr>
        </p:nvPicPr>
        <p:blipFill>
          <a:blip r:embed="rId8"/>
          <a:stretch>
            <a:fillRect/>
          </a:stretch>
        </p:blipFill>
        <p:spPr>
          <a:xfrm>
            <a:off x="0" y="-787400"/>
            <a:ext cx="3058795" cy="6906895"/>
          </a:xfrm>
          <a:prstGeom prst="rect">
            <a:avLst/>
          </a:prstGeom>
        </p:spPr>
      </p:pic>
      <p:pic>
        <p:nvPicPr>
          <p:cNvPr id="15" name="copy_EDC7333F-897C-4F8B-804D-44DF2870A99E">
            <a:hlinkClick r:id="" action="ppaction://media"/>
          </p:cNvPr>
          <p:cNvPicPr/>
          <p:nvPr>
            <a:videoFile r:link="rId9"/>
            <p:extLst>
              <p:ext uri="{DAA4B4D4-6D71-4841-9C94-3DE7FCFB9230}">
                <p14:media xmlns:p14="http://schemas.microsoft.com/office/powerpoint/2010/main" r:embed="rId10"/>
              </p:ext>
            </p:extLst>
            <p:custDataLst>
              <p:tags r:id="rId11"/>
            </p:custDataLst>
          </p:nvPr>
        </p:nvPicPr>
        <p:blipFill>
          <a:blip r:embed="rId12"/>
          <a:stretch>
            <a:fillRect/>
          </a:stretch>
        </p:blipFill>
        <p:spPr>
          <a:xfrm>
            <a:off x="-12700" y="-127000"/>
            <a:ext cx="3058795" cy="5574665"/>
          </a:xfrm>
          <a:prstGeom prst="rect">
            <a:avLst/>
          </a:prstGeom>
        </p:spPr>
      </p:pic>
      <p:pic>
        <p:nvPicPr>
          <p:cNvPr id="16" name="copy_D8586C3E-F333-413A-BE00-6AFC9EF1BDFC">
            <a:hlinkClick r:id="" action="ppaction://media"/>
          </p:cNvPr>
          <p:cNvPicPr/>
          <p:nvPr>
            <a:videoFile r:link="rId13"/>
            <p:extLst>
              <p:ext uri="{DAA4B4D4-6D71-4841-9C94-3DE7FCFB9230}">
                <p14:media xmlns:p14="http://schemas.microsoft.com/office/powerpoint/2010/main" r:embed="rId14"/>
              </p:ext>
            </p:extLst>
            <p:custDataLst>
              <p:tags r:id="rId15"/>
            </p:custDataLst>
          </p:nvPr>
        </p:nvPicPr>
        <p:blipFill>
          <a:blip r:embed="rId16"/>
          <a:stretch>
            <a:fillRect/>
          </a:stretch>
        </p:blipFill>
        <p:spPr>
          <a:xfrm>
            <a:off x="0" y="-1282700"/>
            <a:ext cx="3173730" cy="7910195"/>
          </a:xfrm>
          <a:prstGeom prst="rect">
            <a:avLst/>
          </a:prstGeom>
        </p:spPr>
      </p:pic>
      <p:sp>
        <p:nvSpPr>
          <p:cNvPr id="17" name="文本框 16"/>
          <p:cNvSpPr txBox="1"/>
          <p:nvPr/>
        </p:nvSpPr>
        <p:spPr>
          <a:xfrm>
            <a:off x="3298825" y="713105"/>
            <a:ext cx="1278890"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Firs</a:t>
            </a:r>
            <a:r>
              <a:rPr lang="en-US" sz="2000" b="1">
                <a:solidFill>
                  <a:srgbClr val="FF0000"/>
                </a:solidFill>
                <a:latin typeface="Arial Bold" panose="020B0604020202020204" charset="0"/>
                <a:cs typeface="Arial Bold" panose="020B0604020202020204" charset="0"/>
              </a:rPr>
              <a:t>t, </a:t>
            </a:r>
            <a:r>
              <a:rPr lang="zh-CN" altLang="en-US" sz="2000">
                <a:latin typeface="Comic Sans MS Regular" panose="030F0702030302020204" charset="0"/>
                <a:cs typeface="Comic Sans MS Regular" panose="030F0702030302020204" charset="0"/>
              </a:rPr>
              <a:t>the</a:t>
            </a:r>
            <a:endParaRPr lang="en-US" sz="2000" b="1">
              <a:solidFill>
                <a:srgbClr val="FF0000"/>
              </a:solidFill>
              <a:latin typeface="Arial Bold" panose="020B0604020202020204" charset="0"/>
              <a:cs typeface="Arial Bold" panose="020B0604020202020204" charset="0"/>
            </a:endParaRPr>
          </a:p>
        </p:txBody>
      </p:sp>
      <p:sp>
        <p:nvSpPr>
          <p:cNvPr id="19" name="文本框 18"/>
          <p:cNvSpPr txBox="1"/>
          <p:nvPr/>
        </p:nvSpPr>
        <p:spPr>
          <a:xfrm>
            <a:off x="3243580" y="2045970"/>
            <a:ext cx="1363345"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Third, </a:t>
            </a:r>
            <a:r>
              <a:rPr lang="zh-CN" altLang="en-US" sz="2000">
                <a:latin typeface="Comic Sans MS Regular" panose="030F0702030302020204" charset="0"/>
                <a:cs typeface="Comic Sans MS Regular" panose="030F0702030302020204" charset="0"/>
              </a:rPr>
              <a:t>the</a:t>
            </a:r>
            <a:endParaRPr lang="en-US" altLang="zh-CN" sz="2000"/>
          </a:p>
        </p:txBody>
      </p:sp>
      <p:sp>
        <p:nvSpPr>
          <p:cNvPr id="20" name="文本框 19"/>
          <p:cNvSpPr txBox="1"/>
          <p:nvPr/>
        </p:nvSpPr>
        <p:spPr>
          <a:xfrm>
            <a:off x="3314700" y="2747645"/>
            <a:ext cx="1278890"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Next, </a:t>
            </a:r>
            <a:r>
              <a:rPr lang="zh-CN" altLang="en-US" sz="2000">
                <a:latin typeface="Comic Sans MS Regular" panose="030F0702030302020204" charset="0"/>
                <a:cs typeface="Comic Sans MS Regular" panose="030F0702030302020204" charset="0"/>
              </a:rPr>
              <a:t>the</a:t>
            </a:r>
            <a:endParaRPr lang="en-US" altLang="zh-CN" sz="2000"/>
          </a:p>
        </p:txBody>
      </p:sp>
      <p:sp>
        <p:nvSpPr>
          <p:cNvPr id="21" name="文本框 20"/>
          <p:cNvSpPr txBox="1"/>
          <p:nvPr/>
        </p:nvSpPr>
        <p:spPr>
          <a:xfrm>
            <a:off x="3253740" y="3109595"/>
            <a:ext cx="2021840"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Then, </a:t>
            </a:r>
            <a:r>
              <a:rPr lang="zh-CN" altLang="en-US" sz="2000">
                <a:latin typeface="Comic Sans MS Regular" panose="030F0702030302020204" charset="0"/>
                <a:cs typeface="Comic Sans MS Regular" panose="030F0702030302020204" charset="0"/>
              </a:rPr>
              <a:t>nutrients</a:t>
            </a:r>
            <a:endParaRPr lang="en-US" altLang="zh-CN" sz="2000"/>
          </a:p>
        </p:txBody>
      </p:sp>
      <p:sp>
        <p:nvSpPr>
          <p:cNvPr id="23" name="Google Shape;259;p24"/>
          <p:cNvSpPr txBox="1"/>
          <p:nvPr/>
        </p:nvSpPr>
        <p:spPr>
          <a:xfrm>
            <a:off x="3448050" y="4451985"/>
            <a:ext cx="5462905" cy="615315"/>
          </a:xfrm>
          <a:prstGeom prst="rect">
            <a:avLst/>
          </a:prstGeom>
          <a:solidFill>
            <a:schemeClr val="bg1"/>
          </a:solidFill>
          <a:ln>
            <a:noFill/>
          </a:ln>
        </p:spPr>
        <p:txBody>
          <a:bodyPr spcFirstLastPara="1" wrap="square" lIns="0" tIns="0" rIns="0" bIns="0" anchor="t" anchorCtr="0">
            <a:spAutoFit/>
          </a:bodyPr>
          <a:p>
            <a:pPr marL="0" marR="0" lvl="0" algn="l" rtl="0">
              <a:lnSpc>
                <a:spcPct val="100000"/>
              </a:lnSpc>
              <a:spcBef>
                <a:spcPts val="0"/>
              </a:spcBef>
              <a:spcAft>
                <a:spcPts val="0"/>
              </a:spcAft>
              <a:buSzTx/>
              <a:buNone/>
            </a:pPr>
            <a:r>
              <a:rPr lang="en-US" altLang="en-GB" sz="2000" b="0" i="0" u="none" strike="noStrike" cap="none">
                <a:solidFill>
                  <a:srgbClr val="FF0000"/>
                </a:solidFill>
                <a:latin typeface="Paytone One"/>
                <a:ea typeface="Paytone One"/>
                <a:cs typeface="Paytone One"/>
                <a:sym typeface="Paytone One"/>
              </a:rPr>
              <a:t>Tip6 :  Use transitions(</a:t>
            </a:r>
            <a:r>
              <a:rPr lang="zh-CN" altLang="en-US" sz="2000" b="0" i="0" u="none" strike="noStrike" cap="none">
                <a:solidFill>
                  <a:srgbClr val="FF0000"/>
                </a:solidFill>
                <a:latin typeface="Paytone One"/>
                <a:ea typeface="Paytone One"/>
                <a:cs typeface="Paytone One"/>
                <a:sym typeface="Paytone One"/>
              </a:rPr>
              <a:t>过渡词</a:t>
            </a:r>
            <a:r>
              <a:rPr lang="en-US" altLang="en-GB" sz="2000" b="0" i="0" u="none" strike="noStrike" cap="none">
                <a:solidFill>
                  <a:srgbClr val="FF0000"/>
                </a:solidFill>
                <a:latin typeface="Paytone One"/>
                <a:ea typeface="Paytone One"/>
                <a:cs typeface="Paytone One"/>
                <a:sym typeface="Paytone One"/>
              </a:rPr>
              <a:t>) to make our expression more logical(</a:t>
            </a:r>
            <a:r>
              <a:rPr lang="zh-CN" altLang="en-US" sz="2000" b="0" i="0" u="none" strike="noStrike" cap="none">
                <a:solidFill>
                  <a:srgbClr val="FF0000"/>
                </a:solidFill>
                <a:latin typeface="Paytone One"/>
                <a:ea typeface="Paytone One"/>
                <a:cs typeface="Paytone One"/>
                <a:sym typeface="Paytone One"/>
              </a:rPr>
              <a:t>有逻辑的</a:t>
            </a:r>
            <a:r>
              <a:rPr lang="en-US" altLang="en-GB" sz="2000" b="0" i="0" u="none" strike="noStrike" cap="none">
                <a:solidFill>
                  <a:srgbClr val="FF0000"/>
                </a:solidFill>
                <a:latin typeface="Paytone One"/>
                <a:ea typeface="Paytone One"/>
                <a:cs typeface="Paytone One"/>
                <a:sym typeface="Paytone One"/>
              </a:rPr>
              <a:t>)</a:t>
            </a:r>
            <a:r>
              <a:rPr lang="en-US" altLang="zh-CN" sz="2000" b="0" i="0" u="none" strike="noStrike" cap="none">
                <a:solidFill>
                  <a:srgbClr val="FF0000"/>
                </a:solidFill>
                <a:latin typeface="Paytone One"/>
                <a:ea typeface="宋体" charset="0"/>
                <a:cs typeface="Paytone One"/>
                <a:sym typeface="Paytone One"/>
              </a:rPr>
              <a:t>.</a:t>
            </a:r>
            <a:endParaRPr lang="en-US" altLang="zh-CN" sz="2000" b="0" i="0" u="none" strike="noStrike" cap="none">
              <a:solidFill>
                <a:srgbClr val="FF0000"/>
              </a:solidFill>
              <a:latin typeface="Paytone One"/>
              <a:ea typeface="宋体" charset="0"/>
              <a:cs typeface="Paytone One"/>
              <a:sym typeface="Paytone One"/>
            </a:endParaRPr>
          </a:p>
        </p:txBody>
      </p:sp>
      <p:sp>
        <p:nvSpPr>
          <p:cNvPr id="18" name="文本框 17"/>
          <p:cNvSpPr txBox="1"/>
          <p:nvPr/>
        </p:nvSpPr>
        <p:spPr>
          <a:xfrm>
            <a:off x="2955925" y="1369695"/>
            <a:ext cx="1851025"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Second, </a:t>
            </a:r>
            <a:r>
              <a:rPr lang="zh-CN" altLang="en-US" sz="2000">
                <a:latin typeface="Comic Sans MS Regular" panose="030F0702030302020204" charset="0"/>
                <a:cs typeface="Comic Sans MS Regular" panose="030F0702030302020204" charset="0"/>
              </a:rPr>
              <a:t>apple</a:t>
            </a:r>
            <a:endParaRPr lang="en-US" altLang="zh-CN" sz="2000"/>
          </a:p>
        </p:txBody>
      </p:sp>
      <p:sp>
        <p:nvSpPr>
          <p:cNvPr id="22" name="文本框 21"/>
          <p:cNvSpPr txBox="1"/>
          <p:nvPr/>
        </p:nvSpPr>
        <p:spPr>
          <a:xfrm>
            <a:off x="3036570" y="3790315"/>
            <a:ext cx="1532255" cy="398780"/>
          </a:xfrm>
          <a:prstGeom prst="rect">
            <a:avLst/>
          </a:prstGeom>
          <a:solidFill>
            <a:schemeClr val="bg1"/>
          </a:solidFill>
        </p:spPr>
        <p:txBody>
          <a:bodyPr wrap="none" rtlCol="0">
            <a:spAutoFit/>
          </a:bodyPr>
          <a:p>
            <a:r>
              <a:rPr lang="en-US" altLang="zh-CN" sz="2000" b="1">
                <a:solidFill>
                  <a:srgbClr val="FF0000"/>
                </a:solidFill>
                <a:latin typeface="Arial Bold" panose="020B0604020202020204" charset="0"/>
                <a:cs typeface="Arial Bold" panose="020B0604020202020204" charset="0"/>
              </a:rPr>
              <a:t>Finally, </a:t>
            </a:r>
            <a:r>
              <a:rPr lang="zh-CN" altLang="en-US" sz="2000">
                <a:latin typeface="Comic Sans MS Regular" panose="030F0702030302020204" charset="0"/>
                <a:cs typeface="Comic Sans MS Regular" panose="030F0702030302020204" charset="0"/>
              </a:rPr>
              <a:t>the</a:t>
            </a:r>
            <a:endParaRPr lang="en-US" altLang="zh-CN" sz="2000"/>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2"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p:tgtEl>
                                          <p:spTgt spid="11"/>
                                        </p:tgtEl>
                                        <p:attrNameLst>
                                          <p:attrName>ppt_y</p:attrName>
                                        </p:attrNameLst>
                                      </p:cBhvr>
                                      <p:tavLst>
                                        <p:tav tm="0">
                                          <p:val>
                                            <p:strVal val="#ppt_y+#ppt_h*1.125000"/>
                                          </p:val>
                                        </p:tav>
                                        <p:tav tm="100000">
                                          <p:val>
                                            <p:strVal val="#ppt_y"/>
                                          </p:val>
                                        </p:tav>
                                      </p:tavLst>
                                    </p:anim>
                                    <p:animEffect transition="in" filter="wipe(up)">
                                      <p:cBhvr>
                                        <p:cTn id="8" dur="500"/>
                                        <p:tgtEl>
                                          <p:spTgt spid="11"/>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2"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p:tgtEl>
                                          <p:spTgt spid="12"/>
                                        </p:tgtEl>
                                        <p:attrNameLst>
                                          <p:attrName>ppt_y</p:attrName>
                                        </p:attrNameLst>
                                      </p:cBhvr>
                                      <p:tavLst>
                                        <p:tav tm="0">
                                          <p:val>
                                            <p:strVal val="#ppt_y+#ppt_h*1.125000"/>
                                          </p:val>
                                        </p:tav>
                                        <p:tav tm="100000">
                                          <p:val>
                                            <p:strVal val="#ppt_y"/>
                                          </p:val>
                                        </p:tav>
                                      </p:tavLst>
                                    </p:anim>
                                    <p:animEffect transition="in" filter="wipe(up)">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p:tgtEl>
                                          <p:spTgt spid="17"/>
                                        </p:tgtEl>
                                        <p:attrNameLst>
                                          <p:attrName>ppt_y</p:attrName>
                                        </p:attrNameLst>
                                      </p:cBhvr>
                                      <p:tavLst>
                                        <p:tav tm="0">
                                          <p:val>
                                            <p:strVal val="#ppt_y+#ppt_h*1.125000"/>
                                          </p:val>
                                        </p:tav>
                                        <p:tav tm="100000">
                                          <p:val>
                                            <p:strVal val="#ppt_y"/>
                                          </p:val>
                                        </p:tav>
                                      </p:tavLst>
                                    </p:anim>
                                    <p:animEffect transition="in" filter="wipe(up)">
                                      <p:cBhvr>
                                        <p:cTn id="20" dur="500"/>
                                        <p:tgtEl>
                                          <p:spTgt spid="17"/>
                                        </p:tgtEl>
                                      </p:cBhvr>
                                    </p:animEffect>
                                  </p:childTnLst>
                                </p:cTn>
                              </p:par>
                              <p:par>
                                <p:cTn id="21" presetID="12" presetClass="entr" presetSubtype="4"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 calcmode="lin" valueType="num">
                                      <p:cBhvr additive="base">
                                        <p:cTn id="23" dur="500"/>
                                        <p:tgtEl>
                                          <p:spTgt spid="18"/>
                                        </p:tgtEl>
                                        <p:attrNameLst>
                                          <p:attrName>ppt_y</p:attrName>
                                        </p:attrNameLst>
                                      </p:cBhvr>
                                      <p:tavLst>
                                        <p:tav tm="0">
                                          <p:val>
                                            <p:strVal val="#ppt_y+#ppt_h*1.125000"/>
                                          </p:val>
                                        </p:tav>
                                        <p:tav tm="100000">
                                          <p:val>
                                            <p:strVal val="#ppt_y"/>
                                          </p:val>
                                        </p:tav>
                                      </p:tavLst>
                                    </p:anim>
                                    <p:animEffect transition="in" filter="wipe(up)">
                                      <p:cBhvr>
                                        <p:cTn id="24" dur="500"/>
                                        <p:tgtEl>
                                          <p:spTgt spid="18"/>
                                        </p:tgtEl>
                                      </p:cBhvr>
                                    </p:animEffect>
                                  </p:childTnLst>
                                </p:cTn>
                              </p:par>
                              <p:par>
                                <p:cTn id="25" presetID="12" presetClass="entr" presetSubtype="4"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500"/>
                                        <p:tgtEl>
                                          <p:spTgt spid="19"/>
                                        </p:tgtEl>
                                        <p:attrNameLst>
                                          <p:attrName>ppt_y</p:attrName>
                                        </p:attrNameLst>
                                      </p:cBhvr>
                                      <p:tavLst>
                                        <p:tav tm="0">
                                          <p:val>
                                            <p:strVal val="#ppt_y+#ppt_h*1.125000"/>
                                          </p:val>
                                        </p:tav>
                                        <p:tav tm="100000">
                                          <p:val>
                                            <p:strVal val="#ppt_y"/>
                                          </p:val>
                                        </p:tav>
                                      </p:tavLst>
                                    </p:anim>
                                    <p:animEffect transition="in" filter="wipe(up)">
                                      <p:cBhvr>
                                        <p:cTn id="28" dur="500"/>
                                        <p:tgtEl>
                                          <p:spTgt spid="19"/>
                                        </p:tgtEl>
                                      </p:cBhvr>
                                    </p:animEffect>
                                  </p:childTnLst>
                                </p:cTn>
                              </p:par>
                              <p:par>
                                <p:cTn id="29" presetID="12" presetClass="entr" presetSubtype="4"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anim calcmode="lin" valueType="num">
                                      <p:cBhvr additive="base">
                                        <p:cTn id="31" dur="500"/>
                                        <p:tgtEl>
                                          <p:spTgt spid="20"/>
                                        </p:tgtEl>
                                        <p:attrNameLst>
                                          <p:attrName>ppt_y</p:attrName>
                                        </p:attrNameLst>
                                      </p:cBhvr>
                                      <p:tavLst>
                                        <p:tav tm="0">
                                          <p:val>
                                            <p:strVal val="#ppt_y+#ppt_h*1.125000"/>
                                          </p:val>
                                        </p:tav>
                                        <p:tav tm="100000">
                                          <p:val>
                                            <p:strVal val="#ppt_y"/>
                                          </p:val>
                                        </p:tav>
                                      </p:tavLst>
                                    </p:anim>
                                    <p:animEffect transition="in" filter="wipe(up)">
                                      <p:cBhvr>
                                        <p:cTn id="32" dur="500"/>
                                        <p:tgtEl>
                                          <p:spTgt spid="20"/>
                                        </p:tgtEl>
                                      </p:cBhvr>
                                    </p:animEffect>
                                  </p:childTnLst>
                                </p:cTn>
                              </p:par>
                              <p:par>
                                <p:cTn id="33" presetID="12" presetClass="entr" presetSubtype="4"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additive="base">
                                        <p:cTn id="35" dur="500"/>
                                        <p:tgtEl>
                                          <p:spTgt spid="21"/>
                                        </p:tgtEl>
                                        <p:attrNameLst>
                                          <p:attrName>ppt_y</p:attrName>
                                        </p:attrNameLst>
                                      </p:cBhvr>
                                      <p:tavLst>
                                        <p:tav tm="0">
                                          <p:val>
                                            <p:strVal val="#ppt_y+#ppt_h*1.125000"/>
                                          </p:val>
                                        </p:tav>
                                        <p:tav tm="100000">
                                          <p:val>
                                            <p:strVal val="#ppt_y"/>
                                          </p:val>
                                        </p:tav>
                                      </p:tavLst>
                                    </p:anim>
                                    <p:animEffect transition="in" filter="wipe(up)">
                                      <p:cBhvr>
                                        <p:cTn id="36" dur="500"/>
                                        <p:tgtEl>
                                          <p:spTgt spid="21"/>
                                        </p:tgtEl>
                                      </p:cBhvr>
                                    </p:animEffect>
                                  </p:childTnLst>
                                </p:cTn>
                              </p:par>
                              <p:par>
                                <p:cTn id="37" presetID="12" presetClass="entr" presetSubtype="4" fill="hold" grpId="0" nodeType="withEffect">
                                  <p:stCondLst>
                                    <p:cond delay="0"/>
                                  </p:stCondLst>
                                  <p:childTnLst>
                                    <p:set>
                                      <p:cBhvr>
                                        <p:cTn id="38" dur="1" fill="hold">
                                          <p:stCondLst>
                                            <p:cond delay="0"/>
                                          </p:stCondLst>
                                        </p:cTn>
                                        <p:tgtEl>
                                          <p:spTgt spid="22"/>
                                        </p:tgtEl>
                                        <p:attrNameLst>
                                          <p:attrName>style.visibility</p:attrName>
                                        </p:attrNameLst>
                                      </p:cBhvr>
                                      <p:to>
                                        <p:strVal val="visible"/>
                                      </p:to>
                                    </p:set>
                                    <p:anim calcmode="lin" valueType="num">
                                      <p:cBhvr additive="base">
                                        <p:cTn id="39" dur="500"/>
                                        <p:tgtEl>
                                          <p:spTgt spid="22"/>
                                        </p:tgtEl>
                                        <p:attrNameLst>
                                          <p:attrName>ppt_y</p:attrName>
                                        </p:attrNameLst>
                                      </p:cBhvr>
                                      <p:tavLst>
                                        <p:tav tm="0">
                                          <p:val>
                                            <p:strVal val="#ppt_y+#ppt_h*1.125000"/>
                                          </p:val>
                                        </p:tav>
                                        <p:tav tm="100000">
                                          <p:val>
                                            <p:strVal val="#ppt_y"/>
                                          </p:val>
                                        </p:tav>
                                      </p:tavLst>
                                    </p:anim>
                                    <p:animEffect transition="in" filter="wipe(up)">
                                      <p:cBhvr>
                                        <p:cTn id="40" dur="500"/>
                                        <p:tgtEl>
                                          <p:spTgt spid="22"/>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dissolve">
                                      <p:cBhvr>
                                        <p:cTn id="4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46" fill="hold" display="1">
                  <p:stCondLst>
                    <p:cond delay="indefinite"/>
                  </p:stCondLst>
                </p:cTn>
                <p:tgtEl>
                  <p:spTgt spid="5"/>
                </p:tgtEl>
              </p:cMediaNode>
            </p:video>
            <p:video fullScrn="0">
              <p:cMediaNode>
                <p:cTn id="47" fill="hold" display="1">
                  <p:stCondLst>
                    <p:cond delay="indefinite"/>
                  </p:stCondLst>
                </p:cTn>
                <p:tgtEl>
                  <p:spTgt spid="13"/>
                </p:tgtEl>
              </p:cMediaNode>
            </p:video>
            <p:video fullScrn="0">
              <p:cMediaNode>
                <p:cTn id="48" fill="hold" display="1">
                  <p:stCondLst>
                    <p:cond delay="indefinite"/>
                  </p:stCondLst>
                </p:cTn>
                <p:tgtEl>
                  <p:spTgt spid="15"/>
                </p:tgtEl>
              </p:cMediaNode>
            </p:video>
            <p:video fullScrn="0">
              <p:cMediaNode>
                <p:cTn id="49" fill="hold" display="1">
                  <p:stCondLst>
                    <p:cond delay="indefinite"/>
                  </p:stCondLst>
                </p:cTn>
                <p:tgtEl>
                  <p:spTgt spid="16"/>
                </p:tgtEl>
              </p:cMediaNode>
            </p:video>
          </p:childTnLst>
        </p:cTn>
      </p:par>
    </p:tnLst>
    <p:bldLst>
      <p:bldP spid="7" grpId="1"/>
      <p:bldP spid="8" grpId="1"/>
      <p:bldP spid="9" grpId="1"/>
      <p:bldP spid="10" grpId="1"/>
      <p:bldP spid="11" grpId="1"/>
      <p:bldP spid="12" grpId="1"/>
      <p:bldP spid="11" grpId="2"/>
      <p:bldP spid="12" grpId="2"/>
      <p:bldP spid="17" grpId="0" bldLvl="0" animBg="1"/>
      <p:bldP spid="18" grpId="0" bldLvl="0" animBg="1"/>
      <p:bldP spid="19" grpId="0" bldLvl="0" animBg="1"/>
      <p:bldP spid="20" grpId="0" bldLvl="0" animBg="1"/>
      <p:bldP spid="21" grpId="0" bldLvl="0" animBg="1"/>
      <p:bldP spid="22" grpId="0" bldLvl="0" animBg="1"/>
      <p:bldP spid="23" grpId="0" bldLvl="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36"/>
        <p:cNvGrpSpPr/>
        <p:nvPr/>
      </p:nvGrpSpPr>
      <p:grpSpPr>
        <a:xfrm>
          <a:off x="0" y="0"/>
          <a:ext cx="0" cy="0"/>
          <a:chOff x="0" y="0"/>
          <a:chExt cx="0" cy="0"/>
        </a:xfrm>
      </p:grpSpPr>
      <p:grpSp>
        <p:nvGrpSpPr>
          <p:cNvPr id="2" name="组合 1"/>
          <p:cNvGrpSpPr/>
          <p:nvPr/>
        </p:nvGrpSpPr>
        <p:grpSpPr>
          <a:xfrm>
            <a:off x="0" y="-6985"/>
            <a:ext cx="9144000" cy="5144135"/>
            <a:chOff x="442" y="1057"/>
            <a:chExt cx="6455" cy="2438"/>
          </a:xfrm>
        </p:grpSpPr>
        <p:sp>
          <p:nvSpPr>
            <p:cNvPr id="3" name="圆角矩形 2"/>
            <p:cNvSpPr/>
            <p:nvPr/>
          </p:nvSpPr>
          <p:spPr>
            <a:xfrm>
              <a:off x="442" y="1057"/>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圆角矩形 3"/>
            <p:cNvSpPr/>
            <p:nvPr/>
          </p:nvSpPr>
          <p:spPr>
            <a:xfrm>
              <a:off x="550" y="1103"/>
              <a:ext cx="6251" cy="2342"/>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文本框 4"/>
            <p:cNvSpPr txBox="1"/>
            <p:nvPr/>
          </p:nvSpPr>
          <p:spPr>
            <a:xfrm>
              <a:off x="758" y="1420"/>
              <a:ext cx="5836" cy="247"/>
            </a:xfrm>
            <a:prstGeom prst="rect">
              <a:avLst/>
            </a:prstGeom>
            <a:solidFill>
              <a:schemeClr val="bg1"/>
            </a:solidFill>
            <a:ln w="28575" cmpd="sng">
              <a:noFill/>
              <a:prstDash val="solid"/>
            </a:ln>
          </p:spPr>
          <p:txBody>
            <a:bodyPr wrap="square" rtlCol="0">
              <a:spAutoFit/>
            </a:bodyPr>
            <a:p>
              <a:r>
                <a:rPr lang="en-US" altLang="zh-CN" sz="2800">
                  <a:latin typeface="Comic Sans MS Regular" panose="030F0702030302020204" charset="0"/>
                  <a:cs typeface="Comic Sans MS Regular" panose="030F0702030302020204" charset="0"/>
                </a:rPr>
                <a:t>How can we make our digestive system healthy?</a:t>
              </a:r>
              <a:endParaRPr lang="en-US" altLang="zh-CN" sz="2800">
                <a:latin typeface="Comic Sans MS Regular" panose="030F0702030302020204" charset="0"/>
                <a:cs typeface="Comic Sans MS Regular" panose="030F0702030302020204" charset="0"/>
              </a:endParaRPr>
            </a:p>
          </p:txBody>
        </p:sp>
      </p:gr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39" name="文本框 38"/>
          <p:cNvSpPr txBox="1"/>
          <p:nvPr/>
        </p:nvSpPr>
        <p:spPr>
          <a:xfrm>
            <a:off x="153035" y="2567305"/>
            <a:ext cx="5845175" cy="398780"/>
          </a:xfrm>
          <a:prstGeom prst="rect">
            <a:avLst/>
          </a:prstGeom>
          <a:noFill/>
        </p:spPr>
        <p:txBody>
          <a:bodyPr wrap="none" rtlCol="0">
            <a:spAutoFit/>
          </a:bodyPr>
          <a:p>
            <a:r>
              <a:rPr lang="en-US" altLang="zh-CN" sz="2000">
                <a:latin typeface="Comic Sans MS Regular" panose="030F0702030302020204" charset="0"/>
                <a:cs typeface="Comic Sans MS Regular" panose="030F0702030302020204" charset="0"/>
              </a:rPr>
              <a:t>We should                                      We shouldn’t</a:t>
            </a:r>
            <a:endParaRPr lang="en-US" altLang="zh-CN" sz="2000">
              <a:latin typeface="Comic Sans MS Regular" panose="030F0702030302020204" charset="0"/>
              <a:cs typeface="Comic Sans MS Regular" panose="030F0702030302020204" charset="0"/>
            </a:endParaRPr>
          </a:p>
        </p:txBody>
      </p:sp>
      <p:sp>
        <p:nvSpPr>
          <p:cNvPr id="40" name="左大括号 39"/>
          <p:cNvSpPr/>
          <p:nvPr/>
        </p:nvSpPr>
        <p:spPr>
          <a:xfrm>
            <a:off x="1515745" y="1494790"/>
            <a:ext cx="466725" cy="263271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41" name="左大括号 40"/>
          <p:cNvSpPr/>
          <p:nvPr/>
        </p:nvSpPr>
        <p:spPr>
          <a:xfrm>
            <a:off x="5941695" y="1511935"/>
            <a:ext cx="466725" cy="263271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42" name="文本框 41"/>
          <p:cNvSpPr txBox="1"/>
          <p:nvPr/>
        </p:nvSpPr>
        <p:spPr>
          <a:xfrm>
            <a:off x="1879600" y="1514475"/>
            <a:ext cx="2266950" cy="368300"/>
          </a:xfrm>
          <a:prstGeom prst="rect">
            <a:avLst/>
          </a:prstGeom>
          <a:noFill/>
        </p:spPr>
        <p:txBody>
          <a:bodyPr wrap="square" rtlCol="0">
            <a:spAutoFit/>
          </a:bodyPr>
          <a:p>
            <a:r>
              <a:rPr lang="en-US" altLang="zh-CN" sz="1800">
                <a:latin typeface="Comic Sans MS Regular" panose="030F0702030302020204" charset="0"/>
                <a:cs typeface="Comic Sans MS Regular" panose="030F0702030302020204" charset="0"/>
              </a:rPr>
              <a:t>eat healthy food</a:t>
            </a:r>
            <a:endParaRPr lang="en-US" altLang="zh-CN" sz="1800">
              <a:latin typeface="Comic Sans MS Regular" panose="030F0702030302020204" charset="0"/>
              <a:cs typeface="Comic Sans MS Regular" panose="030F0702030302020204" charset="0"/>
            </a:endParaRPr>
          </a:p>
        </p:txBody>
      </p:sp>
      <p:sp>
        <p:nvSpPr>
          <p:cNvPr id="43" name="文本框 42"/>
          <p:cNvSpPr txBox="1"/>
          <p:nvPr/>
        </p:nvSpPr>
        <p:spPr>
          <a:xfrm>
            <a:off x="6388735" y="1485900"/>
            <a:ext cx="226695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eat or drink too  much at a time</a:t>
            </a:r>
            <a:endParaRPr lang="en-US" altLang="zh-CN" sz="1800">
              <a:latin typeface="Comic Sans MS Regular" panose="030F0702030302020204" charset="0"/>
              <a:cs typeface="Comic Sans MS Regular" panose="030F0702030302020204" charset="0"/>
            </a:endParaRPr>
          </a:p>
        </p:txBody>
      </p:sp>
      <p:sp>
        <p:nvSpPr>
          <p:cNvPr id="44" name="文本框 43"/>
          <p:cNvSpPr txBox="1"/>
          <p:nvPr/>
        </p:nvSpPr>
        <p:spPr>
          <a:xfrm>
            <a:off x="1896110" y="3675380"/>
            <a:ext cx="2177415" cy="36830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do sports</a:t>
            </a:r>
            <a:endParaRPr lang="en-US" altLang="zh-CN" sz="1800">
              <a:latin typeface="Comic Sans MS Regular" panose="030F0702030302020204" charset="0"/>
              <a:cs typeface="Comic Sans MS Regular" panose="030F0702030302020204" charset="0"/>
            </a:endParaRPr>
          </a:p>
        </p:txBody>
      </p:sp>
      <p:sp>
        <p:nvSpPr>
          <p:cNvPr id="45" name="文本框 44"/>
          <p:cNvSpPr txBox="1"/>
          <p:nvPr/>
        </p:nvSpPr>
        <p:spPr>
          <a:xfrm>
            <a:off x="6263005" y="2540635"/>
            <a:ext cx="239268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talk or laugh while eating</a:t>
            </a:r>
            <a:endParaRPr lang="en-US" altLang="zh-CN" sz="1800">
              <a:latin typeface="Comic Sans MS Regular" panose="030F0702030302020204" charset="0"/>
              <a:cs typeface="Comic Sans MS Regular" panose="030F0702030302020204" charset="0"/>
            </a:endParaRPr>
          </a:p>
        </p:txBody>
      </p:sp>
      <p:sp>
        <p:nvSpPr>
          <p:cNvPr id="46" name="文本框 45"/>
          <p:cNvSpPr txBox="1"/>
          <p:nvPr/>
        </p:nvSpPr>
        <p:spPr>
          <a:xfrm>
            <a:off x="6263005" y="3651885"/>
            <a:ext cx="840105" cy="368300"/>
          </a:xfrm>
          <a:prstGeom prst="rect">
            <a:avLst/>
          </a:prstGeom>
          <a:noFill/>
        </p:spPr>
        <p:txBody>
          <a:bodyPr wrap="none" rtlCol="0">
            <a:spAutoFit/>
          </a:bodyPr>
          <a:p>
            <a:pPr algn="l">
              <a:buSzTx/>
            </a:pPr>
            <a:r>
              <a:rPr lang="en-US" altLang="zh-CN" sz="1800">
                <a:latin typeface="Comic Sans MS Regular" panose="030F0702030302020204" charset="0"/>
                <a:cs typeface="Comic Sans MS Regular" panose="030F0702030302020204" charset="0"/>
              </a:rPr>
              <a:t>smoke</a:t>
            </a:r>
            <a:endParaRPr lang="en-US" altLang="zh-CN" sz="1800">
              <a:latin typeface="Comic Sans MS Regular" panose="030F0702030302020204" charset="0"/>
              <a:cs typeface="Comic Sans MS Regular" panose="030F0702030302020204" charset="0"/>
            </a:endParaRPr>
          </a:p>
        </p:txBody>
      </p:sp>
      <p:sp>
        <p:nvSpPr>
          <p:cNvPr id="47" name="文本框 46"/>
          <p:cNvSpPr txBox="1"/>
          <p:nvPr/>
        </p:nvSpPr>
        <p:spPr>
          <a:xfrm>
            <a:off x="1884680" y="2502535"/>
            <a:ext cx="2176780" cy="36830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eat slowly</a:t>
            </a:r>
            <a:endParaRPr lang="en-US" altLang="zh-CN" sz="1800">
              <a:latin typeface="Comic Sans MS Regular" panose="030F0702030302020204" charset="0"/>
              <a:cs typeface="Comic Sans MS Regular" panose="030F0702030302020204" charset="0"/>
            </a:endParaRPr>
          </a:p>
        </p:txBody>
      </p:sp>
      <p:sp>
        <p:nvSpPr>
          <p:cNvPr id="7" name="Google Shape;255;p24"/>
          <p:cNvSpPr txBox="1"/>
          <p:nvPr/>
        </p:nvSpPr>
        <p:spPr>
          <a:xfrm>
            <a:off x="532130" y="74930"/>
            <a:ext cx="3582670"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Further thinking</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barn(inVertical)">
                                      <p:cBhvr>
                                        <p:cTn id="7" dur="500"/>
                                        <p:tgtEl>
                                          <p:spTgt spid="4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7"/>
                                        </p:tgtEl>
                                        <p:attrNameLst>
                                          <p:attrName>style.visibility</p:attrName>
                                        </p:attrNameLst>
                                      </p:cBhvr>
                                      <p:to>
                                        <p:strVal val="visible"/>
                                      </p:to>
                                    </p:set>
                                    <p:animEffect transition="in" filter="barn(inVertical)">
                                      <p:cBhvr>
                                        <p:cTn id="12" dur="500"/>
                                        <p:tgtEl>
                                          <p:spTgt spid="4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barn(inVertical)">
                                      <p:cBhvr>
                                        <p:cTn id="17" dur="500"/>
                                        <p:tgtEl>
                                          <p:spTgt spid="4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barn(inVertical)">
                                      <p:cBhvr>
                                        <p:cTn id="22" dur="500"/>
                                        <p:tgtEl>
                                          <p:spTgt spid="4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barn(inVertical)">
                                      <p:cBhvr>
                                        <p:cTn id="27" dur="500"/>
                                        <p:tgtEl>
                                          <p:spTgt spid="4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6"/>
                                        </p:tgtEl>
                                        <p:attrNameLst>
                                          <p:attrName>style.visibility</p:attrName>
                                        </p:attrNameLst>
                                      </p:cBhvr>
                                      <p:to>
                                        <p:strVal val="visible"/>
                                      </p:to>
                                    </p:set>
                                    <p:animEffect transition="in" filter="barn(inVertical)">
                                      <p:cBhvr>
                                        <p:cTn id="3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1"/>
      <p:bldP spid="40" grpId="1" animBg="1"/>
      <p:bldP spid="41" grpId="1" animBg="1"/>
      <p:bldP spid="42" grpId="0"/>
      <p:bldP spid="42" grpId="1"/>
      <p:bldP spid="43" grpId="0"/>
      <p:bldP spid="43" grpId="1"/>
      <p:bldP spid="44" grpId="0"/>
      <p:bldP spid="44" grpId="1"/>
      <p:bldP spid="45" grpId="0"/>
      <p:bldP spid="45" grpId="1"/>
      <p:bldP spid="46" grpId="0"/>
      <p:bldP spid="46" grpId="1"/>
      <p:bldP spid="47" grpId="0"/>
      <p:bldP spid="47" grpId="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13" name="文本框 12"/>
          <p:cNvSpPr txBox="1"/>
          <p:nvPr/>
        </p:nvSpPr>
        <p:spPr>
          <a:xfrm>
            <a:off x="3078480" y="4074795"/>
            <a:ext cx="1141095" cy="460375"/>
          </a:xfrm>
          <a:prstGeom prst="rect">
            <a:avLst/>
          </a:prstGeom>
          <a:solidFill>
            <a:schemeClr val="bg1"/>
          </a:solidFill>
        </p:spPr>
        <p:txBody>
          <a:bodyPr wrap="none" rtlCol="0">
            <a:spAutoFit/>
          </a:bodyPr>
          <a:p>
            <a:r>
              <a:rPr lang="en-US" altLang="zh-CN" sz="2400" b="1">
                <a:latin typeface="Comic Sans MS Bold" panose="030F0702030302020204" charset="0"/>
                <a:cs typeface="Comic Sans MS Bold" panose="030F0702030302020204" charset="0"/>
              </a:rPr>
              <a:t>lemons</a:t>
            </a:r>
            <a:endParaRPr lang="en-US" altLang="zh-CN" sz="2400" b="1">
              <a:latin typeface="Comic Sans MS Bold" panose="030F0702030302020204" charset="0"/>
              <a:cs typeface="Comic Sans MS Bold" panose="030F0702030302020204" charset="0"/>
            </a:endParaRPr>
          </a:p>
        </p:txBody>
      </p:sp>
      <p:sp>
        <p:nvSpPr>
          <p:cNvPr id="271" name="Google Shape;271;p25"/>
          <p:cNvSpPr txBox="1"/>
          <p:nvPr/>
        </p:nvSpPr>
        <p:spPr>
          <a:xfrm>
            <a:off x="33020" y="-144780"/>
            <a:ext cx="9072880" cy="830580"/>
          </a:xfrm>
          <a:prstGeom prst="rect">
            <a:avLst/>
          </a:prstGeom>
          <a:noFill/>
          <a:ln>
            <a:noFill/>
          </a:ln>
        </p:spPr>
        <p:txBody>
          <a:bodyPr spcFirstLastPara="1" wrap="square" lIns="0" tIns="0" rIns="0" bIns="0" anchor="ctr" anchorCtr="0">
            <a:spAutoFit/>
          </a:bodyPr>
          <a:lstStyle/>
          <a:p>
            <a:pPr marL="0" marR="0" lvl="0" indent="0" algn="ctr" rtl="0">
              <a:lnSpc>
                <a:spcPct val="120000"/>
              </a:lnSpc>
              <a:spcBef>
                <a:spcPts val="0"/>
              </a:spcBef>
              <a:spcAft>
                <a:spcPts val="0"/>
              </a:spcAft>
              <a:buNone/>
            </a:pPr>
            <a:r>
              <a:rPr lang="en-US" sz="4500" b="0" i="0" u="none" strike="noStrike" cap="none">
                <a:solidFill>
                  <a:srgbClr val="5763CF"/>
                </a:solidFill>
                <a:latin typeface="Paytone One"/>
                <a:ea typeface="Paytone One"/>
                <a:cs typeface="Paytone One"/>
                <a:sym typeface="Paytone One"/>
              </a:rPr>
              <a:t>Different </a:t>
            </a:r>
            <a:r>
              <a:rPr lang="en-US" altLang="en-GB" sz="4500" b="0" i="0" u="none" strike="noStrike" cap="none">
                <a:solidFill>
                  <a:srgbClr val="5763CF"/>
                </a:solidFill>
                <a:latin typeface="Paytone One"/>
                <a:ea typeface="Paytone One"/>
                <a:cs typeface="Paytone One"/>
                <a:sym typeface="Paytone One"/>
              </a:rPr>
              <a:t>Tastes </a:t>
            </a:r>
            <a:endParaRPr lang="en-US" altLang="en-GB" sz="3200" b="0" i="0" u="none" strike="noStrike" cap="none">
              <a:solidFill>
                <a:srgbClr val="5763CF"/>
              </a:solidFill>
              <a:latin typeface="Paytone One"/>
              <a:ea typeface="Paytone One"/>
              <a:cs typeface="Paytone One"/>
              <a:sym typeface="Paytone One"/>
            </a:endParaRPr>
          </a:p>
        </p:txBody>
      </p:sp>
      <p:sp>
        <p:nvSpPr>
          <p:cNvPr id="8" name="椭圆 7"/>
          <p:cNvSpPr/>
          <p:nvPr/>
        </p:nvSpPr>
        <p:spPr>
          <a:xfrm>
            <a:off x="1320800" y="3764280"/>
            <a:ext cx="1375410" cy="1289685"/>
          </a:xfrm>
          <a:prstGeom prst="ellipse">
            <a:avLst/>
          </a:prstGeom>
          <a:blipFill rotWithShape="1">
            <a:blip r:embed="rId1"/>
            <a:stretch>
              <a:fillRect/>
            </a:stretch>
          </a:blip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椭圆 9"/>
          <p:cNvSpPr/>
          <p:nvPr/>
        </p:nvSpPr>
        <p:spPr>
          <a:xfrm>
            <a:off x="1323975" y="594995"/>
            <a:ext cx="1219835" cy="1139190"/>
          </a:xfrm>
          <a:prstGeom prst="ellipse">
            <a:avLst/>
          </a:prstGeom>
          <a:blipFill rotWithShape="1">
            <a:blip r:embed="rId2"/>
            <a:stretch>
              <a:fillRect/>
            </a:stretch>
          </a:blip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椭圆 10"/>
          <p:cNvSpPr/>
          <p:nvPr/>
        </p:nvSpPr>
        <p:spPr>
          <a:xfrm>
            <a:off x="1323975" y="1652270"/>
            <a:ext cx="1219835" cy="1140460"/>
          </a:xfrm>
          <a:prstGeom prst="ellipse">
            <a:avLst/>
          </a:prstGeom>
          <a:blipFill rotWithShape="1">
            <a:blip r:embed="rId3"/>
            <a:stretch>
              <a:fillRect/>
            </a:stretch>
          </a:blip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椭圆 11"/>
          <p:cNvSpPr/>
          <p:nvPr/>
        </p:nvSpPr>
        <p:spPr>
          <a:xfrm>
            <a:off x="1323975" y="2668905"/>
            <a:ext cx="1275080" cy="1178560"/>
          </a:xfrm>
          <a:prstGeom prst="ellipse">
            <a:avLst/>
          </a:prstGeom>
          <a:blipFill rotWithShape="1">
            <a:blip r:embed="rId4"/>
            <a:stretch>
              <a:fillRect/>
            </a:stretch>
          </a:blip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4" name="文本框 13"/>
          <p:cNvSpPr txBox="1"/>
          <p:nvPr/>
        </p:nvSpPr>
        <p:spPr>
          <a:xfrm>
            <a:off x="2727960" y="3088640"/>
            <a:ext cx="2143760" cy="460375"/>
          </a:xfrm>
          <a:prstGeom prst="rect">
            <a:avLst/>
          </a:prstGeom>
          <a:solidFill>
            <a:schemeClr val="bg1"/>
          </a:solidFill>
        </p:spPr>
        <p:txBody>
          <a:bodyPr wrap="none" rtlCol="0">
            <a:spAutoFit/>
          </a:bodyPr>
          <a:p>
            <a:r>
              <a:rPr lang="en-US" altLang="zh-CN" sz="2400" b="1">
                <a:latin typeface="Comic Sans MS Bold" panose="030F0702030302020204" charset="0"/>
                <a:cs typeface="Comic Sans MS Bold" panose="030F0702030302020204" charset="0"/>
              </a:rPr>
              <a:t>bitter melons</a:t>
            </a:r>
            <a:endParaRPr lang="en-US" altLang="zh-CN" sz="2400" b="1">
              <a:latin typeface="Comic Sans MS Bold" panose="030F0702030302020204" charset="0"/>
              <a:cs typeface="Comic Sans MS Bold" panose="030F0702030302020204" charset="0"/>
            </a:endParaRPr>
          </a:p>
        </p:txBody>
      </p:sp>
      <p:sp>
        <p:nvSpPr>
          <p:cNvPr id="15" name="文本框 14"/>
          <p:cNvSpPr txBox="1"/>
          <p:nvPr/>
        </p:nvSpPr>
        <p:spPr>
          <a:xfrm>
            <a:off x="2727960" y="934085"/>
            <a:ext cx="2358390" cy="460375"/>
          </a:xfrm>
          <a:prstGeom prst="rect">
            <a:avLst/>
          </a:prstGeom>
          <a:solidFill>
            <a:schemeClr val="bg1"/>
          </a:solidFill>
        </p:spPr>
        <p:txBody>
          <a:bodyPr wrap="square" rtlCol="0">
            <a:spAutoFit/>
          </a:bodyPr>
          <a:p>
            <a:r>
              <a:rPr lang="en-US" altLang="zh-CN" sz="2400" b="1">
                <a:latin typeface="Comic Sans MS Bold" panose="030F0702030302020204" charset="0"/>
                <a:cs typeface="Comic Sans MS Bold" panose="030F0702030302020204" charset="0"/>
              </a:rPr>
              <a:t>watermelons</a:t>
            </a:r>
            <a:endParaRPr lang="en-US" altLang="zh-CN" sz="2400" b="1">
              <a:latin typeface="Comic Sans MS Bold" panose="030F0702030302020204" charset="0"/>
              <a:cs typeface="Comic Sans MS Bold" panose="030F0702030302020204" charset="0"/>
            </a:endParaRPr>
          </a:p>
        </p:txBody>
      </p:sp>
      <p:sp>
        <p:nvSpPr>
          <p:cNvPr id="16" name="文本框 15"/>
          <p:cNvSpPr txBox="1"/>
          <p:nvPr/>
        </p:nvSpPr>
        <p:spPr>
          <a:xfrm>
            <a:off x="2949575" y="1958975"/>
            <a:ext cx="1308100" cy="460375"/>
          </a:xfrm>
          <a:prstGeom prst="rect">
            <a:avLst/>
          </a:prstGeom>
          <a:solidFill>
            <a:schemeClr val="bg1"/>
          </a:solidFill>
        </p:spPr>
        <p:txBody>
          <a:bodyPr wrap="none" rtlCol="0">
            <a:spAutoFit/>
          </a:bodyPr>
          <a:p>
            <a:r>
              <a:rPr lang="en-US" altLang="zh-CN" sz="2400" b="1">
                <a:latin typeface="Comic Sans MS Bold" panose="030F0702030302020204" charset="0"/>
                <a:cs typeface="Comic Sans MS Bold" panose="030F0702030302020204" charset="0"/>
              </a:rPr>
              <a:t>peppers</a:t>
            </a:r>
            <a:endParaRPr lang="en-US" altLang="zh-CN" sz="2400" b="1">
              <a:latin typeface="Comic Sans MS Bold" panose="030F0702030302020204" charset="0"/>
              <a:cs typeface="Comic Sans MS Bold" panose="030F0702030302020204" charset="0"/>
            </a:endParaRPr>
          </a:p>
        </p:txBody>
      </p:sp>
      <p:sp>
        <p:nvSpPr>
          <p:cNvPr id="17" name="Google Shape;271;p25"/>
          <p:cNvSpPr txBox="1"/>
          <p:nvPr/>
        </p:nvSpPr>
        <p:spPr>
          <a:xfrm>
            <a:off x="6113780" y="890905"/>
            <a:ext cx="1114425" cy="442595"/>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rPr>
              <a:t>sweet</a:t>
            </a:r>
            <a:endPar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18" name="Google Shape;271;p25"/>
          <p:cNvSpPr txBox="1"/>
          <p:nvPr/>
        </p:nvSpPr>
        <p:spPr>
          <a:xfrm>
            <a:off x="6297295" y="1958340"/>
            <a:ext cx="1114425" cy="442595"/>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rPr>
              <a:t>sour</a:t>
            </a:r>
            <a:r>
              <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rPr>
              <a:t>(酸)</a:t>
            </a:r>
            <a:endPar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19" name="Google Shape;271;p25"/>
          <p:cNvSpPr txBox="1"/>
          <p:nvPr/>
        </p:nvSpPr>
        <p:spPr>
          <a:xfrm>
            <a:off x="6339205" y="3058160"/>
            <a:ext cx="1471295" cy="442595"/>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rPr>
              <a:t>bitter(苦)</a:t>
            </a:r>
            <a:endPar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20" name="Google Shape;271;p25"/>
          <p:cNvSpPr txBox="1"/>
          <p:nvPr/>
        </p:nvSpPr>
        <p:spPr>
          <a:xfrm>
            <a:off x="6242050" y="4096385"/>
            <a:ext cx="1114425" cy="442595"/>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2400" b="1" i="0" u="none" strike="noStrike" cap="none">
                <a:solidFill>
                  <a:srgbClr val="FF0000"/>
                </a:solidFill>
                <a:latin typeface="Comic Sans MS Bold" panose="030F0702030302020204" charset="0"/>
                <a:ea typeface="Paytone One"/>
                <a:cs typeface="Comic Sans MS Bold" panose="030F0702030302020204" charset="0"/>
                <a:sym typeface="Paytone One"/>
              </a:rPr>
              <a:t>spicy</a:t>
            </a:r>
            <a:endParaRPr lang="en-US" sz="2400" b="1" i="0" u="none" strike="noStrike" cap="none">
              <a:solidFill>
                <a:srgbClr val="5763CF"/>
              </a:solidFill>
              <a:latin typeface="Comic Sans MS Bold" panose="030F0702030302020204" charset="0"/>
              <a:ea typeface="Paytone One"/>
              <a:cs typeface="Comic Sans MS Bold" panose="030F0702030302020204" charset="0"/>
              <a:sym typeface="Paytone One"/>
            </a:endParaRPr>
          </a:p>
        </p:txBody>
      </p:sp>
      <p:cxnSp>
        <p:nvCxnSpPr>
          <p:cNvPr id="2" name="直接连接符 1"/>
          <p:cNvCxnSpPr>
            <a:endCxn id="13" idx="3"/>
          </p:cNvCxnSpPr>
          <p:nvPr/>
        </p:nvCxnSpPr>
        <p:spPr>
          <a:xfrm flipH="1">
            <a:off x="4219575" y="2258695"/>
            <a:ext cx="1981200" cy="204660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4712970" y="1205865"/>
            <a:ext cx="149098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 name="直接连接符 5"/>
          <p:cNvCxnSpPr>
            <a:endCxn id="14" idx="3"/>
          </p:cNvCxnSpPr>
          <p:nvPr/>
        </p:nvCxnSpPr>
        <p:spPr>
          <a:xfrm flipH="1">
            <a:off x="4871720" y="3319145"/>
            <a:ext cx="1376045"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4251325" y="2289810"/>
            <a:ext cx="2160905" cy="196342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dissolv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up)">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dissolv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left)">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wipe(down)">
                                      <p:cBhvr>
                                        <p:cTn id="4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ldLvl="0" animBg="1"/>
      <p:bldP spid="16" grpId="0" bldLvl="0" animBg="1"/>
      <p:bldP spid="14" grpId="0" bldLvl="0" animBg="1"/>
      <p:bldP spid="13" grpId="0" bldLvl="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33020" y="-144780"/>
            <a:ext cx="9072880" cy="830580"/>
          </a:xfrm>
          <a:prstGeom prst="rect">
            <a:avLst/>
          </a:prstGeom>
          <a:noFill/>
          <a:ln>
            <a:noFill/>
          </a:ln>
        </p:spPr>
        <p:txBody>
          <a:bodyPr spcFirstLastPara="1" wrap="square" lIns="0" tIns="0" rIns="0" bIns="0" anchor="ctr"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 Five Senses </a:t>
            </a:r>
            <a:r>
              <a:rPr lang="en-US" altLang="en-GB" sz="3200" b="0" i="0" u="none" strike="noStrike" cap="none">
                <a:solidFill>
                  <a:srgbClr val="5763CF"/>
                </a:solidFill>
                <a:latin typeface="Paytone One"/>
                <a:ea typeface="Paytone One"/>
                <a:cs typeface="Paytone One"/>
                <a:sym typeface="Paytone One"/>
              </a:rPr>
              <a:t>(page10-16)</a:t>
            </a:r>
            <a:endParaRPr lang="en-US" altLang="en-GB" sz="3200" b="0" i="0" u="none" strike="noStrike" cap="none">
              <a:solidFill>
                <a:srgbClr val="5763CF"/>
              </a:solidFill>
              <a:latin typeface="Paytone One"/>
              <a:ea typeface="Paytone One"/>
              <a:cs typeface="Paytone One"/>
              <a:sym typeface="Paytone One"/>
            </a:endParaRPr>
          </a:p>
        </p:txBody>
      </p:sp>
      <p:sp>
        <p:nvSpPr>
          <p:cNvPr id="31" name="文本框 30"/>
          <p:cNvSpPr txBox="1"/>
          <p:nvPr/>
        </p:nvSpPr>
        <p:spPr>
          <a:xfrm>
            <a:off x="1388745" y="1273175"/>
            <a:ext cx="1006475" cy="368300"/>
          </a:xfrm>
          <a:prstGeom prst="rect">
            <a:avLst/>
          </a:prstGeom>
          <a:noFill/>
        </p:spPr>
        <p:txBody>
          <a:bodyPr wrap="none" rtlCol="0">
            <a:spAutoFit/>
          </a:bodyPr>
          <a:p>
            <a:pPr algn="l">
              <a:buSzTx/>
            </a:pPr>
            <a:r>
              <a:rPr lang="en-US" altLang="zh-CN" sz="1800">
                <a:solidFill>
                  <a:srgbClr val="FF0000"/>
                </a:solidFill>
                <a:latin typeface="Comic Sans MS Regular" panose="030F0702030302020204" charset="0"/>
                <a:cs typeface="Comic Sans MS Regular" panose="030F0702030302020204" charset="0"/>
              </a:rPr>
              <a:t>tongues</a:t>
            </a:r>
            <a:endParaRPr lang="en-US" altLang="zh-CN" sz="1800">
              <a:solidFill>
                <a:srgbClr val="FF0000"/>
              </a:solidFill>
              <a:latin typeface="Comic Sans MS Regular" panose="030F0702030302020204" charset="0"/>
              <a:cs typeface="Comic Sans MS Regular" panose="030F0702030302020204" charset="0"/>
            </a:endParaRPr>
          </a:p>
        </p:txBody>
      </p:sp>
      <p:graphicFrame>
        <p:nvGraphicFramePr>
          <p:cNvPr id="3" name="表格 2"/>
          <p:cNvGraphicFramePr/>
          <p:nvPr>
            <p:custDataLst>
              <p:tags r:id="rId1"/>
            </p:custDataLst>
          </p:nvPr>
        </p:nvGraphicFramePr>
        <p:xfrm>
          <a:off x="154305" y="662940"/>
          <a:ext cx="8924290" cy="4404360"/>
        </p:xfrm>
        <a:graphic>
          <a:graphicData uri="http://schemas.openxmlformats.org/drawingml/2006/table">
            <a:tbl>
              <a:tblPr firstRow="1" bandRow="1">
                <a:tableStyleId>{5940675A-B579-460E-94D1-54222C63F5DA}</a:tableStyleId>
              </a:tblPr>
              <a:tblGrid>
                <a:gridCol w="1151255"/>
                <a:gridCol w="3609340"/>
                <a:gridCol w="4163695"/>
              </a:tblGrid>
              <a:tr h="381000">
                <a:tc>
                  <a:txBody>
                    <a:bodyPr/>
                    <a:p>
                      <a:pPr algn="ctr">
                        <a:buNone/>
                      </a:pPr>
                      <a:r>
                        <a:rPr lang="en-US" altLang="zh-CN" sz="1800">
                          <a:latin typeface="Comic Sans MS Regular" panose="030F0702030302020204" charset="0"/>
                          <a:cs typeface="Comic Sans MS Regular" panose="030F0702030302020204" charset="0"/>
                        </a:rPr>
                        <a:t>Senses</a:t>
                      </a:r>
                      <a:endParaRPr lang="en-US" altLang="zh-CN" sz="1800">
                        <a:latin typeface="Comic Sans MS Regular" panose="030F0702030302020204" charset="0"/>
                        <a:cs typeface="Comic Sans MS Regular" panose="030F0702030302020204" charset="0"/>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sym typeface="+mn-ea"/>
                        </a:rPr>
                        <a:t>Ways</a:t>
                      </a:r>
                      <a:endParaRPr lang="en-US" altLang="zh-CN" sz="1800">
                        <a:latin typeface="Comic Sans MS Regular" panose="030F0702030302020204" charset="0"/>
                        <a:cs typeface="Comic Sans MS Regular" panose="030F0702030302020204" charset="0"/>
                        <a:sym typeface="+mn-ea"/>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rPr>
                        <a:t>Advice</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People have taste buds on their _________.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shouldn’t ________ because ________ have fewer taste buds.</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______carries the picture of something into the 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 ___________________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rPr>
                        <a:t>/shouldn’t ___________________. </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Our _______ catch sound _________ for the brain and the brain translates them as different sounds.</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sym typeface="+mn-ea"/>
                        </a:rPr>
                        <a:t>We shouldn’t wear earphones for too long or listen to something in a high volume (</a:t>
                      </a:r>
                      <a:r>
                        <a:rPr lang="zh-CN" altLang="en-US" sz="1800">
                          <a:latin typeface="Comic Sans MS Regular" panose="030F0702030302020204" charset="0"/>
                          <a:cs typeface="Comic Sans MS Regular" panose="030F0702030302020204" charset="0"/>
                          <a:sym typeface="+mn-ea"/>
                        </a:rPr>
                        <a:t>音量</a:t>
                      </a:r>
                      <a:r>
                        <a:rPr lang="en-US" altLang="zh-CN" sz="1800">
                          <a:latin typeface="Comic Sans MS Regular" panose="030F0702030302020204" charset="0"/>
                          <a:cs typeface="Comic Sans MS Regular" panose="030F0702030302020204" charset="0"/>
                          <a:sym typeface="+mn-ea"/>
                        </a:rPr>
                        <a:t>).</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5 million receptor cells in people’s 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sym typeface="+mn-ea"/>
                        </a:rPr>
                        <a:t>We should breathe in fresh air.</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receptor cells in the lowest part of people’s ________. </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sym typeface="+mn-ea"/>
                        </a:rPr>
                        <a:t>We should____________________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sym typeface="+mn-ea"/>
                        </a:rPr>
                        <a:t>___________________________.</a:t>
                      </a:r>
                      <a:endParaRPr lang="en-US" altLang="zh-CN" sz="1800">
                        <a:latin typeface="Comic Sans MS Regular" panose="030F0702030302020204" charset="0"/>
                        <a:cs typeface="Comic Sans MS Regular" panose="030F0702030302020204" charset="0"/>
                      </a:endParaRPr>
                    </a:p>
                  </a:txBody>
                  <a:tcPr anchor="ctr" anchorCtr="0"/>
                </a:tc>
              </a:tr>
            </a:tbl>
          </a:graphicData>
        </a:graphic>
      </p:graphicFrame>
      <p:sp>
        <p:nvSpPr>
          <p:cNvPr id="5" name="文本框 4"/>
          <p:cNvSpPr txBox="1"/>
          <p:nvPr/>
        </p:nvSpPr>
        <p:spPr>
          <a:xfrm>
            <a:off x="224155" y="1186180"/>
            <a:ext cx="868045"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Taste</a:t>
            </a:r>
            <a:endParaRPr lang="en-US" altLang="zh-CN" sz="2000">
              <a:solidFill>
                <a:srgbClr val="FF0000"/>
              </a:solidFill>
              <a:latin typeface="Comic Sans MS Regular" panose="030F0702030302020204" charset="0"/>
              <a:cs typeface="Comic Sans MS Regular" panose="030F0702030302020204" charset="0"/>
            </a:endParaRPr>
          </a:p>
        </p:txBody>
      </p:sp>
      <p:sp>
        <p:nvSpPr>
          <p:cNvPr id="7" name="文本框 6"/>
          <p:cNvSpPr txBox="1"/>
          <p:nvPr/>
        </p:nvSpPr>
        <p:spPr>
          <a:xfrm>
            <a:off x="281305" y="1836420"/>
            <a:ext cx="83058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Sight</a:t>
            </a:r>
            <a:endParaRPr lang="en-US" altLang="zh-CN" sz="2000">
              <a:solidFill>
                <a:srgbClr val="FF0000"/>
              </a:solidFill>
              <a:latin typeface="Comic Sans MS Regular" panose="030F0702030302020204" charset="0"/>
              <a:cs typeface="Comic Sans MS Regular" panose="030F0702030302020204" charset="0"/>
            </a:endParaRPr>
          </a:p>
        </p:txBody>
      </p:sp>
      <p:sp>
        <p:nvSpPr>
          <p:cNvPr id="33" name="文本框 32"/>
          <p:cNvSpPr txBox="1"/>
          <p:nvPr/>
        </p:nvSpPr>
        <p:spPr>
          <a:xfrm>
            <a:off x="6516370" y="1040130"/>
            <a:ext cx="84010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a:t>
            </a:r>
            <a:endParaRPr lang="en-US" altLang="zh-CN" sz="1800">
              <a:solidFill>
                <a:srgbClr val="FF0000"/>
              </a:solidFill>
              <a:latin typeface="Comic Sans MS Regular" panose="030F0702030302020204" charset="0"/>
              <a:cs typeface="Comic Sans MS Regular" panose="030F0702030302020204" charset="0"/>
            </a:endParaRPr>
          </a:p>
        </p:txBody>
      </p:sp>
      <p:sp>
        <p:nvSpPr>
          <p:cNvPr id="34" name="文本框 33"/>
          <p:cNvSpPr txBox="1"/>
          <p:nvPr/>
        </p:nvSpPr>
        <p:spPr>
          <a:xfrm>
            <a:off x="4968875" y="1303655"/>
            <a:ext cx="106108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smokers</a:t>
            </a:r>
            <a:endParaRPr lang="en-US" altLang="zh-CN" sz="1800">
              <a:solidFill>
                <a:srgbClr val="FF0000"/>
              </a:solidFill>
              <a:latin typeface="Comic Sans MS Regular" panose="030F0702030302020204" charset="0"/>
              <a:cs typeface="Comic Sans MS Regular" panose="030F0702030302020204" charset="0"/>
            </a:endParaRPr>
          </a:p>
        </p:txBody>
      </p:sp>
      <p:sp>
        <p:nvSpPr>
          <p:cNvPr id="35" name="文本框 34"/>
          <p:cNvSpPr txBox="1"/>
          <p:nvPr/>
        </p:nvSpPr>
        <p:spPr>
          <a:xfrm>
            <a:off x="1388745" y="1671955"/>
            <a:ext cx="73406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Light</a:t>
            </a:r>
            <a:endParaRPr lang="en-US" altLang="zh-CN" sz="1800">
              <a:solidFill>
                <a:srgbClr val="FF0000"/>
              </a:solidFill>
              <a:latin typeface="Comic Sans MS Regular" panose="030F0702030302020204" charset="0"/>
              <a:cs typeface="Comic Sans MS Regular" panose="030F0702030302020204" charset="0"/>
            </a:endParaRPr>
          </a:p>
        </p:txBody>
      </p:sp>
      <p:sp>
        <p:nvSpPr>
          <p:cNvPr id="37" name="文本框 36"/>
          <p:cNvSpPr txBox="1"/>
          <p:nvPr/>
        </p:nvSpPr>
        <p:spPr>
          <a:xfrm>
            <a:off x="3604260" y="1924050"/>
            <a:ext cx="66294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eyes</a:t>
            </a:r>
            <a:endParaRPr lang="en-US" altLang="zh-CN" sz="18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dissolv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dissolve">
                                      <p:cBhvr>
                                        <p:cTn id="12" dur="5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dissolve">
                                      <p:cBhvr>
                                        <p:cTn id="17" dur="500"/>
                                        <p:tgtEl>
                                          <p:spTgt spid="3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dissolv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dissolve">
                                      <p:cBhvr>
                                        <p:cTn id="27" dur="500"/>
                                        <p:tgtEl>
                                          <p:spTgt spid="3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dissolve">
                                      <p:cBhvr>
                                        <p:cTn id="32"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7" grpId="0"/>
      <p:bldP spid="33" grpId="0"/>
      <p:bldP spid="34" grpId="0"/>
      <p:bldP spid="35" grpId="0"/>
      <p:bldP spid="3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313055" y="50800"/>
            <a:ext cx="8830945" cy="8305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Five Senses</a:t>
            </a:r>
            <a:r>
              <a:rPr lang="zh-CN" altLang="en-US" sz="4500" b="0" i="0" u="none" strike="noStrike" cap="none">
                <a:solidFill>
                  <a:srgbClr val="5763CF"/>
                </a:solidFill>
                <a:latin typeface="Paytone One"/>
                <a:ea typeface="宋体" charset="0"/>
                <a:cs typeface="Paytone One"/>
                <a:sym typeface="Paytone One"/>
              </a:rPr>
              <a:t>—</a:t>
            </a:r>
            <a:r>
              <a:rPr lang="en-US" altLang="zh-CN" sz="4500" b="0" i="0" u="none" strike="noStrike" cap="none">
                <a:solidFill>
                  <a:srgbClr val="5763CF"/>
                </a:solidFill>
                <a:latin typeface="Paytone One"/>
                <a:ea typeface="宋体" charset="0"/>
                <a:cs typeface="Paytone One"/>
                <a:sym typeface="Paytone One"/>
              </a:rPr>
              <a:t>Sight </a:t>
            </a:r>
            <a:r>
              <a:rPr lang="en-US" altLang="en-GB" sz="3200">
                <a:solidFill>
                  <a:srgbClr val="5763CF"/>
                </a:solidFill>
                <a:latin typeface="Paytone One"/>
                <a:ea typeface="Paytone One"/>
                <a:cs typeface="Paytone One"/>
                <a:sym typeface="Paytone One"/>
              </a:rPr>
              <a:t>(page13)</a:t>
            </a:r>
            <a:endParaRPr lang="en-US" altLang="en-GB" sz="3200" b="0" i="0" u="none" strike="noStrike" cap="none">
              <a:solidFill>
                <a:srgbClr val="5763CF"/>
              </a:solidFill>
              <a:latin typeface="Paytone One"/>
              <a:ea typeface="Paytone One"/>
              <a:cs typeface="Paytone One"/>
              <a:sym typeface="Paytone One"/>
            </a:endParaRPr>
          </a:p>
        </p:txBody>
      </p:sp>
      <p:sp>
        <p:nvSpPr>
          <p:cNvPr id="22" name="圆角矩形 21"/>
          <p:cNvSpPr/>
          <p:nvPr/>
        </p:nvSpPr>
        <p:spPr>
          <a:xfrm>
            <a:off x="745490" y="1160780"/>
            <a:ext cx="7775575" cy="378079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文本框 25"/>
          <p:cNvSpPr txBox="1"/>
          <p:nvPr/>
        </p:nvSpPr>
        <p:spPr>
          <a:xfrm>
            <a:off x="1300480" y="3782695"/>
            <a:ext cx="682498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Which organ helps us turn the picture the right way up?</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1300480" y="4359275"/>
            <a:ext cx="1440180" cy="398780"/>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The brain.</a:t>
            </a:r>
            <a:endParaRPr lang="en-US" altLang="zh-CN" sz="2000">
              <a:solidFill>
                <a:srgbClr val="FF0000"/>
              </a:solidFill>
              <a:latin typeface="Comic Sans MS Regular" panose="030F0702030302020204" charset="0"/>
              <a:cs typeface="Comic Sans MS Regular" panose="030F0702030302020204" charset="0"/>
            </a:endParaRPr>
          </a:p>
        </p:txBody>
      </p:sp>
      <p:pic>
        <p:nvPicPr>
          <p:cNvPr id="32" name="图片 31" descr="IMG_0472"/>
          <p:cNvPicPr>
            <a:picLocks noChangeAspect="1"/>
          </p:cNvPicPr>
          <p:nvPr/>
        </p:nvPicPr>
        <p:blipFill>
          <a:blip r:embed="rId1"/>
          <a:stretch>
            <a:fillRect/>
          </a:stretch>
        </p:blipFill>
        <p:spPr>
          <a:xfrm>
            <a:off x="855345" y="1761490"/>
            <a:ext cx="2741930" cy="1583690"/>
          </a:xfrm>
          <a:prstGeom prst="rect">
            <a:avLst/>
          </a:prstGeom>
        </p:spPr>
      </p:pic>
      <p:cxnSp>
        <p:nvCxnSpPr>
          <p:cNvPr id="49" name="直接连接符 48"/>
          <p:cNvCxnSpPr/>
          <p:nvPr/>
        </p:nvCxnSpPr>
        <p:spPr>
          <a:xfrm>
            <a:off x="5866765" y="2253615"/>
            <a:ext cx="0" cy="596900"/>
          </a:xfrm>
          <a:prstGeom prst="line">
            <a:avLst/>
          </a:prstGeom>
          <a:ln w="31750" cmpd="sng">
            <a:solidFill>
              <a:srgbClr val="FF0000"/>
            </a:solidFill>
            <a:prstDash val="sysDot"/>
          </a:ln>
        </p:spPr>
        <p:style>
          <a:lnRef idx="1">
            <a:schemeClr val="accent1"/>
          </a:lnRef>
          <a:fillRef idx="0">
            <a:schemeClr val="accent1"/>
          </a:fillRef>
          <a:effectRef idx="0">
            <a:schemeClr val="accent1"/>
          </a:effectRef>
          <a:fontRef idx="minor">
            <a:schemeClr val="tx1"/>
          </a:fontRef>
        </p:style>
      </p:cxnSp>
      <p:pic>
        <p:nvPicPr>
          <p:cNvPr id="51" name="图片 50" descr="src=http---c-ssl.duitang.com-uploads-item-201308-10-20130810173153_PhmRj.thumb.1000_0.gif&amp;refer=http---c-ssl.duitang.com&amp;app=2002&amp;size=f9999,10000&amp;q=a80&amp;n=0&amp;g=0n&amp;fmt=auto"/>
          <p:cNvPicPr>
            <a:picLocks noChangeAspect="1"/>
          </p:cNvPicPr>
          <p:nvPr/>
        </p:nvPicPr>
        <p:blipFill>
          <a:blip r:embed="rId2"/>
          <a:stretch>
            <a:fillRect/>
          </a:stretch>
        </p:blipFill>
        <p:spPr>
          <a:xfrm>
            <a:off x="3980815" y="1761490"/>
            <a:ext cx="1111885" cy="1583055"/>
          </a:xfrm>
          <a:prstGeom prst="rect">
            <a:avLst/>
          </a:prstGeom>
        </p:spPr>
      </p:pic>
      <p:sp>
        <p:nvSpPr>
          <p:cNvPr id="50" name="Google Shape;271;p25"/>
          <p:cNvSpPr txBox="1"/>
          <p:nvPr/>
        </p:nvSpPr>
        <p:spPr>
          <a:xfrm>
            <a:off x="4605020" y="2976245"/>
            <a:ext cx="3356610" cy="368935"/>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2000" b="0" i="0" u="none" strike="noStrike" cap="none">
                <a:solidFill>
                  <a:srgbClr val="5763CF"/>
                </a:solidFill>
                <a:latin typeface="Comic Sans MS Regular" panose="030F0702030302020204" charset="0"/>
                <a:ea typeface="Paytone One"/>
                <a:cs typeface="Comic Sans MS Regular" panose="030F0702030302020204" charset="0"/>
                <a:sym typeface="Paytone One"/>
              </a:rPr>
              <a:t>a convex mirror </a:t>
            </a:r>
            <a:r>
              <a:rPr lang="en-US" sz="1800" b="0" i="0" u="none" strike="noStrike" cap="none">
                <a:solidFill>
                  <a:srgbClr val="5763CF"/>
                </a:solidFill>
                <a:latin typeface="Comic Sans MS Regular" panose="030F0702030302020204" charset="0"/>
                <a:ea typeface="Paytone One"/>
                <a:cs typeface="Comic Sans MS Regular" panose="030F0702030302020204" charset="0"/>
                <a:sym typeface="Paytone One"/>
              </a:rPr>
              <a:t>(</a:t>
            </a:r>
            <a:r>
              <a:rPr lang="zh-CN" altLang="en-US" sz="1800" b="0" i="0" u="none" strike="noStrike" cap="none">
                <a:solidFill>
                  <a:srgbClr val="5763CF"/>
                </a:solidFill>
                <a:latin typeface="Comic Sans MS Regular" panose="030F0702030302020204" charset="0"/>
                <a:ea typeface="Paytone One"/>
                <a:cs typeface="Comic Sans MS Regular" panose="030F0702030302020204" charset="0"/>
                <a:sym typeface="Paytone One"/>
              </a:rPr>
              <a:t>凸透镜</a:t>
            </a:r>
            <a:r>
              <a:rPr lang="en-US" sz="1800" b="0" i="0" u="none" strike="noStrike" cap="none">
                <a:solidFill>
                  <a:srgbClr val="5763CF"/>
                </a:solidFill>
                <a:latin typeface="Comic Sans MS Regular" panose="030F0702030302020204" charset="0"/>
                <a:ea typeface="Paytone One"/>
                <a:cs typeface="Comic Sans MS Regular" panose="030F0702030302020204" charset="0"/>
                <a:sym typeface="Paytone One"/>
              </a:rPr>
              <a:t>)</a:t>
            </a:r>
            <a:endParaRPr lang="en-US" sz="1800" b="0" i="0" u="none" strike="noStrike" cap="none">
              <a:solidFill>
                <a:srgbClr val="5763CF"/>
              </a:solidFill>
              <a:latin typeface="Comic Sans MS Regular" panose="030F0702030302020204" charset="0"/>
              <a:ea typeface="宋体" charset="0"/>
              <a:cs typeface="Comic Sans MS Regular" panose="030F0702030302020204" charset="0"/>
              <a:sym typeface="Paytone One"/>
            </a:endParaRPr>
          </a:p>
        </p:txBody>
      </p:sp>
      <p:grpSp>
        <p:nvGrpSpPr>
          <p:cNvPr id="40" name="组合 39"/>
          <p:cNvGrpSpPr/>
          <p:nvPr/>
        </p:nvGrpSpPr>
        <p:grpSpPr>
          <a:xfrm>
            <a:off x="2339975" y="2338705"/>
            <a:ext cx="172720" cy="422275"/>
            <a:chOff x="3684" y="4259"/>
            <a:chExt cx="272" cy="665"/>
          </a:xfrm>
        </p:grpSpPr>
        <p:sp>
          <p:nvSpPr>
            <p:cNvPr id="41" name="任意多边形 40"/>
            <p:cNvSpPr/>
            <p:nvPr/>
          </p:nvSpPr>
          <p:spPr>
            <a:xfrm>
              <a:off x="3800" y="4259"/>
              <a:ext cx="156" cy="658"/>
            </a:xfrm>
            <a:custGeom>
              <a:avLst/>
              <a:gdLst>
                <a:gd name="connisteX0" fmla="*/ 0 w 99263"/>
                <a:gd name="connsiteY0" fmla="*/ 0 h 417553"/>
                <a:gd name="connisteX1" fmla="*/ 55880 w 99263"/>
                <a:gd name="connsiteY1" fmla="*/ 45720 h 417553"/>
                <a:gd name="connisteX2" fmla="*/ 86360 w 99263"/>
                <a:gd name="connsiteY2" fmla="*/ 121920 h 417553"/>
                <a:gd name="connisteX3" fmla="*/ 96520 w 99263"/>
                <a:gd name="connsiteY3" fmla="*/ 182880 h 417553"/>
                <a:gd name="connisteX4" fmla="*/ 96520 w 99263"/>
                <a:gd name="connsiteY4" fmla="*/ 259080 h 417553"/>
                <a:gd name="connisteX5" fmla="*/ 71120 w 99263"/>
                <a:gd name="connsiteY5" fmla="*/ 345440 h 417553"/>
                <a:gd name="connisteX6" fmla="*/ 40640 w 99263"/>
                <a:gd name="connsiteY6" fmla="*/ 407035 h 417553"/>
                <a:gd name="connisteX7" fmla="*/ 10160 w 99263"/>
                <a:gd name="connsiteY7" fmla="*/ 417195 h 41755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rect l="l" t="t" r="r" b="b"/>
              <a:pathLst>
                <a:path w="99263" h="417553">
                  <a:moveTo>
                    <a:pt x="0" y="0"/>
                  </a:moveTo>
                  <a:cubicBezTo>
                    <a:pt x="10795" y="7620"/>
                    <a:pt x="38735" y="21590"/>
                    <a:pt x="55880" y="45720"/>
                  </a:cubicBezTo>
                  <a:cubicBezTo>
                    <a:pt x="73025" y="69850"/>
                    <a:pt x="78105" y="94615"/>
                    <a:pt x="86360" y="121920"/>
                  </a:cubicBezTo>
                  <a:cubicBezTo>
                    <a:pt x="94615" y="149225"/>
                    <a:pt x="94615" y="155575"/>
                    <a:pt x="96520" y="182880"/>
                  </a:cubicBezTo>
                  <a:cubicBezTo>
                    <a:pt x="98425" y="210185"/>
                    <a:pt x="101600" y="226695"/>
                    <a:pt x="96520" y="259080"/>
                  </a:cubicBezTo>
                  <a:cubicBezTo>
                    <a:pt x="91440" y="291465"/>
                    <a:pt x="82550" y="315595"/>
                    <a:pt x="71120" y="345440"/>
                  </a:cubicBezTo>
                  <a:cubicBezTo>
                    <a:pt x="59690" y="375285"/>
                    <a:pt x="52705" y="392430"/>
                    <a:pt x="40640" y="407035"/>
                  </a:cubicBezTo>
                  <a:cubicBezTo>
                    <a:pt x="28575" y="421640"/>
                    <a:pt x="15875" y="416560"/>
                    <a:pt x="10160" y="417195"/>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2" name="任意多边形 41"/>
            <p:cNvSpPr/>
            <p:nvPr/>
          </p:nvSpPr>
          <p:spPr>
            <a:xfrm rot="10800000">
              <a:off x="3684" y="4266"/>
              <a:ext cx="156" cy="658"/>
            </a:xfrm>
            <a:custGeom>
              <a:avLst/>
              <a:gdLst>
                <a:gd name="connisteX0" fmla="*/ 0 w 99263"/>
                <a:gd name="connsiteY0" fmla="*/ 0 h 417553"/>
                <a:gd name="connisteX1" fmla="*/ 55880 w 99263"/>
                <a:gd name="connsiteY1" fmla="*/ 45720 h 417553"/>
                <a:gd name="connisteX2" fmla="*/ 86360 w 99263"/>
                <a:gd name="connsiteY2" fmla="*/ 121920 h 417553"/>
                <a:gd name="connisteX3" fmla="*/ 96520 w 99263"/>
                <a:gd name="connsiteY3" fmla="*/ 182880 h 417553"/>
                <a:gd name="connisteX4" fmla="*/ 96520 w 99263"/>
                <a:gd name="connsiteY4" fmla="*/ 259080 h 417553"/>
                <a:gd name="connisteX5" fmla="*/ 71120 w 99263"/>
                <a:gd name="connsiteY5" fmla="*/ 345440 h 417553"/>
                <a:gd name="connisteX6" fmla="*/ 40640 w 99263"/>
                <a:gd name="connsiteY6" fmla="*/ 407035 h 417553"/>
                <a:gd name="connisteX7" fmla="*/ 10160 w 99263"/>
                <a:gd name="connsiteY7" fmla="*/ 417195 h 41755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rect l="l" t="t" r="r" b="b"/>
              <a:pathLst>
                <a:path w="99263" h="417553">
                  <a:moveTo>
                    <a:pt x="0" y="0"/>
                  </a:moveTo>
                  <a:cubicBezTo>
                    <a:pt x="10795" y="7620"/>
                    <a:pt x="38735" y="21590"/>
                    <a:pt x="55880" y="45720"/>
                  </a:cubicBezTo>
                  <a:cubicBezTo>
                    <a:pt x="73025" y="69850"/>
                    <a:pt x="78105" y="94615"/>
                    <a:pt x="86360" y="121920"/>
                  </a:cubicBezTo>
                  <a:cubicBezTo>
                    <a:pt x="94615" y="149225"/>
                    <a:pt x="94615" y="155575"/>
                    <a:pt x="96520" y="182880"/>
                  </a:cubicBezTo>
                  <a:cubicBezTo>
                    <a:pt x="98425" y="210185"/>
                    <a:pt x="101600" y="226695"/>
                    <a:pt x="96520" y="259080"/>
                  </a:cubicBezTo>
                  <a:cubicBezTo>
                    <a:pt x="91440" y="291465"/>
                    <a:pt x="82550" y="315595"/>
                    <a:pt x="71120" y="345440"/>
                  </a:cubicBezTo>
                  <a:cubicBezTo>
                    <a:pt x="59690" y="375285"/>
                    <a:pt x="52705" y="392430"/>
                    <a:pt x="40640" y="407035"/>
                  </a:cubicBezTo>
                  <a:cubicBezTo>
                    <a:pt x="28575" y="421640"/>
                    <a:pt x="15875" y="416560"/>
                    <a:pt x="10160" y="417195"/>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up)">
                                      <p:cBhvr>
                                        <p:cTn id="7" dur="500"/>
                                        <p:tgtEl>
                                          <p:spTgt spid="4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40"/>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63" presetClass="path" presetSubtype="0" accel="50000" decel="50000" fill="hold" nodeType="clickEffect">
                                  <p:stCondLst>
                                    <p:cond delay="0"/>
                                  </p:stCondLst>
                                  <p:childTnLst>
                                    <p:animMotion origin="layout" path="M 0 0 L 0.373611 0.000617284 " pathEditMode="relative" rAng="0" ptsTypes="">
                                      <p:cBhvr>
                                        <p:cTn id="15" dur="2000" fill="hold"/>
                                        <p:tgtEl>
                                          <p:spTgt spid="40"/>
                                        </p:tgtEl>
                                        <p:attrNameLst>
                                          <p:attrName>ppt_x</p:attrName>
                                          <p:attrName>ppt_y</p:attrName>
                                        </p:attrNameLst>
                                      </p:cBhvr>
                                      <p:rCtr x="125" y="0"/>
                                    </p:animMotion>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49"/>
                                        </p:tgtEl>
                                        <p:attrNameLst>
                                          <p:attrName>style.visibility</p:attrName>
                                        </p:attrNameLst>
                                      </p:cBhvr>
                                      <p:to>
                                        <p:strVal val="visible"/>
                                      </p:to>
                                    </p:set>
                                    <p:animEffect transition="in" filter="wipe(up)">
                                      <p:cBhvr>
                                        <p:cTn id="20" dur="500"/>
                                        <p:tgtEl>
                                          <p:spTgt spid="49"/>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0"/>
                                        </p:tgtEl>
                                        <p:attrNameLst>
                                          <p:attrName>style.visibility</p:attrName>
                                        </p:attrNameLst>
                                      </p:cBhvr>
                                      <p:to>
                                        <p:strVal val="visible"/>
                                      </p:to>
                                    </p:set>
                                    <p:anim calcmode="lin" valueType="num">
                                      <p:cBhvr additive="base">
                                        <p:cTn id="25" dur="500" fill="hold"/>
                                        <p:tgtEl>
                                          <p:spTgt spid="50"/>
                                        </p:tgtEl>
                                        <p:attrNameLst>
                                          <p:attrName>ppt_x</p:attrName>
                                        </p:attrNameLst>
                                      </p:cBhvr>
                                      <p:tavLst>
                                        <p:tav tm="0">
                                          <p:val>
                                            <p:strVal val="#ppt_x"/>
                                          </p:val>
                                        </p:tav>
                                        <p:tav tm="100000">
                                          <p:val>
                                            <p:strVal val="#ppt_x"/>
                                          </p:val>
                                        </p:tav>
                                      </p:tavLst>
                                    </p:anim>
                                    <p:anim calcmode="lin" valueType="num">
                                      <p:cBhvr additive="base">
                                        <p:cTn id="26"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51"/>
                                        </p:tgtEl>
                                        <p:attrNameLst>
                                          <p:attrName>style.visibility</p:attrName>
                                        </p:attrNameLst>
                                      </p:cBhvr>
                                      <p:to>
                                        <p:strVal val="visible"/>
                                      </p:to>
                                    </p:set>
                                    <p:animEffect transition="in" filter="barn(inVertical)">
                                      <p:cBhvr>
                                        <p:cTn id="31" dur="500"/>
                                        <p:tgtEl>
                                          <p:spTgt spid="51"/>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dissolv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dissolve">
                                      <p:cBhvr>
                                        <p:cTn id="4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0" grpId="0"/>
      <p:bldP spid="50"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33020" y="-144780"/>
            <a:ext cx="9072880" cy="830580"/>
          </a:xfrm>
          <a:prstGeom prst="rect">
            <a:avLst/>
          </a:prstGeom>
          <a:noFill/>
          <a:ln>
            <a:noFill/>
          </a:ln>
        </p:spPr>
        <p:txBody>
          <a:bodyPr spcFirstLastPara="1" wrap="square" lIns="0" tIns="0" rIns="0" bIns="0" anchor="ctr"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 Five Senses </a:t>
            </a:r>
            <a:r>
              <a:rPr lang="en-US" altLang="en-GB" sz="3200" b="0" i="0" u="none" strike="noStrike" cap="none">
                <a:solidFill>
                  <a:srgbClr val="5763CF"/>
                </a:solidFill>
                <a:latin typeface="Paytone One"/>
                <a:ea typeface="Paytone One"/>
                <a:cs typeface="Paytone One"/>
                <a:sym typeface="Paytone One"/>
              </a:rPr>
              <a:t>(page11-18)</a:t>
            </a:r>
            <a:endParaRPr lang="en-US" altLang="en-GB" sz="3200" b="0" i="0" u="none" strike="noStrike" cap="none">
              <a:solidFill>
                <a:srgbClr val="5763CF"/>
              </a:solidFill>
              <a:latin typeface="Paytone One"/>
              <a:ea typeface="Paytone One"/>
              <a:cs typeface="Paytone One"/>
              <a:sym typeface="Paytone One"/>
            </a:endParaRPr>
          </a:p>
        </p:txBody>
      </p:sp>
      <p:sp>
        <p:nvSpPr>
          <p:cNvPr id="31" name="文本框 30"/>
          <p:cNvSpPr txBox="1"/>
          <p:nvPr/>
        </p:nvSpPr>
        <p:spPr>
          <a:xfrm>
            <a:off x="1388745" y="1273175"/>
            <a:ext cx="1006475" cy="368300"/>
          </a:xfrm>
          <a:prstGeom prst="rect">
            <a:avLst/>
          </a:prstGeom>
          <a:noFill/>
        </p:spPr>
        <p:txBody>
          <a:bodyPr wrap="none" rtlCol="0">
            <a:spAutoFit/>
          </a:bodyPr>
          <a:p>
            <a:pPr algn="l">
              <a:buSzTx/>
            </a:pPr>
            <a:r>
              <a:rPr lang="en-US" altLang="zh-CN" sz="1800">
                <a:solidFill>
                  <a:srgbClr val="FF0000"/>
                </a:solidFill>
                <a:latin typeface="Comic Sans MS Regular" panose="030F0702030302020204" charset="0"/>
                <a:cs typeface="Comic Sans MS Regular" panose="030F0702030302020204" charset="0"/>
              </a:rPr>
              <a:t>tongues</a:t>
            </a:r>
            <a:endParaRPr lang="en-US" altLang="zh-CN" sz="1800">
              <a:solidFill>
                <a:srgbClr val="FF0000"/>
              </a:solidFill>
              <a:latin typeface="Comic Sans MS Regular" panose="030F0702030302020204" charset="0"/>
              <a:cs typeface="Comic Sans MS Regular" panose="030F0702030302020204" charset="0"/>
            </a:endParaRPr>
          </a:p>
        </p:txBody>
      </p:sp>
      <p:graphicFrame>
        <p:nvGraphicFramePr>
          <p:cNvPr id="3" name="表格 2"/>
          <p:cNvGraphicFramePr/>
          <p:nvPr>
            <p:custDataLst>
              <p:tags r:id="rId1"/>
            </p:custDataLst>
          </p:nvPr>
        </p:nvGraphicFramePr>
        <p:xfrm>
          <a:off x="154305" y="662940"/>
          <a:ext cx="8971280" cy="4404360"/>
        </p:xfrm>
        <a:graphic>
          <a:graphicData uri="http://schemas.openxmlformats.org/drawingml/2006/table">
            <a:tbl>
              <a:tblPr firstRow="1" bandRow="1">
                <a:tableStyleId>{5940675A-B579-460E-94D1-54222C63F5DA}</a:tableStyleId>
              </a:tblPr>
              <a:tblGrid>
                <a:gridCol w="1151255"/>
                <a:gridCol w="3609340"/>
                <a:gridCol w="4210685"/>
              </a:tblGrid>
              <a:tr h="381000">
                <a:tc>
                  <a:txBody>
                    <a:bodyPr/>
                    <a:p>
                      <a:pPr algn="ctr">
                        <a:buNone/>
                      </a:pPr>
                      <a:r>
                        <a:rPr lang="en-US" altLang="zh-CN" sz="1800">
                          <a:latin typeface="Comic Sans MS Regular" panose="030F0702030302020204" charset="0"/>
                          <a:cs typeface="Comic Sans MS Regular" panose="030F0702030302020204" charset="0"/>
                        </a:rPr>
                        <a:t>Senses</a:t>
                      </a:r>
                      <a:endParaRPr lang="en-US" altLang="zh-CN" sz="1800">
                        <a:latin typeface="Comic Sans MS Regular" panose="030F0702030302020204" charset="0"/>
                        <a:cs typeface="Comic Sans MS Regular" panose="030F0702030302020204" charset="0"/>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sym typeface="+mn-ea"/>
                        </a:rPr>
                        <a:t>Ways</a:t>
                      </a:r>
                      <a:endParaRPr lang="en-US" altLang="zh-CN" sz="1800">
                        <a:latin typeface="Comic Sans MS Regular" panose="030F0702030302020204" charset="0"/>
                        <a:cs typeface="Comic Sans MS Regular" panose="030F0702030302020204" charset="0"/>
                        <a:sym typeface="+mn-ea"/>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rPr>
                        <a:t>Advice</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People have taste buds on their _________.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shouldn’t ________ because ________ have fewer taste buds.</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______carries the picture of something into the 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 ___________________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rPr>
                        <a:t>/shouldn’t ____________________. </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Our _______ catch _______ waves for the brain and the brain translates them as different sounds.</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shouldn’t wear earphones for too long or listen to something in a high volume (</a:t>
                      </a:r>
                      <a:r>
                        <a:rPr lang="zh-CN" altLang="en-US" sz="1800">
                          <a:latin typeface="Comic Sans MS Regular" panose="030F0702030302020204" charset="0"/>
                          <a:cs typeface="Comic Sans MS Regular" panose="030F0702030302020204" charset="0"/>
                        </a:rPr>
                        <a:t>音量</a:t>
                      </a:r>
                      <a:r>
                        <a:rPr lang="en-US" altLang="zh-CN" sz="1800">
                          <a:latin typeface="Comic Sans MS Regular" panose="030F0702030302020204" charset="0"/>
                          <a:cs typeface="Comic Sans MS Regular" panose="030F0702030302020204" charset="0"/>
                        </a:rPr>
                        <a:t>).</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5 million receptor cells in people’s 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 breathe in fresh air.</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receptor cells in the lowest part of people’s ________. </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should____________________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rPr>
                        <a:t>____________________________.</a:t>
                      </a:r>
                      <a:endParaRPr lang="en-US" altLang="zh-CN" sz="1800">
                        <a:latin typeface="Comic Sans MS Regular" panose="030F0702030302020204" charset="0"/>
                        <a:cs typeface="Comic Sans MS Regular" panose="030F0702030302020204" charset="0"/>
                      </a:endParaRPr>
                    </a:p>
                  </a:txBody>
                  <a:tcPr anchor="ctr" anchorCtr="0"/>
                </a:tc>
              </a:tr>
            </a:tbl>
          </a:graphicData>
        </a:graphic>
      </p:graphicFrame>
      <p:sp>
        <p:nvSpPr>
          <p:cNvPr id="5" name="文本框 4"/>
          <p:cNvSpPr txBox="1"/>
          <p:nvPr/>
        </p:nvSpPr>
        <p:spPr>
          <a:xfrm>
            <a:off x="224155" y="1186180"/>
            <a:ext cx="868045"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Taste</a:t>
            </a:r>
            <a:endParaRPr lang="en-US" altLang="zh-CN" sz="2000">
              <a:solidFill>
                <a:srgbClr val="FF0000"/>
              </a:solidFill>
              <a:latin typeface="Comic Sans MS Regular" panose="030F0702030302020204" charset="0"/>
              <a:cs typeface="Comic Sans MS Regular" panose="030F0702030302020204" charset="0"/>
            </a:endParaRPr>
          </a:p>
        </p:txBody>
      </p:sp>
      <p:sp>
        <p:nvSpPr>
          <p:cNvPr id="7" name="文本框 6"/>
          <p:cNvSpPr txBox="1"/>
          <p:nvPr/>
        </p:nvSpPr>
        <p:spPr>
          <a:xfrm>
            <a:off x="281305" y="1836420"/>
            <a:ext cx="83058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Sight</a:t>
            </a:r>
            <a:endParaRPr lang="en-US" altLang="zh-CN" sz="2000">
              <a:solidFill>
                <a:srgbClr val="FF0000"/>
              </a:solidFill>
              <a:latin typeface="Comic Sans MS Regular" panose="030F0702030302020204" charset="0"/>
              <a:cs typeface="Comic Sans MS Regular" panose="030F0702030302020204" charset="0"/>
            </a:endParaRPr>
          </a:p>
        </p:txBody>
      </p:sp>
      <p:sp>
        <p:nvSpPr>
          <p:cNvPr id="21" name="文本框 20"/>
          <p:cNvSpPr txBox="1"/>
          <p:nvPr/>
        </p:nvSpPr>
        <p:spPr>
          <a:xfrm>
            <a:off x="154305" y="2688590"/>
            <a:ext cx="110744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Hearing</a:t>
            </a:r>
            <a:endParaRPr lang="en-US" altLang="zh-CN" sz="2000">
              <a:solidFill>
                <a:srgbClr val="FF0000"/>
              </a:solidFill>
              <a:latin typeface="Comic Sans MS Regular" panose="030F0702030302020204" charset="0"/>
              <a:cs typeface="Comic Sans MS Regular" panose="030F0702030302020204" charset="0"/>
            </a:endParaRPr>
          </a:p>
        </p:txBody>
      </p:sp>
      <p:sp>
        <p:nvSpPr>
          <p:cNvPr id="33" name="文本框 32"/>
          <p:cNvSpPr txBox="1"/>
          <p:nvPr/>
        </p:nvSpPr>
        <p:spPr>
          <a:xfrm>
            <a:off x="6516370" y="1040130"/>
            <a:ext cx="84010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a:t>
            </a:r>
            <a:endParaRPr lang="en-US" altLang="zh-CN" sz="1800">
              <a:solidFill>
                <a:srgbClr val="FF0000"/>
              </a:solidFill>
              <a:latin typeface="Comic Sans MS Regular" panose="030F0702030302020204" charset="0"/>
              <a:cs typeface="Comic Sans MS Regular" panose="030F0702030302020204" charset="0"/>
            </a:endParaRPr>
          </a:p>
        </p:txBody>
      </p:sp>
      <p:sp>
        <p:nvSpPr>
          <p:cNvPr id="34" name="文本框 33"/>
          <p:cNvSpPr txBox="1"/>
          <p:nvPr/>
        </p:nvSpPr>
        <p:spPr>
          <a:xfrm>
            <a:off x="4968875" y="1303655"/>
            <a:ext cx="106108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smokers</a:t>
            </a:r>
            <a:endParaRPr lang="en-US" altLang="zh-CN" sz="1800">
              <a:solidFill>
                <a:srgbClr val="FF0000"/>
              </a:solidFill>
              <a:latin typeface="Comic Sans MS Regular" panose="030F0702030302020204" charset="0"/>
              <a:cs typeface="Comic Sans MS Regular" panose="030F0702030302020204" charset="0"/>
            </a:endParaRPr>
          </a:p>
        </p:txBody>
      </p:sp>
      <p:sp>
        <p:nvSpPr>
          <p:cNvPr id="35" name="文本框 34"/>
          <p:cNvSpPr txBox="1"/>
          <p:nvPr/>
        </p:nvSpPr>
        <p:spPr>
          <a:xfrm>
            <a:off x="1388745" y="1671955"/>
            <a:ext cx="73406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Light</a:t>
            </a:r>
            <a:endParaRPr lang="en-US" altLang="zh-CN" sz="1800">
              <a:solidFill>
                <a:srgbClr val="FF0000"/>
              </a:solidFill>
              <a:latin typeface="Comic Sans MS Regular" panose="030F0702030302020204" charset="0"/>
              <a:cs typeface="Comic Sans MS Regular" panose="030F0702030302020204" charset="0"/>
            </a:endParaRPr>
          </a:p>
        </p:txBody>
      </p:sp>
      <p:sp>
        <p:nvSpPr>
          <p:cNvPr id="37" name="文本框 36"/>
          <p:cNvSpPr txBox="1"/>
          <p:nvPr/>
        </p:nvSpPr>
        <p:spPr>
          <a:xfrm>
            <a:off x="3604260" y="1924050"/>
            <a:ext cx="66294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eyes</a:t>
            </a:r>
            <a:endParaRPr lang="en-US" altLang="zh-CN" sz="1800">
              <a:solidFill>
                <a:srgbClr val="FF0000"/>
              </a:solidFill>
              <a:latin typeface="Comic Sans MS Regular" panose="030F0702030302020204" charset="0"/>
              <a:cs typeface="Comic Sans MS Regular" panose="030F0702030302020204" charset="0"/>
            </a:endParaRPr>
          </a:p>
        </p:txBody>
      </p:sp>
      <p:sp>
        <p:nvSpPr>
          <p:cNvPr id="2" name="文本框 1"/>
          <p:cNvSpPr txBox="1"/>
          <p:nvPr/>
        </p:nvSpPr>
        <p:spPr>
          <a:xfrm>
            <a:off x="6135370" y="1641475"/>
            <a:ext cx="196723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do eye exercises</a:t>
            </a:r>
            <a:endParaRPr lang="en-US" altLang="zh-CN" sz="1800">
              <a:solidFill>
                <a:srgbClr val="FF0000"/>
              </a:solidFill>
              <a:latin typeface="Comic Sans MS Regular" panose="030F0702030302020204" charset="0"/>
              <a:cs typeface="Comic Sans MS Regular" panose="030F0702030302020204" charset="0"/>
            </a:endParaRPr>
          </a:p>
        </p:txBody>
      </p:sp>
      <p:sp>
        <p:nvSpPr>
          <p:cNvPr id="4" name="文本框 3"/>
          <p:cNvSpPr txBox="1"/>
          <p:nvPr/>
        </p:nvSpPr>
        <p:spPr>
          <a:xfrm>
            <a:off x="6135370" y="1924050"/>
            <a:ext cx="250952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watch TV for too long</a:t>
            </a:r>
            <a:endParaRPr lang="en-US" altLang="zh-CN" sz="1800">
              <a:solidFill>
                <a:srgbClr val="FF0000"/>
              </a:solidFill>
              <a:latin typeface="Comic Sans MS Regular" panose="030F0702030302020204" charset="0"/>
              <a:cs typeface="Comic Sans MS Regular" panose="030F0702030302020204" charset="0"/>
            </a:endParaRPr>
          </a:p>
        </p:txBody>
      </p:sp>
      <p:sp>
        <p:nvSpPr>
          <p:cNvPr id="6" name="文本框 5"/>
          <p:cNvSpPr txBox="1"/>
          <p:nvPr/>
        </p:nvSpPr>
        <p:spPr>
          <a:xfrm>
            <a:off x="1891665" y="2281555"/>
            <a:ext cx="64579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ears</a:t>
            </a:r>
            <a:endParaRPr lang="en-US" altLang="zh-CN" sz="1800">
              <a:solidFill>
                <a:srgbClr val="FF0000"/>
              </a:solidFill>
              <a:latin typeface="Comic Sans MS Regular" panose="030F0702030302020204" charset="0"/>
              <a:cs typeface="Comic Sans MS Regular" panose="030F0702030302020204" charset="0"/>
            </a:endParaRPr>
          </a:p>
        </p:txBody>
      </p:sp>
      <p:sp>
        <p:nvSpPr>
          <p:cNvPr id="8" name="文本框 7"/>
          <p:cNvSpPr txBox="1"/>
          <p:nvPr/>
        </p:nvSpPr>
        <p:spPr>
          <a:xfrm>
            <a:off x="3755390" y="2292350"/>
            <a:ext cx="78613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sound</a:t>
            </a:r>
            <a:endParaRPr lang="en-US" altLang="zh-CN" sz="18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dissolv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dissolv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 grpId="0"/>
      <p:bldP spid="4" grpId="0"/>
      <p:bldP spid="6"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118745" y="-132080"/>
            <a:ext cx="9389745" cy="8305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Five Senses</a:t>
            </a:r>
            <a:r>
              <a:rPr lang="zh-CN" altLang="en-US" sz="4500" b="0" i="0" u="none" strike="noStrike" cap="none">
                <a:solidFill>
                  <a:srgbClr val="5763CF"/>
                </a:solidFill>
                <a:latin typeface="Paytone One"/>
                <a:ea typeface="宋体" charset="0"/>
                <a:cs typeface="Paytone One"/>
                <a:sym typeface="Paytone One"/>
              </a:rPr>
              <a:t>—</a:t>
            </a:r>
            <a:r>
              <a:rPr lang="en-US" altLang="zh-CN" sz="4500" b="0" i="0" u="none" strike="noStrike" cap="none">
                <a:solidFill>
                  <a:srgbClr val="5763CF"/>
                </a:solidFill>
                <a:latin typeface="Paytone One"/>
                <a:ea typeface="宋体" charset="0"/>
                <a:cs typeface="Paytone One"/>
                <a:sym typeface="Paytone One"/>
              </a:rPr>
              <a:t>Hearing </a:t>
            </a:r>
            <a:r>
              <a:rPr lang="en-US" altLang="en-GB" sz="3200">
                <a:solidFill>
                  <a:srgbClr val="5763CF"/>
                </a:solidFill>
                <a:latin typeface="Paytone One"/>
                <a:ea typeface="Paytone One"/>
                <a:cs typeface="Paytone One"/>
                <a:sym typeface="Paytone One"/>
              </a:rPr>
              <a:t>(page14)</a:t>
            </a:r>
            <a:endParaRPr lang="en-US" altLang="en-GB" sz="3200" b="0" i="0" u="none" strike="noStrike" cap="none">
              <a:solidFill>
                <a:srgbClr val="5763CF"/>
              </a:solidFill>
              <a:latin typeface="Paytone One"/>
              <a:ea typeface="Paytone One"/>
              <a:cs typeface="Paytone One"/>
              <a:sym typeface="Paytone One"/>
            </a:endParaRPr>
          </a:p>
        </p:txBody>
      </p:sp>
      <p:sp>
        <p:nvSpPr>
          <p:cNvPr id="22" name="圆角矩形 21"/>
          <p:cNvSpPr/>
          <p:nvPr/>
        </p:nvSpPr>
        <p:spPr>
          <a:xfrm>
            <a:off x="745490" y="735965"/>
            <a:ext cx="7775575" cy="420560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文本框 25"/>
          <p:cNvSpPr txBox="1"/>
          <p:nvPr/>
        </p:nvSpPr>
        <p:spPr>
          <a:xfrm>
            <a:off x="1191895" y="3091815"/>
            <a:ext cx="6882765" cy="706755"/>
          </a:xfrm>
          <a:prstGeom prst="rect">
            <a:avLst/>
          </a:prstGeom>
          <a:noFill/>
        </p:spPr>
        <p:txBody>
          <a:bodyPr wrap="square" rtlCol="0">
            <a:spAutoFit/>
          </a:bodyPr>
          <a:p>
            <a:pPr algn="l">
              <a:buSzTx/>
            </a:pPr>
            <a:r>
              <a:rPr lang="en-US" altLang="zh-CN" sz="2000">
                <a:latin typeface="Comic Sans MS Regular" panose="030F0702030302020204" charset="0"/>
                <a:cs typeface="Comic Sans MS Regular" panose="030F0702030302020204" charset="0"/>
              </a:rPr>
              <a:t>Which one will come first, the lightning</a:t>
            </a:r>
            <a:r>
              <a:rPr lang="en-US" altLang="zh-CN" sz="1600">
                <a:latin typeface="Comic Sans MS Regular" panose="030F0702030302020204" charset="0"/>
                <a:cs typeface="Comic Sans MS Regular" panose="030F0702030302020204" charset="0"/>
              </a:rPr>
              <a:t>(</a:t>
            </a:r>
            <a:r>
              <a:rPr lang="zh-CN" altLang="en-US" sz="1600">
                <a:latin typeface="Comic Sans MS Regular" panose="030F0702030302020204" charset="0"/>
                <a:cs typeface="Comic Sans MS Regular" panose="030F0702030302020204" charset="0"/>
              </a:rPr>
              <a:t>闪电</a:t>
            </a:r>
            <a:r>
              <a:rPr lang="en-US" altLang="zh-CN" sz="1600">
                <a:latin typeface="Comic Sans MS Regular" panose="030F0702030302020204" charset="0"/>
                <a:cs typeface="Comic Sans MS Regular" panose="030F0702030302020204" charset="0"/>
              </a:rPr>
              <a:t>)</a:t>
            </a:r>
            <a:r>
              <a:rPr lang="en-US" altLang="zh-CN" sz="2000">
                <a:latin typeface="Comic Sans MS Regular" panose="030F0702030302020204" charset="0"/>
                <a:cs typeface="Comic Sans MS Regular" panose="030F0702030302020204" charset="0"/>
              </a:rPr>
              <a:t> or the thunder</a:t>
            </a:r>
            <a:r>
              <a:rPr lang="en-US" altLang="zh-CN" sz="1600">
                <a:latin typeface="Comic Sans MS Regular" panose="030F0702030302020204" charset="0"/>
                <a:cs typeface="Comic Sans MS Regular" panose="030F0702030302020204" charset="0"/>
              </a:rPr>
              <a:t>(</a:t>
            </a:r>
            <a:r>
              <a:rPr lang="zh-CN" altLang="en-US" sz="1600">
                <a:latin typeface="Comic Sans MS Regular" panose="030F0702030302020204" charset="0"/>
                <a:cs typeface="Comic Sans MS Regular" panose="030F0702030302020204" charset="0"/>
              </a:rPr>
              <a:t>雷声</a:t>
            </a:r>
            <a:r>
              <a:rPr lang="en-US" altLang="zh-CN" sz="1600">
                <a:latin typeface="Comic Sans MS Regular" panose="030F0702030302020204" charset="0"/>
                <a:cs typeface="Comic Sans MS Regular" panose="030F0702030302020204" charset="0"/>
              </a:rPr>
              <a:t>)</a:t>
            </a:r>
            <a:r>
              <a:rPr lang="en-US" altLang="zh-CN" sz="2000">
                <a:latin typeface="Comic Sans MS Regular" panose="030F0702030302020204" charset="0"/>
                <a:cs typeface="Comic Sans MS Regular" panose="030F0702030302020204" charset="0"/>
              </a:rPr>
              <a:t>? </a:t>
            </a:r>
            <a:r>
              <a:rPr lang="en-US" altLang="zh-CN" sz="2000">
                <a:latin typeface="Comic Sans MS Regular" panose="030F0702030302020204" charset="0"/>
                <a:cs typeface="Comic Sans MS Regular" panose="030F0702030302020204" charset="0"/>
              </a:rPr>
              <a:t>Why?</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1151890" y="3900805"/>
            <a:ext cx="7558405" cy="706755"/>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We will see the lightning first and then hear the thunder. Because sound waves are much slower than light.</a:t>
            </a:r>
            <a:endParaRPr lang="en-US" altLang="zh-CN" sz="2000">
              <a:solidFill>
                <a:srgbClr val="FF0000"/>
              </a:solidFill>
              <a:latin typeface="Comic Sans MS Regular" panose="030F0702030302020204" charset="0"/>
              <a:cs typeface="Comic Sans MS Regular" panose="030F0702030302020204" charset="0"/>
            </a:endParaRPr>
          </a:p>
        </p:txBody>
      </p:sp>
      <p:pic>
        <p:nvPicPr>
          <p:cNvPr id="32" name="图片 31" descr="/Users/kuchiguchimushi/Desktop/91fbd4ab35884c2daaff53704cc6358c.gif91fbd4ab35884c2daaff53704cc6358c"/>
          <p:cNvPicPr>
            <a:picLocks noChangeAspect="1"/>
          </p:cNvPicPr>
          <p:nvPr/>
        </p:nvPicPr>
        <p:blipFill>
          <a:blip r:embed="rId1"/>
          <a:srcRect/>
          <a:stretch>
            <a:fillRect/>
          </a:stretch>
        </p:blipFill>
        <p:spPr>
          <a:xfrm>
            <a:off x="1151890" y="1048385"/>
            <a:ext cx="3070860" cy="1842770"/>
          </a:xfrm>
          <a:prstGeom prst="rect">
            <a:avLst/>
          </a:prstGeom>
        </p:spPr>
      </p:pic>
      <p:pic>
        <p:nvPicPr>
          <p:cNvPr id="2" name="20240405_094243">
            <a:hlinkClick r:id="" action="ppaction://media"/>
          </p:cNvPr>
          <p:cNvPicPr/>
          <p:nvPr>
            <a:videoFile r:link="rId2"/>
            <p:extLst>
              <p:ext uri="{DAA4B4D4-6D71-4841-9C94-3DE7FCFB9230}">
                <p14:media xmlns:p14="http://schemas.microsoft.com/office/powerpoint/2010/main" r:embed="rId3"/>
              </p:ext>
            </p:extLst>
            <p:custDataLst>
              <p:tags r:id="rId4"/>
            </p:custDataLst>
          </p:nvPr>
        </p:nvPicPr>
        <p:blipFill>
          <a:blip r:embed="rId5"/>
          <a:stretch>
            <a:fillRect/>
          </a:stretch>
        </p:blipFill>
        <p:spPr>
          <a:xfrm>
            <a:off x="4819015" y="1051560"/>
            <a:ext cx="3021330" cy="19380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dissolv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dissolve">
                                      <p:cBhvr>
                                        <p:cTn id="1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18" fill="hold" display="1">
                  <p:stCondLst>
                    <p:cond delay="indefinite"/>
                  </p:stCondLst>
                </p:cTn>
                <p:tgtEl>
                  <p:spTgt spid="2"/>
                </p:tgtEl>
              </p:cMediaNode>
            </p:video>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additive="base">
                                        <p:cTn id="23" dur="1" fill="hold"/>
                                        <p:tgtEl>
                                          <p:spTgt spid="2"/>
                                        </p:tgtEl>
                                      </p:cBhvr>
                                    </p:cmd>
                                  </p:childTnLst>
                                </p:cTn>
                              </p:par>
                            </p:childTnLst>
                          </p:cTn>
                        </p:par>
                      </p:childTnLst>
                    </p:cTn>
                  </p:par>
                </p:childTnLst>
              </p:cTn>
              <p:nextCondLst>
                <p:cond evt="onClick" delay="0">
                  <p:tgtEl>
                    <p:spTgt spid="2"/>
                  </p:tgtEl>
                </p:cond>
              </p:nextCondLst>
            </p:seq>
          </p:childTnLst>
        </p:cTn>
      </p:par>
    </p:tnLst>
    <p:bldLst>
      <p:bldP spid="26" grpId="0"/>
      <p:bldP spid="30"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33020" y="-144780"/>
            <a:ext cx="9072880" cy="830580"/>
          </a:xfrm>
          <a:prstGeom prst="rect">
            <a:avLst/>
          </a:prstGeom>
          <a:noFill/>
          <a:ln>
            <a:noFill/>
          </a:ln>
        </p:spPr>
        <p:txBody>
          <a:bodyPr spcFirstLastPara="1" wrap="square" lIns="0" tIns="0" rIns="0" bIns="0" anchor="ctr"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 Five Senses </a:t>
            </a:r>
            <a:r>
              <a:rPr lang="en-US" altLang="en-GB" sz="3200" b="0" i="0" u="none" strike="noStrike" cap="none">
                <a:solidFill>
                  <a:srgbClr val="5763CF"/>
                </a:solidFill>
                <a:latin typeface="Paytone One"/>
                <a:ea typeface="Paytone One"/>
                <a:cs typeface="Paytone One"/>
                <a:sym typeface="Paytone One"/>
              </a:rPr>
              <a:t>(page10-16)</a:t>
            </a:r>
            <a:endParaRPr lang="en-US" altLang="en-GB" sz="3200" b="0" i="0" u="none" strike="noStrike" cap="none">
              <a:solidFill>
                <a:srgbClr val="5763CF"/>
              </a:solidFill>
              <a:latin typeface="Paytone One"/>
              <a:ea typeface="Paytone One"/>
              <a:cs typeface="Paytone One"/>
              <a:sym typeface="Paytone One"/>
            </a:endParaRPr>
          </a:p>
        </p:txBody>
      </p:sp>
      <p:sp>
        <p:nvSpPr>
          <p:cNvPr id="31" name="文本框 30"/>
          <p:cNvSpPr txBox="1"/>
          <p:nvPr/>
        </p:nvSpPr>
        <p:spPr>
          <a:xfrm>
            <a:off x="1388745" y="1273175"/>
            <a:ext cx="1006475" cy="368300"/>
          </a:xfrm>
          <a:prstGeom prst="rect">
            <a:avLst/>
          </a:prstGeom>
          <a:noFill/>
        </p:spPr>
        <p:txBody>
          <a:bodyPr wrap="none" rtlCol="0">
            <a:spAutoFit/>
          </a:bodyPr>
          <a:p>
            <a:pPr algn="l">
              <a:buSzTx/>
            </a:pPr>
            <a:r>
              <a:rPr lang="en-US" altLang="zh-CN" sz="1800">
                <a:solidFill>
                  <a:srgbClr val="FF0000"/>
                </a:solidFill>
                <a:latin typeface="Comic Sans MS Regular" panose="030F0702030302020204" charset="0"/>
                <a:cs typeface="Comic Sans MS Regular" panose="030F0702030302020204" charset="0"/>
              </a:rPr>
              <a:t>tongues</a:t>
            </a:r>
            <a:endParaRPr lang="en-US" altLang="zh-CN" sz="1800">
              <a:solidFill>
                <a:srgbClr val="FF0000"/>
              </a:solidFill>
              <a:latin typeface="Comic Sans MS Regular" panose="030F0702030302020204" charset="0"/>
              <a:cs typeface="Comic Sans MS Regular" panose="030F0702030302020204" charset="0"/>
            </a:endParaRPr>
          </a:p>
        </p:txBody>
      </p:sp>
      <p:graphicFrame>
        <p:nvGraphicFramePr>
          <p:cNvPr id="3" name="表格 2"/>
          <p:cNvGraphicFramePr/>
          <p:nvPr>
            <p:custDataLst>
              <p:tags r:id="rId1"/>
            </p:custDataLst>
          </p:nvPr>
        </p:nvGraphicFramePr>
        <p:xfrm>
          <a:off x="154305" y="662940"/>
          <a:ext cx="8971280" cy="4404360"/>
        </p:xfrm>
        <a:graphic>
          <a:graphicData uri="http://schemas.openxmlformats.org/drawingml/2006/table">
            <a:tbl>
              <a:tblPr firstRow="1" bandRow="1">
                <a:tableStyleId>{5940675A-B579-460E-94D1-54222C63F5DA}</a:tableStyleId>
              </a:tblPr>
              <a:tblGrid>
                <a:gridCol w="1151255"/>
                <a:gridCol w="3609340"/>
                <a:gridCol w="4210685"/>
              </a:tblGrid>
              <a:tr h="381000">
                <a:tc>
                  <a:txBody>
                    <a:bodyPr/>
                    <a:p>
                      <a:pPr algn="ctr">
                        <a:buNone/>
                      </a:pPr>
                      <a:r>
                        <a:rPr lang="en-US" altLang="zh-CN" sz="1800">
                          <a:latin typeface="Comic Sans MS Regular" panose="030F0702030302020204" charset="0"/>
                          <a:cs typeface="Comic Sans MS Regular" panose="030F0702030302020204" charset="0"/>
                        </a:rPr>
                        <a:t>Senses</a:t>
                      </a:r>
                      <a:endParaRPr lang="en-US" altLang="zh-CN" sz="1800">
                        <a:latin typeface="Comic Sans MS Regular" panose="030F0702030302020204" charset="0"/>
                        <a:cs typeface="Comic Sans MS Regular" panose="030F0702030302020204" charset="0"/>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sym typeface="+mn-ea"/>
                        </a:rPr>
                        <a:t>Ways</a:t>
                      </a:r>
                      <a:endParaRPr lang="en-US" altLang="zh-CN" sz="1800">
                        <a:latin typeface="Comic Sans MS Regular" panose="030F0702030302020204" charset="0"/>
                        <a:cs typeface="Comic Sans MS Regular" panose="030F0702030302020204" charset="0"/>
                        <a:sym typeface="+mn-ea"/>
                      </a:endParaRPr>
                    </a:p>
                  </a:txBody>
                  <a:tcPr anchor="ctr" anchorCtr="0"/>
                </a:tc>
                <a:tc>
                  <a:txBody>
                    <a:bodyPr/>
                    <a:p>
                      <a:pPr algn="ctr">
                        <a:buNone/>
                      </a:pPr>
                      <a:r>
                        <a:rPr lang="en-US" altLang="zh-CN" sz="1800">
                          <a:latin typeface="Comic Sans MS Regular" panose="030F0702030302020204" charset="0"/>
                          <a:cs typeface="Comic Sans MS Regular" panose="030F0702030302020204" charset="0"/>
                        </a:rPr>
                        <a:t>Advice</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People have taste buds on their _________.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shouldn’t ________ because ________ have fewer taste buds.</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______carries the picture of something into the ________.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 ___________________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rPr>
                        <a:t>/shouldn’t ____________________. </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Our _______ catch _______ waves for the brain and the brain translates them as different sounds.</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shouldn’t wear earphones for too long or listen to something in a high volume (</a:t>
                      </a:r>
                      <a:r>
                        <a:rPr lang="zh-CN" altLang="en-US" sz="1800">
                          <a:latin typeface="Comic Sans MS Regular" panose="030F0702030302020204" charset="0"/>
                          <a:cs typeface="Comic Sans MS Regular" panose="030F0702030302020204" charset="0"/>
                        </a:rPr>
                        <a:t>音量</a:t>
                      </a:r>
                      <a:r>
                        <a:rPr lang="en-US" altLang="zh-CN" sz="1800">
                          <a:latin typeface="Comic Sans MS Regular" panose="030F0702030302020204" charset="0"/>
                          <a:cs typeface="Comic Sans MS Regular" panose="030F0702030302020204" charset="0"/>
                        </a:rPr>
                        <a:t>).</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5 million receptor cells in people’s _______.</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 breathe in fresh air.</a:t>
                      </a:r>
                      <a:endParaRPr lang="en-US" altLang="zh-CN" sz="1800">
                        <a:latin typeface="Comic Sans MS Regular" panose="030F0702030302020204" charset="0"/>
                        <a:cs typeface="Comic Sans MS Regular" panose="030F0702030302020204" charset="0"/>
                      </a:endParaRPr>
                    </a:p>
                  </a:txBody>
                  <a:tcPr anchor="ctr" anchorCtr="0"/>
                </a:tc>
              </a:tr>
              <a:tr h="381000">
                <a:tc>
                  <a:txBody>
                    <a:bodyPr/>
                    <a:p>
                      <a:pPr algn="ctr">
                        <a:buNone/>
                      </a:pPr>
                      <a:endParaRPr lang="zh-CN" altLang="en-US"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There’re receptor cells in the lowest part of people’s ________. </a:t>
                      </a:r>
                      <a:endParaRPr lang="en-US" altLang="zh-CN" sz="1800">
                        <a:latin typeface="Comic Sans MS Regular" panose="030F0702030302020204" charset="0"/>
                        <a:cs typeface="Comic Sans MS Regular" panose="030F0702030302020204" charset="0"/>
                      </a:endParaRPr>
                    </a:p>
                  </a:txBody>
                  <a:tcPr anchor="ctr" anchorCtr="0"/>
                </a:tc>
                <a:tc>
                  <a:txBody>
                    <a:bodyPr/>
                    <a:p>
                      <a:pPr algn="l">
                        <a:buNone/>
                      </a:pPr>
                      <a:r>
                        <a:rPr lang="en-US" altLang="zh-CN" sz="1800">
                          <a:latin typeface="Comic Sans MS Regular" panose="030F0702030302020204" charset="0"/>
                          <a:cs typeface="Comic Sans MS Regular" panose="030F0702030302020204" charset="0"/>
                        </a:rPr>
                        <a:t>We should__________________</a:t>
                      </a:r>
                      <a:endParaRPr lang="en-US" altLang="zh-CN" sz="1800">
                        <a:latin typeface="Comic Sans MS Regular" panose="030F0702030302020204" charset="0"/>
                        <a:cs typeface="Comic Sans MS Regular" panose="030F0702030302020204" charset="0"/>
                      </a:endParaRPr>
                    </a:p>
                    <a:p>
                      <a:pPr algn="l">
                        <a:buNone/>
                      </a:pPr>
                      <a:r>
                        <a:rPr lang="en-US" altLang="zh-CN" sz="1800">
                          <a:latin typeface="Comic Sans MS Regular" panose="030F0702030302020204" charset="0"/>
                          <a:cs typeface="Comic Sans MS Regular" panose="030F0702030302020204" charset="0"/>
                        </a:rPr>
                        <a:t>________________________.</a:t>
                      </a:r>
                      <a:endParaRPr lang="en-US" altLang="zh-CN" sz="1800">
                        <a:latin typeface="Comic Sans MS Regular" panose="030F0702030302020204" charset="0"/>
                        <a:cs typeface="Comic Sans MS Regular" panose="030F0702030302020204" charset="0"/>
                      </a:endParaRPr>
                    </a:p>
                  </a:txBody>
                  <a:tcPr anchor="ctr" anchorCtr="0"/>
                </a:tc>
              </a:tr>
            </a:tbl>
          </a:graphicData>
        </a:graphic>
      </p:graphicFrame>
      <p:sp>
        <p:nvSpPr>
          <p:cNvPr id="5" name="文本框 4"/>
          <p:cNvSpPr txBox="1"/>
          <p:nvPr/>
        </p:nvSpPr>
        <p:spPr>
          <a:xfrm>
            <a:off x="224155" y="1186180"/>
            <a:ext cx="868045"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Taste</a:t>
            </a:r>
            <a:endParaRPr lang="en-US" altLang="zh-CN" sz="2000">
              <a:solidFill>
                <a:srgbClr val="FF0000"/>
              </a:solidFill>
              <a:latin typeface="Comic Sans MS Regular" panose="030F0702030302020204" charset="0"/>
              <a:cs typeface="Comic Sans MS Regular" panose="030F0702030302020204" charset="0"/>
            </a:endParaRPr>
          </a:p>
        </p:txBody>
      </p:sp>
      <p:sp>
        <p:nvSpPr>
          <p:cNvPr id="7" name="文本框 6"/>
          <p:cNvSpPr txBox="1"/>
          <p:nvPr/>
        </p:nvSpPr>
        <p:spPr>
          <a:xfrm>
            <a:off x="281305" y="1836420"/>
            <a:ext cx="83058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Sight</a:t>
            </a:r>
            <a:endParaRPr lang="en-US" altLang="zh-CN" sz="2000">
              <a:solidFill>
                <a:srgbClr val="FF0000"/>
              </a:solidFill>
              <a:latin typeface="Comic Sans MS Regular" panose="030F0702030302020204" charset="0"/>
              <a:cs typeface="Comic Sans MS Regular" panose="030F0702030302020204" charset="0"/>
            </a:endParaRPr>
          </a:p>
        </p:txBody>
      </p:sp>
      <p:sp>
        <p:nvSpPr>
          <p:cNvPr id="21" name="文本框 20"/>
          <p:cNvSpPr txBox="1"/>
          <p:nvPr/>
        </p:nvSpPr>
        <p:spPr>
          <a:xfrm>
            <a:off x="154305" y="2688590"/>
            <a:ext cx="110744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Hearing</a:t>
            </a:r>
            <a:endParaRPr lang="en-US" altLang="zh-CN" sz="2000">
              <a:solidFill>
                <a:srgbClr val="FF0000"/>
              </a:solidFill>
              <a:latin typeface="Comic Sans MS Regular" panose="030F0702030302020204" charset="0"/>
              <a:cs typeface="Comic Sans MS Regular" panose="030F0702030302020204" charset="0"/>
            </a:endParaRPr>
          </a:p>
        </p:txBody>
      </p:sp>
      <p:sp>
        <p:nvSpPr>
          <p:cNvPr id="29" name="文本框 28"/>
          <p:cNvSpPr txBox="1"/>
          <p:nvPr/>
        </p:nvSpPr>
        <p:spPr>
          <a:xfrm>
            <a:off x="288290" y="3632200"/>
            <a:ext cx="835025"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Smell</a:t>
            </a:r>
            <a:endParaRPr lang="en-US" altLang="zh-CN" sz="2000">
              <a:solidFill>
                <a:srgbClr val="FF0000"/>
              </a:solidFill>
              <a:latin typeface="Comic Sans MS Regular" panose="030F0702030302020204" charset="0"/>
              <a:cs typeface="Comic Sans MS Regular" panose="030F0702030302020204" charset="0"/>
            </a:endParaRPr>
          </a:p>
        </p:txBody>
      </p:sp>
      <p:sp>
        <p:nvSpPr>
          <p:cNvPr id="32" name="文本框 31"/>
          <p:cNvSpPr txBox="1"/>
          <p:nvPr/>
        </p:nvSpPr>
        <p:spPr>
          <a:xfrm>
            <a:off x="259080" y="4467860"/>
            <a:ext cx="897890" cy="398780"/>
          </a:xfrm>
          <a:prstGeom prst="rect">
            <a:avLst/>
          </a:prstGeom>
          <a:noFill/>
        </p:spPr>
        <p:txBody>
          <a:bodyPr wrap="none" rtlCol="0">
            <a:spAutoFit/>
          </a:bodyPr>
          <a:p>
            <a:r>
              <a:rPr lang="en-US" altLang="zh-CN" sz="2000">
                <a:solidFill>
                  <a:srgbClr val="FF0000"/>
                </a:solidFill>
                <a:latin typeface="Comic Sans MS Regular" panose="030F0702030302020204" charset="0"/>
                <a:cs typeface="Comic Sans MS Regular" panose="030F0702030302020204" charset="0"/>
              </a:rPr>
              <a:t>Touch</a:t>
            </a:r>
            <a:endParaRPr lang="en-US" altLang="zh-CN" sz="2000">
              <a:solidFill>
                <a:srgbClr val="FF0000"/>
              </a:solidFill>
              <a:latin typeface="Comic Sans MS Regular" panose="030F0702030302020204" charset="0"/>
              <a:cs typeface="Comic Sans MS Regular" panose="030F0702030302020204" charset="0"/>
            </a:endParaRPr>
          </a:p>
        </p:txBody>
      </p:sp>
      <p:sp>
        <p:nvSpPr>
          <p:cNvPr id="33" name="文本框 32"/>
          <p:cNvSpPr txBox="1"/>
          <p:nvPr/>
        </p:nvSpPr>
        <p:spPr>
          <a:xfrm>
            <a:off x="6516370" y="1040130"/>
            <a:ext cx="84010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a:t>
            </a:r>
            <a:endParaRPr lang="en-US" altLang="zh-CN" sz="1800">
              <a:solidFill>
                <a:srgbClr val="FF0000"/>
              </a:solidFill>
              <a:latin typeface="Comic Sans MS Regular" panose="030F0702030302020204" charset="0"/>
              <a:cs typeface="Comic Sans MS Regular" panose="030F0702030302020204" charset="0"/>
            </a:endParaRPr>
          </a:p>
        </p:txBody>
      </p:sp>
      <p:sp>
        <p:nvSpPr>
          <p:cNvPr id="34" name="文本框 33"/>
          <p:cNvSpPr txBox="1"/>
          <p:nvPr/>
        </p:nvSpPr>
        <p:spPr>
          <a:xfrm>
            <a:off x="4968875" y="1303655"/>
            <a:ext cx="106108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smokers</a:t>
            </a:r>
            <a:endParaRPr lang="en-US" altLang="zh-CN" sz="1800">
              <a:solidFill>
                <a:srgbClr val="FF0000"/>
              </a:solidFill>
              <a:latin typeface="Comic Sans MS Regular" panose="030F0702030302020204" charset="0"/>
              <a:cs typeface="Comic Sans MS Regular" panose="030F0702030302020204" charset="0"/>
            </a:endParaRPr>
          </a:p>
        </p:txBody>
      </p:sp>
      <p:sp>
        <p:nvSpPr>
          <p:cNvPr id="35" name="文本框 34"/>
          <p:cNvSpPr txBox="1"/>
          <p:nvPr/>
        </p:nvSpPr>
        <p:spPr>
          <a:xfrm>
            <a:off x="1388745" y="1671955"/>
            <a:ext cx="73406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Light</a:t>
            </a:r>
            <a:endParaRPr lang="en-US" altLang="zh-CN" sz="1800">
              <a:solidFill>
                <a:srgbClr val="FF0000"/>
              </a:solidFill>
              <a:latin typeface="Comic Sans MS Regular" panose="030F0702030302020204" charset="0"/>
              <a:cs typeface="Comic Sans MS Regular" panose="030F0702030302020204" charset="0"/>
            </a:endParaRPr>
          </a:p>
        </p:txBody>
      </p:sp>
      <p:sp>
        <p:nvSpPr>
          <p:cNvPr id="37" name="文本框 36"/>
          <p:cNvSpPr txBox="1"/>
          <p:nvPr/>
        </p:nvSpPr>
        <p:spPr>
          <a:xfrm>
            <a:off x="3604260" y="1924050"/>
            <a:ext cx="66294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eyes</a:t>
            </a:r>
            <a:endParaRPr lang="en-US" altLang="zh-CN" sz="1800">
              <a:solidFill>
                <a:srgbClr val="FF0000"/>
              </a:solidFill>
              <a:latin typeface="Comic Sans MS Regular" panose="030F0702030302020204" charset="0"/>
              <a:cs typeface="Comic Sans MS Regular" panose="030F0702030302020204" charset="0"/>
            </a:endParaRPr>
          </a:p>
        </p:txBody>
      </p:sp>
      <p:sp>
        <p:nvSpPr>
          <p:cNvPr id="2" name="文本框 1"/>
          <p:cNvSpPr txBox="1"/>
          <p:nvPr/>
        </p:nvSpPr>
        <p:spPr>
          <a:xfrm>
            <a:off x="6135370" y="1641475"/>
            <a:ext cx="196723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do eye exercises</a:t>
            </a:r>
            <a:endParaRPr lang="en-US" altLang="zh-CN" sz="1800">
              <a:solidFill>
                <a:srgbClr val="FF0000"/>
              </a:solidFill>
              <a:latin typeface="Comic Sans MS Regular" panose="030F0702030302020204" charset="0"/>
              <a:cs typeface="Comic Sans MS Regular" panose="030F0702030302020204" charset="0"/>
            </a:endParaRPr>
          </a:p>
        </p:txBody>
      </p:sp>
      <p:sp>
        <p:nvSpPr>
          <p:cNvPr id="4" name="文本框 3"/>
          <p:cNvSpPr txBox="1"/>
          <p:nvPr/>
        </p:nvSpPr>
        <p:spPr>
          <a:xfrm>
            <a:off x="6135370" y="1924050"/>
            <a:ext cx="250952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watch TV for too long</a:t>
            </a:r>
            <a:endParaRPr lang="en-US" altLang="zh-CN" sz="1800">
              <a:solidFill>
                <a:srgbClr val="FF0000"/>
              </a:solidFill>
              <a:latin typeface="Comic Sans MS Regular" panose="030F0702030302020204" charset="0"/>
              <a:cs typeface="Comic Sans MS Regular" panose="030F0702030302020204" charset="0"/>
            </a:endParaRPr>
          </a:p>
        </p:txBody>
      </p:sp>
      <p:sp>
        <p:nvSpPr>
          <p:cNvPr id="6" name="文本框 5"/>
          <p:cNvSpPr txBox="1"/>
          <p:nvPr/>
        </p:nvSpPr>
        <p:spPr>
          <a:xfrm>
            <a:off x="1891665" y="2281555"/>
            <a:ext cx="645795"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ears</a:t>
            </a:r>
            <a:endParaRPr lang="en-US" altLang="zh-CN" sz="1800">
              <a:solidFill>
                <a:srgbClr val="FF0000"/>
              </a:solidFill>
              <a:latin typeface="Comic Sans MS Regular" panose="030F0702030302020204" charset="0"/>
              <a:cs typeface="Comic Sans MS Regular" panose="030F0702030302020204" charset="0"/>
            </a:endParaRPr>
          </a:p>
        </p:txBody>
      </p:sp>
      <p:sp>
        <p:nvSpPr>
          <p:cNvPr id="8" name="文本框 7"/>
          <p:cNvSpPr txBox="1"/>
          <p:nvPr/>
        </p:nvSpPr>
        <p:spPr>
          <a:xfrm>
            <a:off x="3755390" y="2292350"/>
            <a:ext cx="78613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sound</a:t>
            </a:r>
            <a:endParaRPr lang="en-US" altLang="zh-CN" sz="1800">
              <a:solidFill>
                <a:srgbClr val="FF0000"/>
              </a:solidFill>
              <a:latin typeface="Comic Sans MS Regular" panose="030F0702030302020204" charset="0"/>
              <a:cs typeface="Comic Sans MS Regular" panose="030F0702030302020204" charset="0"/>
            </a:endParaRPr>
          </a:p>
        </p:txBody>
      </p:sp>
      <p:sp>
        <p:nvSpPr>
          <p:cNvPr id="9" name="文本框 8"/>
          <p:cNvSpPr txBox="1"/>
          <p:nvPr/>
        </p:nvSpPr>
        <p:spPr>
          <a:xfrm>
            <a:off x="2703830" y="3755390"/>
            <a:ext cx="76962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noses</a:t>
            </a:r>
            <a:endParaRPr lang="en-US" altLang="zh-CN" sz="1800">
              <a:solidFill>
                <a:srgbClr val="FF0000"/>
              </a:solidFill>
              <a:latin typeface="Comic Sans MS Regular" panose="030F0702030302020204" charset="0"/>
              <a:cs typeface="Comic Sans MS Regular" panose="030F0702030302020204" charset="0"/>
            </a:endParaRPr>
          </a:p>
        </p:txBody>
      </p:sp>
      <p:sp>
        <p:nvSpPr>
          <p:cNvPr id="10" name="文本框 9"/>
          <p:cNvSpPr txBox="1"/>
          <p:nvPr/>
        </p:nvSpPr>
        <p:spPr>
          <a:xfrm>
            <a:off x="1507490" y="4676140"/>
            <a:ext cx="600710" cy="368300"/>
          </a:xfrm>
          <a:prstGeom prst="rect">
            <a:avLst/>
          </a:prstGeom>
          <a:noFill/>
        </p:spPr>
        <p:txBody>
          <a:bodyPr wrap="none" rtlCol="0">
            <a:spAutoFit/>
          </a:bodyPr>
          <a:p>
            <a:r>
              <a:rPr lang="en-US" altLang="zh-CN" sz="1800">
                <a:solidFill>
                  <a:srgbClr val="FF0000"/>
                </a:solidFill>
                <a:latin typeface="Comic Sans MS Regular" panose="030F0702030302020204" charset="0"/>
                <a:cs typeface="Comic Sans MS Regular" panose="030F0702030302020204" charset="0"/>
              </a:rPr>
              <a:t>skin</a:t>
            </a:r>
            <a:endParaRPr lang="en-US" altLang="zh-CN" sz="1800">
              <a:solidFill>
                <a:srgbClr val="FF0000"/>
              </a:solidFill>
              <a:latin typeface="Comic Sans MS Regular" panose="030F0702030302020204" charset="0"/>
              <a:cs typeface="Comic Sans MS Regular" panose="030F0702030302020204" charset="0"/>
            </a:endParaRPr>
          </a:p>
        </p:txBody>
      </p:sp>
      <p:sp>
        <p:nvSpPr>
          <p:cNvPr id="11" name="文本框 10"/>
          <p:cNvSpPr txBox="1"/>
          <p:nvPr/>
        </p:nvSpPr>
        <p:spPr>
          <a:xfrm>
            <a:off x="6097905" y="4221480"/>
            <a:ext cx="3046095" cy="368300"/>
          </a:xfrm>
          <a:prstGeom prst="rect">
            <a:avLst/>
          </a:prstGeom>
          <a:noFill/>
        </p:spPr>
        <p:txBody>
          <a:bodyPr wrap="square" rtlCol="0">
            <a:spAutoFit/>
          </a:bodyPr>
          <a:p>
            <a:r>
              <a:rPr lang="en-US" altLang="zh-CN" sz="1800">
                <a:solidFill>
                  <a:srgbClr val="FF0000"/>
                </a:solidFill>
                <a:latin typeface="Comic Sans MS Regular" panose="030F0702030302020204" charset="0"/>
                <a:cs typeface="Comic Sans MS Regular" panose="030F0702030302020204" charset="0"/>
              </a:rPr>
              <a:t>keep our skin clean and </a:t>
            </a:r>
            <a:endParaRPr lang="en-US" altLang="zh-CN" sz="1800">
              <a:solidFill>
                <a:srgbClr val="FF0000"/>
              </a:solidFill>
              <a:latin typeface="Comic Sans MS Regular" panose="030F0702030302020204" charset="0"/>
              <a:cs typeface="Comic Sans MS Regular" panose="030F0702030302020204" charset="0"/>
            </a:endParaRPr>
          </a:p>
        </p:txBody>
      </p:sp>
      <p:sp>
        <p:nvSpPr>
          <p:cNvPr id="12" name="文本框 11"/>
          <p:cNvSpPr txBox="1"/>
          <p:nvPr/>
        </p:nvSpPr>
        <p:spPr>
          <a:xfrm>
            <a:off x="4968875" y="4532630"/>
            <a:ext cx="3766185" cy="368300"/>
          </a:xfrm>
          <a:prstGeom prst="rect">
            <a:avLst/>
          </a:prstGeom>
          <a:noFill/>
        </p:spPr>
        <p:txBody>
          <a:bodyPr wrap="square" rtlCol="0">
            <a:spAutoFit/>
          </a:bodyPr>
          <a:p>
            <a:r>
              <a:rPr lang="en-US" altLang="zh-CN" sz="1800">
                <a:solidFill>
                  <a:srgbClr val="FF0000"/>
                </a:solidFill>
                <a:latin typeface="Comic Sans MS Regular" panose="030F0702030302020204" charset="0"/>
                <a:cs typeface="Comic Sans MS Regular" panose="030F0702030302020204" charset="0"/>
              </a:rPr>
              <a:t>protect the skin from the sun</a:t>
            </a:r>
            <a:endParaRPr lang="en-US" altLang="zh-CN" sz="18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dissolv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dissolve">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ssolv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dissolv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29" grpId="0"/>
      <p:bldP spid="9" grpId="0"/>
      <p:bldP spid="32"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1" name="图片 10" descr="be698d92157df54f21aeb18b1046b481.jpg@h_1280"/>
          <p:cNvPicPr>
            <a:picLocks noChangeAspect="1"/>
          </p:cNvPicPr>
          <p:nvPr/>
        </p:nvPicPr>
        <p:blipFill>
          <a:blip r:embed="rId1"/>
          <a:stretch>
            <a:fillRect/>
          </a:stretch>
        </p:blipFill>
        <p:spPr>
          <a:xfrm>
            <a:off x="-501015" y="-263525"/>
            <a:ext cx="10080625" cy="5594985"/>
          </a:xfrm>
          <a:prstGeom prst="rect">
            <a:avLst/>
          </a:prstGeom>
        </p:spPr>
      </p:pic>
      <p:sp>
        <p:nvSpPr>
          <p:cNvPr id="23" name="文本框 22"/>
          <p:cNvSpPr txBox="1"/>
          <p:nvPr/>
        </p:nvSpPr>
        <p:spPr>
          <a:xfrm>
            <a:off x="17145" y="690880"/>
            <a:ext cx="9561830" cy="768350"/>
          </a:xfrm>
          <a:prstGeom prst="rect">
            <a:avLst/>
          </a:prstGeom>
          <a:noFill/>
        </p:spPr>
        <p:txBody>
          <a:bodyPr wrap="square" rtlCol="0">
            <a:spAutoFit/>
          </a:bodyPr>
          <a:p>
            <a:r>
              <a:rPr lang="en-US" altLang="zh-CN" sz="2400">
                <a:latin typeface="Comic Sans MS Regular" panose="030F0702030302020204" charset="0"/>
                <a:cs typeface="Comic Sans MS Regular" panose="030F0702030302020204" charset="0"/>
              </a:rPr>
              <a:t>Which sense do you think is the most important one to people?</a:t>
            </a:r>
            <a:endParaRPr lang="en-US" altLang="zh-CN" sz="24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rPr>
              <a:t>                                                                                                  </a:t>
            </a:r>
            <a:endParaRPr lang="en-US" altLang="zh-CN" sz="2000">
              <a:latin typeface="Comic Sans MS Regular" panose="030F0702030302020204" charset="0"/>
              <a:cs typeface="Comic Sans MS Regular" panose="030F0702030302020204" charset="0"/>
            </a:endParaRPr>
          </a:p>
        </p:txBody>
      </p:sp>
      <p:sp>
        <p:nvSpPr>
          <p:cNvPr id="271" name="Google Shape;271;p25"/>
          <p:cNvSpPr txBox="1"/>
          <p:nvPr/>
        </p:nvSpPr>
        <p:spPr>
          <a:xfrm>
            <a:off x="718820" y="-144780"/>
            <a:ext cx="7409815" cy="830580"/>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4500" b="0" i="0" u="none" strike="noStrike" cap="none">
                <a:solidFill>
                  <a:srgbClr val="5763CF"/>
                </a:solidFill>
                <a:latin typeface="Paytone One"/>
                <a:ea typeface="Paytone One"/>
                <a:cs typeface="Paytone One"/>
                <a:sym typeface="Paytone One"/>
              </a:rPr>
              <a:t>Discuss and Report</a:t>
            </a:r>
            <a:endParaRPr lang="en-US" sz="4500" b="0" i="0" u="none" strike="noStrike" cap="none">
              <a:solidFill>
                <a:srgbClr val="5763CF"/>
              </a:solidFill>
              <a:latin typeface="Paytone One"/>
              <a:ea typeface="宋体" charset="0"/>
              <a:cs typeface="Paytone One"/>
              <a:sym typeface="Paytone One"/>
            </a:endParaRPr>
          </a:p>
        </p:txBody>
      </p:sp>
      <p:sp>
        <p:nvSpPr>
          <p:cNvPr id="26" name="文本框 25"/>
          <p:cNvSpPr txBox="1"/>
          <p:nvPr/>
        </p:nvSpPr>
        <p:spPr>
          <a:xfrm>
            <a:off x="184150" y="1375410"/>
            <a:ext cx="8366125" cy="706755"/>
          </a:xfrm>
          <a:prstGeom prst="rect">
            <a:avLst/>
          </a:prstGeom>
          <a:noFill/>
        </p:spPr>
        <p:txBody>
          <a:bodyPr wrap="square" rtlCol="0">
            <a:spAutoFit/>
          </a:bodyPr>
          <a:p>
            <a:pPr algn="l">
              <a:buSzTx/>
            </a:pPr>
            <a:r>
              <a:rPr lang="en-US" sz="2000">
                <a:latin typeface="Comic Sans MS Regular" panose="030F0702030302020204" charset="0"/>
                <a:cs typeface="Comic Sans MS Regular" panose="030F0702030302020204" charset="0"/>
              </a:rPr>
              <a:t>Work in groups of four. Each student plays the role of one sense and tells the reasons.</a:t>
            </a:r>
            <a:endParaRPr lang="en-US" sz="2000">
              <a:latin typeface="Comic Sans MS Regular" panose="030F0702030302020204" charset="0"/>
              <a:cs typeface="Comic Sans MS Regular" panose="030F0702030302020204" charset="0"/>
            </a:endParaRPr>
          </a:p>
        </p:txBody>
      </p:sp>
      <p:sp>
        <p:nvSpPr>
          <p:cNvPr id="3" name="文本框 2"/>
          <p:cNvSpPr txBox="1"/>
          <p:nvPr/>
        </p:nvSpPr>
        <p:spPr>
          <a:xfrm>
            <a:off x="480695" y="1985010"/>
            <a:ext cx="8465185" cy="2553335"/>
          </a:xfrm>
          <a:prstGeom prst="rect">
            <a:avLst/>
          </a:prstGeom>
          <a:noFill/>
        </p:spPr>
        <p:txBody>
          <a:bodyPr wrap="square" rtlCol="0">
            <a:spAutoFit/>
          </a:bodyPr>
          <a:p>
            <a:pPr algn="l">
              <a:lnSpc>
                <a:spcPct val="200000"/>
              </a:lnSpc>
              <a:buSzTx/>
            </a:pPr>
            <a:r>
              <a:rPr lang="en-US" sz="2000">
                <a:latin typeface="Comic Sans MS Regular" panose="030F0702030302020204" charset="0"/>
                <a:cs typeface="Comic Sans MS Regular" panose="030F0702030302020204" charset="0"/>
              </a:rPr>
              <a:t>I</a:t>
            </a:r>
            <a:r>
              <a:rPr lang="zh-CN" altLang="en-US" sz="2000">
                <a:latin typeface="Comic Sans MS Regular" panose="030F0702030302020204" charset="0"/>
                <a:ea typeface="宋体" charset="0"/>
                <a:cs typeface="Comic Sans MS Regular" panose="030F0702030302020204" charset="0"/>
              </a:rPr>
              <a:t>’</a:t>
            </a:r>
            <a:r>
              <a:rPr lang="en-US" altLang="zh-CN" sz="2000">
                <a:latin typeface="Comic Sans MS Regular" panose="030F0702030302020204" charset="0"/>
                <a:ea typeface="宋体" charset="0"/>
                <a:cs typeface="Comic Sans MS Regular" panose="030F0702030302020204" charset="0"/>
              </a:rPr>
              <a:t>m the tongue/eyes/ears/nose/skin.  ......(</a:t>
            </a:r>
            <a:r>
              <a:rPr lang="en-US" altLang="zh-CN" sz="2000">
                <a:solidFill>
                  <a:srgbClr val="FF0000"/>
                </a:solidFill>
                <a:latin typeface="Comic Sans MS Regular" panose="030F0702030302020204" charset="0"/>
                <a:ea typeface="宋体" charset="0"/>
                <a:cs typeface="Comic Sans MS Regular" panose="030F0702030302020204" charset="0"/>
              </a:rPr>
              <a:t>Ways</a:t>
            </a:r>
            <a:r>
              <a:rPr lang="en-US" altLang="zh-CN" sz="2000">
                <a:latin typeface="Comic Sans MS Regular" panose="030F0702030302020204" charset="0"/>
                <a:ea typeface="宋体" charset="0"/>
                <a:cs typeface="Comic Sans MS Regular" panose="030F0702030302020204" charset="0"/>
              </a:rPr>
              <a:t>), so I help people have the sense of taste/sight/hearing/smell/touch. Without my help, people can</a:t>
            </a:r>
            <a:r>
              <a:rPr lang="zh-CN" altLang="en-US" sz="2000">
                <a:latin typeface="Comic Sans MS Regular" panose="030F0702030302020204" charset="0"/>
                <a:ea typeface="宋体" charset="0"/>
                <a:cs typeface="Comic Sans MS Regular" panose="030F0702030302020204" charset="0"/>
              </a:rPr>
              <a:t>’</a:t>
            </a:r>
            <a:r>
              <a:rPr lang="en-US" altLang="zh-CN" sz="2000">
                <a:latin typeface="Comic Sans MS Regular" panose="030F0702030302020204" charset="0"/>
                <a:ea typeface="宋体" charset="0"/>
                <a:cs typeface="Comic Sans MS Regular" panose="030F0702030302020204" charset="0"/>
              </a:rPr>
              <a:t>t ...... So I</a:t>
            </a:r>
            <a:r>
              <a:rPr lang="zh-CN" altLang="en-US" sz="2000">
                <a:latin typeface="Comic Sans MS Regular" panose="030F0702030302020204" charset="0"/>
                <a:ea typeface="宋体" charset="0"/>
                <a:cs typeface="Comic Sans MS Regular" panose="030F0702030302020204" charset="0"/>
              </a:rPr>
              <a:t>’</a:t>
            </a:r>
            <a:r>
              <a:rPr lang="en-US" altLang="zh-CN" sz="2000">
                <a:latin typeface="Comic Sans MS Regular" panose="030F0702030302020204" charset="0"/>
                <a:ea typeface="宋体" charset="0"/>
                <a:cs typeface="Comic Sans MS Regular" panose="030F0702030302020204" charset="0"/>
              </a:rPr>
              <a:t>m the most important to peop</a:t>
            </a:r>
            <a:r>
              <a:rPr lang="en-US" altLang="zh-CN" sz="2000">
                <a:latin typeface="Comic Sans MS Regular" panose="030F0702030302020204" charset="0"/>
                <a:ea typeface="宋体" charset="0"/>
                <a:cs typeface="Comic Sans MS Regular" panose="030F0702030302020204" charset="0"/>
              </a:rPr>
              <a:t>le. They should /shouldn’t......(</a:t>
            </a:r>
            <a:r>
              <a:rPr lang="en-US" altLang="zh-CN" sz="2000">
                <a:solidFill>
                  <a:srgbClr val="FF0000"/>
                </a:solidFill>
                <a:latin typeface="Comic Sans MS Regular" panose="030F0702030302020204" charset="0"/>
                <a:ea typeface="宋体" charset="0"/>
                <a:cs typeface="Comic Sans MS Regular" panose="030F0702030302020204" charset="0"/>
              </a:rPr>
              <a:t>Advice</a:t>
            </a:r>
            <a:r>
              <a:rPr lang="en-US" altLang="zh-CN" sz="2000">
                <a:latin typeface="Comic Sans MS Regular" panose="030F0702030302020204" charset="0"/>
                <a:ea typeface="宋体" charset="0"/>
                <a:cs typeface="Comic Sans MS Regular" panose="030F0702030302020204" charset="0"/>
              </a:rPr>
              <a:t>)</a:t>
            </a:r>
            <a:endParaRPr lang="en-US" altLang="zh-CN" sz="2000">
              <a:latin typeface="Comic Sans MS Regular" panose="030F0702030302020204" charset="0"/>
              <a:ea typeface="宋体"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316"/>
        <p:cNvGrpSpPr/>
        <p:nvPr/>
      </p:nvGrpSpPr>
      <p:grpSpPr>
        <a:xfrm>
          <a:off x="0" y="0"/>
          <a:ext cx="0" cy="0"/>
          <a:chOff x="0" y="0"/>
          <a:chExt cx="0" cy="0"/>
        </a:xfrm>
      </p:grpSpPr>
      <p:pic>
        <p:nvPicPr>
          <p:cNvPr id="4" name="图片 3" descr="u=857446346,1413908384&amp;fm=253&amp;fmt=auto&amp;app=138&amp;f=JPG"/>
          <p:cNvPicPr>
            <a:picLocks noChangeAspect="1"/>
          </p:cNvPicPr>
          <p:nvPr/>
        </p:nvPicPr>
        <p:blipFill>
          <a:blip r:embed="rId1"/>
          <a:stretch>
            <a:fillRect/>
          </a:stretch>
        </p:blipFill>
        <p:spPr>
          <a:xfrm>
            <a:off x="-371475" y="-209550"/>
            <a:ext cx="9849485" cy="5548630"/>
          </a:xfrm>
          <a:prstGeom prst="rect">
            <a:avLst/>
          </a:prstGeom>
        </p:spPr>
      </p:pic>
      <p:sp>
        <p:nvSpPr>
          <p:cNvPr id="323" name="Google Shape;323;p27"/>
          <p:cNvSpPr txBox="1"/>
          <p:nvPr/>
        </p:nvSpPr>
        <p:spPr>
          <a:xfrm>
            <a:off x="1819910" y="565785"/>
            <a:ext cx="5793105" cy="43053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altLang="en-GB" sz="2800" b="0" i="0" u="none" strike="noStrike" cap="none">
                <a:solidFill>
                  <a:srgbClr val="5763CF"/>
                </a:solidFill>
                <a:latin typeface="Paytone One"/>
                <a:ea typeface="Paytone One"/>
                <a:cs typeface="Paytone One"/>
                <a:sym typeface="Paytone One"/>
              </a:rPr>
              <a:t>Group Work         </a:t>
            </a:r>
            <a:r>
              <a:rPr lang="en-US" altLang="zh-CN" sz="2800" b="0" i="0" u="none" strike="noStrike" cap="none">
                <a:solidFill>
                  <a:srgbClr val="5763CF"/>
                </a:solidFill>
                <a:latin typeface="Paytone One"/>
                <a:ea typeface="宋体" charset="0"/>
                <a:cs typeface="Paytone One"/>
                <a:sym typeface="Paytone One"/>
              </a:rPr>
              <a:t>Design a poster</a:t>
            </a:r>
            <a:endParaRPr lang="en-US" altLang="zh-CN" sz="2800" b="0" i="0" u="none" strike="noStrike" cap="none">
              <a:solidFill>
                <a:srgbClr val="5763CF"/>
              </a:solidFill>
              <a:latin typeface="Paytone One"/>
              <a:ea typeface="宋体" charset="0"/>
              <a:cs typeface="Paytone One"/>
              <a:sym typeface="Paytone One"/>
            </a:endParaRPr>
          </a:p>
        </p:txBody>
      </p:sp>
      <p:sp>
        <p:nvSpPr>
          <p:cNvPr id="350" name="Google Shape;350;p27"/>
          <p:cNvSpPr txBox="1"/>
          <p:nvPr/>
        </p:nvSpPr>
        <p:spPr>
          <a:xfrm>
            <a:off x="115570" y="1161415"/>
            <a:ext cx="9375140" cy="61531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altLang="en-GB" sz="2000">
                <a:latin typeface="Comic Sans MS Regular" panose="030F0702030302020204" charset="0"/>
                <a:ea typeface="Nunito Light"/>
                <a:cs typeface="Comic Sans MS Regular" panose="030F0702030302020204" charset="0"/>
                <a:sym typeface="Nunito Light"/>
              </a:rPr>
              <a:t>Design a poster about different parts of the human body in groups of four.</a:t>
            </a:r>
            <a:endParaRPr lang="en-US" altLang="en-GB" sz="2000" b="0" i="0" u="none" strike="noStrike" cap="none">
              <a:solidFill>
                <a:srgbClr val="000000"/>
              </a:solidFill>
              <a:latin typeface="Nunito Light"/>
              <a:ea typeface="Nunito Light"/>
              <a:cs typeface="Nunito Light"/>
              <a:sym typeface="Nunito Light"/>
            </a:endParaRPr>
          </a:p>
          <a:p>
            <a:pPr marL="0" marR="0" lvl="0" indent="0" algn="l" rtl="0">
              <a:lnSpc>
                <a:spcPct val="100000"/>
              </a:lnSpc>
              <a:spcBef>
                <a:spcPts val="0"/>
              </a:spcBef>
              <a:spcAft>
                <a:spcPts val="0"/>
              </a:spcAft>
              <a:buNone/>
            </a:pPr>
            <a:endParaRPr sz="2000"/>
          </a:p>
        </p:txBody>
      </p:sp>
      <p:sp>
        <p:nvSpPr>
          <p:cNvPr id="8" name="Google Shape;362;p27"/>
          <p:cNvSpPr txBox="1"/>
          <p:nvPr/>
        </p:nvSpPr>
        <p:spPr>
          <a:xfrm>
            <a:off x="1476375" y="1941830"/>
            <a:ext cx="6538595" cy="2461895"/>
          </a:xfrm>
          <a:prstGeom prst="rect">
            <a:avLst/>
          </a:prstGeom>
          <a:noFill/>
          <a:ln>
            <a:noFill/>
          </a:ln>
        </p:spPr>
        <p:txBody>
          <a:bodyPr spcFirstLastPara="1" wrap="square" lIns="0" tIns="0" rIns="0" bIns="0" anchor="t" anchorCtr="0">
            <a:spAutoFit/>
          </a:bodyPr>
          <a:p>
            <a:pPr marL="0" marR="0" lvl="0" indent="0" algn="l" rtl="0">
              <a:lnSpc>
                <a:spcPct val="200000"/>
              </a:lnSpc>
              <a:spcBef>
                <a:spcPts val="0"/>
              </a:spcBef>
              <a:spcAft>
                <a:spcPts val="0"/>
              </a:spcAft>
              <a:buNone/>
            </a:pPr>
            <a:r>
              <a:rPr lang="en-US" altLang="en-GB" sz="2000" b="0" i="0" u="none" strike="noStrike" cap="none">
                <a:solidFill>
                  <a:srgbClr val="FF0000"/>
                </a:solidFill>
                <a:latin typeface="Comic Sans MS Regular" panose="030F0702030302020204" charset="0"/>
                <a:ea typeface="Nunito Light"/>
                <a:cs typeface="Comic Sans MS Regular" panose="030F0702030302020204" charset="0"/>
                <a:sym typeface="Nunito Light"/>
              </a:rPr>
              <a:t>S1-3</a:t>
            </a:r>
            <a:r>
              <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rPr>
              <a:t> each writes something about one part/organ of the human body according to the stickers, like its functions and advice about protecting it. . . </a:t>
            </a:r>
            <a:endPar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endParaRPr>
          </a:p>
          <a:p>
            <a:pPr marL="0" marR="0" lvl="0" indent="0" algn="l" rtl="0">
              <a:lnSpc>
                <a:spcPct val="200000"/>
              </a:lnSpc>
              <a:spcBef>
                <a:spcPts val="0"/>
              </a:spcBef>
              <a:spcAft>
                <a:spcPts val="0"/>
              </a:spcAft>
              <a:buNone/>
            </a:pPr>
            <a:r>
              <a:rPr lang="en-US" altLang="en-GB" sz="2000" b="0" i="0" u="none" strike="noStrike" cap="none">
                <a:solidFill>
                  <a:srgbClr val="FF0000"/>
                </a:solidFill>
                <a:latin typeface="Comic Sans MS Regular" panose="030F0702030302020204" charset="0"/>
                <a:ea typeface="Nunito Light"/>
                <a:cs typeface="Comic Sans MS Regular" panose="030F0702030302020204" charset="0"/>
                <a:sym typeface="Nunito Light"/>
              </a:rPr>
              <a:t>S4</a:t>
            </a:r>
            <a:r>
              <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rPr>
              <a:t> decorate the poster.</a:t>
            </a:r>
            <a:endPar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316"/>
        <p:cNvGrpSpPr/>
        <p:nvPr/>
      </p:nvGrpSpPr>
      <p:grpSpPr>
        <a:xfrm>
          <a:off x="0" y="0"/>
          <a:ext cx="0" cy="0"/>
          <a:chOff x="0" y="0"/>
          <a:chExt cx="0" cy="0"/>
        </a:xfrm>
      </p:grpSpPr>
      <p:pic>
        <p:nvPicPr>
          <p:cNvPr id="4" name="图片 3" descr="u=857446346,1413908384&amp;fm=253&amp;fmt=auto&amp;app=138&amp;f=JPG"/>
          <p:cNvPicPr>
            <a:picLocks noChangeAspect="1"/>
          </p:cNvPicPr>
          <p:nvPr/>
        </p:nvPicPr>
        <p:blipFill>
          <a:blip r:embed="rId1"/>
          <a:stretch>
            <a:fillRect/>
          </a:stretch>
        </p:blipFill>
        <p:spPr>
          <a:xfrm>
            <a:off x="-371475" y="-209550"/>
            <a:ext cx="9849485" cy="5548630"/>
          </a:xfrm>
          <a:prstGeom prst="rect">
            <a:avLst/>
          </a:prstGeom>
        </p:spPr>
      </p:pic>
      <p:sp>
        <p:nvSpPr>
          <p:cNvPr id="323" name="Google Shape;323;p27"/>
          <p:cNvSpPr txBox="1"/>
          <p:nvPr/>
        </p:nvSpPr>
        <p:spPr>
          <a:xfrm rot="20160000">
            <a:off x="-1569085" y="451485"/>
            <a:ext cx="5793105" cy="86169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altLang="en-GB" sz="2800" b="0" i="0" u="none" strike="noStrike" cap="none">
                <a:solidFill>
                  <a:srgbClr val="5763CF"/>
                </a:solidFill>
                <a:latin typeface="Paytone One"/>
                <a:ea typeface="Paytone One"/>
                <a:cs typeface="Paytone One"/>
                <a:sym typeface="Paytone One"/>
              </a:rPr>
              <a:t>Group Work</a:t>
            </a:r>
            <a:endParaRPr lang="en-US" altLang="en-GB" sz="2800" b="0" i="0" u="none" strike="noStrike" cap="none">
              <a:solidFill>
                <a:srgbClr val="5763CF"/>
              </a:solidFill>
              <a:latin typeface="Paytone One"/>
              <a:ea typeface="Paytone One"/>
              <a:cs typeface="Paytone One"/>
              <a:sym typeface="Paytone One"/>
            </a:endParaRPr>
          </a:p>
          <a:p>
            <a:pPr marL="0" marR="0" lvl="0" indent="0" algn="ctr" rtl="0">
              <a:lnSpc>
                <a:spcPct val="100000"/>
              </a:lnSpc>
              <a:spcBef>
                <a:spcPts val="0"/>
              </a:spcBef>
              <a:spcAft>
                <a:spcPts val="0"/>
              </a:spcAft>
              <a:buNone/>
            </a:pPr>
            <a:r>
              <a:rPr lang="en-US" altLang="zh-CN" sz="2800" b="0" i="0" u="none" strike="noStrike" cap="none">
                <a:solidFill>
                  <a:srgbClr val="5763CF"/>
                </a:solidFill>
                <a:latin typeface="Paytone One"/>
                <a:ea typeface="宋体" charset="0"/>
                <a:cs typeface="Paytone One"/>
                <a:sym typeface="Paytone One"/>
              </a:rPr>
              <a:t>Design a poster</a:t>
            </a:r>
            <a:endParaRPr lang="en-US" altLang="zh-CN" sz="2800" b="0" i="0" u="none" strike="noStrike" cap="none">
              <a:solidFill>
                <a:srgbClr val="5763CF"/>
              </a:solidFill>
              <a:latin typeface="Paytone One"/>
              <a:ea typeface="宋体" charset="0"/>
              <a:cs typeface="Paytone One"/>
              <a:sym typeface="Paytone One"/>
            </a:endParaRPr>
          </a:p>
        </p:txBody>
      </p:sp>
      <p:sp>
        <p:nvSpPr>
          <p:cNvPr id="350" name="Google Shape;350;p27"/>
          <p:cNvSpPr txBox="1"/>
          <p:nvPr/>
        </p:nvSpPr>
        <p:spPr>
          <a:xfrm>
            <a:off x="2753360" y="308610"/>
            <a:ext cx="6334125" cy="92329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altLang="en-GB" sz="2000">
                <a:latin typeface="Comic Sans MS Regular" panose="030F0702030302020204" charset="0"/>
                <a:ea typeface="Nunito Light"/>
                <a:cs typeface="Comic Sans MS Regular" panose="030F0702030302020204" charset="0"/>
                <a:sym typeface="Nunito Light"/>
              </a:rPr>
              <a:t>Design a poster about different parts of the human body in groups of four.</a:t>
            </a:r>
            <a:endParaRPr lang="en-US" altLang="en-GB" sz="2000" b="0" i="0" u="none" strike="noStrike" cap="none">
              <a:solidFill>
                <a:srgbClr val="000000"/>
              </a:solidFill>
              <a:latin typeface="Nunito Light"/>
              <a:ea typeface="Nunito Light"/>
              <a:cs typeface="Nunito Light"/>
              <a:sym typeface="Nunito Light"/>
            </a:endParaRPr>
          </a:p>
          <a:p>
            <a:pPr marL="0" marR="0" lvl="0" indent="0" algn="l" rtl="0">
              <a:lnSpc>
                <a:spcPct val="100000"/>
              </a:lnSpc>
              <a:spcBef>
                <a:spcPts val="0"/>
              </a:spcBef>
              <a:spcAft>
                <a:spcPts val="0"/>
              </a:spcAft>
              <a:buNone/>
            </a:pPr>
            <a:endParaRPr sz="2000"/>
          </a:p>
        </p:txBody>
      </p:sp>
      <p:grpSp>
        <p:nvGrpSpPr>
          <p:cNvPr id="5" name="组合 4"/>
          <p:cNvGrpSpPr/>
          <p:nvPr/>
        </p:nvGrpSpPr>
        <p:grpSpPr>
          <a:xfrm>
            <a:off x="348615" y="1825625"/>
            <a:ext cx="2321560" cy="2995295"/>
            <a:chOff x="19" y="2434"/>
            <a:chExt cx="3656" cy="4717"/>
          </a:xfrm>
        </p:grpSpPr>
        <p:pic>
          <p:nvPicPr>
            <p:cNvPr id="3" name="图片 2" descr="u=3344196677,2504673742&amp;fm=253&amp;fmt=auto&amp;app=138&amp;f=PNG"/>
            <p:cNvPicPr>
              <a:picLocks noChangeAspect="1"/>
            </p:cNvPicPr>
            <p:nvPr/>
          </p:nvPicPr>
          <p:blipFill>
            <a:blip r:embed="rId2"/>
            <a:stretch>
              <a:fillRect/>
            </a:stretch>
          </p:blipFill>
          <p:spPr>
            <a:xfrm>
              <a:off x="19" y="2434"/>
              <a:ext cx="3656" cy="4717"/>
            </a:xfrm>
            <a:prstGeom prst="rect">
              <a:avLst/>
            </a:prstGeom>
          </p:spPr>
        </p:pic>
        <p:sp>
          <p:nvSpPr>
            <p:cNvPr id="362" name="Google Shape;362;p27"/>
            <p:cNvSpPr txBox="1"/>
            <p:nvPr/>
          </p:nvSpPr>
          <p:spPr>
            <a:xfrm>
              <a:off x="418" y="2848"/>
              <a:ext cx="3118" cy="363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altLang="en-GB" sz="1500" b="0" i="0" u="none" strike="noStrike" cap="none">
                  <a:solidFill>
                    <a:srgbClr val="FF0000"/>
                  </a:solidFill>
                  <a:latin typeface="Nunito Light"/>
                  <a:ea typeface="Nunito Light"/>
                  <a:cs typeface="Nunito Light"/>
                  <a:sym typeface="Nunito Light"/>
                </a:rPr>
                <a:t>S1-3</a:t>
              </a:r>
              <a:r>
                <a:rPr lang="en-US" altLang="en-GB" sz="1500" b="0" i="0" u="none" strike="noStrike" cap="none">
                  <a:solidFill>
                    <a:srgbClr val="000000"/>
                  </a:solidFill>
                  <a:latin typeface="Nunito Light"/>
                  <a:ea typeface="Nunito Light"/>
                  <a:cs typeface="Nunito Light"/>
                  <a:sym typeface="Nunito Light"/>
                </a:rPr>
                <a:t> each writes something about the part of the human body according to the stickers, like its functions and advice about protecting it. . . </a:t>
              </a:r>
              <a:endParaRPr lang="en-US" altLang="en-GB" sz="1500" b="0" i="0" u="none" strike="noStrike" cap="none">
                <a:solidFill>
                  <a:srgbClr val="000000"/>
                </a:solidFill>
                <a:latin typeface="Nunito Light"/>
                <a:ea typeface="Nunito Light"/>
                <a:cs typeface="Nunito Light"/>
                <a:sym typeface="Nunito Light"/>
              </a:endParaRPr>
            </a:p>
            <a:p>
              <a:pPr marL="0" marR="0" lvl="0" indent="0" algn="l" rtl="0">
                <a:lnSpc>
                  <a:spcPct val="100000"/>
                </a:lnSpc>
                <a:spcBef>
                  <a:spcPts val="0"/>
                </a:spcBef>
                <a:spcAft>
                  <a:spcPts val="0"/>
                </a:spcAft>
                <a:buNone/>
              </a:pPr>
              <a:r>
                <a:rPr lang="en-US" altLang="en-GB" sz="1500" b="0" i="0" u="none" strike="noStrike" cap="none">
                  <a:solidFill>
                    <a:srgbClr val="FF0000"/>
                  </a:solidFill>
                  <a:latin typeface="Nunito Light"/>
                  <a:ea typeface="Nunito Light"/>
                  <a:cs typeface="Nunito Light"/>
                  <a:sym typeface="Nunito Light"/>
                </a:rPr>
                <a:t>S4</a:t>
              </a:r>
              <a:r>
                <a:rPr lang="en-US" altLang="en-GB" sz="1500" b="0" i="0" u="none" strike="noStrike" cap="none">
                  <a:solidFill>
                    <a:srgbClr val="000000"/>
                  </a:solidFill>
                  <a:latin typeface="Nunito Light"/>
                  <a:ea typeface="Nunito Light"/>
                  <a:cs typeface="Nunito Light"/>
                  <a:sym typeface="Nunito Light"/>
                </a:rPr>
                <a:t> decorate the poster.</a:t>
              </a:r>
              <a:endParaRPr lang="en-US" altLang="en-GB" sz="1500" b="0" i="0" u="none" strike="noStrike" cap="none">
                <a:solidFill>
                  <a:srgbClr val="000000"/>
                </a:solidFill>
                <a:latin typeface="Nunito Light"/>
                <a:ea typeface="Nunito Light"/>
                <a:cs typeface="Nunito Light"/>
                <a:sym typeface="Nunito Light"/>
              </a:endParaRPr>
            </a:p>
          </p:txBody>
        </p:sp>
      </p:grpSp>
      <p:pic>
        <p:nvPicPr>
          <p:cNvPr id="2" name="图片 1" descr="6065e10b890e48b2e8f9e2132bd06f3d42c4ad4544496-DTsLg8_fw658"/>
          <p:cNvPicPr>
            <a:picLocks noChangeAspect="1"/>
          </p:cNvPicPr>
          <p:nvPr/>
        </p:nvPicPr>
        <p:blipFill>
          <a:blip r:embed="rId3"/>
          <a:stretch>
            <a:fillRect/>
          </a:stretch>
        </p:blipFill>
        <p:spPr>
          <a:xfrm>
            <a:off x="0" y="0"/>
            <a:ext cx="9144635"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30" name="组合 29"/>
          <p:cNvGrpSpPr/>
          <p:nvPr/>
        </p:nvGrpSpPr>
        <p:grpSpPr>
          <a:xfrm>
            <a:off x="1412240" y="3940175"/>
            <a:ext cx="6038215" cy="684530"/>
            <a:chOff x="2224" y="6205"/>
            <a:chExt cx="9509" cy="1078"/>
          </a:xfrm>
        </p:grpSpPr>
        <p:sp>
          <p:nvSpPr>
            <p:cNvPr id="21" name="梯形 20"/>
            <p:cNvSpPr/>
            <p:nvPr/>
          </p:nvSpPr>
          <p:spPr>
            <a:xfrm>
              <a:off x="2224" y="6205"/>
              <a:ext cx="9509" cy="1078"/>
            </a:xfrm>
            <a:prstGeom prst="trapezoid">
              <a:avLst>
                <a:gd name="adj" fmla="val 8080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文本框 4"/>
            <p:cNvSpPr txBox="1"/>
            <p:nvPr/>
          </p:nvSpPr>
          <p:spPr>
            <a:xfrm>
              <a:off x="6539" y="6287"/>
              <a:ext cx="3519" cy="871"/>
            </a:xfrm>
            <a:prstGeom prst="rect">
              <a:avLst/>
            </a:prstGeom>
            <a:noFill/>
          </p:spPr>
          <p:txBody>
            <a:bodyPr wrap="square" rtlCol="0">
              <a:spAutoFit/>
            </a:bodyPr>
            <a:p>
              <a:r>
                <a:rPr lang="en-US" altLang="zh-CN" sz="3000" b="1">
                  <a:solidFill>
                    <a:schemeClr val="tx1"/>
                  </a:solidFill>
                  <a:latin typeface="Comic Sans MS Bold" panose="030F0702030302020204" charset="0"/>
                  <a:cs typeface="Comic Sans MS Bold" panose="030F0702030302020204" charset="0"/>
                </a:rPr>
                <a:t> Health</a:t>
              </a:r>
              <a:endParaRPr lang="en-US" altLang="zh-CN" sz="3000" b="1">
                <a:solidFill>
                  <a:schemeClr val="tx1"/>
                </a:solidFill>
                <a:latin typeface="Comic Sans MS Bold" panose="030F0702030302020204" charset="0"/>
                <a:cs typeface="Comic Sans MS Bold" panose="030F0702030302020204" charset="0"/>
              </a:endParaRPr>
            </a:p>
          </p:txBody>
        </p:sp>
      </p:grpSp>
      <p:grpSp>
        <p:nvGrpSpPr>
          <p:cNvPr id="31" name="组合 30"/>
          <p:cNvGrpSpPr/>
          <p:nvPr/>
        </p:nvGrpSpPr>
        <p:grpSpPr>
          <a:xfrm>
            <a:off x="2040255" y="3242945"/>
            <a:ext cx="4782820" cy="615950"/>
            <a:chOff x="3213" y="5107"/>
            <a:chExt cx="7532" cy="970"/>
          </a:xfrm>
        </p:grpSpPr>
        <p:sp>
          <p:nvSpPr>
            <p:cNvPr id="22" name="梯形 21"/>
            <p:cNvSpPr/>
            <p:nvPr/>
          </p:nvSpPr>
          <p:spPr>
            <a:xfrm>
              <a:off x="3213" y="5107"/>
              <a:ext cx="7532" cy="970"/>
            </a:xfrm>
            <a:prstGeom prst="trapezoid">
              <a:avLst>
                <a:gd name="adj" fmla="val 80800"/>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文本框 6"/>
            <p:cNvSpPr txBox="1"/>
            <p:nvPr/>
          </p:nvSpPr>
          <p:spPr>
            <a:xfrm>
              <a:off x="6510" y="5148"/>
              <a:ext cx="3642" cy="871"/>
            </a:xfrm>
            <a:prstGeom prst="rect">
              <a:avLst/>
            </a:prstGeom>
            <a:noFill/>
          </p:spPr>
          <p:txBody>
            <a:bodyPr wrap="square" rtlCol="0">
              <a:spAutoFit/>
            </a:bodyPr>
            <a:p>
              <a:r>
                <a:rPr lang="en-US" altLang="zh-CN" sz="3000" b="1">
                  <a:solidFill>
                    <a:schemeClr val="tx1"/>
                  </a:solidFill>
                  <a:latin typeface="Comic Sans MS Bold" panose="030F0702030302020204" charset="0"/>
                  <a:cs typeface="Comic Sans MS Bold" panose="030F0702030302020204" charset="0"/>
                </a:rPr>
                <a:t>sAfety</a:t>
              </a:r>
              <a:endParaRPr lang="en-US" altLang="zh-CN" sz="3000" b="1">
                <a:solidFill>
                  <a:schemeClr val="tx1"/>
                </a:solidFill>
                <a:latin typeface="Comic Sans MS Bold" panose="030F0702030302020204" charset="0"/>
                <a:cs typeface="Comic Sans MS Bold" panose="030F0702030302020204" charset="0"/>
              </a:endParaRPr>
            </a:p>
          </p:txBody>
        </p:sp>
      </p:grpSp>
      <p:grpSp>
        <p:nvGrpSpPr>
          <p:cNvPr id="32" name="组合 31"/>
          <p:cNvGrpSpPr/>
          <p:nvPr/>
        </p:nvGrpSpPr>
        <p:grpSpPr>
          <a:xfrm>
            <a:off x="2594610" y="2567940"/>
            <a:ext cx="3655060" cy="589280"/>
            <a:chOff x="4086" y="4044"/>
            <a:chExt cx="5756" cy="928"/>
          </a:xfrm>
        </p:grpSpPr>
        <p:sp>
          <p:nvSpPr>
            <p:cNvPr id="23" name="梯形 22"/>
            <p:cNvSpPr/>
            <p:nvPr/>
          </p:nvSpPr>
          <p:spPr>
            <a:xfrm>
              <a:off x="4086" y="4044"/>
              <a:ext cx="5757" cy="905"/>
            </a:xfrm>
            <a:prstGeom prst="trapezoid">
              <a:avLst>
                <a:gd name="adj" fmla="val 78411"/>
              </a:avLst>
            </a:prstGeom>
            <a:gradFill>
              <a:gsLst>
                <a:gs pos="100000">
                  <a:srgbClr val="FBFB11"/>
                </a:gs>
                <a:gs pos="100000">
                  <a:srgbClr val="83830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7" name="文本框 26"/>
            <p:cNvSpPr txBox="1"/>
            <p:nvPr/>
          </p:nvSpPr>
          <p:spPr>
            <a:xfrm>
              <a:off x="4396" y="4102"/>
              <a:ext cx="3642" cy="871"/>
            </a:xfrm>
            <a:prstGeom prst="rect">
              <a:avLst/>
            </a:prstGeom>
            <a:noFill/>
          </p:spPr>
          <p:txBody>
            <a:bodyPr wrap="square" rtlCol="0">
              <a:spAutoFit/>
            </a:bodyPr>
            <a:p>
              <a:r>
                <a:rPr lang="en-US" altLang="zh-CN" sz="3000" b="1">
                  <a:solidFill>
                    <a:schemeClr val="tx1"/>
                  </a:solidFill>
                  <a:latin typeface="Comic Sans MS Bold" panose="030F0702030302020204" charset="0"/>
                  <a:cs typeface="Comic Sans MS Bold" panose="030F0702030302020204" charset="0"/>
                </a:rPr>
                <a:t>friendshiP</a:t>
              </a:r>
              <a:endParaRPr lang="en-US" altLang="zh-CN" sz="3000" b="1">
                <a:solidFill>
                  <a:schemeClr val="tx1"/>
                </a:solidFill>
                <a:latin typeface="Comic Sans MS Bold" panose="030F0702030302020204" charset="0"/>
                <a:cs typeface="Comic Sans MS Bold" panose="030F0702030302020204" charset="0"/>
              </a:endParaRPr>
            </a:p>
          </p:txBody>
        </p:sp>
      </p:grpSp>
      <p:grpSp>
        <p:nvGrpSpPr>
          <p:cNvPr id="33" name="组合 32"/>
          <p:cNvGrpSpPr/>
          <p:nvPr/>
        </p:nvGrpSpPr>
        <p:grpSpPr>
          <a:xfrm>
            <a:off x="3117215" y="1885950"/>
            <a:ext cx="3007360" cy="617220"/>
            <a:chOff x="4909" y="2970"/>
            <a:chExt cx="4736" cy="972"/>
          </a:xfrm>
        </p:grpSpPr>
        <p:sp>
          <p:nvSpPr>
            <p:cNvPr id="24" name="梯形 23"/>
            <p:cNvSpPr/>
            <p:nvPr/>
          </p:nvSpPr>
          <p:spPr>
            <a:xfrm>
              <a:off x="4909" y="2970"/>
              <a:ext cx="4129" cy="973"/>
            </a:xfrm>
            <a:prstGeom prst="trapezoid">
              <a:avLst>
                <a:gd name="adj" fmla="val 78411"/>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8" name="文本框 27"/>
            <p:cNvSpPr txBox="1"/>
            <p:nvPr/>
          </p:nvSpPr>
          <p:spPr>
            <a:xfrm>
              <a:off x="6003" y="3002"/>
              <a:ext cx="3642" cy="871"/>
            </a:xfrm>
            <a:prstGeom prst="rect">
              <a:avLst/>
            </a:prstGeom>
            <a:noFill/>
          </p:spPr>
          <p:txBody>
            <a:bodyPr wrap="square" rtlCol="0">
              <a:spAutoFit/>
            </a:bodyPr>
            <a:p>
              <a:r>
                <a:rPr lang="en-US" altLang="zh-CN" sz="3000" b="1">
                  <a:solidFill>
                    <a:schemeClr val="tx1"/>
                  </a:solidFill>
                  <a:latin typeface="Comic Sans MS Bold" panose="030F0702030302020204" charset="0"/>
                  <a:cs typeface="Comic Sans MS Bold" panose="030F0702030302020204" charset="0"/>
                </a:rPr>
                <a:t>resPect</a:t>
              </a:r>
              <a:endParaRPr lang="en-US" altLang="zh-CN" sz="3000" b="1">
                <a:solidFill>
                  <a:schemeClr val="tx1"/>
                </a:solidFill>
                <a:latin typeface="Comic Sans MS Bold" panose="030F0702030302020204" charset="0"/>
                <a:cs typeface="Comic Sans MS Bold" panose="030F0702030302020204" charset="0"/>
              </a:endParaRPr>
            </a:p>
          </p:txBody>
        </p:sp>
      </p:grpSp>
      <p:grpSp>
        <p:nvGrpSpPr>
          <p:cNvPr id="34" name="组合 33"/>
          <p:cNvGrpSpPr/>
          <p:nvPr/>
        </p:nvGrpSpPr>
        <p:grpSpPr>
          <a:xfrm>
            <a:off x="3662680" y="885190"/>
            <a:ext cx="3521710" cy="944880"/>
            <a:chOff x="5768" y="1394"/>
            <a:chExt cx="5546" cy="1488"/>
          </a:xfrm>
        </p:grpSpPr>
        <p:sp>
          <p:nvSpPr>
            <p:cNvPr id="26" name="等腰三角形 25"/>
            <p:cNvSpPr/>
            <p:nvPr/>
          </p:nvSpPr>
          <p:spPr>
            <a:xfrm>
              <a:off x="5768" y="1394"/>
              <a:ext cx="2433" cy="1488"/>
            </a:xfrm>
            <a:prstGeom prst="triangle">
              <a:avLst>
                <a:gd name="adj" fmla="val 50020"/>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文本框 28"/>
            <p:cNvSpPr txBox="1"/>
            <p:nvPr/>
          </p:nvSpPr>
          <p:spPr>
            <a:xfrm>
              <a:off x="6277" y="1929"/>
              <a:ext cx="5037" cy="871"/>
            </a:xfrm>
            <a:prstGeom prst="rect">
              <a:avLst/>
            </a:prstGeom>
            <a:noFill/>
          </p:spPr>
          <p:txBody>
            <a:bodyPr wrap="square" rtlCol="0">
              <a:spAutoFit/>
            </a:bodyPr>
            <a:p>
              <a:r>
                <a:rPr lang="en-US" altLang="zh-CN" sz="3000" b="1">
                  <a:solidFill>
                    <a:schemeClr val="tx1"/>
                  </a:solidFill>
                  <a:latin typeface="Comic Sans MS Bold" panose="030F0702030302020204" charset="0"/>
                  <a:cs typeface="Comic Sans MS Bold" panose="030F0702030302020204" charset="0"/>
                </a:rPr>
                <a:t>trYing our best</a:t>
              </a:r>
              <a:endParaRPr lang="en-US" altLang="zh-CN" sz="3000" b="1">
                <a:solidFill>
                  <a:schemeClr val="tx1"/>
                </a:solidFill>
                <a:latin typeface="Comic Sans MS Bold" panose="030F0702030302020204" charset="0"/>
                <a:cs typeface="Comic Sans MS Bold" panose="030F0702030302020204" charset="0"/>
              </a:endParaRPr>
            </a:p>
          </p:txBody>
        </p:sp>
      </p:grpSp>
      <p:sp>
        <p:nvSpPr>
          <p:cNvPr id="35" name="文本框 34"/>
          <p:cNvSpPr txBox="1"/>
          <p:nvPr/>
        </p:nvSpPr>
        <p:spPr>
          <a:xfrm>
            <a:off x="4322445" y="4013200"/>
            <a:ext cx="475615" cy="553085"/>
          </a:xfrm>
          <a:prstGeom prst="rect">
            <a:avLst/>
          </a:prstGeom>
          <a:noFill/>
        </p:spPr>
        <p:txBody>
          <a:bodyPr wrap="none" rtlCol="0">
            <a:spAutoFit/>
          </a:bodyPr>
          <a:p>
            <a:r>
              <a:rPr lang="en-US" altLang="zh-CN" sz="3000" b="1">
                <a:solidFill>
                  <a:srgbClr val="FF0000"/>
                </a:solidFill>
                <a:latin typeface="Comic Sans MS Bold" panose="030F0702030302020204" charset="0"/>
                <a:cs typeface="Comic Sans MS Bold" panose="030F0702030302020204" charset="0"/>
              </a:rPr>
              <a:t>H</a:t>
            </a:r>
            <a:endParaRPr lang="en-US" altLang="zh-CN" sz="3000" b="1">
              <a:solidFill>
                <a:srgbClr val="FF0000"/>
              </a:solidFill>
              <a:latin typeface="Comic Sans MS Bold" panose="030F0702030302020204" charset="0"/>
              <a:cs typeface="Comic Sans MS Bold" panose="030F0702030302020204" charset="0"/>
            </a:endParaRPr>
          </a:p>
        </p:txBody>
      </p:sp>
      <p:sp>
        <p:nvSpPr>
          <p:cNvPr id="36" name="文本框 35"/>
          <p:cNvSpPr txBox="1"/>
          <p:nvPr/>
        </p:nvSpPr>
        <p:spPr>
          <a:xfrm>
            <a:off x="4322445" y="3277235"/>
            <a:ext cx="461645" cy="553085"/>
          </a:xfrm>
          <a:prstGeom prst="rect">
            <a:avLst/>
          </a:prstGeom>
          <a:noFill/>
        </p:spPr>
        <p:txBody>
          <a:bodyPr wrap="none" rtlCol="0">
            <a:spAutoFit/>
          </a:bodyPr>
          <a:p>
            <a:r>
              <a:rPr lang="en-US" altLang="zh-CN" sz="3000" b="1">
                <a:solidFill>
                  <a:srgbClr val="FF0000"/>
                </a:solidFill>
                <a:latin typeface="Comic Sans MS Bold" panose="030F0702030302020204" charset="0"/>
                <a:cs typeface="Comic Sans MS Bold" panose="030F0702030302020204" charset="0"/>
              </a:rPr>
              <a:t>A</a:t>
            </a:r>
            <a:endParaRPr lang="en-US" altLang="zh-CN" sz="3000" b="1">
              <a:solidFill>
                <a:srgbClr val="FF0000"/>
              </a:solidFill>
              <a:latin typeface="Comic Sans MS Bold" panose="030F0702030302020204" charset="0"/>
              <a:cs typeface="Comic Sans MS Bold" panose="030F0702030302020204" charset="0"/>
            </a:endParaRPr>
          </a:p>
        </p:txBody>
      </p:sp>
      <p:sp>
        <p:nvSpPr>
          <p:cNvPr id="37" name="文本框 36"/>
          <p:cNvSpPr txBox="1"/>
          <p:nvPr/>
        </p:nvSpPr>
        <p:spPr>
          <a:xfrm>
            <a:off x="4425950" y="2600325"/>
            <a:ext cx="386080" cy="553085"/>
          </a:xfrm>
          <a:prstGeom prst="rect">
            <a:avLst/>
          </a:prstGeom>
          <a:noFill/>
        </p:spPr>
        <p:txBody>
          <a:bodyPr wrap="none" rtlCol="0">
            <a:spAutoFit/>
          </a:bodyPr>
          <a:p>
            <a:r>
              <a:rPr lang="en-US" altLang="zh-CN" sz="3000" b="1">
                <a:solidFill>
                  <a:srgbClr val="FF0000"/>
                </a:solidFill>
                <a:latin typeface="Comic Sans MS Bold" panose="030F0702030302020204" charset="0"/>
                <a:cs typeface="Comic Sans MS Bold" panose="030F0702030302020204" charset="0"/>
              </a:rPr>
              <a:t>P</a:t>
            </a:r>
            <a:endParaRPr lang="en-US" altLang="zh-CN" sz="3000" b="1">
              <a:solidFill>
                <a:srgbClr val="FF0000"/>
              </a:solidFill>
              <a:latin typeface="Comic Sans MS Bold" panose="030F0702030302020204" charset="0"/>
              <a:cs typeface="Comic Sans MS Bold" panose="030F0702030302020204" charset="0"/>
            </a:endParaRPr>
          </a:p>
        </p:txBody>
      </p:sp>
      <p:sp>
        <p:nvSpPr>
          <p:cNvPr id="38" name="文本框 37"/>
          <p:cNvSpPr txBox="1"/>
          <p:nvPr/>
        </p:nvSpPr>
        <p:spPr>
          <a:xfrm>
            <a:off x="4400550" y="1912620"/>
            <a:ext cx="386080" cy="553085"/>
          </a:xfrm>
          <a:prstGeom prst="rect">
            <a:avLst/>
          </a:prstGeom>
          <a:noFill/>
        </p:spPr>
        <p:txBody>
          <a:bodyPr wrap="none" rtlCol="0">
            <a:spAutoFit/>
          </a:bodyPr>
          <a:p>
            <a:r>
              <a:rPr lang="en-US" altLang="zh-CN" sz="3000" b="1">
                <a:solidFill>
                  <a:srgbClr val="FF0000"/>
                </a:solidFill>
                <a:latin typeface="Comic Sans MS Bold" panose="030F0702030302020204" charset="0"/>
                <a:cs typeface="Comic Sans MS Bold" panose="030F0702030302020204" charset="0"/>
              </a:rPr>
              <a:t>P</a:t>
            </a:r>
            <a:endParaRPr lang="en-US" altLang="zh-CN" sz="3000" b="1">
              <a:solidFill>
                <a:srgbClr val="FF0000"/>
              </a:solidFill>
              <a:latin typeface="Comic Sans MS Bold" panose="030F0702030302020204" charset="0"/>
              <a:cs typeface="Comic Sans MS Bold" panose="030F0702030302020204" charset="0"/>
            </a:endParaRPr>
          </a:p>
        </p:txBody>
      </p:sp>
      <p:sp>
        <p:nvSpPr>
          <p:cNvPr id="39" name="文本框 38"/>
          <p:cNvSpPr txBox="1"/>
          <p:nvPr/>
        </p:nvSpPr>
        <p:spPr>
          <a:xfrm>
            <a:off x="4356100" y="1219835"/>
            <a:ext cx="424815" cy="553085"/>
          </a:xfrm>
          <a:prstGeom prst="rect">
            <a:avLst/>
          </a:prstGeom>
          <a:noFill/>
        </p:spPr>
        <p:txBody>
          <a:bodyPr wrap="none" rtlCol="0">
            <a:spAutoFit/>
          </a:bodyPr>
          <a:p>
            <a:r>
              <a:rPr lang="en-US" altLang="zh-CN" sz="3000" b="1">
                <a:solidFill>
                  <a:srgbClr val="FF0000"/>
                </a:solidFill>
                <a:latin typeface="Comic Sans MS Bold" panose="030F0702030302020204" charset="0"/>
                <a:cs typeface="Comic Sans MS Bold" panose="030F0702030302020204" charset="0"/>
              </a:rPr>
              <a:t>Y</a:t>
            </a:r>
            <a:endParaRPr lang="en-US" altLang="zh-CN" sz="3000" b="1">
              <a:solidFill>
                <a:srgbClr val="FF0000"/>
              </a:solidFill>
              <a:latin typeface="Comic Sans MS Bold" panose="030F0702030302020204" charset="0"/>
              <a:cs typeface="Comic Sans MS Bold" panose="030F0702030302020204" charset="0"/>
            </a:endParaRPr>
          </a:p>
        </p:txBody>
      </p:sp>
      <p:sp>
        <p:nvSpPr>
          <p:cNvPr id="2" name="文本框 1"/>
          <p:cNvSpPr txBox="1"/>
          <p:nvPr/>
        </p:nvSpPr>
        <p:spPr>
          <a:xfrm>
            <a:off x="0" y="0"/>
            <a:ext cx="8676005" cy="645160"/>
          </a:xfrm>
          <a:prstGeom prst="rect">
            <a:avLst/>
          </a:prstGeom>
          <a:noFill/>
        </p:spPr>
        <p:txBody>
          <a:bodyPr wrap="square" rtlCol="0">
            <a:spAutoFit/>
          </a:bodyPr>
          <a:p>
            <a:r>
              <a:rPr lang="en-US" altLang="zh-CN" sz="3600" b="1">
                <a:solidFill>
                  <a:schemeClr val="accent1"/>
                </a:solidFill>
                <a:effectLst>
                  <a:outerShdw blurRad="38100" dist="25400" dir="5400000" algn="ctr" rotWithShape="0">
                    <a:srgbClr val="6E747A">
                      <a:alpha val="43000"/>
                      <a:alpha val="43000"/>
                    </a:srgbClr>
                  </a:outerShdw>
                </a:effectLst>
                <a:latin typeface="Comic Sans MS Bold" panose="030F0702030302020204" charset="0"/>
                <a:cs typeface="Comic Sans MS Bold" panose="030F0702030302020204" charset="0"/>
              </a:rPr>
              <a:t>Human Needs  </a:t>
            </a:r>
            <a:r>
              <a:rPr lang="en-US" altLang="zh-CN" sz="2400" b="1">
                <a:solidFill>
                  <a:schemeClr val="accent1"/>
                </a:solidFill>
                <a:effectLst>
                  <a:outerShdw blurRad="38100" dist="25400" dir="5400000" algn="ctr" rotWithShape="0">
                    <a:srgbClr val="6E747A">
                      <a:alpha val="43000"/>
                      <a:alpha val="43000"/>
                    </a:srgbClr>
                  </a:outerShdw>
                </a:effectLst>
                <a:latin typeface="Comic Sans MS Bold" panose="030F0702030302020204" charset="0"/>
                <a:cs typeface="Comic Sans MS Bold" panose="030F0702030302020204" charset="0"/>
              </a:rPr>
              <a:t>(page19-21)</a:t>
            </a:r>
            <a:endParaRPr lang="en-US" altLang="zh-CN" sz="2400" b="1">
              <a:solidFill>
                <a:schemeClr val="accent1"/>
              </a:solidFill>
              <a:effectLst>
                <a:outerShdw blurRad="38100" dist="25400" dir="5400000" algn="ctr" rotWithShape="0">
                  <a:srgbClr val="6E747A">
                    <a:alpha val="43000"/>
                    <a:alpha val="43000"/>
                  </a:srgbClr>
                </a:outerShdw>
              </a:effectLst>
              <a:latin typeface="Comic Sans MS Bold" panose="030F0702030302020204" charset="0"/>
              <a:cs typeface="Comic Sans MS Bold"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dissolv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dissolv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dissolve">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dissolve">
                                      <p:cBhvr>
                                        <p:cTn id="22" dur="5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dissolve">
                                      <p:cBhvr>
                                        <p:cTn id="27" dur="500"/>
                                        <p:tgtEl>
                                          <p:spTgt spid="34"/>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2" nodeType="clickEffect">
                                  <p:stCondLst>
                                    <p:cond delay="0"/>
                                  </p:stCondLst>
                                  <p:childTnLst>
                                    <p:set>
                                      <p:cBhvr>
                                        <p:cTn id="31" dur="1" fill="hold">
                                          <p:stCondLst>
                                            <p:cond delay="0"/>
                                          </p:stCondLst>
                                        </p:cTn>
                                        <p:tgtEl>
                                          <p:spTgt spid="35"/>
                                        </p:tgtEl>
                                        <p:attrNameLst>
                                          <p:attrName>style.visibility</p:attrName>
                                        </p:attrNameLst>
                                      </p:cBhvr>
                                      <p:to>
                                        <p:strVal val="visible"/>
                                      </p:to>
                                    </p:set>
                                  </p:childTnLst>
                                </p:cTn>
                              </p:par>
                              <p:par>
                                <p:cTn id="32" presetID="35" presetClass="emph" presetSubtype="0" fill="hold" grpId="0" nodeType="withEffect">
                                  <p:stCondLst>
                                    <p:cond delay="0"/>
                                  </p:stCondLst>
                                  <p:childTnLst>
                                    <p:anim calcmode="discrete" valueType="str">
                                      <p:cBhvr>
                                        <p:cTn id="33" dur="500" fill="hold"/>
                                        <p:tgtEl>
                                          <p:spTgt spid="35"/>
                                        </p:tgtEl>
                                        <p:attrNameLst>
                                          <p:attrName>style.visibility</p:attrName>
                                        </p:attrNameLst>
                                      </p:cBhvr>
                                      <p:tavLst>
                                        <p:tav tm="0">
                                          <p:val>
                                            <p:strVal val="hidden"/>
                                          </p:val>
                                        </p:tav>
                                        <p:tav tm="50000">
                                          <p:val>
                                            <p:strVal val="visible"/>
                                          </p:val>
                                        </p:tav>
                                      </p:tavLst>
                                    </p:anim>
                                  </p:childTnLst>
                                </p:cTn>
                              </p:par>
                              <p:par>
                                <p:cTn id="34" presetID="1" presetClass="entr" presetSubtype="0" fill="hold" grpId="2" nodeType="withEffect">
                                  <p:stCondLst>
                                    <p:cond delay="0"/>
                                  </p:stCondLst>
                                  <p:childTnLst>
                                    <p:set>
                                      <p:cBhvr>
                                        <p:cTn id="35" dur="1" fill="hold">
                                          <p:stCondLst>
                                            <p:cond delay="0"/>
                                          </p:stCondLst>
                                        </p:cTn>
                                        <p:tgtEl>
                                          <p:spTgt spid="36"/>
                                        </p:tgtEl>
                                        <p:attrNameLst>
                                          <p:attrName>style.visibility</p:attrName>
                                        </p:attrNameLst>
                                      </p:cBhvr>
                                      <p:to>
                                        <p:strVal val="visible"/>
                                      </p:to>
                                    </p:set>
                                  </p:childTnLst>
                                </p:cTn>
                              </p:par>
                              <p:par>
                                <p:cTn id="36" presetID="35" presetClass="emph" presetSubtype="0" fill="hold" grpId="0" nodeType="withEffect">
                                  <p:stCondLst>
                                    <p:cond delay="0"/>
                                  </p:stCondLst>
                                  <p:childTnLst>
                                    <p:anim calcmode="discrete" valueType="str">
                                      <p:cBhvr>
                                        <p:cTn id="37" dur="500" fill="hold"/>
                                        <p:tgtEl>
                                          <p:spTgt spid="36"/>
                                        </p:tgtEl>
                                        <p:attrNameLst>
                                          <p:attrName>style.visibility</p:attrName>
                                        </p:attrNameLst>
                                      </p:cBhvr>
                                      <p:tavLst>
                                        <p:tav tm="0">
                                          <p:val>
                                            <p:strVal val="hidden"/>
                                          </p:val>
                                        </p:tav>
                                        <p:tav tm="50000">
                                          <p:val>
                                            <p:strVal val="visible"/>
                                          </p:val>
                                        </p:tav>
                                      </p:tavLst>
                                    </p:anim>
                                  </p:childTnLst>
                                </p:cTn>
                              </p:par>
                              <p:par>
                                <p:cTn id="38" presetID="1" presetClass="entr" presetSubtype="0" fill="hold" grpId="2" nodeType="withEffect">
                                  <p:stCondLst>
                                    <p:cond delay="0"/>
                                  </p:stCondLst>
                                  <p:childTnLst>
                                    <p:set>
                                      <p:cBhvr>
                                        <p:cTn id="39" dur="1" fill="hold">
                                          <p:stCondLst>
                                            <p:cond delay="0"/>
                                          </p:stCondLst>
                                        </p:cTn>
                                        <p:tgtEl>
                                          <p:spTgt spid="37"/>
                                        </p:tgtEl>
                                        <p:attrNameLst>
                                          <p:attrName>style.visibility</p:attrName>
                                        </p:attrNameLst>
                                      </p:cBhvr>
                                      <p:to>
                                        <p:strVal val="visible"/>
                                      </p:to>
                                    </p:set>
                                  </p:childTnLst>
                                </p:cTn>
                              </p:par>
                              <p:par>
                                <p:cTn id="40" presetID="35" presetClass="emph" presetSubtype="0" fill="hold" grpId="0" nodeType="withEffect">
                                  <p:stCondLst>
                                    <p:cond delay="0"/>
                                  </p:stCondLst>
                                  <p:childTnLst>
                                    <p:anim calcmode="discrete" valueType="str">
                                      <p:cBhvr>
                                        <p:cTn id="41" dur="500" fill="hold"/>
                                        <p:tgtEl>
                                          <p:spTgt spid="37"/>
                                        </p:tgtEl>
                                        <p:attrNameLst>
                                          <p:attrName>style.visibility</p:attrName>
                                        </p:attrNameLst>
                                      </p:cBhvr>
                                      <p:tavLst>
                                        <p:tav tm="0">
                                          <p:val>
                                            <p:strVal val="hidden"/>
                                          </p:val>
                                        </p:tav>
                                        <p:tav tm="50000">
                                          <p:val>
                                            <p:strVal val="visible"/>
                                          </p:val>
                                        </p:tav>
                                      </p:tavLst>
                                    </p:anim>
                                  </p:childTnLst>
                                </p:cTn>
                              </p:par>
                              <p:par>
                                <p:cTn id="42" presetID="1" presetClass="entr" presetSubtype="0" fill="hold" grpId="2" nodeType="withEffect">
                                  <p:stCondLst>
                                    <p:cond delay="0"/>
                                  </p:stCondLst>
                                  <p:childTnLst>
                                    <p:set>
                                      <p:cBhvr>
                                        <p:cTn id="43" dur="1" fill="hold">
                                          <p:stCondLst>
                                            <p:cond delay="0"/>
                                          </p:stCondLst>
                                        </p:cTn>
                                        <p:tgtEl>
                                          <p:spTgt spid="38"/>
                                        </p:tgtEl>
                                        <p:attrNameLst>
                                          <p:attrName>style.visibility</p:attrName>
                                        </p:attrNameLst>
                                      </p:cBhvr>
                                      <p:to>
                                        <p:strVal val="visible"/>
                                      </p:to>
                                    </p:set>
                                  </p:childTnLst>
                                </p:cTn>
                              </p:par>
                              <p:par>
                                <p:cTn id="44" presetID="35" presetClass="emph" presetSubtype="0" fill="hold" grpId="0" nodeType="withEffect">
                                  <p:stCondLst>
                                    <p:cond delay="0"/>
                                  </p:stCondLst>
                                  <p:childTnLst>
                                    <p:anim calcmode="discrete" valueType="str">
                                      <p:cBhvr>
                                        <p:cTn id="45" dur="500" fill="hold"/>
                                        <p:tgtEl>
                                          <p:spTgt spid="38"/>
                                        </p:tgtEl>
                                        <p:attrNameLst>
                                          <p:attrName>style.visibility</p:attrName>
                                        </p:attrNameLst>
                                      </p:cBhvr>
                                      <p:tavLst>
                                        <p:tav tm="0">
                                          <p:val>
                                            <p:strVal val="hidden"/>
                                          </p:val>
                                        </p:tav>
                                        <p:tav tm="50000">
                                          <p:val>
                                            <p:strVal val="visible"/>
                                          </p:val>
                                        </p:tav>
                                      </p:tavLst>
                                    </p:anim>
                                  </p:childTnLst>
                                </p:cTn>
                              </p:par>
                              <p:par>
                                <p:cTn id="46" presetID="1" presetClass="entr" presetSubtype="0" fill="hold" grpId="2" nodeType="withEffect">
                                  <p:stCondLst>
                                    <p:cond delay="0"/>
                                  </p:stCondLst>
                                  <p:childTnLst>
                                    <p:set>
                                      <p:cBhvr>
                                        <p:cTn id="47" dur="1" fill="hold">
                                          <p:stCondLst>
                                            <p:cond delay="0"/>
                                          </p:stCondLst>
                                        </p:cTn>
                                        <p:tgtEl>
                                          <p:spTgt spid="39"/>
                                        </p:tgtEl>
                                        <p:attrNameLst>
                                          <p:attrName>style.visibility</p:attrName>
                                        </p:attrNameLst>
                                      </p:cBhvr>
                                      <p:to>
                                        <p:strVal val="visible"/>
                                      </p:to>
                                    </p:set>
                                  </p:childTnLst>
                                </p:cTn>
                              </p:par>
                              <p:par>
                                <p:cTn id="48" presetID="35" presetClass="emph" presetSubtype="0" fill="hold" grpId="0" nodeType="withEffect">
                                  <p:stCondLst>
                                    <p:cond delay="0"/>
                                  </p:stCondLst>
                                  <p:childTnLst>
                                    <p:anim calcmode="discrete" valueType="str">
                                      <p:cBhvr>
                                        <p:cTn id="49" dur="500" fill="hold"/>
                                        <p:tgtEl>
                                          <p:spTgt spid="39"/>
                                        </p:tgtEl>
                                        <p:attrNameLst>
                                          <p:attrName>style.visibility</p:attrName>
                                        </p:attrNameLst>
                                      </p:cBhvr>
                                      <p:tavLst>
                                        <p:tav tm="0">
                                          <p:val>
                                            <p:strVal val="hidden"/>
                                          </p:val>
                                        </p:tav>
                                        <p:tav tm="50000">
                                          <p:val>
                                            <p:strVal val="visible"/>
                                          </p:val>
                                        </p:tav>
                                      </p:tavLst>
                                    </p:anim>
                                  </p:childTnLst>
                                </p:cTn>
                              </p:par>
                            </p:childTnLst>
                          </p:cTn>
                        </p:par>
                      </p:childTnLst>
                    </p:cTn>
                  </p:par>
                  <p:par>
                    <p:cTn id="50" fill="hold">
                      <p:stCondLst>
                        <p:cond delay="indefinite"/>
                      </p:stCondLst>
                      <p:childTnLst>
                        <p:par>
                          <p:cTn id="51" fill="hold">
                            <p:stCondLst>
                              <p:cond delay="0"/>
                            </p:stCondLst>
                            <p:childTnLst>
                              <p:par>
                                <p:cTn id="52" presetID="9" presetClass="exit" presetSubtype="0" fill="hold" nodeType="clickEffect">
                                  <p:stCondLst>
                                    <p:cond delay="0"/>
                                  </p:stCondLst>
                                  <p:childTnLst>
                                    <p:animEffect transition="out" filter="dissolve">
                                      <p:cBhvr>
                                        <p:cTn id="53" dur="500"/>
                                        <p:tgtEl>
                                          <p:spTgt spid="30"/>
                                        </p:tgtEl>
                                      </p:cBhvr>
                                    </p:animEffect>
                                    <p:set>
                                      <p:cBhvr>
                                        <p:cTn id="54" dur="1" fill="hold">
                                          <p:stCondLst>
                                            <p:cond delay="499"/>
                                          </p:stCondLst>
                                        </p:cTn>
                                        <p:tgtEl>
                                          <p:spTgt spid="30"/>
                                        </p:tgtEl>
                                        <p:attrNameLst>
                                          <p:attrName>style.visibility</p:attrName>
                                        </p:attrNameLst>
                                      </p:cBhvr>
                                      <p:to>
                                        <p:strVal val="hidden"/>
                                      </p:to>
                                    </p:set>
                                  </p:childTnLst>
                                </p:cTn>
                              </p:par>
                              <p:par>
                                <p:cTn id="55" presetID="9" presetClass="exit" presetSubtype="0" fill="hold" nodeType="withEffect">
                                  <p:stCondLst>
                                    <p:cond delay="0"/>
                                  </p:stCondLst>
                                  <p:childTnLst>
                                    <p:animEffect transition="out" filter="dissolve">
                                      <p:cBhvr>
                                        <p:cTn id="56" dur="500"/>
                                        <p:tgtEl>
                                          <p:spTgt spid="31"/>
                                        </p:tgtEl>
                                      </p:cBhvr>
                                    </p:animEffect>
                                    <p:set>
                                      <p:cBhvr>
                                        <p:cTn id="57" dur="1" fill="hold">
                                          <p:stCondLst>
                                            <p:cond delay="499"/>
                                          </p:stCondLst>
                                        </p:cTn>
                                        <p:tgtEl>
                                          <p:spTgt spid="31"/>
                                        </p:tgtEl>
                                        <p:attrNameLst>
                                          <p:attrName>style.visibility</p:attrName>
                                        </p:attrNameLst>
                                      </p:cBhvr>
                                      <p:to>
                                        <p:strVal val="hidden"/>
                                      </p:to>
                                    </p:set>
                                  </p:childTnLst>
                                </p:cTn>
                              </p:par>
                              <p:par>
                                <p:cTn id="58" presetID="9" presetClass="exit" presetSubtype="0" fill="hold" nodeType="withEffect">
                                  <p:stCondLst>
                                    <p:cond delay="0"/>
                                  </p:stCondLst>
                                  <p:childTnLst>
                                    <p:animEffect transition="out" filter="dissolve">
                                      <p:cBhvr>
                                        <p:cTn id="59" dur="500"/>
                                        <p:tgtEl>
                                          <p:spTgt spid="32"/>
                                        </p:tgtEl>
                                      </p:cBhvr>
                                    </p:animEffect>
                                    <p:set>
                                      <p:cBhvr>
                                        <p:cTn id="60" dur="1" fill="hold">
                                          <p:stCondLst>
                                            <p:cond delay="499"/>
                                          </p:stCondLst>
                                        </p:cTn>
                                        <p:tgtEl>
                                          <p:spTgt spid="32"/>
                                        </p:tgtEl>
                                        <p:attrNameLst>
                                          <p:attrName>style.visibility</p:attrName>
                                        </p:attrNameLst>
                                      </p:cBhvr>
                                      <p:to>
                                        <p:strVal val="hidden"/>
                                      </p:to>
                                    </p:set>
                                  </p:childTnLst>
                                </p:cTn>
                              </p:par>
                              <p:par>
                                <p:cTn id="61" presetID="9" presetClass="exit" presetSubtype="0" fill="hold" nodeType="withEffect">
                                  <p:stCondLst>
                                    <p:cond delay="0"/>
                                  </p:stCondLst>
                                  <p:childTnLst>
                                    <p:animEffect transition="out" filter="dissolve">
                                      <p:cBhvr>
                                        <p:cTn id="62" dur="500"/>
                                        <p:tgtEl>
                                          <p:spTgt spid="33"/>
                                        </p:tgtEl>
                                      </p:cBhvr>
                                    </p:animEffect>
                                    <p:set>
                                      <p:cBhvr>
                                        <p:cTn id="63" dur="1" fill="hold">
                                          <p:stCondLst>
                                            <p:cond delay="499"/>
                                          </p:stCondLst>
                                        </p:cTn>
                                        <p:tgtEl>
                                          <p:spTgt spid="33"/>
                                        </p:tgtEl>
                                        <p:attrNameLst>
                                          <p:attrName>style.visibility</p:attrName>
                                        </p:attrNameLst>
                                      </p:cBhvr>
                                      <p:to>
                                        <p:strVal val="hidden"/>
                                      </p:to>
                                    </p:set>
                                  </p:childTnLst>
                                </p:cTn>
                              </p:par>
                              <p:par>
                                <p:cTn id="64" presetID="9" presetClass="exit" presetSubtype="0" fill="hold" nodeType="withEffect">
                                  <p:stCondLst>
                                    <p:cond delay="0"/>
                                  </p:stCondLst>
                                  <p:childTnLst>
                                    <p:animEffect transition="out" filter="dissolve">
                                      <p:cBhvr>
                                        <p:cTn id="65" dur="500"/>
                                        <p:tgtEl>
                                          <p:spTgt spid="34"/>
                                        </p:tgtEl>
                                      </p:cBhvr>
                                    </p:animEffect>
                                    <p:set>
                                      <p:cBhvr>
                                        <p:cTn id="66" dur="1" fill="hold">
                                          <p:stCondLst>
                                            <p:cond delay="499"/>
                                          </p:stCondLst>
                                        </p:cTn>
                                        <p:tgtEl>
                                          <p:spTgt spid="34"/>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0" presetClass="path" presetSubtype="0" accel="50000" decel="50000" fill="hold" grpId="3" nodeType="clickEffect">
                                  <p:stCondLst>
                                    <p:cond delay="0"/>
                                  </p:stCondLst>
                                  <p:childTnLst>
                                    <p:animMotion origin="layout" path="M -0.00395833 -0.0102469 L -0.197639 -0.540741 " pathEditMode="relative" rAng="0" ptsTypes="">
                                      <p:cBhvr>
                                        <p:cTn id="70" dur="500" fill="hold"/>
                                        <p:tgtEl>
                                          <p:spTgt spid="35"/>
                                        </p:tgtEl>
                                        <p:attrNameLst>
                                          <p:attrName>ppt_x</p:attrName>
                                          <p:attrName>ppt_y</p:attrName>
                                        </p:attrNameLst>
                                      </p:cBhvr>
                                      <p:rCtr x="-99" y="-260"/>
                                    </p:animMotion>
                                  </p:childTnLst>
                                </p:cTn>
                              </p:par>
                              <p:par>
                                <p:cTn id="71" presetID="0" presetClass="path" presetSubtype="0" accel="50000" decel="50000" fill="hold" grpId="3" nodeType="withEffect">
                                  <p:stCondLst>
                                    <p:cond delay="0"/>
                                  </p:stCondLst>
                                  <p:childTnLst>
                                    <p:animMotion origin="layout" path="M 0 0 L -0.141319 -0.397654 " pathEditMode="relative" rAng="0" ptsTypes="">
                                      <p:cBhvr>
                                        <p:cTn id="72" dur="500" fill="hold"/>
                                        <p:tgtEl>
                                          <p:spTgt spid="36"/>
                                        </p:tgtEl>
                                        <p:attrNameLst>
                                          <p:attrName>ppt_x</p:attrName>
                                          <p:attrName>ppt_y</p:attrName>
                                        </p:attrNameLst>
                                      </p:cBhvr>
                                      <p:rCtr x="-73" y="-197"/>
                                    </p:animMotion>
                                  </p:childTnLst>
                                </p:cTn>
                              </p:par>
                              <p:par>
                                <p:cTn id="73" presetID="0" presetClass="path" presetSubtype="0" accel="50000" decel="50000" fill="hold" grpId="3" nodeType="withEffect">
                                  <p:stCondLst>
                                    <p:cond delay="0"/>
                                  </p:stCondLst>
                                  <p:childTnLst>
                                    <p:animMotion origin="layout" path="M 0 0 L -0.096875 -0.268272 " pathEditMode="relative" rAng="0" ptsTypes="">
                                      <p:cBhvr>
                                        <p:cTn id="74" dur="500" fill="hold"/>
                                        <p:tgtEl>
                                          <p:spTgt spid="37"/>
                                        </p:tgtEl>
                                        <p:attrNameLst>
                                          <p:attrName>ppt_x</p:attrName>
                                          <p:attrName>ppt_y</p:attrName>
                                        </p:attrNameLst>
                                      </p:cBhvr>
                                      <p:rCtr x="-49" y="-135"/>
                                    </p:animMotion>
                                  </p:childTnLst>
                                </p:cTn>
                              </p:par>
                              <p:par>
                                <p:cTn id="75" presetID="0" presetClass="path" presetSubtype="0" accel="50000" decel="50000" fill="hold" grpId="3" nodeType="withEffect">
                                  <p:stCondLst>
                                    <p:cond delay="0"/>
                                  </p:stCondLst>
                                  <p:childTnLst>
                                    <p:animMotion origin="layout" path="M 0 0 L -0.0463194 -0.13 " pathEditMode="relative" rAng="0" ptsTypes="">
                                      <p:cBhvr>
                                        <p:cTn id="76" dur="500" fill="hold"/>
                                        <p:tgtEl>
                                          <p:spTgt spid="38"/>
                                        </p:tgtEl>
                                        <p:attrNameLst>
                                          <p:attrName>ppt_x</p:attrName>
                                          <p:attrName>ppt_y</p:attrName>
                                        </p:attrNameLst>
                                      </p:cBhvr>
                                      <p:rCtr x="-25" y="-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5" grpId="2"/>
      <p:bldP spid="36" grpId="0"/>
      <p:bldP spid="36" grpId="2"/>
      <p:bldP spid="37" grpId="0"/>
      <p:bldP spid="37" grpId="2"/>
      <p:bldP spid="38" grpId="0"/>
      <p:bldP spid="38" grpId="2"/>
      <p:bldP spid="39" grpId="0"/>
      <p:bldP spid="39" grpId="2"/>
      <p:bldP spid="35" grpId="3"/>
      <p:bldP spid="36" grpId="3"/>
      <p:bldP spid="37" grpId="3"/>
      <p:bldP spid="38" grpId="3"/>
    </p:bldLst>
  </p:timing>
</p:sld>
</file>

<file path=ppt/slides/slide2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710"/>
        <p:cNvGrpSpPr/>
        <p:nvPr/>
      </p:nvGrpSpPr>
      <p:grpSpPr>
        <a:xfrm>
          <a:off x="0" y="0"/>
          <a:ext cx="0" cy="0"/>
          <a:chOff x="0" y="0"/>
          <a:chExt cx="0" cy="0"/>
        </a:xfrm>
      </p:grpSpPr>
      <p:grpSp>
        <p:nvGrpSpPr>
          <p:cNvPr id="4" name="组合 3"/>
          <p:cNvGrpSpPr/>
          <p:nvPr/>
        </p:nvGrpSpPr>
        <p:grpSpPr>
          <a:xfrm>
            <a:off x="141605" y="0"/>
            <a:ext cx="9001760" cy="5164455"/>
            <a:chOff x="223" y="0"/>
            <a:chExt cx="14176" cy="8133"/>
          </a:xfrm>
        </p:grpSpPr>
        <p:pic>
          <p:nvPicPr>
            <p:cNvPr id="2" name="图片 1" descr="u=2226948579,1643271591&amp;fm=193"/>
            <p:cNvPicPr>
              <a:picLocks noChangeAspect="1"/>
            </p:cNvPicPr>
            <p:nvPr/>
          </p:nvPicPr>
          <p:blipFill>
            <a:blip r:embed="rId1"/>
            <a:stretch>
              <a:fillRect/>
            </a:stretch>
          </p:blipFill>
          <p:spPr>
            <a:xfrm>
              <a:off x="365" y="0"/>
              <a:ext cx="14035" cy="8100"/>
            </a:xfrm>
            <a:prstGeom prst="rect">
              <a:avLst/>
            </a:prstGeom>
          </p:spPr>
        </p:pic>
        <p:sp>
          <p:nvSpPr>
            <p:cNvPr id="3" name="文本框 2"/>
            <p:cNvSpPr txBox="1"/>
            <p:nvPr/>
          </p:nvSpPr>
          <p:spPr>
            <a:xfrm>
              <a:off x="223" y="7651"/>
              <a:ext cx="2819" cy="483"/>
            </a:xfrm>
            <a:prstGeom prst="rect">
              <a:avLst/>
            </a:prstGeom>
            <a:solidFill>
              <a:schemeClr val="bg1"/>
            </a:solidFill>
          </p:spPr>
          <p:txBody>
            <a:bodyPr wrap="square" rtlCol="0">
              <a:spAutoFit/>
            </a:bodyPr>
            <a:p>
              <a:endParaRPr lang="zh-CN" altLang="en-US"/>
            </a:p>
          </p:txBody>
        </p:sp>
      </p:grpSp>
      <p:sp>
        <p:nvSpPr>
          <p:cNvPr id="723" name="Google Shape;723;p39"/>
          <p:cNvSpPr txBox="1"/>
          <p:nvPr/>
        </p:nvSpPr>
        <p:spPr>
          <a:xfrm>
            <a:off x="3117850" y="1059815"/>
            <a:ext cx="2933065" cy="8305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altLang="en-GB" sz="4500" b="1" i="0" u="none" strike="noStrike" cap="none">
                <a:solidFill>
                  <a:srgbClr val="5763CF"/>
                </a:solidFill>
                <a:latin typeface="Comic Sans MS Bold" panose="030F0702030302020204" charset="0"/>
                <a:ea typeface="Paytone One"/>
                <a:cs typeface="Comic Sans MS Bold" panose="030F0702030302020204" charset="0"/>
                <a:sym typeface="Paytone One"/>
              </a:rPr>
              <a:t>Homework</a:t>
            </a:r>
            <a:endParaRPr lang="en-US" altLang="en-GB" sz="4500" b="1" i="0" u="none" strike="noStrike" cap="none">
              <a:solidFill>
                <a:srgbClr val="5763CF"/>
              </a:solidFill>
              <a:latin typeface="Comic Sans MS Bold" panose="030F0702030302020204" charset="0"/>
              <a:ea typeface="Paytone One"/>
              <a:cs typeface="Comic Sans MS Bold" panose="030F0702030302020204" charset="0"/>
              <a:sym typeface="Paytone One"/>
            </a:endParaRPr>
          </a:p>
        </p:txBody>
      </p:sp>
      <p:sp>
        <p:nvSpPr>
          <p:cNvPr id="724" name="Google Shape;724;p39"/>
          <p:cNvSpPr txBox="1"/>
          <p:nvPr/>
        </p:nvSpPr>
        <p:spPr>
          <a:xfrm>
            <a:off x="1943100" y="1890395"/>
            <a:ext cx="5340350" cy="1846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rPr>
              <a:t>Must do: </a:t>
            </a:r>
            <a:r>
              <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rPr>
              <a:t>Finishing your poster, put it up and share it with others.</a:t>
            </a:r>
            <a:endPar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endParaRPr>
          </a:p>
          <a:p>
            <a:pPr marL="0" marR="0" lvl="0" indent="0" algn="l" rtl="0">
              <a:lnSpc>
                <a:spcPct val="150000"/>
              </a:lnSpc>
              <a:spcBef>
                <a:spcPts val="0"/>
              </a:spcBef>
              <a:spcAft>
                <a:spcPts val="0"/>
              </a:spcAft>
              <a:buNone/>
            </a:pPr>
            <a:r>
              <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rPr>
              <a:t>Choose to do: Read the original book to learn about other parts of the human body.</a:t>
            </a:r>
            <a:endParaRPr lang="en-US" altLang="en-GB" sz="2000" b="0" i="0" u="none" strike="noStrike" cap="none">
              <a:solidFill>
                <a:srgbClr val="000000"/>
              </a:solidFill>
              <a:latin typeface="Comic Sans MS Regular" panose="030F0702030302020204" charset="0"/>
              <a:ea typeface="Nunito Light"/>
              <a:cs typeface="Comic Sans MS Regular" panose="030F0702030302020204" charset="0"/>
              <a:sym typeface="Nunito Light"/>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p:sp>
        <p:nvSpPr>
          <p:cNvPr id="23" name="文本框 22"/>
          <p:cNvSpPr txBox="1"/>
          <p:nvPr/>
        </p:nvSpPr>
        <p:spPr>
          <a:xfrm>
            <a:off x="237490" y="567690"/>
            <a:ext cx="7410450" cy="1938020"/>
          </a:xfrm>
          <a:prstGeom prst="rect">
            <a:avLst/>
          </a:prstGeom>
          <a:noFill/>
        </p:spPr>
        <p:txBody>
          <a:bodyPr wrap="square" rtlCol="0">
            <a:spAutoFit/>
          </a:bodyPr>
          <a:p>
            <a:r>
              <a:rPr lang="en-US" altLang="zh-CN" sz="2000">
                <a:latin typeface="Comic Sans MS Regular" panose="030F0702030302020204" charset="0"/>
                <a:cs typeface="Comic Sans MS Regular" panose="030F0702030302020204" charset="0"/>
              </a:rPr>
              <a:t>Every sense is important to us.</a:t>
            </a:r>
            <a:endParaRPr lang="en-US" altLang="zh-CN" sz="20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rPr>
              <a:t>                                                 taste ...</a:t>
            </a:r>
            <a:endParaRPr lang="en-US" altLang="zh-CN" sz="20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rPr>
              <a:t>                                                 see...</a:t>
            </a:r>
            <a:endParaRPr lang="en-US" altLang="zh-CN" sz="20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sym typeface="+mn-ea"/>
              </a:rPr>
              <a:t>With the five senses, we can</a:t>
            </a:r>
            <a:r>
              <a:rPr lang="en-US" altLang="zh-CN" sz="2000">
                <a:latin typeface="Comic Sans MS Regular" panose="030F0702030302020204" charset="0"/>
                <a:cs typeface="Comic Sans MS Regular" panose="030F0702030302020204" charset="0"/>
              </a:rPr>
              <a:t>    </a:t>
            </a:r>
            <a:r>
              <a:rPr lang="en-US" altLang="zh-CN" sz="2000">
                <a:latin typeface="Comic Sans MS Regular" panose="030F0702030302020204" charset="0"/>
                <a:cs typeface="Comic Sans MS Regular" panose="030F0702030302020204" charset="0"/>
                <a:sym typeface="+mn-ea"/>
              </a:rPr>
              <a:t>hear...</a:t>
            </a:r>
            <a:endParaRPr lang="en-US" altLang="zh-CN" sz="20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rPr>
              <a:t>                                                 smell...</a:t>
            </a:r>
            <a:endParaRPr lang="en-US" altLang="zh-CN" sz="2000">
              <a:latin typeface="Comic Sans MS Regular" panose="030F0702030302020204" charset="0"/>
              <a:cs typeface="Comic Sans MS Regular" panose="030F0702030302020204" charset="0"/>
            </a:endParaRPr>
          </a:p>
          <a:p>
            <a:r>
              <a:rPr lang="en-US" altLang="zh-CN" sz="2000">
                <a:latin typeface="Comic Sans MS Regular" panose="030F0702030302020204" charset="0"/>
                <a:cs typeface="Comic Sans MS Regular" panose="030F0702030302020204" charset="0"/>
              </a:rPr>
              <a:t>                                                 touch...</a:t>
            </a:r>
            <a:endParaRPr lang="en-US" altLang="zh-CN" sz="2000">
              <a:latin typeface="Comic Sans MS Regular" panose="030F0702030302020204" charset="0"/>
              <a:cs typeface="Comic Sans MS Regular" panose="030F0702030302020204" charset="0"/>
            </a:endParaRPr>
          </a:p>
        </p:txBody>
      </p:sp>
      <p:sp>
        <p:nvSpPr>
          <p:cNvPr id="271" name="Google Shape;271;p25"/>
          <p:cNvSpPr txBox="1"/>
          <p:nvPr/>
        </p:nvSpPr>
        <p:spPr>
          <a:xfrm>
            <a:off x="718820" y="-144780"/>
            <a:ext cx="7409815" cy="830580"/>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sz="4500" b="0" i="0" u="none" strike="noStrike" cap="none">
                <a:solidFill>
                  <a:srgbClr val="5763CF"/>
                </a:solidFill>
                <a:latin typeface="Paytone One"/>
                <a:ea typeface="Paytone One"/>
                <a:cs typeface="Paytone One"/>
                <a:sym typeface="Paytone One"/>
              </a:rPr>
              <a:t>Discussion</a:t>
            </a:r>
            <a:endParaRPr lang="en-US" sz="4500" b="0" i="0" u="none" strike="noStrike" cap="none">
              <a:solidFill>
                <a:srgbClr val="5763CF"/>
              </a:solidFill>
              <a:latin typeface="Paytone One"/>
              <a:ea typeface="宋体" charset="0"/>
              <a:cs typeface="Paytone One"/>
              <a:sym typeface="Paytone One"/>
            </a:endParaRPr>
          </a:p>
        </p:txBody>
      </p:sp>
      <p:sp>
        <p:nvSpPr>
          <p:cNvPr id="4" name="右大括号 3"/>
          <p:cNvSpPr/>
          <p:nvPr/>
        </p:nvSpPr>
        <p:spPr>
          <a:xfrm>
            <a:off x="4972685" y="662305"/>
            <a:ext cx="650240" cy="1843405"/>
          </a:xfrm>
          <a:prstGeom prst="rightBrace">
            <a:avLst>
              <a:gd name="adj1" fmla="val 8333"/>
              <a:gd name="adj2" fmla="val 49446"/>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27" name="文本框 26"/>
          <p:cNvSpPr txBox="1"/>
          <p:nvPr/>
        </p:nvSpPr>
        <p:spPr>
          <a:xfrm>
            <a:off x="5817870" y="1230630"/>
            <a:ext cx="2629535" cy="706755"/>
          </a:xfrm>
          <a:prstGeom prst="rect">
            <a:avLst/>
          </a:prstGeom>
          <a:noFill/>
        </p:spPr>
        <p:txBody>
          <a:bodyPr wrap="square" rtlCol="0">
            <a:spAutoFit/>
          </a:bodyPr>
          <a:p>
            <a:r>
              <a:rPr lang="en-US" altLang="zh-CN" sz="2000">
                <a:solidFill>
                  <a:srgbClr val="FF0000"/>
                </a:solidFill>
                <a:latin typeface="Comic Sans MS Regular" panose="030F0702030302020204" charset="0"/>
                <a:cs typeface="Comic Sans MS Regular" panose="030F0702030302020204" charset="0"/>
              </a:rPr>
              <a:t>Learn about the world around us</a:t>
            </a:r>
            <a:endParaRPr lang="en-US" altLang="zh-CN" sz="2000">
              <a:solidFill>
                <a:srgbClr val="FF0000"/>
              </a:solidFill>
              <a:latin typeface="Comic Sans MS Regular" panose="030F0702030302020204" charset="0"/>
              <a:cs typeface="Comic Sans MS Regular" panose="030F0702030302020204" charset="0"/>
            </a:endParaRPr>
          </a:p>
        </p:txBody>
      </p:sp>
      <p:sp>
        <p:nvSpPr>
          <p:cNvPr id="26" name="文本框 25"/>
          <p:cNvSpPr txBox="1"/>
          <p:nvPr/>
        </p:nvSpPr>
        <p:spPr>
          <a:xfrm>
            <a:off x="74295" y="2505710"/>
            <a:ext cx="887158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 if (</a:t>
            </a:r>
            <a:r>
              <a:rPr lang="zh-CN" altLang="en-US" sz="2000">
                <a:latin typeface="Comic Sans MS Regular" panose="030F0702030302020204" charset="0"/>
                <a:cs typeface="Comic Sans MS Regular" panose="030F0702030302020204" charset="0"/>
              </a:rPr>
              <a:t>如果</a:t>
            </a:r>
            <a:r>
              <a:rPr lang="en-US" altLang="zh-CN" sz="2000">
                <a:latin typeface="Comic Sans MS Regular" panose="030F0702030302020204" charset="0"/>
                <a:cs typeface="Comic Sans MS Regular" panose="030F0702030302020204" charset="0"/>
              </a:rPr>
              <a:t>...</a:t>
            </a:r>
            <a:r>
              <a:rPr lang="zh-CN" altLang="en-US" sz="2000">
                <a:latin typeface="Comic Sans MS Regular" panose="030F0702030302020204" charset="0"/>
                <a:cs typeface="Comic Sans MS Regular" panose="030F0702030302020204" charset="0"/>
              </a:rPr>
              <a:t>怎么办</a:t>
            </a:r>
            <a:r>
              <a:rPr lang="en-US" altLang="zh-CN" sz="2000">
                <a:latin typeface="Comic Sans MS Regular" panose="030F0702030302020204" charset="0"/>
                <a:cs typeface="Comic Sans MS Regular" panose="030F0702030302020204" charset="0"/>
              </a:rPr>
              <a:t>) we lose one of the senses</a:t>
            </a:r>
            <a:r>
              <a:rPr lang="en-US" altLang="zh-CN" sz="2000">
                <a:latin typeface="Comic Sans MS Regular" panose="030F0702030302020204" charset="0"/>
                <a:cs typeface="Comic Sans MS Regular" panose="030F0702030302020204" charset="0"/>
              </a:rPr>
              <a:t>? Can you give examples?</a:t>
            </a:r>
            <a:endParaRPr lang="en-US" altLang="zh-CN" sz="2000">
              <a:latin typeface="Comic Sans MS Regular" panose="030F0702030302020204" charset="0"/>
              <a:cs typeface="Comic Sans MS Regular" panose="030F0702030302020204" charset="0"/>
            </a:endParaRPr>
          </a:p>
        </p:txBody>
      </p:sp>
      <p:sp>
        <p:nvSpPr>
          <p:cNvPr id="5" name="文本框 4"/>
          <p:cNvSpPr txBox="1"/>
          <p:nvPr/>
        </p:nvSpPr>
        <p:spPr>
          <a:xfrm>
            <a:off x="3371215" y="2961640"/>
            <a:ext cx="2554605" cy="1322070"/>
          </a:xfrm>
          <a:prstGeom prst="rect">
            <a:avLst/>
          </a:prstGeom>
          <a:noFill/>
        </p:spPr>
        <p:txBody>
          <a:bodyPr wrap="square" rtlCol="0">
            <a:spAutoFit/>
          </a:bodyPr>
          <a:p>
            <a:r>
              <a:rPr lang="en-US" altLang="zh-CN" sz="2000">
                <a:solidFill>
                  <a:srgbClr val="FF0000"/>
                </a:solidFill>
                <a:latin typeface="Comic Sans MS Regular" panose="030F0702030302020204" charset="0"/>
                <a:cs typeface="Comic Sans MS Regular" panose="030F0702030302020204" charset="0"/>
              </a:rPr>
              <a:t>We shouldn’t give up. Instead, we can use other senses to replace (</a:t>
            </a:r>
            <a:r>
              <a:rPr lang="zh-CN" altLang="en-US" sz="2000">
                <a:solidFill>
                  <a:srgbClr val="FF0000"/>
                </a:solidFill>
                <a:latin typeface="Comic Sans MS Regular" panose="030F0702030302020204" charset="0"/>
                <a:cs typeface="Comic Sans MS Regular" panose="030F0702030302020204" charset="0"/>
              </a:rPr>
              <a:t>替代</a:t>
            </a:r>
            <a:r>
              <a:rPr lang="en-US" altLang="zh-CN" sz="2000">
                <a:solidFill>
                  <a:srgbClr val="FF0000"/>
                </a:solidFill>
                <a:latin typeface="Comic Sans MS Regular" panose="030F0702030302020204" charset="0"/>
                <a:cs typeface="Comic Sans MS Regular" panose="030F0702030302020204" charset="0"/>
              </a:rPr>
              <a:t>) it.</a:t>
            </a:r>
            <a:endParaRPr lang="en-US" altLang="zh-CN" sz="2000">
              <a:solidFill>
                <a:srgbClr val="FF0000"/>
              </a:solidFill>
              <a:latin typeface="Comic Sans MS Regular" panose="030F0702030302020204" charset="0"/>
              <a:cs typeface="Comic Sans MS Regular" panose="030F0702030302020204" charset="0"/>
            </a:endParaRPr>
          </a:p>
        </p:txBody>
      </p:sp>
      <p:sp>
        <p:nvSpPr>
          <p:cNvPr id="9" name="圆角矩形 8"/>
          <p:cNvSpPr/>
          <p:nvPr/>
        </p:nvSpPr>
        <p:spPr>
          <a:xfrm>
            <a:off x="396240" y="2950845"/>
            <a:ext cx="2813050" cy="1541145"/>
          </a:xfrm>
          <a:prstGeom prst="roundRect">
            <a:avLst/>
          </a:prstGeom>
          <a:blipFill rotWithShape="1">
            <a:blip r:embed="rId1"/>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2" name="文本框 51"/>
          <p:cNvSpPr txBox="1"/>
          <p:nvPr/>
        </p:nvSpPr>
        <p:spPr>
          <a:xfrm>
            <a:off x="525145" y="4333875"/>
            <a:ext cx="2554605" cy="829945"/>
          </a:xfrm>
          <a:prstGeom prst="rect">
            <a:avLst/>
          </a:prstGeom>
          <a:solidFill>
            <a:schemeClr val="bg1"/>
          </a:solidFill>
        </p:spPr>
        <p:txBody>
          <a:bodyPr wrap="square" rtlCol="0">
            <a:spAutoFit/>
          </a:bodyPr>
          <a:p>
            <a:pPr algn="ctr">
              <a:lnSpc>
                <a:spcPct val="120000"/>
              </a:lnSpc>
              <a:buSzTx/>
            </a:pPr>
            <a:r>
              <a:rPr lang="en-US" altLang="en-GB" sz="2000">
                <a:solidFill>
                  <a:srgbClr val="5763CF"/>
                </a:solidFill>
                <a:latin typeface="Comic Sans MS Regular" panose="030F0702030302020204" charset="0"/>
                <a:ea typeface="Paytone One"/>
                <a:cs typeface="Comic Sans MS Regular" panose="030F0702030302020204" charset="0"/>
              </a:rPr>
              <a:t>Blind people read through touch</a:t>
            </a:r>
            <a:endParaRPr lang="en-US" altLang="en-GB" sz="2000">
              <a:solidFill>
                <a:srgbClr val="5763CF"/>
              </a:solidFill>
              <a:latin typeface="Comic Sans MS Regular" panose="030F0702030302020204" charset="0"/>
              <a:ea typeface="Paytone One"/>
              <a:cs typeface="Comic Sans MS Regular" panose="030F0702030302020204" charset="0"/>
            </a:endParaRPr>
          </a:p>
        </p:txBody>
      </p:sp>
      <p:pic>
        <p:nvPicPr>
          <p:cNvPr id="6" name="图片 5" descr="f61b45e8570a43e78b4e7155aed53a33_th"/>
          <p:cNvPicPr>
            <a:picLocks noChangeAspect="1"/>
          </p:cNvPicPr>
          <p:nvPr/>
        </p:nvPicPr>
        <p:blipFill>
          <a:blip r:embed="rId2"/>
          <a:stretch>
            <a:fillRect/>
          </a:stretch>
        </p:blipFill>
        <p:spPr>
          <a:xfrm>
            <a:off x="6131560" y="2919730"/>
            <a:ext cx="2002790" cy="2002790"/>
          </a:xfrm>
          <a:prstGeom prst="rect">
            <a:avLst/>
          </a:prstGeom>
        </p:spPr>
      </p:pic>
      <p:sp>
        <p:nvSpPr>
          <p:cNvPr id="8" name="文本框 7"/>
          <p:cNvSpPr txBox="1"/>
          <p:nvPr/>
        </p:nvSpPr>
        <p:spPr>
          <a:xfrm>
            <a:off x="6028690" y="4272280"/>
            <a:ext cx="2199005" cy="829945"/>
          </a:xfrm>
          <a:prstGeom prst="rect">
            <a:avLst/>
          </a:prstGeom>
          <a:solidFill>
            <a:schemeClr val="bg1"/>
          </a:solidFill>
        </p:spPr>
        <p:txBody>
          <a:bodyPr wrap="square" rtlCol="0">
            <a:spAutoFit/>
          </a:bodyPr>
          <a:p>
            <a:pPr algn="ctr">
              <a:lnSpc>
                <a:spcPct val="120000"/>
              </a:lnSpc>
              <a:buSzTx/>
            </a:pPr>
            <a:r>
              <a:rPr lang="en-US" altLang="en-GB" sz="2000">
                <a:solidFill>
                  <a:srgbClr val="5763CF"/>
                </a:solidFill>
                <a:latin typeface="Comic Sans MS Regular" panose="030F0702030302020204" charset="0"/>
                <a:ea typeface="Paytone One"/>
                <a:cs typeface="Comic Sans MS Regular" panose="030F0702030302020204" charset="0"/>
              </a:rPr>
              <a:t>deaf people talk through sight</a:t>
            </a:r>
            <a:endParaRPr lang="en-US" altLang="en-GB" sz="2000">
              <a:solidFill>
                <a:srgbClr val="5763CF"/>
              </a:solidFill>
              <a:latin typeface="Comic Sans MS Regular" panose="030F0702030302020204" charset="0"/>
              <a:ea typeface="Paytone One"/>
              <a:cs typeface="Comic Sans MS Regular" panose="030F0702030302020204" charset="0"/>
            </a:endParaRPr>
          </a:p>
        </p:txBody>
      </p:sp>
      <p:sp>
        <p:nvSpPr>
          <p:cNvPr id="30" name="文本框 29"/>
          <p:cNvSpPr txBox="1"/>
          <p:nvPr/>
        </p:nvSpPr>
        <p:spPr>
          <a:xfrm>
            <a:off x="3305810" y="2867025"/>
            <a:ext cx="2729230" cy="1938020"/>
          </a:xfrm>
          <a:prstGeom prst="rect">
            <a:avLst/>
          </a:prstGeom>
          <a:solidFill>
            <a:schemeClr val="bg1"/>
          </a:solid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We should try our best to help disabled people. We should cherish what we have and be grateful for being healthy.</a:t>
            </a:r>
            <a:endParaRPr lang="en-US" sz="20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dissolv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up)">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dissolv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dissolv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arn(inVertic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dissolve">
                                      <p:cBhvr>
                                        <p:cTn id="32" dur="500"/>
                                        <p:tgtEl>
                                          <p:spTgt spid="52"/>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barn(inVertical)">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dissolv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dissolve">
                                      <p:cBhvr>
                                        <p:cTn id="47" dur="500"/>
                                        <p:tgtEl>
                                          <p:spTgt spid="5"/>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dissolve">
                                      <p:cBhvr>
                                        <p:cTn id="5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ldLvl="0" animBg="1"/>
      <p:bldP spid="27" grpId="0"/>
      <p:bldP spid="26" grpId="0"/>
      <p:bldP spid="5" grpId="0"/>
      <p:bldP spid="52" grpId="0" bldLvl="0" animBg="1"/>
      <p:bldP spid="8" grpId="0" bldLvl="0" animBg="1"/>
      <p:bldP spid="30" grpId="0" bldLvl="0" animBg="1"/>
      <p:bldP spid="4" grpId="0" bldLvl="0" animBg="1"/>
      <p:bldP spid="9" grpId="0" bldLvl="0" animBg="1"/>
    </p:bldLst>
  </p:timing>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p:sp>
        <p:nvSpPr>
          <p:cNvPr id="447" name="Google Shape;447;p30"/>
          <p:cNvSpPr txBox="1"/>
          <p:nvPr/>
        </p:nvSpPr>
        <p:spPr>
          <a:xfrm>
            <a:off x="964199" y="-97"/>
            <a:ext cx="7321012" cy="701040"/>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altLang="en-GB" sz="3800" b="0" i="0" u="none" strike="noStrike" cap="none">
                <a:solidFill>
                  <a:srgbClr val="5763CF"/>
                </a:solidFill>
                <a:latin typeface="Paytone One"/>
                <a:ea typeface="Paytone One"/>
                <a:cs typeface="Paytone One"/>
                <a:sym typeface="Paytone One"/>
              </a:rPr>
              <a:t>The brain</a:t>
            </a:r>
            <a:endParaRPr lang="en-US" altLang="en-GB" sz="3800" b="0" i="0" u="none" strike="noStrike" cap="none">
              <a:solidFill>
                <a:srgbClr val="5763CF"/>
              </a:solidFill>
              <a:latin typeface="Paytone One"/>
              <a:ea typeface="Paytone One"/>
              <a:cs typeface="Paytone One"/>
              <a:sym typeface="Paytone One"/>
            </a:endParaRPr>
          </a:p>
        </p:txBody>
      </p:sp>
      <p:sp>
        <p:nvSpPr>
          <p:cNvPr id="26" name="文本框 25"/>
          <p:cNvSpPr txBox="1"/>
          <p:nvPr/>
        </p:nvSpPr>
        <p:spPr>
          <a:xfrm>
            <a:off x="113030" y="666115"/>
            <a:ext cx="457200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How many sides does the brain have?</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208280" y="1131570"/>
            <a:ext cx="27292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Two sides.</a:t>
            </a:r>
            <a:endParaRPr lang="en-US" sz="2000">
              <a:solidFill>
                <a:srgbClr val="FF0000"/>
              </a:solidFill>
              <a:latin typeface="Comic Sans MS Regular" panose="030F0702030302020204" charset="0"/>
              <a:cs typeface="Comic Sans MS Regular" panose="030F0702030302020204" charset="0"/>
            </a:endParaRPr>
          </a:p>
        </p:txBody>
      </p:sp>
      <p:grpSp>
        <p:nvGrpSpPr>
          <p:cNvPr id="12" name="组合 11"/>
          <p:cNvGrpSpPr/>
          <p:nvPr/>
        </p:nvGrpSpPr>
        <p:grpSpPr>
          <a:xfrm>
            <a:off x="3029585" y="1131570"/>
            <a:ext cx="3641090" cy="4922520"/>
            <a:chOff x="4771" y="1782"/>
            <a:chExt cx="5734" cy="7752"/>
          </a:xfrm>
        </p:grpSpPr>
        <p:pic>
          <p:nvPicPr>
            <p:cNvPr id="9" name="图片 8" descr="IMG_0548"/>
            <p:cNvPicPr>
              <a:picLocks noChangeAspect="1"/>
            </p:cNvPicPr>
            <p:nvPr/>
          </p:nvPicPr>
          <p:blipFill>
            <a:blip r:embed="rId1"/>
            <a:stretch>
              <a:fillRect/>
            </a:stretch>
          </p:blipFill>
          <p:spPr>
            <a:xfrm>
              <a:off x="4771" y="3088"/>
              <a:ext cx="5734" cy="6447"/>
            </a:xfrm>
            <a:prstGeom prst="rect">
              <a:avLst/>
            </a:prstGeom>
          </p:spPr>
        </p:pic>
        <p:pic>
          <p:nvPicPr>
            <p:cNvPr id="10" name="图片 9" descr="IMG_0547"/>
            <p:cNvPicPr>
              <a:picLocks noChangeAspect="1"/>
            </p:cNvPicPr>
            <p:nvPr/>
          </p:nvPicPr>
          <p:blipFill>
            <a:blip r:embed="rId2"/>
            <a:stretch>
              <a:fillRect/>
            </a:stretch>
          </p:blipFill>
          <p:spPr>
            <a:xfrm>
              <a:off x="6753" y="1782"/>
              <a:ext cx="1771" cy="2182"/>
            </a:xfrm>
            <a:prstGeom prst="rect">
              <a:avLst/>
            </a:prstGeom>
          </p:spPr>
        </p:pic>
      </p:grpSp>
      <p:pic>
        <p:nvPicPr>
          <p:cNvPr id="2" name="图片 1" descr="8EDC0646-65A2-4072-95D2-1575E7464C55"/>
          <p:cNvPicPr>
            <a:picLocks noChangeAspect="1"/>
          </p:cNvPicPr>
          <p:nvPr/>
        </p:nvPicPr>
        <p:blipFill>
          <a:blip r:embed="rId3"/>
          <a:stretch>
            <a:fillRect/>
          </a:stretch>
        </p:blipFill>
        <p:spPr>
          <a:xfrm>
            <a:off x="4480560" y="1345565"/>
            <a:ext cx="342265" cy="564515"/>
          </a:xfrm>
          <a:prstGeom prst="rect">
            <a:avLst/>
          </a:prstGeom>
        </p:spPr>
      </p:pic>
      <p:pic>
        <p:nvPicPr>
          <p:cNvPr id="3" name="图片 2" descr="168EABDB-C7A2-498F-9E55-61515C23F7E9"/>
          <p:cNvPicPr>
            <a:picLocks noChangeAspect="1"/>
          </p:cNvPicPr>
          <p:nvPr/>
        </p:nvPicPr>
        <p:blipFill>
          <a:blip r:embed="rId4"/>
          <a:stretch>
            <a:fillRect/>
          </a:stretch>
        </p:blipFill>
        <p:spPr>
          <a:xfrm>
            <a:off x="4822825" y="1345565"/>
            <a:ext cx="351790" cy="564515"/>
          </a:xfrm>
          <a:prstGeom prst="rect">
            <a:avLst/>
          </a:prstGeom>
        </p:spPr>
      </p:pic>
      <p:sp>
        <p:nvSpPr>
          <p:cNvPr id="13" name="文本框 12"/>
          <p:cNvSpPr txBox="1"/>
          <p:nvPr/>
        </p:nvSpPr>
        <p:spPr>
          <a:xfrm>
            <a:off x="520700" y="1884680"/>
            <a:ext cx="2416810" cy="101473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The left side controls the right side of the body .</a:t>
            </a:r>
            <a:endParaRPr lang="en-US" sz="2000">
              <a:solidFill>
                <a:srgbClr val="FF0000"/>
              </a:solidFill>
              <a:latin typeface="Comic Sans MS Regular" panose="030F0702030302020204" charset="0"/>
              <a:cs typeface="Comic Sans MS Regular" panose="030F0702030302020204" charset="0"/>
            </a:endParaRPr>
          </a:p>
        </p:txBody>
      </p:sp>
      <p:sp>
        <p:nvSpPr>
          <p:cNvPr id="14" name="文本框 13"/>
          <p:cNvSpPr txBox="1"/>
          <p:nvPr/>
        </p:nvSpPr>
        <p:spPr>
          <a:xfrm>
            <a:off x="6522085" y="1749425"/>
            <a:ext cx="2416810" cy="101473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The right side controls the left side of the body.</a:t>
            </a:r>
            <a:endParaRPr lang="en-US" sz="2000">
              <a:solidFill>
                <a:srgbClr val="FF0000"/>
              </a:solidFill>
              <a:latin typeface="Comic Sans MS Regular" panose="030F0702030302020204" charset="0"/>
              <a:cs typeface="Comic Sans MS Regular" panose="030F0702030302020204" charset="0"/>
            </a:endParaRPr>
          </a:p>
        </p:txBody>
      </p:sp>
      <p:cxnSp>
        <p:nvCxnSpPr>
          <p:cNvPr id="16" name="肘形连接符 15"/>
          <p:cNvCxnSpPr/>
          <p:nvPr/>
        </p:nvCxnSpPr>
        <p:spPr>
          <a:xfrm rot="5400000" flipV="1">
            <a:off x="4645025" y="1941830"/>
            <a:ext cx="1580515" cy="1464945"/>
          </a:xfrm>
          <a:prstGeom prst="bentConnector3">
            <a:avLst>
              <a:gd name="adj1" fmla="val 50020"/>
            </a:avLst>
          </a:prstGeom>
          <a:ln w="53975">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grpSp>
        <p:nvGrpSpPr>
          <p:cNvPr id="21" name="组合 20"/>
          <p:cNvGrpSpPr/>
          <p:nvPr/>
        </p:nvGrpSpPr>
        <p:grpSpPr>
          <a:xfrm>
            <a:off x="3526155" y="1909445"/>
            <a:ext cx="1395730" cy="1416050"/>
            <a:chOff x="5553" y="3007"/>
            <a:chExt cx="2198" cy="2230"/>
          </a:xfrm>
        </p:grpSpPr>
        <p:cxnSp>
          <p:nvCxnSpPr>
            <p:cNvPr id="18" name="肘形连接符 17"/>
            <p:cNvCxnSpPr/>
            <p:nvPr/>
          </p:nvCxnSpPr>
          <p:spPr>
            <a:xfrm rot="5400000">
              <a:off x="5568" y="2992"/>
              <a:ext cx="2168" cy="2199"/>
            </a:xfrm>
            <a:prstGeom prst="bentConnector2">
              <a:avLst/>
            </a:prstGeom>
            <a:ln w="60325"/>
          </p:spPr>
          <p:style>
            <a:lnRef idx="1">
              <a:schemeClr val="accent1"/>
            </a:lnRef>
            <a:fillRef idx="0">
              <a:schemeClr val="accent1"/>
            </a:fillRef>
            <a:effectRef idx="0">
              <a:schemeClr val="accent1"/>
            </a:effectRef>
            <a:fontRef idx="minor">
              <a:schemeClr val="tx1"/>
            </a:fontRef>
          </p:style>
        </p:cxnSp>
        <p:cxnSp>
          <p:nvCxnSpPr>
            <p:cNvPr id="20" name="肘形连接符 19"/>
            <p:cNvCxnSpPr/>
            <p:nvPr/>
          </p:nvCxnSpPr>
          <p:spPr>
            <a:xfrm rot="16200000">
              <a:off x="5203" y="4027"/>
              <a:ext cx="1580" cy="840"/>
            </a:xfrm>
            <a:prstGeom prst="bentConnector3">
              <a:avLst>
                <a:gd name="adj1" fmla="val 49937"/>
              </a:avLst>
            </a:prstGeom>
            <a:ln w="60325">
              <a:tailEnd type="arrow"/>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dissolv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dissolv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childTnLst>
                                </p:cTn>
                              </p:par>
                            </p:childTnLst>
                          </p:cTn>
                        </p:par>
                        <p:par>
                          <p:cTn id="22" fill="hold">
                            <p:stCondLst>
                              <p:cond delay="0"/>
                            </p:stCondLst>
                            <p:childTnLst>
                              <p:par>
                                <p:cTn id="23" presetID="35" presetClass="emph" presetSubtype="0" fill="hold" nodeType="afterEffect">
                                  <p:stCondLst>
                                    <p:cond delay="0"/>
                                  </p:stCondLst>
                                  <p:childTnLst>
                                    <p:anim calcmode="discrete" valueType="str">
                                      <p:cBhvr>
                                        <p:cTn id="24" dur="500" fill="hold"/>
                                        <p:tgtEl>
                                          <p:spTgt spid="2"/>
                                        </p:tgtEl>
                                        <p:attrNameLst>
                                          <p:attrName>style.visibility</p:attrName>
                                        </p:attrNameLst>
                                      </p:cBhvr>
                                      <p:tavLst>
                                        <p:tav tm="0">
                                          <p:val>
                                            <p:strVal val="hidden"/>
                                          </p:val>
                                        </p:tav>
                                        <p:tav tm="50000">
                                          <p:val>
                                            <p:strVal val="visible"/>
                                          </p:val>
                                        </p:tav>
                                      </p:tavLst>
                                    </p:anim>
                                  </p:childTnLst>
                                </p:cTn>
                              </p:par>
                            </p:childTnLst>
                          </p:cTn>
                        </p:par>
                        <p:par>
                          <p:cTn id="25" fill="hold">
                            <p:stCondLst>
                              <p:cond delay="500"/>
                            </p:stCondLst>
                            <p:childTnLst>
                              <p:par>
                                <p:cTn id="26" presetID="35" presetClass="emph" presetSubtype="0" fill="hold" nodeType="afterEffect">
                                  <p:stCondLst>
                                    <p:cond delay="0"/>
                                  </p:stCondLst>
                                  <p:childTnLst>
                                    <p:anim calcmode="discrete" valueType="str">
                                      <p:cBhvr>
                                        <p:cTn id="27" dur="500" fill="hold"/>
                                        <p:tgtEl>
                                          <p:spTgt spid="2"/>
                                        </p:tgtEl>
                                        <p:attrNameLst>
                                          <p:attrName>style.visibility</p:attrName>
                                        </p:attrNameLst>
                                      </p:cBhvr>
                                      <p:tavLst>
                                        <p:tav tm="0">
                                          <p:val>
                                            <p:strVal val="hidden"/>
                                          </p:val>
                                        </p:tav>
                                        <p:tav tm="50000">
                                          <p:val>
                                            <p:strVal val="visible"/>
                                          </p:val>
                                        </p:tav>
                                      </p:tavLst>
                                    </p:anim>
                                  </p:childTnLst>
                                </p:cTn>
                              </p:par>
                            </p:childTnLst>
                          </p:cTn>
                        </p:par>
                        <p:par>
                          <p:cTn id="28" fill="hold">
                            <p:stCondLst>
                              <p:cond delay="1000"/>
                            </p:stCondLst>
                            <p:childTnLst>
                              <p:par>
                                <p:cTn id="29" presetID="35" presetClass="emph" presetSubtype="0" fill="hold" nodeType="afterEffect">
                                  <p:stCondLst>
                                    <p:cond delay="0"/>
                                  </p:stCondLst>
                                  <p:childTnLst>
                                    <p:anim calcmode="discrete" valueType="str">
                                      <p:cBhvr>
                                        <p:cTn id="30" dur="500" fill="hold"/>
                                        <p:tgtEl>
                                          <p:spTgt spid="2"/>
                                        </p:tgtEl>
                                        <p:attrNameLst>
                                          <p:attrName>style.visibility</p:attrName>
                                        </p:attrNameLst>
                                      </p:cBhvr>
                                      <p:tavLst>
                                        <p:tav tm="0">
                                          <p:val>
                                            <p:strVal val="hidden"/>
                                          </p:val>
                                        </p:tav>
                                        <p:tav tm="50000">
                                          <p:val>
                                            <p:strVal val="visible"/>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par>
                          <p:cTn id="35" fill="hold">
                            <p:stCondLst>
                              <p:cond delay="0"/>
                            </p:stCondLst>
                            <p:childTnLst>
                              <p:par>
                                <p:cTn id="36" presetID="35" presetClass="emph" presetSubtype="0" fill="hold" nodeType="afterEffect">
                                  <p:stCondLst>
                                    <p:cond delay="0"/>
                                  </p:stCondLst>
                                  <p:childTnLst>
                                    <p:anim calcmode="discrete" valueType="str">
                                      <p:cBhvr>
                                        <p:cTn id="37" dur="500" fill="hold"/>
                                        <p:tgtEl>
                                          <p:spTgt spid="3"/>
                                        </p:tgtEl>
                                        <p:attrNameLst>
                                          <p:attrName>style.visibility</p:attrName>
                                        </p:attrNameLst>
                                      </p:cBhvr>
                                      <p:tavLst>
                                        <p:tav tm="0">
                                          <p:val>
                                            <p:strVal val="hidden"/>
                                          </p:val>
                                        </p:tav>
                                        <p:tav tm="50000">
                                          <p:val>
                                            <p:strVal val="visible"/>
                                          </p:val>
                                        </p:tav>
                                      </p:tavLst>
                                    </p:anim>
                                  </p:childTnLst>
                                </p:cTn>
                              </p:par>
                            </p:childTnLst>
                          </p:cTn>
                        </p:par>
                        <p:par>
                          <p:cTn id="38" fill="hold">
                            <p:stCondLst>
                              <p:cond delay="500"/>
                            </p:stCondLst>
                            <p:childTnLst>
                              <p:par>
                                <p:cTn id="39" presetID="35" presetClass="emph" presetSubtype="0" fill="hold" nodeType="afterEffect">
                                  <p:stCondLst>
                                    <p:cond delay="0"/>
                                  </p:stCondLst>
                                  <p:childTnLst>
                                    <p:anim calcmode="discrete" valueType="str">
                                      <p:cBhvr>
                                        <p:cTn id="40" dur="500" fill="hold"/>
                                        <p:tgtEl>
                                          <p:spTgt spid="3"/>
                                        </p:tgtEl>
                                        <p:attrNameLst>
                                          <p:attrName>style.visibility</p:attrName>
                                        </p:attrNameLst>
                                      </p:cBhvr>
                                      <p:tavLst>
                                        <p:tav tm="0">
                                          <p:val>
                                            <p:strVal val="hidden"/>
                                          </p:val>
                                        </p:tav>
                                        <p:tav tm="50000">
                                          <p:val>
                                            <p:strVal val="visible"/>
                                          </p:val>
                                        </p:tav>
                                      </p:tavLst>
                                    </p:anim>
                                  </p:childTnLst>
                                </p:cTn>
                              </p:par>
                            </p:childTnLst>
                          </p:cTn>
                        </p:par>
                        <p:par>
                          <p:cTn id="41" fill="hold">
                            <p:stCondLst>
                              <p:cond delay="1000"/>
                            </p:stCondLst>
                            <p:childTnLst>
                              <p:par>
                                <p:cTn id="42" presetID="35" presetClass="emph" presetSubtype="0" fill="hold" nodeType="afterEffect">
                                  <p:stCondLst>
                                    <p:cond delay="0"/>
                                  </p:stCondLst>
                                  <p:childTnLst>
                                    <p:anim calcmode="discrete" valueType="str">
                                      <p:cBhvr>
                                        <p:cTn id="43" dur="500" fill="hold"/>
                                        <p:tgtEl>
                                          <p:spTgt spid="3"/>
                                        </p:tgtEl>
                                        <p:attrNameLst>
                                          <p:attrName>style.visibility</p:attrName>
                                        </p:attrNameLst>
                                      </p:cBhvr>
                                      <p:tavLst>
                                        <p:tav tm="0">
                                          <p:val>
                                            <p:strVal val="hidden"/>
                                          </p:val>
                                        </p:tav>
                                        <p:tav tm="50000">
                                          <p:val>
                                            <p:strVal val="visible"/>
                                          </p:val>
                                        </p:tav>
                                      </p:tavLst>
                                    </p:anim>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dissolve">
                                      <p:cBhvr>
                                        <p:cTn id="48" dur="500"/>
                                        <p:tgtEl>
                                          <p:spTgt spid="13"/>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wipe(left)">
                                      <p:cBhvr>
                                        <p:cTn id="53" dur="500"/>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9" presetClass="entr" presetSubtype="0" fill="hold" grpId="0" nodeType="click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dissolve">
                                      <p:cBhvr>
                                        <p:cTn id="58" dur="500"/>
                                        <p:tgtEl>
                                          <p:spTgt spid="14"/>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2"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wipe(right)">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0" grpId="0" bldLvl="0" animBg="1"/>
      <p:bldP spid="13" grpId="0"/>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show="0">
  <p:cSld>
    <p:bg>
      <p:bgPr>
        <a:solidFill>
          <a:schemeClr val="bg1">
            <a:alpha val="68000"/>
          </a:schemeClr>
        </a:solidFill>
        <a:effectLst/>
      </p:bgPr>
    </p:bg>
    <p:spTree>
      <p:nvGrpSpPr>
        <p:cNvPr id="1" name=""/>
        <p:cNvGrpSpPr/>
        <p:nvPr/>
      </p:nvGrpSpPr>
      <p:grpSpPr/>
      <p:sp>
        <p:nvSpPr>
          <p:cNvPr id="447" name="Google Shape;447;p30"/>
          <p:cNvSpPr txBox="1"/>
          <p:nvPr/>
        </p:nvSpPr>
        <p:spPr>
          <a:xfrm>
            <a:off x="-1969501" y="3078"/>
            <a:ext cx="7321012" cy="701040"/>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altLang="en-GB" sz="3800" b="0" i="0" u="none" strike="noStrike" cap="none">
                <a:solidFill>
                  <a:srgbClr val="5763CF"/>
                </a:solidFill>
                <a:latin typeface="Paytone One"/>
                <a:ea typeface="Paytone One"/>
                <a:cs typeface="Paytone One"/>
                <a:sym typeface="Paytone One"/>
              </a:rPr>
              <a:t>The brain</a:t>
            </a:r>
            <a:endParaRPr lang="en-US" altLang="en-GB" sz="3800" b="0" i="0" u="none" strike="noStrike" cap="none">
              <a:solidFill>
                <a:srgbClr val="5763CF"/>
              </a:solidFill>
              <a:latin typeface="Paytone One"/>
              <a:ea typeface="Paytone One"/>
              <a:cs typeface="Paytone One"/>
              <a:sym typeface="Paytone One"/>
            </a:endParaRPr>
          </a:p>
        </p:txBody>
      </p:sp>
      <p:sp>
        <p:nvSpPr>
          <p:cNvPr id="26" name="文本框 25"/>
          <p:cNvSpPr txBox="1"/>
          <p:nvPr/>
        </p:nvSpPr>
        <p:spPr>
          <a:xfrm>
            <a:off x="214630" y="869315"/>
            <a:ext cx="462597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How does the brain control our body?</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208280" y="1410970"/>
            <a:ext cx="8557895"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By using nerve cells to send and receive messages around our body.</a:t>
            </a:r>
            <a:endParaRPr lang="en-US" sz="2000">
              <a:solidFill>
                <a:srgbClr val="FF0000"/>
              </a:solidFill>
              <a:latin typeface="Comic Sans MS Regular" panose="030F0702030302020204" charset="0"/>
              <a:cs typeface="Comic Sans MS Regular" panose="030F0702030302020204" charset="0"/>
            </a:endParaRPr>
          </a:p>
        </p:txBody>
      </p:sp>
      <p:sp>
        <p:nvSpPr>
          <p:cNvPr id="6" name="圆角矩形 5"/>
          <p:cNvSpPr/>
          <p:nvPr/>
        </p:nvSpPr>
        <p:spPr>
          <a:xfrm>
            <a:off x="5930900" y="6350"/>
            <a:ext cx="3213100" cy="1524000"/>
          </a:xfrm>
          <a:prstGeom prst="roundRect">
            <a:avLst/>
          </a:prstGeom>
          <a:blipFill rotWithShape="1">
            <a:blip r:embed="rId1"/>
            <a:stretch>
              <a:fillRect/>
            </a:stretch>
          </a:blipFill>
          <a:ln>
            <a:noFill/>
          </a:ln>
          <a:effectLst>
            <a:softEdge rad="1397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文本框 7"/>
          <p:cNvSpPr txBox="1"/>
          <p:nvPr/>
        </p:nvSpPr>
        <p:spPr>
          <a:xfrm>
            <a:off x="240030" y="1863725"/>
            <a:ext cx="649287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What’s the difference between reflex and response?</a:t>
            </a:r>
            <a:endParaRPr lang="en-US" altLang="zh-CN" sz="2000">
              <a:latin typeface="Comic Sans MS Regular" panose="030F0702030302020204" charset="0"/>
              <a:cs typeface="Comic Sans MS Regular" panose="030F0702030302020204" charset="0"/>
            </a:endParaRPr>
          </a:p>
        </p:txBody>
      </p:sp>
      <p:sp>
        <p:nvSpPr>
          <p:cNvPr id="9" name="文本框 8"/>
          <p:cNvSpPr txBox="1"/>
          <p:nvPr/>
        </p:nvSpPr>
        <p:spPr>
          <a:xfrm>
            <a:off x="220980" y="2291080"/>
            <a:ext cx="8557895" cy="706755"/>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A reflex doesn’t need people to think about the action while a response needs people to think about it.</a:t>
            </a:r>
            <a:endParaRPr lang="en-US" sz="2000">
              <a:solidFill>
                <a:srgbClr val="FF0000"/>
              </a:solidFill>
              <a:latin typeface="Comic Sans MS Regular" panose="030F0702030302020204" charset="0"/>
              <a:cs typeface="Comic Sans MS Regular" panose="030F0702030302020204" charset="0"/>
            </a:endParaRPr>
          </a:p>
        </p:txBody>
      </p:sp>
      <p:pic>
        <p:nvPicPr>
          <p:cNvPr id="10" name="图片 9" descr="e121f506d61f4987a33554aa8fd2e74a"/>
          <p:cNvPicPr>
            <a:picLocks noChangeAspect="1"/>
          </p:cNvPicPr>
          <p:nvPr/>
        </p:nvPicPr>
        <p:blipFill>
          <a:blip r:embed="rId2"/>
          <a:stretch>
            <a:fillRect/>
          </a:stretch>
        </p:blipFill>
        <p:spPr>
          <a:xfrm>
            <a:off x="-19685" y="3333115"/>
            <a:ext cx="9163685"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dissolv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ldLvl="0" animBg="1"/>
      <p:bldP spid="9" grpId="0" bldLvl="0" animBg="1"/>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p:pic>
        <p:nvPicPr>
          <p:cNvPr id="4" name="图片 3" descr="IMG_0549"/>
          <p:cNvPicPr>
            <a:picLocks noChangeAspect="1"/>
          </p:cNvPicPr>
          <p:nvPr/>
        </p:nvPicPr>
        <p:blipFill>
          <a:blip r:embed="rId1"/>
          <a:stretch>
            <a:fillRect/>
          </a:stretch>
        </p:blipFill>
        <p:spPr>
          <a:xfrm>
            <a:off x="1701800" y="1380490"/>
            <a:ext cx="4751705" cy="2806700"/>
          </a:xfrm>
          <a:prstGeom prst="rect">
            <a:avLst/>
          </a:prstGeom>
        </p:spPr>
      </p:pic>
      <p:pic>
        <p:nvPicPr>
          <p:cNvPr id="5" name="图片 4" descr="IMG_0550"/>
          <p:cNvPicPr>
            <a:picLocks noChangeAspect="1"/>
          </p:cNvPicPr>
          <p:nvPr/>
        </p:nvPicPr>
        <p:blipFill>
          <a:blip r:embed="rId2"/>
          <a:stretch>
            <a:fillRect/>
          </a:stretch>
        </p:blipFill>
        <p:spPr>
          <a:xfrm>
            <a:off x="2287270" y="2338070"/>
            <a:ext cx="4280535" cy="2805430"/>
          </a:xfrm>
          <a:prstGeom prst="rect">
            <a:avLst/>
          </a:prstGeom>
        </p:spPr>
      </p:pic>
      <p:sp>
        <p:nvSpPr>
          <p:cNvPr id="9" name="文本框 8"/>
          <p:cNvSpPr txBox="1"/>
          <p:nvPr/>
        </p:nvSpPr>
        <p:spPr>
          <a:xfrm>
            <a:off x="203200" y="127000"/>
            <a:ext cx="33134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a reflex  or a response ?</a:t>
            </a:r>
            <a:endParaRPr lang="en-US" sz="2000">
              <a:solidFill>
                <a:srgbClr val="FF0000"/>
              </a:solidFill>
              <a:latin typeface="Comic Sans MS Regular" panose="030F0702030302020204" charset="0"/>
              <a:cs typeface="Comic Sans MS Regular" panose="030F0702030302020204" charset="0"/>
            </a:endParaRPr>
          </a:p>
        </p:txBody>
      </p:sp>
      <p:sp>
        <p:nvSpPr>
          <p:cNvPr id="8" name="文本框 7"/>
          <p:cNvSpPr txBox="1"/>
          <p:nvPr/>
        </p:nvSpPr>
        <p:spPr>
          <a:xfrm>
            <a:off x="316230" y="695325"/>
            <a:ext cx="689991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The girl touches something hot. She pulls her hand away.</a:t>
            </a:r>
            <a:endParaRPr lang="en-US" altLang="zh-CN" sz="2000">
              <a:latin typeface="Comic Sans MS Regular" panose="030F0702030302020204" charset="0"/>
              <a:cs typeface="Comic Sans MS Regular" panose="030F0702030302020204" charset="0"/>
            </a:endParaRPr>
          </a:p>
        </p:txBody>
      </p:sp>
      <p:sp>
        <p:nvSpPr>
          <p:cNvPr id="6" name="文本框 5"/>
          <p:cNvSpPr txBox="1"/>
          <p:nvPr/>
        </p:nvSpPr>
        <p:spPr>
          <a:xfrm>
            <a:off x="7467600" y="711200"/>
            <a:ext cx="12433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a reflex  </a:t>
            </a:r>
            <a:endParaRPr lang="en-US" sz="2000">
              <a:solidFill>
                <a:srgbClr val="FF0000"/>
              </a:solidFill>
              <a:latin typeface="Comic Sans MS Regular" panose="030F0702030302020204" charset="0"/>
              <a:cs typeface="Comic Sans MS Regular" panose="030F0702030302020204" charset="0"/>
            </a:endParaRPr>
          </a:p>
        </p:txBody>
      </p:sp>
      <p:sp>
        <p:nvSpPr>
          <p:cNvPr id="7" name="文本框 6"/>
          <p:cNvSpPr txBox="1"/>
          <p:nvPr/>
        </p:nvSpPr>
        <p:spPr>
          <a:xfrm>
            <a:off x="341630" y="1343025"/>
            <a:ext cx="569214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The woman shiver(</a:t>
            </a:r>
            <a:r>
              <a:rPr lang="zh-CN" altLang="en-US" sz="2000">
                <a:latin typeface="Comic Sans MS Regular" panose="030F0702030302020204" charset="0"/>
                <a:cs typeface="Comic Sans MS Regular" panose="030F0702030302020204" charset="0"/>
              </a:rPr>
              <a:t>颤抖、哆嗦</a:t>
            </a:r>
            <a:r>
              <a:rPr lang="en-US" altLang="zh-CN" sz="2000">
                <a:latin typeface="Comic Sans MS Regular" panose="030F0702030302020204" charset="0"/>
                <a:cs typeface="Comic Sans MS Regular" panose="030F0702030302020204" charset="0"/>
              </a:rPr>
              <a:t>) </a:t>
            </a:r>
            <a:r>
              <a:rPr lang="en-US" altLang="zh-CN" sz="2000">
                <a:latin typeface="Comic Sans MS Regular" panose="030F0702030302020204" charset="0"/>
                <a:cs typeface="Comic Sans MS Regular" panose="030F0702030302020204" charset="0"/>
              </a:rPr>
              <a:t>in cold weather.</a:t>
            </a:r>
            <a:endParaRPr lang="en-US" altLang="zh-CN" sz="2000">
              <a:latin typeface="Comic Sans MS Regular" panose="030F0702030302020204" charset="0"/>
              <a:cs typeface="Comic Sans MS Regular" panose="030F0702030302020204" charset="0"/>
            </a:endParaRPr>
          </a:p>
        </p:txBody>
      </p:sp>
      <p:sp>
        <p:nvSpPr>
          <p:cNvPr id="10" name="文本框 9"/>
          <p:cNvSpPr txBox="1"/>
          <p:nvPr/>
        </p:nvSpPr>
        <p:spPr>
          <a:xfrm>
            <a:off x="6453505" y="1317625"/>
            <a:ext cx="12433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a reflex  </a:t>
            </a:r>
            <a:endParaRPr lang="en-US" sz="2000">
              <a:solidFill>
                <a:srgbClr val="FF0000"/>
              </a:solidFill>
              <a:latin typeface="Comic Sans MS Regular" panose="030F0702030302020204" charset="0"/>
              <a:cs typeface="Comic Sans MS Regular" panose="030F0702030302020204" charset="0"/>
            </a:endParaRPr>
          </a:p>
        </p:txBody>
      </p:sp>
      <p:sp>
        <p:nvSpPr>
          <p:cNvPr id="11" name="文本框 10"/>
          <p:cNvSpPr txBox="1"/>
          <p:nvPr/>
        </p:nvSpPr>
        <p:spPr>
          <a:xfrm>
            <a:off x="367030" y="1939290"/>
            <a:ext cx="520382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Because she feels cold, she puts on a coat.</a:t>
            </a:r>
            <a:endParaRPr lang="en-US" altLang="zh-CN" sz="2000">
              <a:latin typeface="Comic Sans MS Regular" panose="030F0702030302020204" charset="0"/>
              <a:cs typeface="Comic Sans MS Regular" panose="030F0702030302020204" charset="0"/>
            </a:endParaRPr>
          </a:p>
        </p:txBody>
      </p:sp>
      <p:sp>
        <p:nvSpPr>
          <p:cNvPr id="12" name="文本框 11"/>
          <p:cNvSpPr txBox="1"/>
          <p:nvPr/>
        </p:nvSpPr>
        <p:spPr>
          <a:xfrm>
            <a:off x="6478905" y="1939925"/>
            <a:ext cx="1598295"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a response </a:t>
            </a:r>
            <a:endParaRPr lang="en-US" sz="20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500" fill="hold">
                                          <p:stCondLst>
                                            <p:cond delay="0"/>
                                          </p:stCondLst>
                                        </p:cTn>
                                        <p:tgtEl>
                                          <p:spTgt spid="8"/>
                                        </p:tgtEl>
                                        <p:attrNameLst>
                                          <p:attrName>style.visibility</p:attrName>
                                        </p:attrNameLst>
                                      </p:cBhvr>
                                      <p:to>
                                        <p:strVal val="visible"/>
                                      </p:to>
                                    </p:set>
                                    <p:animEffect transition="in" filter="box(in)">
                                      <p:cBhvr>
                                        <p:cTn id="7" dur="500"/>
                                        <p:tgtEl>
                                          <p:spTgt spid="8"/>
                                        </p:tgtEl>
                                      </p:cBhvr>
                                    </p:animEffect>
                                  </p:childTnLst>
                                </p:cTn>
                              </p:par>
                            </p:childTnLst>
                          </p:cTn>
                        </p:par>
                        <p:par>
                          <p:cTn id="8" fill="hold">
                            <p:stCondLst>
                              <p:cond delay="500"/>
                            </p:stCondLst>
                            <p:childTnLst>
                              <p:par>
                                <p:cTn id="9" presetID="4" presetClass="entr" presetSubtype="16" fill="hold" nodeType="afterEffect">
                                  <p:stCondLst>
                                    <p:cond delay="0"/>
                                  </p:stCondLst>
                                  <p:childTnLst>
                                    <p:set>
                                      <p:cBhvr>
                                        <p:cTn id="10" dur="500" fill="hold">
                                          <p:stCondLst>
                                            <p:cond delay="0"/>
                                          </p:stCondLst>
                                        </p:cTn>
                                        <p:tgtEl>
                                          <p:spTgt spid="4"/>
                                        </p:tgtEl>
                                        <p:attrNameLst>
                                          <p:attrName>style.visibility</p:attrName>
                                        </p:attrNameLst>
                                      </p:cBhvr>
                                      <p:to>
                                        <p:strVal val="visible"/>
                                      </p:to>
                                    </p:set>
                                    <p:animEffect transition="in" filter="box(i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4" presetClass="exit" presetSubtype="32" fill="hold" nodeType="clickEffect">
                                  <p:stCondLst>
                                    <p:cond delay="0"/>
                                  </p:stCondLst>
                                  <p:childTnLst>
                                    <p:animEffect transition="out" filter="box(out)">
                                      <p:cBhvr>
                                        <p:cTn id="20" dur="500"/>
                                        <p:tgtEl>
                                          <p:spTgt spid="4"/>
                                        </p:tgtEl>
                                      </p:cBhvr>
                                    </p:animEffect>
                                    <p:set>
                                      <p:cBhvr>
                                        <p:cTn id="21" dur="1" fill="hold">
                                          <p:stCondLst>
                                            <p:cond delay="500"/>
                                          </p:stCondLst>
                                        </p:cTn>
                                        <p:tgtEl>
                                          <p:spTgt spid="4"/>
                                        </p:tgtEl>
                                        <p:attrNameLst>
                                          <p:attrName>style.visibility</p:attrName>
                                        </p:attrNameLst>
                                      </p:cBhvr>
                                      <p:to>
                                        <p:strVal val="hidden"/>
                                      </p:to>
                                    </p:set>
                                  </p:childTnLst>
                                </p:cTn>
                              </p:par>
                            </p:childTnLst>
                          </p:cTn>
                        </p:par>
                        <p:par>
                          <p:cTn id="22" fill="hold">
                            <p:stCondLst>
                              <p:cond delay="500"/>
                            </p:stCondLst>
                            <p:childTnLst>
                              <p:par>
                                <p:cTn id="23" presetID="4" presetClass="entr" presetSubtype="16" fill="hold" grpId="0" nodeType="afterEffect">
                                  <p:stCondLst>
                                    <p:cond delay="0"/>
                                  </p:stCondLst>
                                  <p:childTnLst>
                                    <p:set>
                                      <p:cBhvr>
                                        <p:cTn id="24" dur="500" fill="hold">
                                          <p:stCondLst>
                                            <p:cond delay="0"/>
                                          </p:stCondLst>
                                        </p:cTn>
                                        <p:tgtEl>
                                          <p:spTgt spid="7"/>
                                        </p:tgtEl>
                                        <p:attrNameLst>
                                          <p:attrName>style.visibility</p:attrName>
                                        </p:attrNameLst>
                                      </p:cBhvr>
                                      <p:to>
                                        <p:strVal val="visible"/>
                                      </p:to>
                                    </p:set>
                                    <p:animEffect transition="in" filter="box(in)">
                                      <p:cBhvr>
                                        <p:cTn id="25" dur="500"/>
                                        <p:tgtEl>
                                          <p:spTgt spid="7"/>
                                        </p:tgtEl>
                                      </p:cBhvr>
                                    </p:animEffect>
                                  </p:childTnLst>
                                </p:cTn>
                              </p:par>
                            </p:childTnLst>
                          </p:cTn>
                        </p:par>
                        <p:par>
                          <p:cTn id="26" fill="hold">
                            <p:stCondLst>
                              <p:cond delay="1000"/>
                            </p:stCondLst>
                            <p:childTnLst>
                              <p:par>
                                <p:cTn id="27" presetID="4" presetClass="entr" presetSubtype="16" fill="hold" nodeType="afterEffect">
                                  <p:stCondLst>
                                    <p:cond delay="0"/>
                                  </p:stCondLst>
                                  <p:childTnLst>
                                    <p:set>
                                      <p:cBhvr>
                                        <p:cTn id="28" dur="500" fill="hold">
                                          <p:stCondLst>
                                            <p:cond delay="0"/>
                                          </p:stCondLst>
                                        </p:cTn>
                                        <p:tgtEl>
                                          <p:spTgt spid="5"/>
                                        </p:tgtEl>
                                        <p:attrNameLst>
                                          <p:attrName>style.visibility</p:attrName>
                                        </p:attrNameLst>
                                      </p:cBhvr>
                                      <p:to>
                                        <p:strVal val="visible"/>
                                      </p:to>
                                    </p:set>
                                    <p:animEffect transition="in" filter="box(in)">
                                      <p:cBhvr>
                                        <p:cTn id="29" dur="5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dissolv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 presetClass="entr" presetSubtype="16" fill="hold" grpId="0" nodeType="clickEffect">
                                  <p:stCondLst>
                                    <p:cond delay="0"/>
                                  </p:stCondLst>
                                  <p:childTnLst>
                                    <p:set>
                                      <p:cBhvr>
                                        <p:cTn id="38" dur="500" fill="hold">
                                          <p:stCondLst>
                                            <p:cond delay="0"/>
                                          </p:stCondLst>
                                        </p:cTn>
                                        <p:tgtEl>
                                          <p:spTgt spid="11"/>
                                        </p:tgtEl>
                                        <p:attrNameLst>
                                          <p:attrName>style.visibility</p:attrName>
                                        </p:attrNameLst>
                                      </p:cBhvr>
                                      <p:to>
                                        <p:strVal val="visible"/>
                                      </p:to>
                                    </p:set>
                                    <p:animEffect transition="in" filter="box(in)">
                                      <p:cBhvr>
                                        <p:cTn id="39" dur="500"/>
                                        <p:tgtEl>
                                          <p:spTgt spid="11"/>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dissolve">
                                      <p:cBhvr>
                                        <p:cTn id="4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7" grpId="0"/>
      <p:bldP spid="10" grpId="0"/>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236"/>
        <p:cNvGrpSpPr/>
        <p:nvPr/>
      </p:nvGrpSpPr>
      <p:grpSpPr>
        <a:xfrm>
          <a:off x="0" y="0"/>
          <a:ext cx="0" cy="0"/>
          <a:chOff x="0" y="0"/>
          <a:chExt cx="0" cy="0"/>
        </a:xfrm>
      </p:grpSpPr>
      <p:grpSp>
        <p:nvGrpSpPr>
          <p:cNvPr id="2" name="组合 1"/>
          <p:cNvGrpSpPr/>
          <p:nvPr/>
        </p:nvGrpSpPr>
        <p:grpSpPr>
          <a:xfrm>
            <a:off x="0" y="0"/>
            <a:ext cx="9144000" cy="5144135"/>
            <a:chOff x="442" y="1057"/>
            <a:chExt cx="6455" cy="2438"/>
          </a:xfrm>
        </p:grpSpPr>
        <p:sp>
          <p:nvSpPr>
            <p:cNvPr id="3" name="圆角矩形 2"/>
            <p:cNvSpPr/>
            <p:nvPr/>
          </p:nvSpPr>
          <p:spPr>
            <a:xfrm>
              <a:off x="442" y="1057"/>
              <a:ext cx="6455" cy="2438"/>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圆角矩形 3"/>
            <p:cNvSpPr/>
            <p:nvPr/>
          </p:nvSpPr>
          <p:spPr>
            <a:xfrm>
              <a:off x="550" y="1103"/>
              <a:ext cx="6251" cy="2342"/>
            </a:xfrm>
            <a:prstGeom prst="roundRect">
              <a:avLst/>
            </a:prstGeom>
            <a:solidFill>
              <a:schemeClr val="bg1"/>
            </a:solidFill>
            <a:ln w="28575" cmpd="dbl">
              <a:solidFill>
                <a:schemeClr val="accent3">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文本框 4"/>
            <p:cNvSpPr txBox="1"/>
            <p:nvPr/>
          </p:nvSpPr>
          <p:spPr>
            <a:xfrm>
              <a:off x="758" y="1216"/>
              <a:ext cx="5836" cy="247"/>
            </a:xfrm>
            <a:prstGeom prst="rect">
              <a:avLst/>
            </a:prstGeom>
            <a:solidFill>
              <a:schemeClr val="bg1"/>
            </a:solidFill>
            <a:ln w="28575" cmpd="sng">
              <a:noFill/>
              <a:prstDash val="solid"/>
            </a:ln>
          </p:spPr>
          <p:txBody>
            <a:bodyPr wrap="square" rtlCol="0">
              <a:spAutoFit/>
            </a:bodyPr>
            <a:p>
              <a:r>
                <a:rPr lang="en-US" altLang="zh-CN" sz="2800">
                  <a:latin typeface="Comic Sans MS Regular" panose="030F0702030302020204" charset="0"/>
                  <a:cs typeface="Comic Sans MS Regular" panose="030F0702030302020204" charset="0"/>
                </a:rPr>
                <a:t>How can we protect our brain?</a:t>
              </a:r>
              <a:endParaRPr lang="en-US" altLang="zh-CN" sz="2800">
                <a:latin typeface="Comic Sans MS Regular" panose="030F0702030302020204" charset="0"/>
                <a:cs typeface="Comic Sans MS Regular" panose="030F0702030302020204" charset="0"/>
              </a:endParaRPr>
            </a:p>
          </p:txBody>
        </p:sp>
      </p:grpSp>
      <p:grpSp>
        <p:nvGrpSpPr>
          <p:cNvPr id="239" name="Google Shape;239;p24"/>
          <p:cNvGrpSpPr/>
          <p:nvPr/>
        </p:nvGrpSpPr>
        <p:grpSpPr>
          <a:xfrm>
            <a:off x="7722453" y="200878"/>
            <a:ext cx="465210" cy="467295"/>
            <a:chOff x="1813" y="0"/>
            <a:chExt cx="809173" cy="812800"/>
          </a:xfrm>
        </p:grpSpPr>
        <p:sp>
          <p:nvSpPr>
            <p:cNvPr id="240" name="Google Shape;240;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1" name="Google Shape;241;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2" name="Google Shape;242;p24"/>
          <p:cNvGrpSpPr/>
          <p:nvPr/>
        </p:nvGrpSpPr>
        <p:grpSpPr>
          <a:xfrm>
            <a:off x="7864195" y="789846"/>
            <a:ext cx="225758" cy="226770"/>
            <a:chOff x="1813" y="0"/>
            <a:chExt cx="809173" cy="812800"/>
          </a:xfrm>
        </p:grpSpPr>
        <p:sp>
          <p:nvSpPr>
            <p:cNvPr id="243" name="Google Shape;243;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4" name="Google Shape;244;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8" name="Google Shape;248;p24"/>
          <p:cNvGrpSpPr/>
          <p:nvPr/>
        </p:nvGrpSpPr>
        <p:grpSpPr>
          <a:xfrm>
            <a:off x="8273405" y="499915"/>
            <a:ext cx="254342" cy="255482"/>
            <a:chOff x="1813" y="0"/>
            <a:chExt cx="809173" cy="812800"/>
          </a:xfrm>
        </p:grpSpPr>
        <p:sp>
          <p:nvSpPr>
            <p:cNvPr id="249" name="Google Shape;249;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0" name="Google Shape;250;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39" name="文本框 38"/>
          <p:cNvSpPr txBox="1"/>
          <p:nvPr/>
        </p:nvSpPr>
        <p:spPr>
          <a:xfrm>
            <a:off x="121285" y="2376805"/>
            <a:ext cx="4312920" cy="398780"/>
          </a:xfrm>
          <a:prstGeom prst="rect">
            <a:avLst/>
          </a:prstGeom>
          <a:noFill/>
        </p:spPr>
        <p:txBody>
          <a:bodyPr wrap="none" rtlCol="0">
            <a:spAutoFit/>
          </a:bodyPr>
          <a:p>
            <a:r>
              <a:rPr lang="en-US" altLang="zh-CN" sz="2000">
                <a:latin typeface="Comic Sans MS Regular" panose="030F0702030302020204" charset="0"/>
                <a:cs typeface="Comic Sans MS Regular" panose="030F0702030302020204" charset="0"/>
              </a:rPr>
              <a:t>We should                                      </a:t>
            </a:r>
            <a:endParaRPr lang="en-US" altLang="zh-CN" sz="2000">
              <a:latin typeface="Comic Sans MS Regular" panose="030F0702030302020204" charset="0"/>
              <a:cs typeface="Comic Sans MS Regular" panose="030F0702030302020204" charset="0"/>
            </a:endParaRPr>
          </a:p>
        </p:txBody>
      </p:sp>
      <p:sp>
        <p:nvSpPr>
          <p:cNvPr id="40" name="左大括号 39"/>
          <p:cNvSpPr/>
          <p:nvPr/>
        </p:nvSpPr>
        <p:spPr>
          <a:xfrm>
            <a:off x="1483995" y="1304290"/>
            <a:ext cx="466725" cy="263271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p>
            <a:pPr algn="ctr"/>
            <a:endParaRPr lang="zh-CN" altLang="en-US"/>
          </a:p>
        </p:txBody>
      </p:sp>
      <p:sp>
        <p:nvSpPr>
          <p:cNvPr id="42" name="文本框 41"/>
          <p:cNvSpPr txBox="1"/>
          <p:nvPr/>
        </p:nvSpPr>
        <p:spPr>
          <a:xfrm>
            <a:off x="1847850" y="1323975"/>
            <a:ext cx="2266950" cy="368300"/>
          </a:xfrm>
          <a:prstGeom prst="rect">
            <a:avLst/>
          </a:prstGeom>
          <a:noFill/>
        </p:spPr>
        <p:txBody>
          <a:bodyPr wrap="square" rtlCol="0">
            <a:spAutoFit/>
          </a:bodyPr>
          <a:p>
            <a:r>
              <a:rPr lang="en-US" altLang="zh-CN" sz="1800">
                <a:latin typeface="Comic Sans MS Regular" panose="030F0702030302020204" charset="0"/>
                <a:cs typeface="Comic Sans MS Regular" panose="030F0702030302020204" charset="0"/>
              </a:rPr>
              <a:t>have enough sleep</a:t>
            </a:r>
            <a:endParaRPr lang="en-US" altLang="zh-CN" sz="1800">
              <a:latin typeface="Comic Sans MS Regular" panose="030F0702030302020204" charset="0"/>
              <a:cs typeface="Comic Sans MS Regular" panose="030F0702030302020204" charset="0"/>
            </a:endParaRPr>
          </a:p>
        </p:txBody>
      </p:sp>
      <p:sp>
        <p:nvSpPr>
          <p:cNvPr id="44" name="文本框 43"/>
          <p:cNvSpPr txBox="1"/>
          <p:nvPr/>
        </p:nvSpPr>
        <p:spPr>
          <a:xfrm>
            <a:off x="4775835" y="1294765"/>
            <a:ext cx="3728720" cy="92202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have some food good for our brain, such as milk, nuts, fish, eggs...</a:t>
            </a:r>
            <a:endParaRPr lang="en-US" altLang="zh-CN" sz="1800">
              <a:latin typeface="Comic Sans MS Regular" panose="030F0702030302020204" charset="0"/>
              <a:cs typeface="Comic Sans MS Regular" panose="030F0702030302020204" charset="0"/>
            </a:endParaRPr>
          </a:p>
        </p:txBody>
      </p:sp>
      <p:sp>
        <p:nvSpPr>
          <p:cNvPr id="47" name="文本框 46"/>
          <p:cNvSpPr txBox="1"/>
          <p:nvPr/>
        </p:nvSpPr>
        <p:spPr>
          <a:xfrm>
            <a:off x="1847850" y="3216275"/>
            <a:ext cx="245999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have 3 meals every day to get energy</a:t>
            </a:r>
            <a:endParaRPr lang="en-US" altLang="zh-CN" sz="1800">
              <a:latin typeface="Comic Sans MS Regular" panose="030F0702030302020204" charset="0"/>
              <a:cs typeface="Comic Sans MS Regular" panose="030F0702030302020204" charset="0"/>
            </a:endParaRPr>
          </a:p>
        </p:txBody>
      </p:sp>
      <p:sp>
        <p:nvSpPr>
          <p:cNvPr id="6" name="文本框 5"/>
          <p:cNvSpPr txBox="1"/>
          <p:nvPr/>
        </p:nvSpPr>
        <p:spPr>
          <a:xfrm>
            <a:off x="4799330" y="3188970"/>
            <a:ext cx="3728720" cy="645160"/>
          </a:xfrm>
          <a:prstGeom prst="rect">
            <a:avLst/>
          </a:prstGeom>
          <a:noFill/>
        </p:spPr>
        <p:txBody>
          <a:bodyPr wrap="square" rtlCol="0">
            <a:spAutoFit/>
          </a:bodyPr>
          <a:p>
            <a:pPr algn="l">
              <a:buSzTx/>
            </a:pPr>
            <a:r>
              <a:rPr lang="en-US" altLang="zh-CN" sz="1800">
                <a:latin typeface="Comic Sans MS Regular" panose="030F0702030302020204" charset="0"/>
                <a:cs typeface="Comic Sans MS Regular" panose="030F0702030302020204" charset="0"/>
              </a:rPr>
              <a:t>have a rest after using the brain for a long time...</a:t>
            </a:r>
            <a:endParaRPr lang="en-US" altLang="zh-CN" sz="1800">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linds(horizontal)">
                                      <p:cBhvr>
                                        <p:cTn id="7" dur="500"/>
                                        <p:tgtEl>
                                          <p:spTgt spid="39"/>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42"/>
                                        </p:tgtEl>
                                        <p:attrNameLst>
                                          <p:attrName>style.visibility</p:attrName>
                                        </p:attrNameLst>
                                      </p:cBhvr>
                                      <p:to>
                                        <p:strVal val="visible"/>
                                      </p:to>
                                    </p:set>
                                    <p:animEffect transition="in" filter="barn(inVertical)">
                                      <p:cBhvr>
                                        <p:cTn id="15" dur="500"/>
                                        <p:tgtEl>
                                          <p:spTgt spid="42"/>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barn(inVertical)">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7"/>
                                        </p:tgtEl>
                                        <p:attrNameLst>
                                          <p:attrName>style.visibility</p:attrName>
                                        </p:attrNameLst>
                                      </p:cBhvr>
                                      <p:to>
                                        <p:strVal val="visible"/>
                                      </p:to>
                                    </p:set>
                                    <p:animEffect transition="in" filter="barn(inVertical)">
                                      <p:cBhvr>
                                        <p:cTn id="25" dur="500"/>
                                        <p:tgtEl>
                                          <p:spTgt spid="47"/>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barn(inVertical)">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39" grpId="1"/>
      <p:bldP spid="40" grpId="0" bldLvl="0" animBg="1"/>
      <p:bldP spid="40" grpId="1" animBg="1"/>
      <p:bldP spid="42" grpId="0"/>
      <p:bldP spid="42" grpId="1"/>
      <p:bldP spid="44" grpId="0"/>
      <p:bldP spid="44" grpId="1"/>
      <p:bldP spid="47" grpId="0"/>
      <p:bldP spid="47" grpId="1"/>
      <p:bldP spid="6" grpId="0"/>
      <p:bldP spid="6" grpId="1"/>
    </p:bldLst>
  </p:timing>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p:sp>
        <p:nvSpPr>
          <p:cNvPr id="447" name="Google Shape;447;p30"/>
          <p:cNvSpPr txBox="1"/>
          <p:nvPr/>
        </p:nvSpPr>
        <p:spPr>
          <a:xfrm>
            <a:off x="581929" y="-97"/>
            <a:ext cx="7321012" cy="701040"/>
          </a:xfrm>
          <a:prstGeom prst="rect">
            <a:avLst/>
          </a:prstGeom>
          <a:noFill/>
          <a:ln>
            <a:noFill/>
          </a:ln>
        </p:spPr>
        <p:txBody>
          <a:bodyPr spcFirstLastPara="1" wrap="square" lIns="0" tIns="0" rIns="0" bIns="0" anchor="t" anchorCtr="0">
            <a:spAutoFit/>
          </a:bodyPr>
          <a:p>
            <a:pPr marL="0" marR="0" lvl="0" indent="0" algn="ctr" rtl="0">
              <a:lnSpc>
                <a:spcPct val="120000"/>
              </a:lnSpc>
              <a:spcBef>
                <a:spcPts val="0"/>
              </a:spcBef>
              <a:spcAft>
                <a:spcPts val="0"/>
              </a:spcAft>
              <a:buNone/>
            </a:pPr>
            <a:r>
              <a:rPr lang="en-US" altLang="en-GB" sz="3800" b="0" i="0" u="none" strike="noStrike" cap="none">
                <a:solidFill>
                  <a:srgbClr val="5763CF"/>
                </a:solidFill>
                <a:latin typeface="Paytone One"/>
                <a:ea typeface="Paytone One"/>
                <a:cs typeface="Paytone One"/>
                <a:sym typeface="Paytone One"/>
              </a:rPr>
              <a:t>The heart</a:t>
            </a:r>
            <a:endParaRPr lang="en-US" altLang="en-GB" sz="3800" b="0" i="0" u="none" strike="noStrike" cap="none">
              <a:solidFill>
                <a:srgbClr val="5763CF"/>
              </a:solidFill>
              <a:latin typeface="Paytone One"/>
              <a:ea typeface="Paytone One"/>
              <a:cs typeface="Paytone One"/>
              <a:sym typeface="Paytone One"/>
            </a:endParaRPr>
          </a:p>
        </p:txBody>
      </p:sp>
      <p:sp>
        <p:nvSpPr>
          <p:cNvPr id="26" name="文本框 25"/>
          <p:cNvSpPr txBox="1"/>
          <p:nvPr/>
        </p:nvSpPr>
        <p:spPr>
          <a:xfrm>
            <a:off x="113030" y="1340485"/>
            <a:ext cx="423735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What’s the function of the heart?</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208280" y="1771650"/>
            <a:ext cx="37071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The heart pumps blood.</a:t>
            </a:r>
            <a:endParaRPr lang="en-US" sz="2000">
              <a:solidFill>
                <a:srgbClr val="FF0000"/>
              </a:solidFill>
              <a:latin typeface="Comic Sans MS Regular" panose="030F0702030302020204" charset="0"/>
              <a:cs typeface="Comic Sans MS Regular" panose="030F0702030302020204" charset="0"/>
            </a:endParaRPr>
          </a:p>
        </p:txBody>
      </p:sp>
      <p:sp>
        <p:nvSpPr>
          <p:cNvPr id="13" name="文本框 12"/>
          <p:cNvSpPr txBox="1"/>
          <p:nvPr/>
        </p:nvSpPr>
        <p:spPr>
          <a:xfrm>
            <a:off x="266700" y="2571750"/>
            <a:ext cx="641477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We need to exercise often and eat the right food.</a:t>
            </a:r>
            <a:endParaRPr lang="en-US" sz="2000">
              <a:solidFill>
                <a:srgbClr val="FF0000"/>
              </a:solidFill>
              <a:latin typeface="Comic Sans MS Regular" panose="030F0702030302020204" charset="0"/>
              <a:cs typeface="Comic Sans MS Regular" panose="030F0702030302020204" charset="0"/>
            </a:endParaRPr>
          </a:p>
        </p:txBody>
      </p:sp>
      <p:sp>
        <p:nvSpPr>
          <p:cNvPr id="4" name="文本框 3"/>
          <p:cNvSpPr txBox="1"/>
          <p:nvPr/>
        </p:nvSpPr>
        <p:spPr>
          <a:xfrm>
            <a:off x="144780" y="2179320"/>
            <a:ext cx="641477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 do we need to do to make our heart healthier?</a:t>
            </a:r>
            <a:endParaRPr lang="en-US" altLang="zh-CN" sz="2000">
              <a:latin typeface="Comic Sans MS Regular" panose="030F0702030302020204" charset="0"/>
              <a:cs typeface="Comic Sans MS Regular" panose="030F0702030302020204" charset="0"/>
            </a:endParaRPr>
          </a:p>
        </p:txBody>
      </p:sp>
      <p:pic>
        <p:nvPicPr>
          <p:cNvPr id="5" name="20240410_110807">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6559550" y="509270"/>
            <a:ext cx="2305050" cy="3687445"/>
          </a:xfrm>
          <a:prstGeom prst="rect">
            <a:avLst/>
          </a:prstGeom>
        </p:spPr>
      </p:pic>
      <p:sp>
        <p:nvSpPr>
          <p:cNvPr id="6" name="文本框 5"/>
          <p:cNvSpPr txBox="1"/>
          <p:nvPr/>
        </p:nvSpPr>
        <p:spPr>
          <a:xfrm>
            <a:off x="266700" y="2866390"/>
            <a:ext cx="6414770" cy="1014730"/>
          </a:xfrm>
          <a:prstGeom prst="rect">
            <a:avLst/>
          </a:prstGeom>
          <a:noFill/>
        </p:spPr>
        <p:txBody>
          <a:bodyPr wrap="square" rtlCol="0">
            <a:spAutoFit/>
          </a:bodyPr>
          <a:p>
            <a:pPr algn="l">
              <a:lnSpc>
                <a:spcPct val="150000"/>
              </a:lnSpc>
              <a:buSzTx/>
            </a:pPr>
            <a:r>
              <a:rPr lang="en-US" sz="2000">
                <a:solidFill>
                  <a:srgbClr val="FF0000"/>
                </a:solidFill>
                <a:latin typeface="Comic Sans MS Regular" panose="030F0702030302020204" charset="0"/>
                <a:cs typeface="Comic Sans MS Regular" panose="030F0702030302020204" charset="0"/>
              </a:rPr>
              <a:t>Exercise:  </a:t>
            </a:r>
            <a:endParaRPr lang="en-US" sz="2000">
              <a:solidFill>
                <a:srgbClr val="FF0000"/>
              </a:solidFill>
              <a:latin typeface="Comic Sans MS Regular" panose="030F0702030302020204" charset="0"/>
              <a:cs typeface="Comic Sans MS Regular" panose="030F0702030302020204" charset="0"/>
            </a:endParaRPr>
          </a:p>
          <a:p>
            <a:pPr algn="l">
              <a:lnSpc>
                <a:spcPct val="150000"/>
              </a:lnSpc>
              <a:buSzTx/>
            </a:pPr>
            <a:r>
              <a:rPr lang="en-US" sz="2000">
                <a:solidFill>
                  <a:srgbClr val="FF0000"/>
                </a:solidFill>
                <a:latin typeface="Comic Sans MS Regular" panose="030F0702030302020204" charset="0"/>
                <a:cs typeface="Comic Sans MS Regular" panose="030F0702030302020204" charset="0"/>
              </a:rPr>
              <a:t>Food:</a:t>
            </a:r>
            <a:endParaRPr lang="en-US" sz="2000">
              <a:solidFill>
                <a:srgbClr val="FF0000"/>
              </a:solidFill>
              <a:latin typeface="Comic Sans MS Regular" panose="030F0702030302020204" charset="0"/>
              <a:cs typeface="Comic Sans MS Regular" panose="030F0702030302020204" charset="0"/>
            </a:endParaRPr>
          </a:p>
        </p:txBody>
      </p:sp>
      <p:sp>
        <p:nvSpPr>
          <p:cNvPr id="7" name="文本框 6"/>
          <p:cNvSpPr txBox="1"/>
          <p:nvPr/>
        </p:nvSpPr>
        <p:spPr>
          <a:xfrm>
            <a:off x="1620520" y="2994660"/>
            <a:ext cx="37071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walking, swimming, cycling...</a:t>
            </a:r>
            <a:endParaRPr lang="en-US" sz="2000">
              <a:solidFill>
                <a:srgbClr val="FF0000"/>
              </a:solidFill>
              <a:latin typeface="Comic Sans MS Regular" panose="030F0702030302020204" charset="0"/>
              <a:cs typeface="Comic Sans MS Regular" panose="030F0702030302020204" charset="0"/>
            </a:endParaRPr>
          </a:p>
        </p:txBody>
      </p:sp>
      <p:sp>
        <p:nvSpPr>
          <p:cNvPr id="8" name="文本框 7"/>
          <p:cNvSpPr txBox="1"/>
          <p:nvPr/>
        </p:nvSpPr>
        <p:spPr>
          <a:xfrm>
            <a:off x="1163320" y="3431540"/>
            <a:ext cx="50152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vegetables, fruit, fish, nuts, milk...</a:t>
            </a:r>
            <a:endParaRPr lang="en-US" sz="2000">
              <a:solidFill>
                <a:srgbClr val="FF0000"/>
              </a:solidFill>
              <a:latin typeface="Comic Sans MS Regular" panose="030F0702030302020204" charset="0"/>
              <a:cs typeface="Comic Sans MS Regular" panose="030F0702030302020204" charset="0"/>
            </a:endParaRPr>
          </a:p>
        </p:txBody>
      </p:sp>
      <p:sp>
        <p:nvSpPr>
          <p:cNvPr id="11" name="文本框 10"/>
          <p:cNvSpPr txBox="1"/>
          <p:nvPr/>
        </p:nvSpPr>
        <p:spPr>
          <a:xfrm>
            <a:off x="182880" y="3881120"/>
            <a:ext cx="5725160"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 can’t we do to make our heart healthier?</a:t>
            </a:r>
            <a:endParaRPr lang="en-US" altLang="zh-CN" sz="2000">
              <a:latin typeface="Comic Sans MS Regular" panose="030F0702030302020204" charset="0"/>
              <a:cs typeface="Comic Sans MS Regular" panose="030F0702030302020204" charset="0"/>
            </a:endParaRPr>
          </a:p>
        </p:txBody>
      </p:sp>
      <p:sp>
        <p:nvSpPr>
          <p:cNvPr id="15" name="文本框 14"/>
          <p:cNvSpPr txBox="1"/>
          <p:nvPr/>
        </p:nvSpPr>
        <p:spPr>
          <a:xfrm>
            <a:off x="266700" y="4330700"/>
            <a:ext cx="6414770" cy="706755"/>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We can’t smoke, have strong tea or coffee.</a:t>
            </a:r>
            <a:endParaRPr lang="en-US" sz="2000">
              <a:solidFill>
                <a:srgbClr val="FF0000"/>
              </a:solidFill>
              <a:latin typeface="Comic Sans MS Regular" panose="030F0702030302020204" charset="0"/>
              <a:cs typeface="Comic Sans MS Regular" panose="030F0702030302020204" charset="0"/>
            </a:endParaRPr>
          </a:p>
          <a:p>
            <a:pPr algn="l">
              <a:buSzTx/>
            </a:pPr>
            <a:r>
              <a:rPr lang="en-US" sz="2000">
                <a:solidFill>
                  <a:srgbClr val="FF0000"/>
                </a:solidFill>
                <a:latin typeface="Comic Sans MS Regular" panose="030F0702030302020204" charset="0"/>
                <a:cs typeface="Comic Sans MS Regular" panose="030F0702030302020204" charset="0"/>
              </a:rPr>
              <a:t>We can’t stay up too late </a:t>
            </a:r>
            <a:r>
              <a:rPr lang="en-US" sz="2000">
                <a:solidFill>
                  <a:srgbClr val="FF0000"/>
                </a:solidFill>
                <a:latin typeface="Comic Sans MS Regular" panose="030F0702030302020204" charset="0"/>
                <a:cs typeface="Comic Sans MS Regular" panose="030F0702030302020204" charset="0"/>
              </a:rPr>
              <a:t>either.</a:t>
            </a:r>
            <a:endParaRPr lang="en-US" sz="2000">
              <a:solidFill>
                <a:srgbClr val="FF0000"/>
              </a:solidFill>
              <a:latin typeface="Comic Sans MS Regular" panose="030F0702030302020204" charset="0"/>
              <a:cs typeface="Comic Sans MS Regular" panose="030F0702030302020204" charset="0"/>
            </a:endParaRPr>
          </a:p>
        </p:txBody>
      </p:sp>
      <p:sp>
        <p:nvSpPr>
          <p:cNvPr id="2" name="文本框 1"/>
          <p:cNvSpPr txBox="1"/>
          <p:nvPr/>
        </p:nvSpPr>
        <p:spPr>
          <a:xfrm>
            <a:off x="129540" y="608330"/>
            <a:ext cx="568769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What’s the largest muscle of the human body?</a:t>
            </a:r>
            <a:endParaRPr lang="en-US" altLang="zh-CN" sz="2000">
              <a:latin typeface="Comic Sans MS Regular" panose="030F0702030302020204" charset="0"/>
              <a:cs typeface="Comic Sans MS Regular" panose="030F0702030302020204" charset="0"/>
            </a:endParaRPr>
          </a:p>
        </p:txBody>
      </p:sp>
      <p:sp>
        <p:nvSpPr>
          <p:cNvPr id="3" name="文本框 2"/>
          <p:cNvSpPr txBox="1"/>
          <p:nvPr/>
        </p:nvSpPr>
        <p:spPr>
          <a:xfrm>
            <a:off x="224790" y="993775"/>
            <a:ext cx="3707130" cy="398780"/>
          </a:xfrm>
          <a:prstGeom prst="rect">
            <a:avLst/>
          </a:prstGeom>
          <a:noFill/>
        </p:spPr>
        <p:txBody>
          <a:bodyPr wrap="square" rtlCol="0">
            <a:spAutoFit/>
          </a:bodyPr>
          <a:p>
            <a:pPr algn="l">
              <a:buSzTx/>
            </a:pPr>
            <a:r>
              <a:rPr lang="en-US" sz="2000">
                <a:solidFill>
                  <a:srgbClr val="FF0000"/>
                </a:solidFill>
                <a:latin typeface="Comic Sans MS Regular" panose="030F0702030302020204" charset="0"/>
                <a:cs typeface="Comic Sans MS Regular" panose="030F0702030302020204" charset="0"/>
              </a:rPr>
              <a:t>The heart.</a:t>
            </a:r>
            <a:endParaRPr lang="en-US" sz="2000">
              <a:solidFill>
                <a:srgbClr val="FF0000"/>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dissolve">
                                      <p:cBhvr>
                                        <p:cTn id="10" dur="500"/>
                                        <p:tgtEl>
                                          <p:spTgt spid="2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dissolv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30"/>
                                        </p:tgtEl>
                                        <p:attrNameLst>
                                          <p:attrName>style.visibility</p:attrName>
                                        </p:attrNameLst>
                                      </p:cBhvr>
                                      <p:to>
                                        <p:strVal val="visible"/>
                                      </p:to>
                                    </p:set>
                                    <p:animEffect transition="in" filter="dissolve">
                                      <p:cBhvr>
                                        <p:cTn id="20" dur="500"/>
                                        <p:tgtEl>
                                          <p:spTgt spid="30"/>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5"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linds(vertical)">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dissolv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dissolv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dissolve">
                                      <p:cBhvr>
                                        <p:cTn id="40" dur="500"/>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dissolve">
                                      <p:cBhvr>
                                        <p:cTn id="45" dur="500"/>
                                        <p:tgtEl>
                                          <p:spTgt spid="7"/>
                                        </p:tgtEl>
                                      </p:cBhvr>
                                    </p:animEffect>
                                  </p:childTnLst>
                                </p:cTn>
                              </p:par>
                            </p:childTnLst>
                          </p:cTn>
                        </p:par>
                      </p:childTnLst>
                    </p:cTn>
                  </p:par>
                  <p:par>
                    <p:cTn id="46" fill="hold">
                      <p:stCondLst>
                        <p:cond delay="indefinite"/>
                      </p:stCondLst>
                      <p:childTnLst>
                        <p:par>
                          <p:cTn id="47" fill="hold">
                            <p:stCondLst>
                              <p:cond delay="0"/>
                            </p:stCondLst>
                            <p:childTnLst>
                              <p:par>
                                <p:cTn id="48" presetID="9"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dissolve">
                                      <p:cBhvr>
                                        <p:cTn id="50" dur="500"/>
                                        <p:tgtEl>
                                          <p:spTgt spid="8"/>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dissolve">
                                      <p:cBhvr>
                                        <p:cTn id="55" dur="500"/>
                                        <p:tgtEl>
                                          <p:spTgt spid="11"/>
                                        </p:tgtEl>
                                      </p:cBhvr>
                                    </p:animEffect>
                                  </p:childTnLst>
                                </p:cTn>
                              </p:par>
                            </p:childTnLst>
                          </p:cTn>
                        </p:par>
                      </p:childTnLst>
                    </p:cTn>
                  </p:par>
                  <p:par>
                    <p:cTn id="56" fill="hold">
                      <p:stCondLst>
                        <p:cond delay="indefinite"/>
                      </p:stCondLst>
                      <p:childTnLst>
                        <p:par>
                          <p:cTn id="57" fill="hold">
                            <p:stCondLst>
                              <p:cond delay="0"/>
                            </p:stCondLst>
                            <p:childTnLst>
                              <p:par>
                                <p:cTn id="58" presetID="9" presetClass="entr" presetSubtype="0"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dissolve">
                                      <p:cBhvr>
                                        <p:cTn id="6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0">
              <p:cMediaNode>
                <p:cTn id="61" fill="hold" display="1">
                  <p:stCondLst>
                    <p:cond delay="indefinite"/>
                  </p:stCondLst>
                </p:cTn>
                <p:tgtEl>
                  <p:spTgt spid="5"/>
                </p:tgtEl>
              </p:cMediaNode>
            </p:video>
            <p:seq concurrent="1" nextAc="seek">
              <p:cTn id="62" restart="whenNotActive" fill="hold" evtFilter="cancelBubble" nodeType="interactiveSeq">
                <p:stCondLst>
                  <p:cond evt="onClick" delay="0">
                    <p:tgtEl>
                      <p:spTgt spid="5"/>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additive="base">
                                        <p:cTn id="66" dur="1" fill="hold"/>
                                        <p:tgtEl>
                                          <p:spTgt spid="5"/>
                                        </p:tgtEl>
                                      </p:cBhvr>
                                    </p:cmd>
                                  </p:childTnLst>
                                </p:cTn>
                              </p:par>
                            </p:childTnLst>
                          </p:cTn>
                        </p:par>
                      </p:childTnLst>
                    </p:cTn>
                  </p:par>
                </p:childTnLst>
              </p:cTn>
              <p:nextCondLst>
                <p:cond evt="onClick" delay="0">
                  <p:tgtEl>
                    <p:spTgt spid="5"/>
                  </p:tgtEl>
                </p:cond>
              </p:nextCondLst>
            </p:seq>
          </p:childTnLst>
        </p:cTn>
      </p:par>
    </p:tnLst>
    <p:bldLst>
      <p:bldP spid="26" grpId="0"/>
      <p:bldP spid="30" grpId="0" bldLvl="0" animBg="1"/>
      <p:bldP spid="13" grpId="0"/>
      <p:bldP spid="4" grpId="0"/>
      <p:bldP spid="6" grpId="0"/>
      <p:bldP spid="7" grpId="0" bldLvl="0" animBg="1"/>
      <p:bldP spid="8" grpId="0" bldLvl="0" animBg="1"/>
      <p:bldP spid="11" grpId="0"/>
      <p:bldP spid="15" grpId="0"/>
      <p:bldP spid="2" grpId="0"/>
      <p:bldP spid="3" grpId="0" bldLvl="0" animBg="1"/>
    </p:bldLst>
  </p:timing>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236"/>
        <p:cNvGrpSpPr/>
        <p:nvPr/>
      </p:nvGrpSpPr>
      <p:grpSpPr>
        <a:xfrm>
          <a:off x="0" y="0"/>
          <a:ext cx="0" cy="0"/>
          <a:chOff x="0" y="0"/>
          <a:chExt cx="0" cy="0"/>
        </a:xfrm>
      </p:grpSpPr>
      <p:sp>
        <p:nvSpPr>
          <p:cNvPr id="238" name="Google Shape;238;p24"/>
          <p:cNvSpPr/>
          <p:nvPr/>
        </p:nvSpPr>
        <p:spPr>
          <a:xfrm flipH="1">
            <a:off x="-114796" y="1602852"/>
            <a:ext cx="3590417" cy="3590417"/>
          </a:xfrm>
          <a:custGeom>
            <a:avLst/>
            <a:gdLst/>
            <a:ahLst/>
            <a:cxnLst/>
            <a:rect l="l" t="t" r="r" b="b"/>
            <a:pathLst>
              <a:path w="7180834" h="7180834" extrusionOk="0">
                <a:moveTo>
                  <a:pt x="7180834" y="0"/>
                </a:moveTo>
                <a:lnTo>
                  <a:pt x="0" y="0"/>
                </a:lnTo>
                <a:lnTo>
                  <a:pt x="0" y="7180834"/>
                </a:lnTo>
                <a:lnTo>
                  <a:pt x="7180834" y="7180834"/>
                </a:lnTo>
                <a:lnTo>
                  <a:pt x="7180834" y="0"/>
                </a:lnTo>
                <a:close/>
              </a:path>
            </a:pathLst>
          </a:custGeom>
          <a:blipFill rotWithShape="1">
            <a:blip r:embed="rId1">
              <a:alphaModFix amt="50000"/>
            </a:blip>
            <a:stretch>
              <a:fillRect/>
            </a:stretch>
          </a:blipFill>
          <a:ln>
            <a:noFill/>
          </a:ln>
        </p:spPr>
      </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6" name="Google Shape;257;p24"/>
          <p:cNvSpPr txBox="1"/>
          <p:nvPr/>
        </p:nvSpPr>
        <p:spPr>
          <a:xfrm>
            <a:off x="4216400" y="139401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brain</a:t>
            </a:r>
            <a:endParaRPr lang="en-US" altLang="en-GB" sz="1800" b="0" i="0" u="none" strike="noStrike" cap="none">
              <a:solidFill>
                <a:srgbClr val="5763CF"/>
              </a:solidFill>
              <a:latin typeface="Paytone One"/>
              <a:ea typeface="Paytone One"/>
              <a:cs typeface="Paytone One"/>
              <a:sym typeface="Paytone One"/>
            </a:endParaRPr>
          </a:p>
        </p:txBody>
      </p:sp>
      <p:sp>
        <p:nvSpPr>
          <p:cNvPr id="7" name="Google Shape;259;p24"/>
          <p:cNvSpPr txBox="1"/>
          <p:nvPr/>
        </p:nvSpPr>
        <p:spPr>
          <a:xfrm>
            <a:off x="6467390" y="172548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stomach</a:t>
            </a:r>
            <a:endParaRPr lang="en-US" altLang="en-GB" sz="1800" b="0" i="0" u="none" strike="noStrike" cap="none">
              <a:solidFill>
                <a:srgbClr val="5763CF"/>
              </a:solidFill>
              <a:latin typeface="Paytone One"/>
              <a:ea typeface="Paytone One"/>
              <a:cs typeface="Paytone One"/>
              <a:sym typeface="Paytone One"/>
            </a:endParaRPr>
          </a:p>
        </p:txBody>
      </p:sp>
      <p:sp>
        <p:nvSpPr>
          <p:cNvPr id="9" name="Google Shape;257;p24"/>
          <p:cNvSpPr txBox="1"/>
          <p:nvPr/>
        </p:nvSpPr>
        <p:spPr>
          <a:xfrm>
            <a:off x="3896995" y="239223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heart</a:t>
            </a:r>
            <a:endParaRPr lang="en-US" altLang="en-GB" sz="1800" b="0" i="0" u="none" strike="noStrike" cap="none">
              <a:solidFill>
                <a:srgbClr val="5763CF"/>
              </a:solidFill>
              <a:latin typeface="Paytone One"/>
              <a:ea typeface="Paytone One"/>
              <a:cs typeface="Paytone One"/>
              <a:sym typeface="Paytone One"/>
            </a:endParaRPr>
          </a:p>
        </p:txBody>
      </p:sp>
      <p:sp>
        <p:nvSpPr>
          <p:cNvPr id="10" name="Google Shape;259;p24"/>
          <p:cNvSpPr txBox="1"/>
          <p:nvPr/>
        </p:nvSpPr>
        <p:spPr>
          <a:xfrm>
            <a:off x="6116235" y="281514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bones</a:t>
            </a:r>
            <a:endParaRPr lang="en-US" altLang="en-GB" sz="1800" b="0" i="0" u="none" strike="noStrike" cap="none">
              <a:solidFill>
                <a:srgbClr val="5763CF"/>
              </a:solidFill>
              <a:latin typeface="Paytone One"/>
              <a:ea typeface="Paytone One"/>
              <a:cs typeface="Paytone One"/>
              <a:sym typeface="Paytone One"/>
            </a:endParaRPr>
          </a:p>
        </p:txBody>
      </p:sp>
      <p:sp>
        <p:nvSpPr>
          <p:cNvPr id="11" name="Google Shape;261;p24"/>
          <p:cNvSpPr txBox="1"/>
          <p:nvPr/>
        </p:nvSpPr>
        <p:spPr>
          <a:xfrm>
            <a:off x="4328624" y="368255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5763CF"/>
                </a:solidFill>
                <a:latin typeface="Paytone One"/>
                <a:ea typeface="Paytone One"/>
                <a:cs typeface="Paytone One"/>
                <a:sym typeface="Paytone One"/>
              </a:rPr>
              <a:t>......</a:t>
            </a:r>
            <a:endParaRPr lang="en-US" altLang="en-GB" sz="1800" b="0" i="0" u="none" strike="noStrike" cap="none">
              <a:solidFill>
                <a:srgbClr val="5763CF"/>
              </a:solidFill>
              <a:latin typeface="Paytone One"/>
              <a:ea typeface="Paytone One"/>
              <a:cs typeface="Paytone One"/>
              <a:sym typeface="Paytone One"/>
            </a:endParaRPr>
          </a:p>
        </p:txBody>
      </p:sp>
      <p:pic>
        <p:nvPicPr>
          <p:cNvPr id="13" name="图片 12" descr="IMG_0308"/>
          <p:cNvPicPr>
            <a:picLocks noChangeAspect="1"/>
          </p:cNvPicPr>
          <p:nvPr/>
        </p:nvPicPr>
        <p:blipFill>
          <a:blip r:embed="rId2"/>
          <a:stretch>
            <a:fillRect/>
          </a:stretch>
        </p:blipFill>
        <p:spPr>
          <a:xfrm>
            <a:off x="0" y="0"/>
            <a:ext cx="3590290" cy="5144135"/>
          </a:xfrm>
          <a:prstGeom prst="rect">
            <a:avLst/>
          </a:prstGeom>
        </p:spPr>
      </p:pic>
      <p:sp>
        <p:nvSpPr>
          <p:cNvPr id="2" name="Google Shape;257;p24"/>
          <p:cNvSpPr txBox="1"/>
          <p:nvPr/>
        </p:nvSpPr>
        <p:spPr>
          <a:xfrm>
            <a:off x="4217670" y="1381948"/>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brain</a:t>
            </a:r>
            <a:endParaRPr lang="en-US" altLang="en-GB" sz="1800" b="0" i="0" u="none" strike="noStrike" cap="none">
              <a:solidFill>
                <a:schemeClr val="tx1"/>
              </a:solidFill>
              <a:latin typeface="Paytone One"/>
              <a:ea typeface="Paytone One"/>
              <a:cs typeface="Paytone One"/>
              <a:sym typeface="Paytone One"/>
            </a:endParaRPr>
          </a:p>
        </p:txBody>
      </p:sp>
      <p:sp>
        <p:nvSpPr>
          <p:cNvPr id="4" name="Google Shape;257;p24"/>
          <p:cNvSpPr txBox="1"/>
          <p:nvPr/>
        </p:nvSpPr>
        <p:spPr>
          <a:xfrm>
            <a:off x="3891280" y="239223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heart</a:t>
            </a:r>
            <a:endParaRPr lang="en-US" altLang="en-GB" sz="1800" b="0" i="0" u="none" strike="noStrike" cap="none">
              <a:solidFill>
                <a:schemeClr val="tx1"/>
              </a:solidFill>
              <a:latin typeface="Paytone One"/>
              <a:ea typeface="Paytone One"/>
              <a:cs typeface="Paytone One"/>
              <a:sym typeface="Paytone One"/>
            </a:endParaRPr>
          </a:p>
        </p:txBody>
      </p:sp>
      <p:sp>
        <p:nvSpPr>
          <p:cNvPr id="5" name="Google Shape;259;p24"/>
          <p:cNvSpPr txBox="1"/>
          <p:nvPr/>
        </p:nvSpPr>
        <p:spPr>
          <a:xfrm>
            <a:off x="6109250" y="281133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bones</a:t>
            </a:r>
            <a:endParaRPr lang="en-US" altLang="en-GB" sz="1800" b="0" i="0" u="none" strike="noStrike" cap="none">
              <a:solidFill>
                <a:schemeClr val="tx1"/>
              </a:solidFill>
              <a:latin typeface="Paytone One"/>
              <a:ea typeface="Paytone One"/>
              <a:cs typeface="Paytone One"/>
              <a:sym typeface="Paytone One"/>
            </a:endParaRPr>
          </a:p>
        </p:txBody>
      </p:sp>
      <p:sp>
        <p:nvSpPr>
          <p:cNvPr id="8" name="Google Shape;259;p24"/>
          <p:cNvSpPr txBox="1"/>
          <p:nvPr/>
        </p:nvSpPr>
        <p:spPr>
          <a:xfrm>
            <a:off x="4400465" y="3744783"/>
            <a:ext cx="2570650" cy="359410"/>
          </a:xfrm>
          <a:prstGeom prst="rect">
            <a:avLst/>
          </a:prstGeom>
          <a:solidFill>
            <a:schemeClr val="bg1"/>
          </a:solid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senses</a:t>
            </a:r>
            <a:endParaRPr lang="en-US" altLang="en-GB" sz="1800" b="0" i="0" u="none" strike="noStrike" cap="none">
              <a:solidFill>
                <a:schemeClr val="tx1"/>
              </a:solidFill>
              <a:latin typeface="Paytone One"/>
              <a:ea typeface="Paytone One"/>
              <a:cs typeface="Paytone One"/>
              <a:sym typeface="Paytone One"/>
            </a:endParaRPr>
          </a:p>
        </p:txBody>
      </p:sp>
      <p:sp>
        <p:nvSpPr>
          <p:cNvPr id="14" name="Google Shape;259;p24"/>
          <p:cNvSpPr txBox="1"/>
          <p:nvPr/>
        </p:nvSpPr>
        <p:spPr>
          <a:xfrm>
            <a:off x="6345555" y="3682365"/>
            <a:ext cx="323088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digestive system</a:t>
            </a:r>
            <a:endParaRPr lang="en-US" altLang="en-GB"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a:t>
            </a:r>
            <a:r>
              <a:rPr lang="zh-CN" altLang="en-US" sz="1800" b="0" i="0" u="none" strike="noStrike" cap="none">
                <a:solidFill>
                  <a:schemeClr val="tx1"/>
                </a:solidFill>
                <a:latin typeface="Paytone One"/>
                <a:ea typeface="Paytone One"/>
                <a:cs typeface="Paytone One"/>
                <a:sym typeface="Paytone One"/>
              </a:rPr>
              <a:t>消化系统</a:t>
            </a:r>
            <a:r>
              <a:rPr lang="en-US" altLang="en-GB" sz="1800" b="0" i="0" u="none" strike="noStrike" cap="none">
                <a:solidFill>
                  <a:schemeClr val="tx1"/>
                </a:solidFill>
                <a:latin typeface="Paytone One"/>
                <a:ea typeface="Paytone One"/>
                <a:cs typeface="Paytone One"/>
                <a:sym typeface="Paytone One"/>
              </a:rPr>
              <a:t>)</a:t>
            </a:r>
            <a:endParaRPr lang="en-US" altLang="en-GB" sz="1800" b="0" i="0" u="none" strike="noStrike" cap="none">
              <a:solidFill>
                <a:schemeClr val="tx1"/>
              </a:solidFill>
              <a:latin typeface="Paytone One"/>
              <a:ea typeface="Paytone One"/>
              <a:cs typeface="Paytone One"/>
              <a:sym typeface="Paytone One"/>
            </a:endParaRPr>
          </a:p>
        </p:txBody>
      </p:sp>
      <p:sp>
        <p:nvSpPr>
          <p:cNvPr id="16" name="Google Shape;255;p24"/>
          <p:cNvSpPr txBox="1"/>
          <p:nvPr/>
        </p:nvSpPr>
        <p:spPr>
          <a:xfrm>
            <a:off x="3710305" y="-6350"/>
            <a:ext cx="3582670" cy="692150"/>
          </a:xfrm>
          <a:prstGeom prst="rect">
            <a:avLst/>
          </a:prstGeom>
          <a:noFill/>
          <a:ln>
            <a:noFill/>
          </a:ln>
        </p:spPr>
        <p:txBody>
          <a:bodyPr spcFirstLastPara="1" wrap="square" lIns="0" tIns="0" rIns="0" bIns="0" anchor="ctr" anchorCtr="1">
            <a:spAutoFit/>
          </a:bodyPr>
          <a:p>
            <a:pPr marL="0" marR="0" lvl="0" indent="0" algn="ctr" rtl="0">
              <a:lnSpc>
                <a:spcPct val="100000"/>
              </a:lnSpc>
              <a:spcBef>
                <a:spcPts val="0"/>
              </a:spcBef>
              <a:spcAft>
                <a:spcPts val="0"/>
              </a:spcAft>
              <a:buNone/>
            </a:pPr>
            <a:r>
              <a:rPr lang="en-US" altLang="en-GB" sz="3200" b="1" i="0" u="none" strike="noStrike" cap="none">
                <a:solidFill>
                  <a:srgbClr val="FF0000"/>
                </a:solidFill>
                <a:latin typeface="Comic Sans MS Bold" panose="030F0702030302020204" charset="0"/>
                <a:ea typeface="Paytone One"/>
                <a:cs typeface="Comic Sans MS Bold" panose="030F0702030302020204" charset="0"/>
                <a:sym typeface="Paytone One"/>
              </a:rPr>
              <a:t>Look and guess</a:t>
            </a:r>
            <a:r>
              <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rPr>
              <a:t> </a:t>
            </a:r>
            <a:endParaRPr lang="en-US" altLang="en-GB" sz="4500" b="1" i="0" u="none" strike="noStrike" cap="none">
              <a:solidFill>
                <a:srgbClr val="FF0000"/>
              </a:solidFill>
              <a:latin typeface="Comic Sans MS Bold" panose="030F0702030302020204" charset="0"/>
              <a:ea typeface="Paytone One"/>
              <a:cs typeface="Comic Sans MS Bold" panose="030F0702030302020204" charset="0"/>
              <a:sym typeface="Paytone One"/>
            </a:endParaRPr>
          </a:p>
        </p:txBody>
      </p:sp>
      <p:sp>
        <p:nvSpPr>
          <p:cNvPr id="3" name="Google Shape;255;p24"/>
          <p:cNvSpPr txBox="1"/>
          <p:nvPr/>
        </p:nvSpPr>
        <p:spPr>
          <a:xfrm>
            <a:off x="3583305" y="622935"/>
            <a:ext cx="5500370" cy="692150"/>
          </a:xfrm>
          <a:prstGeom prst="rect">
            <a:avLst/>
          </a:prstGeom>
          <a:noFill/>
          <a:ln>
            <a:noFill/>
          </a:ln>
        </p:spPr>
        <p:txBody>
          <a:bodyPr spcFirstLastPara="1" wrap="square" lIns="0" tIns="0" rIns="0" bIns="0" anchor="t" anchorCtr="0">
            <a:spAutoFit/>
          </a:bodyPr>
          <a:p>
            <a:pPr marL="0" marR="0" lvl="0" indent="0" algn="ctr" rtl="0">
              <a:lnSpc>
                <a:spcPct val="100000"/>
              </a:lnSpc>
              <a:spcBef>
                <a:spcPts val="0"/>
              </a:spcBef>
              <a:spcAft>
                <a:spcPts val="0"/>
              </a:spcAft>
              <a:buNone/>
            </a:pPr>
            <a:r>
              <a:rPr lang="en-US" altLang="en-GB" sz="4000" b="0" i="0" u="none" strike="noStrike" cap="none">
                <a:solidFill>
                  <a:srgbClr val="5763CF"/>
                </a:solidFill>
                <a:latin typeface="Paytone One"/>
                <a:ea typeface="Paytone One"/>
                <a:cs typeface="Paytone One"/>
                <a:sym typeface="Paytone One"/>
              </a:rPr>
              <a:t>What will we learn?</a:t>
            </a:r>
            <a:r>
              <a:rPr lang="en-US" altLang="en-GB" sz="4500" b="0" i="0" u="none" strike="noStrike" cap="none">
                <a:solidFill>
                  <a:srgbClr val="5763CF"/>
                </a:solidFill>
                <a:latin typeface="Paytone One"/>
                <a:ea typeface="Paytone One"/>
                <a:cs typeface="Paytone One"/>
                <a:sym typeface="Paytone One"/>
              </a:rPr>
              <a:t> </a:t>
            </a:r>
            <a:endParaRPr lang="en-US" altLang="en-GB" sz="4500" b="0" i="0" u="none" strike="noStrike" cap="none">
              <a:solidFill>
                <a:srgbClr val="5763CF"/>
              </a:solidFill>
              <a:latin typeface="Paytone One"/>
              <a:ea typeface="Paytone One"/>
              <a:cs typeface="Paytone One"/>
              <a:sym typeface="Paytone One"/>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xit" presetSubtype="21" fill="hold" grpId="0" nodeType="clickEffect">
                                  <p:stCondLst>
                                    <p:cond delay="0"/>
                                  </p:stCondLst>
                                  <p:childTnLst>
                                    <p:animEffect transition="out" filter="barn(inVertic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linds(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blinds(horizontal)">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4" grpId="1"/>
      <p:bldP spid="5" grpId="0"/>
      <p:bldP spid="5" grpId="1"/>
      <p:bldP spid="8" grpId="0" bldLvl="0" animBg="1"/>
      <p:bldP spid="8" grpId="1"/>
      <p:bldP spid="14" grpId="0"/>
      <p:bldP spid="14" grpId="1"/>
      <p:bldP spid="7" grpId="0"/>
      <p:bldP spid="7" grpId="1"/>
    </p:bldLst>
  </p:timing>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236"/>
        <p:cNvGrpSpPr/>
        <p:nvPr/>
      </p:nvGrpSpPr>
      <p:grpSpPr>
        <a:xfrm>
          <a:off x="0" y="0"/>
          <a:ext cx="0" cy="0"/>
          <a:chOff x="0" y="0"/>
          <a:chExt cx="0" cy="0"/>
        </a:xfrm>
      </p:grpSpPr>
      <p:sp>
        <p:nvSpPr>
          <p:cNvPr id="237" name="Google Shape;237;p24"/>
          <p:cNvSpPr/>
          <p:nvPr/>
        </p:nvSpPr>
        <p:spPr>
          <a:xfrm>
            <a:off x="5726530" y="1257592"/>
            <a:ext cx="3671588" cy="4045827"/>
          </a:xfrm>
          <a:custGeom>
            <a:avLst/>
            <a:gdLst/>
            <a:ahLst/>
            <a:cxnLst/>
            <a:rect l="l" t="t" r="r" b="b"/>
            <a:pathLst>
              <a:path w="7343175" h="8091653" extrusionOk="0">
                <a:moveTo>
                  <a:pt x="0" y="0"/>
                </a:moveTo>
                <a:lnTo>
                  <a:pt x="7343176" y="0"/>
                </a:lnTo>
                <a:lnTo>
                  <a:pt x="7343176" y="8091654"/>
                </a:lnTo>
                <a:lnTo>
                  <a:pt x="0" y="8091654"/>
                </a:lnTo>
                <a:lnTo>
                  <a:pt x="0" y="0"/>
                </a:lnTo>
                <a:close/>
              </a:path>
            </a:pathLst>
          </a:custGeom>
          <a:blipFill rotWithShape="1">
            <a:blip r:embed="rId1">
              <a:alphaModFix amt="50000"/>
            </a:blip>
            <a:stretch>
              <a:fillRect/>
            </a:stretch>
          </a:blipFill>
          <a:ln>
            <a:noFill/>
          </a:ln>
        </p:spPr>
      </p:sp>
      <p:sp>
        <p:nvSpPr>
          <p:cNvPr id="238" name="Google Shape;238;p24"/>
          <p:cNvSpPr/>
          <p:nvPr/>
        </p:nvSpPr>
        <p:spPr>
          <a:xfrm flipH="1">
            <a:off x="-114796" y="1602852"/>
            <a:ext cx="3590417" cy="3590417"/>
          </a:xfrm>
          <a:custGeom>
            <a:avLst/>
            <a:gdLst/>
            <a:ahLst/>
            <a:cxnLst/>
            <a:rect l="l" t="t" r="r" b="b"/>
            <a:pathLst>
              <a:path w="7180834" h="7180834" extrusionOk="0">
                <a:moveTo>
                  <a:pt x="7180834" y="0"/>
                </a:moveTo>
                <a:lnTo>
                  <a:pt x="0" y="0"/>
                </a:lnTo>
                <a:lnTo>
                  <a:pt x="0" y="7180834"/>
                </a:lnTo>
                <a:lnTo>
                  <a:pt x="7180834" y="7180834"/>
                </a:lnTo>
                <a:lnTo>
                  <a:pt x="7180834" y="0"/>
                </a:lnTo>
                <a:close/>
              </a:path>
            </a:pathLst>
          </a:custGeom>
          <a:blipFill rotWithShape="1">
            <a:blip r:embed="rId2">
              <a:alphaModFix amt="50000"/>
            </a:blip>
            <a:stretch>
              <a:fillRect/>
            </a:stretch>
          </a:blipFill>
          <a:ln>
            <a:noFill/>
          </a:ln>
        </p:spPr>
      </p:sp>
      <p:grpSp>
        <p:nvGrpSpPr>
          <p:cNvPr id="239" name="Google Shape;239;p24"/>
          <p:cNvGrpSpPr/>
          <p:nvPr/>
        </p:nvGrpSpPr>
        <p:grpSpPr>
          <a:xfrm>
            <a:off x="7722453" y="200878"/>
            <a:ext cx="465210" cy="467295"/>
            <a:chOff x="1813" y="0"/>
            <a:chExt cx="809173" cy="812800"/>
          </a:xfrm>
        </p:grpSpPr>
        <p:sp>
          <p:nvSpPr>
            <p:cNvPr id="240" name="Google Shape;240;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1" name="Google Shape;241;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2" name="Google Shape;242;p24"/>
          <p:cNvGrpSpPr/>
          <p:nvPr/>
        </p:nvGrpSpPr>
        <p:grpSpPr>
          <a:xfrm>
            <a:off x="7864195" y="789846"/>
            <a:ext cx="225758" cy="226770"/>
            <a:chOff x="1813" y="0"/>
            <a:chExt cx="809173" cy="812800"/>
          </a:xfrm>
        </p:grpSpPr>
        <p:sp>
          <p:nvSpPr>
            <p:cNvPr id="243" name="Google Shape;243;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4" name="Google Shape;244;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5" name="Google Shape;245;p24"/>
          <p:cNvGrpSpPr/>
          <p:nvPr/>
        </p:nvGrpSpPr>
        <p:grpSpPr>
          <a:xfrm>
            <a:off x="8104952" y="1080051"/>
            <a:ext cx="167508" cy="168259"/>
            <a:chOff x="1813" y="0"/>
            <a:chExt cx="809173" cy="812800"/>
          </a:xfrm>
        </p:grpSpPr>
        <p:sp>
          <p:nvSpPr>
            <p:cNvPr id="246" name="Google Shape;246;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47" name="Google Shape;247;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48" name="Google Shape;248;p24"/>
          <p:cNvGrpSpPr/>
          <p:nvPr/>
        </p:nvGrpSpPr>
        <p:grpSpPr>
          <a:xfrm>
            <a:off x="8273405" y="499915"/>
            <a:ext cx="254342" cy="255482"/>
            <a:chOff x="1813" y="0"/>
            <a:chExt cx="809173" cy="812800"/>
          </a:xfrm>
        </p:grpSpPr>
        <p:sp>
          <p:nvSpPr>
            <p:cNvPr id="249" name="Google Shape;249;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9DBEA">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0" name="Google Shape;250;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251" name="Google Shape;251;p24"/>
          <p:cNvGrpSpPr/>
          <p:nvPr/>
        </p:nvGrpSpPr>
        <p:grpSpPr>
          <a:xfrm>
            <a:off x="8273120" y="789846"/>
            <a:ext cx="127171" cy="127741"/>
            <a:chOff x="1813" y="0"/>
            <a:chExt cx="809173" cy="812800"/>
          </a:xfrm>
        </p:grpSpPr>
        <p:sp>
          <p:nvSpPr>
            <p:cNvPr id="252" name="Google Shape;252;p24"/>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alpha val="49803"/>
              </a:srgbClr>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253" name="Google Shape;253;p24"/>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7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12" name="Google Shape;255;p24"/>
          <p:cNvSpPr txBox="1"/>
          <p:nvPr/>
        </p:nvSpPr>
        <p:spPr>
          <a:xfrm>
            <a:off x="3583305" y="368935"/>
            <a:ext cx="5500370" cy="692150"/>
          </a:xfrm>
          <a:prstGeom prst="rect">
            <a:avLst/>
          </a:prstGeom>
          <a:noFill/>
          <a:ln>
            <a:noFill/>
          </a:ln>
        </p:spPr>
        <p:txBody>
          <a:bodyPr spcFirstLastPara="1" wrap="square" lIns="0" tIns="0" rIns="0" bIns="0" anchor="t" anchorCtr="0">
            <a:spAutoFit/>
          </a:bodyPr>
          <a:p>
            <a:pPr marL="0" marR="0" lvl="0" indent="0" algn="ctr" rtl="0">
              <a:lnSpc>
                <a:spcPct val="100000"/>
              </a:lnSpc>
              <a:spcBef>
                <a:spcPts val="0"/>
              </a:spcBef>
              <a:spcAft>
                <a:spcPts val="0"/>
              </a:spcAft>
              <a:buNone/>
            </a:pPr>
            <a:r>
              <a:rPr lang="en-US" altLang="en-GB" sz="4000" b="0" i="0" u="none" strike="noStrike" cap="none">
                <a:solidFill>
                  <a:srgbClr val="5763CF"/>
                </a:solidFill>
                <a:latin typeface="Paytone One"/>
                <a:ea typeface="Paytone One"/>
                <a:cs typeface="Paytone One"/>
                <a:sym typeface="Paytone One"/>
              </a:rPr>
              <a:t>What will we learn?</a:t>
            </a:r>
            <a:r>
              <a:rPr lang="en-US" altLang="en-GB" sz="4500" b="0" i="0" u="none" strike="noStrike" cap="none">
                <a:solidFill>
                  <a:srgbClr val="5763CF"/>
                </a:solidFill>
                <a:latin typeface="Paytone One"/>
                <a:ea typeface="Paytone One"/>
                <a:cs typeface="Paytone One"/>
                <a:sym typeface="Paytone One"/>
              </a:rPr>
              <a:t> </a:t>
            </a:r>
            <a:endParaRPr lang="en-US" altLang="en-GB" sz="4500" b="0" i="0" u="none" strike="noStrike" cap="none">
              <a:solidFill>
                <a:srgbClr val="5763CF"/>
              </a:solidFill>
              <a:latin typeface="Paytone One"/>
              <a:ea typeface="Paytone One"/>
              <a:cs typeface="Paytone One"/>
              <a:sym typeface="Paytone One"/>
            </a:endParaRPr>
          </a:p>
        </p:txBody>
      </p:sp>
      <p:pic>
        <p:nvPicPr>
          <p:cNvPr id="13" name="图片 12" descr="IMG_0308"/>
          <p:cNvPicPr>
            <a:picLocks noChangeAspect="1"/>
          </p:cNvPicPr>
          <p:nvPr/>
        </p:nvPicPr>
        <p:blipFill>
          <a:blip r:embed="rId3"/>
          <a:stretch>
            <a:fillRect/>
          </a:stretch>
        </p:blipFill>
        <p:spPr>
          <a:xfrm>
            <a:off x="0" y="0"/>
            <a:ext cx="3590290" cy="5144135"/>
          </a:xfrm>
          <a:prstGeom prst="rect">
            <a:avLst/>
          </a:prstGeom>
        </p:spPr>
      </p:pic>
      <p:sp>
        <p:nvSpPr>
          <p:cNvPr id="15" name="Google Shape;257;p24"/>
          <p:cNvSpPr txBox="1"/>
          <p:nvPr/>
        </p:nvSpPr>
        <p:spPr>
          <a:xfrm>
            <a:off x="4217670" y="1381948"/>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brain</a:t>
            </a:r>
            <a:endParaRPr lang="en-US" altLang="en-GB" sz="1800" b="0" i="0" u="none" strike="noStrike" cap="none">
              <a:solidFill>
                <a:schemeClr val="tx1"/>
              </a:solidFill>
              <a:latin typeface="Paytone One"/>
              <a:ea typeface="Paytone One"/>
              <a:cs typeface="Paytone One"/>
              <a:sym typeface="Paytone One"/>
            </a:endParaRPr>
          </a:p>
        </p:txBody>
      </p:sp>
      <p:sp>
        <p:nvSpPr>
          <p:cNvPr id="17" name="Google Shape;257;p24"/>
          <p:cNvSpPr txBox="1"/>
          <p:nvPr/>
        </p:nvSpPr>
        <p:spPr>
          <a:xfrm>
            <a:off x="3891280" y="2392233"/>
            <a:ext cx="2570651"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heart</a:t>
            </a:r>
            <a:endParaRPr lang="en-US" altLang="en-GB" sz="1800" b="0" i="0" u="none" strike="noStrike" cap="none">
              <a:solidFill>
                <a:schemeClr val="tx1"/>
              </a:solidFill>
              <a:latin typeface="Paytone One"/>
              <a:ea typeface="Paytone One"/>
              <a:cs typeface="Paytone One"/>
              <a:sym typeface="Paytone One"/>
            </a:endParaRPr>
          </a:p>
        </p:txBody>
      </p:sp>
      <p:sp>
        <p:nvSpPr>
          <p:cNvPr id="18" name="Google Shape;259;p24"/>
          <p:cNvSpPr txBox="1"/>
          <p:nvPr/>
        </p:nvSpPr>
        <p:spPr>
          <a:xfrm>
            <a:off x="6109250" y="281133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bones</a:t>
            </a:r>
            <a:endParaRPr lang="en-US" altLang="en-GB" sz="1800" b="0" i="0" u="none" strike="noStrike" cap="none">
              <a:solidFill>
                <a:schemeClr val="tx1"/>
              </a:solidFill>
              <a:latin typeface="Paytone One"/>
              <a:ea typeface="Paytone One"/>
              <a:cs typeface="Paytone One"/>
              <a:sym typeface="Paytone One"/>
            </a:endParaRPr>
          </a:p>
        </p:txBody>
      </p:sp>
      <p:sp>
        <p:nvSpPr>
          <p:cNvPr id="19" name="Google Shape;259;p24"/>
          <p:cNvSpPr txBox="1"/>
          <p:nvPr/>
        </p:nvSpPr>
        <p:spPr>
          <a:xfrm>
            <a:off x="4400465" y="374478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senses</a:t>
            </a:r>
            <a:endParaRPr lang="en-US" altLang="en-GB" sz="1800" b="0" i="0" u="none" strike="noStrike" cap="none">
              <a:solidFill>
                <a:schemeClr val="tx1"/>
              </a:solidFill>
              <a:latin typeface="Paytone One"/>
              <a:ea typeface="Paytone One"/>
              <a:cs typeface="Paytone One"/>
              <a:sym typeface="Paytone One"/>
            </a:endParaRPr>
          </a:p>
        </p:txBody>
      </p:sp>
      <p:sp>
        <p:nvSpPr>
          <p:cNvPr id="20" name="Google Shape;259;p24"/>
          <p:cNvSpPr txBox="1"/>
          <p:nvPr/>
        </p:nvSpPr>
        <p:spPr>
          <a:xfrm>
            <a:off x="6276890" y="3682553"/>
            <a:ext cx="257065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digestive system(</a:t>
            </a:r>
            <a:r>
              <a:rPr lang="zh-CN" altLang="en-US" sz="1800" b="0" i="0" u="none" strike="noStrike" cap="none">
                <a:solidFill>
                  <a:schemeClr val="tx1"/>
                </a:solidFill>
                <a:latin typeface="Paytone One"/>
                <a:ea typeface="Paytone One"/>
                <a:cs typeface="Paytone One"/>
                <a:sym typeface="Paytone One"/>
              </a:rPr>
              <a:t>消化系统</a:t>
            </a:r>
            <a:r>
              <a:rPr lang="en-US" altLang="en-GB" sz="1800" b="0" i="0" u="none" strike="noStrike" cap="none">
                <a:solidFill>
                  <a:schemeClr val="tx1"/>
                </a:solidFill>
                <a:latin typeface="Paytone One"/>
                <a:ea typeface="Paytone One"/>
                <a:cs typeface="Paytone One"/>
                <a:sym typeface="Paytone One"/>
              </a:rPr>
              <a:t>)</a:t>
            </a:r>
            <a:endParaRPr lang="en-US" altLang="en-GB" sz="1800" b="0" i="0" u="none" strike="noStrike" cap="none">
              <a:solidFill>
                <a:schemeClr val="tx1"/>
              </a:solidFill>
              <a:latin typeface="Paytone One"/>
              <a:ea typeface="Paytone One"/>
              <a:cs typeface="Paytone One"/>
              <a:sym typeface="Paytone One"/>
            </a:endParaRPr>
          </a:p>
        </p:txBody>
      </p:sp>
      <p:sp>
        <p:nvSpPr>
          <p:cNvPr id="24" name="左大括号 23"/>
          <p:cNvSpPr/>
          <p:nvPr/>
        </p:nvSpPr>
        <p:spPr>
          <a:xfrm>
            <a:off x="5401310" y="1506855"/>
            <a:ext cx="319405" cy="2175510"/>
          </a:xfrm>
          <a:prstGeom prst="leftBrace">
            <a:avLst/>
          </a:prstGeom>
        </p:spPr>
        <p:style>
          <a:lnRef idx="3">
            <a:schemeClr val="dk1"/>
          </a:lnRef>
          <a:fillRef idx="0">
            <a:schemeClr val="dk1"/>
          </a:fillRef>
          <a:effectRef idx="2">
            <a:schemeClr val="dk1"/>
          </a:effectRef>
          <a:fontRef idx="minor">
            <a:schemeClr val="tx1"/>
          </a:fontRef>
        </p:style>
        <p:txBody>
          <a:bodyPr rtlCol="0" anchor="ctr"/>
          <a:p>
            <a:pPr algn="ctr"/>
            <a:endParaRPr lang="zh-CN" altLang="en-US"/>
          </a:p>
        </p:txBody>
      </p:sp>
      <p:sp>
        <p:nvSpPr>
          <p:cNvPr id="25" name="Google Shape;259;p24"/>
          <p:cNvSpPr txBox="1"/>
          <p:nvPr/>
        </p:nvSpPr>
        <p:spPr>
          <a:xfrm>
            <a:off x="3282865" y="2164268"/>
            <a:ext cx="2570650"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the </a:t>
            </a:r>
            <a:r>
              <a:rPr lang="en-US" sz="1800" b="0" i="0" u="none" strike="noStrike" cap="none">
                <a:solidFill>
                  <a:schemeClr val="tx1"/>
                </a:solidFill>
                <a:latin typeface="Paytone One"/>
                <a:ea typeface="Paytone One"/>
                <a:cs typeface="Paytone One"/>
                <a:sym typeface="Paytone One"/>
              </a:rPr>
              <a:t>human body</a:t>
            </a: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altLang="zh-CN" sz="1800" b="0" i="0" u="none" strike="noStrike" cap="none">
              <a:solidFill>
                <a:schemeClr val="tx1"/>
              </a:solidFill>
              <a:latin typeface="Paytone One"/>
              <a:ea typeface="宋体" charset="0"/>
              <a:cs typeface="Paytone One"/>
              <a:sym typeface="Paytone One"/>
            </a:endParaRPr>
          </a:p>
        </p:txBody>
      </p:sp>
      <p:sp>
        <p:nvSpPr>
          <p:cNvPr id="26" name="Google Shape;259;p24"/>
          <p:cNvSpPr txBox="1"/>
          <p:nvPr/>
        </p:nvSpPr>
        <p:spPr>
          <a:xfrm>
            <a:off x="5183420" y="162896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para2-3</a:t>
            </a:r>
            <a:endParaRPr lang="en-US" altLang="en-GB" sz="1800" b="0" i="0" u="none" strike="noStrike" cap="none">
              <a:solidFill>
                <a:srgbClr val="0070C0"/>
              </a:solidFill>
              <a:latin typeface="Paytone One"/>
              <a:ea typeface="Paytone One"/>
              <a:cs typeface="Paytone One"/>
              <a:sym typeface="Paytone One"/>
            </a:endParaRPr>
          </a:p>
        </p:txBody>
      </p:sp>
      <p:sp>
        <p:nvSpPr>
          <p:cNvPr id="27" name="Google Shape;259;p24"/>
          <p:cNvSpPr txBox="1"/>
          <p:nvPr/>
        </p:nvSpPr>
        <p:spPr>
          <a:xfrm>
            <a:off x="5193580" y="2791648"/>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para4</a:t>
            </a:r>
            <a:endParaRPr lang="en-US" altLang="en-GB" sz="1800" b="0" i="0" u="none" strike="noStrike" cap="none">
              <a:solidFill>
                <a:srgbClr val="0070C0"/>
              </a:solidFill>
              <a:latin typeface="Paytone One"/>
              <a:ea typeface="Paytone One"/>
              <a:cs typeface="Paytone One"/>
              <a:sym typeface="Paytone One"/>
            </a:endParaRPr>
          </a:p>
        </p:txBody>
      </p:sp>
      <p:sp>
        <p:nvSpPr>
          <p:cNvPr id="28" name="Google Shape;259;p24"/>
          <p:cNvSpPr txBox="1"/>
          <p:nvPr/>
        </p:nvSpPr>
        <p:spPr>
          <a:xfrm>
            <a:off x="5218980" y="340061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para5-10</a:t>
            </a:r>
            <a:endParaRPr lang="en-US" altLang="en-GB" sz="1800" b="0" i="0" u="none" strike="noStrike" cap="none">
              <a:solidFill>
                <a:srgbClr val="0070C0"/>
              </a:solidFill>
              <a:latin typeface="Paytone One"/>
              <a:ea typeface="Paytone One"/>
              <a:cs typeface="Paytone One"/>
              <a:sym typeface="Paytone One"/>
            </a:endParaRPr>
          </a:p>
        </p:txBody>
      </p:sp>
      <p:sp>
        <p:nvSpPr>
          <p:cNvPr id="29" name="Google Shape;259;p24"/>
          <p:cNvSpPr txBox="1"/>
          <p:nvPr/>
        </p:nvSpPr>
        <p:spPr>
          <a:xfrm>
            <a:off x="7223675" y="162769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para11</a:t>
            </a:r>
            <a:endParaRPr lang="en-US" altLang="en-GB" sz="1800" b="0" i="0" u="none" strike="noStrike" cap="none">
              <a:solidFill>
                <a:srgbClr val="0070C0"/>
              </a:solidFill>
              <a:latin typeface="Paytone One"/>
              <a:ea typeface="Paytone One"/>
              <a:cs typeface="Paytone One"/>
              <a:sym typeface="Paytone One"/>
            </a:endParaRPr>
          </a:p>
        </p:txBody>
      </p:sp>
      <p:sp>
        <p:nvSpPr>
          <p:cNvPr id="30" name="Google Shape;259;p24"/>
          <p:cNvSpPr txBox="1"/>
          <p:nvPr/>
        </p:nvSpPr>
        <p:spPr>
          <a:xfrm>
            <a:off x="7232565" y="275418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para12</a:t>
            </a:r>
            <a:endParaRPr lang="en-US" altLang="en-GB" sz="1800" b="0" i="0" u="none" strike="noStrike" cap="none">
              <a:solidFill>
                <a:srgbClr val="0070C0"/>
              </a:solidFill>
              <a:latin typeface="Paytone One"/>
              <a:ea typeface="Paytone One"/>
              <a:cs typeface="Paytone One"/>
              <a:sym typeface="Paytone One"/>
            </a:endParaRPr>
          </a:p>
        </p:txBody>
      </p:sp>
      <p:sp>
        <p:nvSpPr>
          <p:cNvPr id="32" name="Google Shape;259;p24"/>
          <p:cNvSpPr txBox="1"/>
          <p:nvPr/>
        </p:nvSpPr>
        <p:spPr>
          <a:xfrm>
            <a:off x="3333665" y="2736403"/>
            <a:ext cx="2570650"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rgbClr val="0070C0"/>
                </a:solidFill>
                <a:latin typeface="Paytone One"/>
                <a:ea typeface="Paytone One"/>
                <a:cs typeface="Paytone One"/>
                <a:sym typeface="Paytone One"/>
              </a:rPr>
              <a:t>para1</a:t>
            </a:r>
            <a:endParaRPr lang="en-US" altLang="en-GB" sz="1800" b="0" i="0" u="none" strike="noStrike" cap="none">
              <a:solidFill>
                <a:srgbClr val="0070C0"/>
              </a:solidFill>
              <a:latin typeface="Paytone One"/>
              <a:ea typeface="Paytone One"/>
              <a:cs typeface="Paytone One"/>
              <a:sym typeface="Paytone One"/>
            </a:endParaRPr>
          </a:p>
        </p:txBody>
      </p:sp>
      <p:sp>
        <p:nvSpPr>
          <p:cNvPr id="34" name="Google Shape;259;p24"/>
          <p:cNvSpPr txBox="1"/>
          <p:nvPr/>
        </p:nvSpPr>
        <p:spPr>
          <a:xfrm>
            <a:off x="3590290" y="4445000"/>
            <a:ext cx="5399405"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Tip1 :  Read the </a:t>
            </a:r>
            <a:r>
              <a:rPr lang="en-US" altLang="en-GB" sz="1800" b="0" i="0" u="none" strike="noStrike" cap="none">
                <a:solidFill>
                  <a:schemeClr val="tx1"/>
                </a:solidFill>
                <a:latin typeface="Paytone One"/>
                <a:ea typeface="Paytone One"/>
                <a:cs typeface="Paytone One"/>
                <a:sym typeface="Paytone One"/>
              </a:rPr>
              <a:t>subheadings(</a:t>
            </a:r>
            <a:r>
              <a:rPr lang="zh-CN" altLang="en-US" sz="1800" b="0" i="0" u="none" strike="noStrike" cap="none">
                <a:solidFill>
                  <a:schemeClr val="tx1"/>
                </a:solidFill>
                <a:latin typeface="Paytone One"/>
                <a:ea typeface="Paytone One"/>
                <a:cs typeface="Paytone One"/>
                <a:sym typeface="Paytone One"/>
              </a:rPr>
              <a:t>小标题</a:t>
            </a:r>
            <a:r>
              <a:rPr lang="en-US" altLang="en-GB" sz="1800" b="0" i="0" u="none" strike="noStrike" cap="none">
                <a:solidFill>
                  <a:schemeClr val="tx1"/>
                </a:solidFill>
                <a:latin typeface="Paytone One"/>
                <a:ea typeface="Paytone One"/>
                <a:cs typeface="Paytone One"/>
                <a:sym typeface="Paytone One"/>
              </a:rPr>
              <a:t>) to get information quickly</a:t>
            </a:r>
            <a:endParaRPr lang="en-US" sz="1800" b="0" i="0" u="none" strike="noStrike" cap="none">
              <a:solidFill>
                <a:schemeClr val="tx1"/>
              </a:solidFill>
              <a:latin typeface="Paytone One"/>
              <a:ea typeface="Paytone One"/>
              <a:cs typeface="Paytone One"/>
              <a:sym typeface="Paytone One"/>
            </a:endParaRPr>
          </a:p>
        </p:txBody>
      </p:sp>
      <p:sp>
        <p:nvSpPr>
          <p:cNvPr id="35" name="Google Shape;259;p24"/>
          <p:cNvSpPr txBox="1"/>
          <p:nvPr/>
        </p:nvSpPr>
        <p:spPr>
          <a:xfrm>
            <a:off x="3744595" y="4458335"/>
            <a:ext cx="5399405" cy="71882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altLang="en-GB" sz="1800" b="0" i="0" u="none" strike="noStrike" cap="none">
                <a:solidFill>
                  <a:schemeClr val="tx1"/>
                </a:solidFill>
                <a:latin typeface="Paytone One"/>
                <a:ea typeface="Paytone One"/>
                <a:cs typeface="Paytone One"/>
                <a:sym typeface="Paytone One"/>
              </a:rPr>
              <a:t>Tip2 :  Read the </a:t>
            </a:r>
            <a:r>
              <a:rPr lang="en-US" sz="1800" b="0" i="0" u="none" strike="noStrike" cap="none">
                <a:solidFill>
                  <a:schemeClr val="tx1"/>
                </a:solidFill>
                <a:latin typeface="Paytone One"/>
                <a:ea typeface="Paytone One"/>
                <a:cs typeface="Paytone One"/>
                <a:sym typeface="Paytone One"/>
              </a:rPr>
              <a:t>first paragraph(</a:t>
            </a:r>
            <a:r>
              <a:rPr lang="zh-CN" altLang="en-US" sz="1800" b="0" i="0" u="none" strike="noStrike" cap="none">
                <a:solidFill>
                  <a:schemeClr val="tx1"/>
                </a:solidFill>
                <a:latin typeface="Paytone One"/>
                <a:ea typeface="Paytone One"/>
                <a:cs typeface="Paytone One"/>
                <a:sym typeface="Paytone One"/>
              </a:rPr>
              <a:t>小节</a:t>
            </a:r>
            <a:r>
              <a:rPr lang="en-US" sz="1800" b="0" i="0" u="none" strike="noStrike" cap="none">
                <a:solidFill>
                  <a:schemeClr val="tx1"/>
                </a:solidFill>
                <a:latin typeface="Paytone One"/>
                <a:ea typeface="Paytone One"/>
                <a:cs typeface="Paytone One"/>
                <a:sym typeface="Paytone One"/>
              </a:rPr>
              <a:t>)</a:t>
            </a:r>
            <a:r>
              <a:rPr lang="en-US" altLang="en-GB" sz="1800" b="0" i="0" u="none" strike="noStrike" cap="none">
                <a:solidFill>
                  <a:schemeClr val="tx1"/>
                </a:solidFill>
                <a:latin typeface="Paytone One"/>
                <a:ea typeface="Paytone One"/>
                <a:cs typeface="Paytone One"/>
                <a:sym typeface="Paytone One"/>
              </a:rPr>
              <a:t> to get the main idea quickly</a:t>
            </a:r>
            <a:endParaRPr lang="en-US" sz="1800" b="0" i="0" u="none" strike="noStrike" cap="none">
              <a:solidFill>
                <a:schemeClr val="tx1"/>
              </a:solidFill>
              <a:latin typeface="Paytone One"/>
              <a:ea typeface="Paytone One"/>
              <a:cs typeface="Paytone One"/>
              <a:sym typeface="Paytone One"/>
            </a:endParaRPr>
          </a:p>
        </p:txBody>
      </p:sp>
      <p:sp>
        <p:nvSpPr>
          <p:cNvPr id="2" name="Google Shape;259;p24"/>
          <p:cNvSpPr txBox="1"/>
          <p:nvPr/>
        </p:nvSpPr>
        <p:spPr>
          <a:xfrm>
            <a:off x="2639060" y="2495550"/>
            <a:ext cx="3935095" cy="359410"/>
          </a:xfrm>
          <a:prstGeom prst="rect">
            <a:avLst/>
          </a:prstGeom>
          <a:noFill/>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r>
              <a:rPr lang="en-US" sz="1800" b="0" i="0" u="none" strike="noStrike" cap="none">
                <a:solidFill>
                  <a:srgbClr val="0070C0"/>
                </a:solidFill>
                <a:latin typeface="Paytone One"/>
                <a:ea typeface="Paytone One"/>
                <a:cs typeface="Paytone One"/>
                <a:sym typeface="Paytone One"/>
              </a:rPr>
              <a:t>main idea(</a:t>
            </a:r>
            <a:r>
              <a:rPr lang="zh-CN" altLang="en-US" sz="1800" b="0" i="0" u="none" strike="noStrike" cap="none">
                <a:solidFill>
                  <a:srgbClr val="0070C0"/>
                </a:solidFill>
                <a:latin typeface="Paytone One"/>
                <a:ea typeface="Paytone One"/>
                <a:cs typeface="Paytone One"/>
                <a:sym typeface="Paytone One"/>
              </a:rPr>
              <a:t>主旨</a:t>
            </a:r>
            <a:r>
              <a:rPr lang="en-US" sz="1800" b="0" i="0" u="none" strike="noStrike" cap="none">
                <a:solidFill>
                  <a:srgbClr val="0070C0"/>
                </a:solidFill>
                <a:latin typeface="Paytone One"/>
                <a:ea typeface="Paytone One"/>
                <a:cs typeface="Paytone One"/>
                <a:sym typeface="Paytone One"/>
              </a:rPr>
              <a:t>)</a:t>
            </a:r>
            <a:endParaRPr lang="en-US" sz="1800" b="0" i="0" u="none" strike="noStrike" cap="none">
              <a:solidFill>
                <a:srgbClr val="0070C0"/>
              </a:solidFill>
              <a:latin typeface="Paytone One"/>
              <a:ea typeface="Paytone One"/>
              <a:cs typeface="Paytone One"/>
              <a:sym typeface="Paytone One"/>
            </a:endParaRPr>
          </a:p>
        </p:txBody>
      </p:sp>
      <p:sp useBgFill="1">
        <p:nvSpPr>
          <p:cNvPr id="36" name="Google Shape;259;p24"/>
          <p:cNvSpPr txBox="1"/>
          <p:nvPr/>
        </p:nvSpPr>
        <p:spPr>
          <a:xfrm>
            <a:off x="3501390" y="1251585"/>
            <a:ext cx="2235835" cy="2639060"/>
          </a:xfrm>
          <a:prstGeom prst="rect">
            <a:avLst/>
          </a:prstGeom>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general</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a:t>
            </a:r>
            <a:r>
              <a:rPr lang="zh-CN" altLang="en-US" sz="2600" b="0" i="0" u="none" strike="noStrike" cap="none">
                <a:solidFill>
                  <a:schemeClr val="tx1"/>
                </a:solidFill>
                <a:latin typeface="Paytone One"/>
                <a:ea typeface="Paytone One"/>
                <a:cs typeface="Paytone One"/>
                <a:sym typeface="Paytone One"/>
              </a:rPr>
              <a:t>总</a:t>
            </a:r>
            <a:r>
              <a:rPr lang="en-US" sz="2600" b="0" i="0" u="none" strike="noStrike" cap="none">
                <a:solidFill>
                  <a:schemeClr val="tx1"/>
                </a:solidFill>
                <a:latin typeface="Paytone One"/>
                <a:ea typeface="Paytone One"/>
                <a:cs typeface="Paytone One"/>
                <a:sym typeface="Paytone One"/>
              </a:rPr>
              <a:t>)</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p:txBody>
      </p:sp>
      <p:sp useBgFill="1">
        <p:nvSpPr>
          <p:cNvPr id="5" name="Google Shape;259;p24"/>
          <p:cNvSpPr txBox="1"/>
          <p:nvPr/>
        </p:nvSpPr>
        <p:spPr>
          <a:xfrm>
            <a:off x="5721985" y="1233170"/>
            <a:ext cx="3267710" cy="3159125"/>
          </a:xfrm>
          <a:prstGeom prst="rect">
            <a:avLst/>
          </a:prstGeom>
          <a:ln>
            <a:noFill/>
          </a:ln>
        </p:spPr>
        <p:txBody>
          <a:bodyPr spcFirstLastPara="1" wrap="square" lIns="0" tIns="0" rIns="0" bIns="0" anchor="t" anchorCtr="0">
            <a:spAutoFit/>
          </a:bodyPr>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18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specific</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r>
              <a:rPr lang="en-US" sz="2600" b="0" i="0" u="none" strike="noStrike" cap="none">
                <a:solidFill>
                  <a:schemeClr val="tx1"/>
                </a:solidFill>
                <a:latin typeface="Paytone One"/>
                <a:ea typeface="Paytone One"/>
                <a:cs typeface="Paytone One"/>
                <a:sym typeface="Paytone One"/>
              </a:rPr>
              <a:t>(</a:t>
            </a:r>
            <a:r>
              <a:rPr lang="zh-CN" altLang="en-US" sz="2600" b="0" i="0" u="none" strike="noStrike" cap="none">
                <a:solidFill>
                  <a:schemeClr val="tx1"/>
                </a:solidFill>
                <a:latin typeface="Paytone One"/>
                <a:ea typeface="Paytone One"/>
                <a:cs typeface="Paytone One"/>
                <a:sym typeface="Paytone One"/>
              </a:rPr>
              <a:t>分</a:t>
            </a:r>
            <a:r>
              <a:rPr lang="en-US" sz="2600" b="0" i="0" u="none" strike="noStrike" cap="none">
                <a:solidFill>
                  <a:schemeClr val="tx1"/>
                </a:solidFill>
                <a:latin typeface="Paytone One"/>
                <a:ea typeface="Paytone One"/>
                <a:cs typeface="Paytone One"/>
                <a:sym typeface="Paytone One"/>
              </a:rPr>
              <a:t>)</a:t>
            </a: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a:p>
            <a:pPr marL="0" marR="0" lvl="0" indent="0" algn="ctr" rtl="0">
              <a:lnSpc>
                <a:spcPct val="130000"/>
              </a:lnSpc>
              <a:spcBef>
                <a:spcPts val="0"/>
              </a:spcBef>
              <a:spcAft>
                <a:spcPts val="0"/>
              </a:spcAft>
              <a:buNone/>
            </a:pPr>
            <a:endParaRPr lang="en-US" sz="2600" b="0" i="0" u="none" strike="noStrike" cap="none">
              <a:solidFill>
                <a:schemeClr val="tx1"/>
              </a:solidFill>
              <a:latin typeface="Paytone One"/>
              <a:ea typeface="Paytone One"/>
              <a:cs typeface="Paytone One"/>
              <a:sym typeface="Paytone One"/>
            </a:endParaRPr>
          </a:p>
        </p:txBody>
      </p:sp>
      <p:cxnSp>
        <p:nvCxnSpPr>
          <p:cNvPr id="4" name="直接箭头连接符 3"/>
          <p:cNvCxnSpPr/>
          <p:nvPr/>
        </p:nvCxnSpPr>
        <p:spPr>
          <a:xfrm>
            <a:off x="5422900" y="2681605"/>
            <a:ext cx="1216660" cy="0"/>
          </a:xfrm>
          <a:prstGeom prst="straightConnector1">
            <a:avLst/>
          </a:prstGeom>
          <a:ln w="60325" cmpd="sng">
            <a:solidFill>
              <a:schemeClr val="tx1"/>
            </a:solidFill>
            <a:prstDash val="solid"/>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L -0.100764 -0.285432 " pathEditMode="relative" rAng="0" ptsTypes="">
                                      <p:cBhvr>
                                        <p:cTn id="6" dur="2000" fill="hold"/>
                                        <p:tgtEl>
                                          <p:spTgt spid="18"/>
                                        </p:tgtEl>
                                        <p:attrNameLst>
                                          <p:attrName>ppt_x</p:attrName>
                                          <p:attrName>ppt_y</p:attrName>
                                        </p:attrNameLst>
                                      </p:cBhvr>
                                      <p:rCtr x="-54" y="-140"/>
                                    </p:animMotion>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dissolve">
                                      <p:cBhvr>
                                        <p:cTn id="11" dur="500"/>
                                        <p:tgtEl>
                                          <p:spTgt spid="26"/>
                                        </p:tgtEl>
                                      </p:cBhvr>
                                    </p:animEffect>
                                  </p:childTnLst>
                                </p:cTn>
                              </p:par>
                            </p:childTnLst>
                          </p:cTn>
                        </p:par>
                      </p:childTnLst>
                    </p:cTn>
                  </p:par>
                  <p:par>
                    <p:cTn id="12" fill="hold">
                      <p:stCondLst>
                        <p:cond delay="indefinite"/>
                      </p:stCondLst>
                      <p:childTnLst>
                        <p:par>
                          <p:cTn id="13" fill="hold">
                            <p:stCondLst>
                              <p:cond delay="0"/>
                            </p:stCondLst>
                            <p:childTnLst>
                              <p:par>
                                <p:cTn id="14" presetID="0" presetClass="path" presetSubtype="0" accel="50000" decel="50000" fill="hold" grpId="0" nodeType="clickEffect">
                                  <p:stCondLst>
                                    <p:cond delay="0"/>
                                  </p:stCondLst>
                                  <p:childTnLst>
                                    <p:animMotion origin="layout" path="M 0.00263889 -0.0407407 L -0.112361 -0.289383 " pathEditMode="relative" rAng="0" ptsTypes="">
                                      <p:cBhvr>
                                        <p:cTn id="15" dur="2000" fill="hold"/>
                                        <p:tgtEl>
                                          <p:spTgt spid="20"/>
                                        </p:tgtEl>
                                        <p:attrNameLst>
                                          <p:attrName>ppt_x</p:attrName>
                                          <p:attrName>ppt_y</p:attrName>
                                        </p:attrNameLst>
                                      </p:cBhvr>
                                      <p:rCtr x="-112" y="-132"/>
                                    </p:animMotion>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dissolve">
                                      <p:cBhvr>
                                        <p:cTn id="20" dur="500"/>
                                        <p:tgtEl>
                                          <p:spTgt spid="27"/>
                                        </p:tgtEl>
                                      </p:cBhvr>
                                    </p:animEffect>
                                  </p:childTnLst>
                                </p:cTn>
                              </p:par>
                            </p:childTnLst>
                          </p:cTn>
                        </p:par>
                      </p:childTnLst>
                    </p:cTn>
                  </p:par>
                  <p:par>
                    <p:cTn id="21" fill="hold">
                      <p:stCondLst>
                        <p:cond delay="indefinite"/>
                      </p:stCondLst>
                      <p:childTnLst>
                        <p:par>
                          <p:cTn id="22" fill="hold">
                            <p:stCondLst>
                              <p:cond delay="0"/>
                            </p:stCondLst>
                            <p:childTnLst>
                              <p:par>
                                <p:cTn id="23" presetID="0" presetClass="path" presetSubtype="0" accel="50000" decel="50000" fill="hold" grpId="0" nodeType="clickEffect">
                                  <p:stCondLst>
                                    <p:cond delay="0"/>
                                  </p:stCondLst>
                                  <p:childTnLst>
                                    <p:animMotion origin="layout" path="M 0 0 L 0.09 -0.108642 " pathEditMode="relative" rAng="0" ptsTypes="">
                                      <p:cBhvr>
                                        <p:cTn id="24" dur="2000" fill="hold"/>
                                        <p:tgtEl>
                                          <p:spTgt spid="19"/>
                                        </p:tgtEl>
                                        <p:attrNameLst>
                                          <p:attrName>ppt_x</p:attrName>
                                          <p:attrName>ppt_y</p:attrName>
                                        </p:attrNameLst>
                                      </p:cBhvr>
                                      <p:rCtr x="46" y="-54"/>
                                    </p:animMotion>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animEffect transition="in" filter="dissolve">
                                      <p:cBhvr>
                                        <p:cTn id="29" dur="500"/>
                                        <p:tgtEl>
                                          <p:spTgt spid="28"/>
                                        </p:tgtEl>
                                      </p:cBhvr>
                                    </p:animEffect>
                                  </p:childTnLst>
                                </p:cTn>
                              </p:par>
                            </p:childTnLst>
                          </p:cTn>
                        </p:par>
                      </p:childTnLst>
                    </p:cTn>
                  </p:par>
                  <p:par>
                    <p:cTn id="30" fill="hold">
                      <p:stCondLst>
                        <p:cond delay="indefinite"/>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0 0 L 0.325764 -0.00296296 " pathEditMode="relative" rAng="0" ptsTypes="">
                                      <p:cBhvr>
                                        <p:cTn id="33" dur="2000" fill="hold"/>
                                        <p:tgtEl>
                                          <p:spTgt spid="15"/>
                                        </p:tgtEl>
                                        <p:attrNameLst>
                                          <p:attrName>ppt_x</p:attrName>
                                          <p:attrName>ppt_y</p:attrName>
                                        </p:attrNameLst>
                                      </p:cBhvr>
                                      <p:rCtr x="148" y="-9"/>
                                    </p:animMotion>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dissolve">
                                      <p:cBhvr>
                                        <p:cTn id="38" dur="500"/>
                                        <p:tgtEl>
                                          <p:spTgt spid="29"/>
                                        </p:tgtEl>
                                      </p:cBhvr>
                                    </p:animEffect>
                                  </p:childTnLst>
                                </p:cTn>
                              </p:par>
                            </p:childTnLst>
                          </p:cTn>
                        </p:par>
                      </p:childTnLst>
                    </p:cTn>
                  </p:par>
                  <p:par>
                    <p:cTn id="39" fill="hold">
                      <p:stCondLst>
                        <p:cond delay="indefinite"/>
                      </p:stCondLst>
                      <p:childTnLst>
                        <p:par>
                          <p:cTn id="40" fill="hold">
                            <p:stCondLst>
                              <p:cond delay="0"/>
                            </p:stCondLst>
                            <p:childTnLst>
                              <p:par>
                                <p:cTn id="41" presetID="0" presetClass="path" presetSubtype="0" accel="50000" decel="50000" fill="hold" grpId="0" nodeType="clickEffect">
                                  <p:stCondLst>
                                    <p:cond delay="0"/>
                                  </p:stCondLst>
                                  <p:childTnLst>
                                    <p:animMotion origin="layout" path="M 0.0395139 0.00703704 L 0.362778 -0.00876543 " pathEditMode="relative" rAng="0" ptsTypes="">
                                      <p:cBhvr>
                                        <p:cTn id="42" dur="2000" fill="hold"/>
                                        <p:tgtEl>
                                          <p:spTgt spid="17"/>
                                        </p:tgtEl>
                                        <p:attrNameLst>
                                          <p:attrName>ppt_x</p:attrName>
                                          <p:attrName>ppt_y</p:attrName>
                                        </p:attrNameLst>
                                      </p:cBhvr>
                                      <p:rCtr x="146" y="-5"/>
                                    </p:animMotion>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dissolv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4"/>
                                        </p:tgtEl>
                                        <p:attrNameLst>
                                          <p:attrName>style.visibility</p:attrName>
                                        </p:attrNameLst>
                                      </p:cBhvr>
                                      <p:to>
                                        <p:strVal val="visible"/>
                                      </p:to>
                                    </p:set>
                                    <p:animEffect transition="in" filter="dissolve">
                                      <p:cBhvr>
                                        <p:cTn id="52" dur="500"/>
                                        <p:tgtEl>
                                          <p:spTgt spid="34"/>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grpId="2" nodeType="click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wipe(up)">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dissolv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dissolve">
                                      <p:cBhvr>
                                        <p:cTn id="67" dur="500"/>
                                        <p:tgtEl>
                                          <p:spTgt spid="25"/>
                                        </p:tgtEl>
                                      </p:cBhvr>
                                    </p:animEffect>
                                  </p:childTnLst>
                                </p:cTn>
                              </p:par>
                            </p:childTnLst>
                          </p:cTn>
                        </p:par>
                      </p:childTnLst>
                    </p:cTn>
                  </p:par>
                  <p:par>
                    <p:cTn id="68" fill="hold">
                      <p:stCondLst>
                        <p:cond delay="indefinite"/>
                      </p:stCondLst>
                      <p:childTnLst>
                        <p:par>
                          <p:cTn id="69" fill="hold">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2"/>
                                        </p:tgtEl>
                                        <p:attrNameLst>
                                          <p:attrName>style.visibility</p:attrName>
                                        </p:attrNameLst>
                                      </p:cBhvr>
                                      <p:to>
                                        <p:strVal val="visible"/>
                                      </p:to>
                                    </p:set>
                                    <p:animEffect transition="in" filter="dissolve">
                                      <p:cBhvr>
                                        <p:cTn id="72" dur="500"/>
                                        <p:tgtEl>
                                          <p:spTgt spid="2"/>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xit" presetSubtype="10" fill="hold" grpId="1" nodeType="clickEffect">
                                  <p:stCondLst>
                                    <p:cond delay="0"/>
                                  </p:stCondLst>
                                  <p:childTnLst>
                                    <p:animEffect transition="out" filter="blinds(horizontal)">
                                      <p:cBhvr>
                                        <p:cTn id="76" dur="500"/>
                                        <p:tgtEl>
                                          <p:spTgt spid="34"/>
                                        </p:tgtEl>
                                      </p:cBhvr>
                                    </p:animEffect>
                                    <p:set>
                                      <p:cBhvr>
                                        <p:cTn id="77" dur="1" fill="hold">
                                          <p:stCondLst>
                                            <p:cond delay="499"/>
                                          </p:stCondLst>
                                        </p:cTn>
                                        <p:tgtEl>
                                          <p:spTgt spid="34"/>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35"/>
                                        </p:tgtEl>
                                        <p:attrNameLst>
                                          <p:attrName>style.visibility</p:attrName>
                                        </p:attrNameLst>
                                      </p:cBhvr>
                                      <p:to>
                                        <p:strVal val="visible"/>
                                      </p:to>
                                    </p:set>
                                    <p:animEffect transition="in" filter="dissolve">
                                      <p:cBhvr>
                                        <p:cTn id="82" dur="500"/>
                                        <p:tgtEl>
                                          <p:spTgt spid="35"/>
                                        </p:tgtEl>
                                      </p:cBhvr>
                                    </p:animEffect>
                                  </p:childTnLst>
                                </p:cTn>
                              </p:par>
                            </p:childTnLst>
                          </p:cTn>
                        </p:par>
                      </p:childTnLst>
                    </p:cTn>
                  </p:par>
                  <p:par>
                    <p:cTn id="83" fill="hold">
                      <p:stCondLst>
                        <p:cond delay="indefinite"/>
                      </p:stCondLst>
                      <p:childTnLst>
                        <p:par>
                          <p:cTn id="84" fill="hold">
                            <p:stCondLst>
                              <p:cond delay="0"/>
                            </p:stCondLst>
                            <p:childTnLst>
                              <p:par>
                                <p:cTn id="85" presetID="9" presetClass="entr" presetSubtype="0" fill="hold" grpId="0" nodeType="clickEffect">
                                  <p:stCondLst>
                                    <p:cond delay="0"/>
                                  </p:stCondLst>
                                  <p:childTnLst>
                                    <p:set>
                                      <p:cBhvr>
                                        <p:cTn id="86" dur="1" fill="hold">
                                          <p:stCondLst>
                                            <p:cond delay="0"/>
                                          </p:stCondLst>
                                        </p:cTn>
                                        <p:tgtEl>
                                          <p:spTgt spid="36"/>
                                        </p:tgtEl>
                                        <p:attrNameLst>
                                          <p:attrName>style.visibility</p:attrName>
                                        </p:attrNameLst>
                                      </p:cBhvr>
                                      <p:to>
                                        <p:strVal val="visible"/>
                                      </p:to>
                                    </p:set>
                                    <p:animEffect transition="in" filter="dissolve">
                                      <p:cBhvr>
                                        <p:cTn id="87" dur="500"/>
                                        <p:tgtEl>
                                          <p:spTgt spid="36"/>
                                        </p:tgtEl>
                                      </p:cBhvr>
                                    </p:animEffect>
                                  </p:childTnLst>
                                </p:cTn>
                              </p:par>
                            </p:childTnLst>
                          </p:cTn>
                        </p:par>
                      </p:childTnLst>
                    </p:cTn>
                  </p:par>
                  <p:par>
                    <p:cTn id="88" fill="hold">
                      <p:stCondLst>
                        <p:cond delay="indefinite"/>
                      </p:stCondLst>
                      <p:childTnLst>
                        <p:par>
                          <p:cTn id="89" fill="hold">
                            <p:stCondLst>
                              <p:cond delay="0"/>
                            </p:stCondLst>
                            <p:childTnLst>
                              <p:par>
                                <p:cTn id="90" presetID="9" presetClass="entr" presetSubtype="0" fill="hold" grpId="0" nodeType="clickEffect">
                                  <p:stCondLst>
                                    <p:cond delay="0"/>
                                  </p:stCondLst>
                                  <p:childTnLst>
                                    <p:set>
                                      <p:cBhvr>
                                        <p:cTn id="91" dur="1" fill="hold">
                                          <p:stCondLst>
                                            <p:cond delay="0"/>
                                          </p:stCondLst>
                                        </p:cTn>
                                        <p:tgtEl>
                                          <p:spTgt spid="5"/>
                                        </p:tgtEl>
                                        <p:attrNameLst>
                                          <p:attrName>style.visibility</p:attrName>
                                        </p:attrNameLst>
                                      </p:cBhvr>
                                      <p:to>
                                        <p:strVal val="visible"/>
                                      </p:to>
                                    </p:set>
                                    <p:animEffect transition="in" filter="dissolve">
                                      <p:cBhvr>
                                        <p:cTn id="92" dur="500"/>
                                        <p:tgtEl>
                                          <p:spTgt spid="5"/>
                                        </p:tgtEl>
                                      </p:cBhvr>
                                    </p:animEffect>
                                  </p:childTnLst>
                                </p:cTn>
                              </p:par>
                            </p:childTnLst>
                          </p:cTn>
                        </p:par>
                      </p:childTnLst>
                    </p:cTn>
                  </p:par>
                  <p:par>
                    <p:cTn id="93" fill="hold">
                      <p:stCondLst>
                        <p:cond delay="indefinite"/>
                      </p:stCondLst>
                      <p:childTnLst>
                        <p:par>
                          <p:cTn id="94" fill="hold">
                            <p:stCondLst>
                              <p:cond delay="0"/>
                            </p:stCondLst>
                            <p:childTnLst>
                              <p:par>
                                <p:cTn id="95" presetID="22" presetClass="entr" presetSubtype="8" fill="hold" nodeType="clickEffect">
                                  <p:stCondLst>
                                    <p:cond delay="0"/>
                                  </p:stCondLst>
                                  <p:childTnLst>
                                    <p:set>
                                      <p:cBhvr>
                                        <p:cTn id="96" dur="1" fill="hold">
                                          <p:stCondLst>
                                            <p:cond delay="0"/>
                                          </p:stCondLst>
                                        </p:cTn>
                                        <p:tgtEl>
                                          <p:spTgt spid="4"/>
                                        </p:tgtEl>
                                        <p:attrNameLst>
                                          <p:attrName>style.visibility</p:attrName>
                                        </p:attrNameLst>
                                      </p:cBhvr>
                                      <p:to>
                                        <p:strVal val="visible"/>
                                      </p:to>
                                    </p:set>
                                    <p:animEffect transition="in" filter="wipe(left)">
                                      <p:cBhvr>
                                        <p:cTn id="9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19" grpId="0"/>
      <p:bldP spid="15" grpId="0"/>
      <p:bldP spid="17" grpId="0"/>
      <p:bldP spid="25" grpId="0"/>
      <p:bldP spid="26" grpId="0"/>
      <p:bldP spid="27" grpId="0"/>
      <p:bldP spid="28" grpId="0"/>
      <p:bldP spid="29" grpId="0"/>
      <p:bldP spid="30" grpId="0"/>
      <p:bldP spid="32" grpId="0"/>
      <p:bldP spid="34" grpId="0"/>
      <p:bldP spid="34" grpId="1"/>
      <p:bldP spid="35" grpId="0"/>
      <p:bldP spid="36" grpId="0" bldLvl="0" animBg="1"/>
      <p:bldP spid="24" grpId="1" animBg="1"/>
      <p:bldP spid="24" grpId="2" bldLvl="0" animBg="1"/>
      <p:bldP spid="2" grpId="0"/>
      <p:bldP spid="5" grpId="0" bldLvl="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pic>
        <p:nvPicPr>
          <p:cNvPr id="3" name="图片 2" descr="2021722875d32a49c62db36b6047a5399d0bac4"/>
          <p:cNvPicPr>
            <a:picLocks noChangeAspect="1"/>
          </p:cNvPicPr>
          <p:nvPr/>
        </p:nvPicPr>
        <p:blipFill>
          <a:blip r:embed="rId1"/>
          <a:stretch>
            <a:fillRect/>
          </a:stretch>
        </p:blipFill>
        <p:spPr>
          <a:xfrm>
            <a:off x="0" y="0"/>
            <a:ext cx="9143365" cy="5143500"/>
          </a:xfrm>
          <a:prstGeom prst="rect">
            <a:avLst/>
          </a:prstGeom>
        </p:spPr>
      </p:pic>
      <p:sp>
        <p:nvSpPr>
          <p:cNvPr id="271" name="Google Shape;271;p25"/>
          <p:cNvSpPr txBox="1"/>
          <p:nvPr/>
        </p:nvSpPr>
        <p:spPr>
          <a:xfrm>
            <a:off x="391160" y="-106680"/>
            <a:ext cx="8564880" cy="8305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Five Senses</a:t>
            </a:r>
            <a:r>
              <a:rPr lang="zh-CN" altLang="en-US" sz="4500" b="0" i="0" u="none" strike="noStrike" cap="none">
                <a:solidFill>
                  <a:srgbClr val="5763CF"/>
                </a:solidFill>
                <a:latin typeface="Paytone One"/>
                <a:ea typeface="宋体" charset="0"/>
                <a:cs typeface="Paytone One"/>
                <a:sym typeface="Paytone One"/>
              </a:rPr>
              <a:t>—</a:t>
            </a:r>
            <a:r>
              <a:rPr lang="en-US" altLang="zh-CN" sz="4500" b="0" i="0" u="none" strike="noStrike" cap="none">
                <a:solidFill>
                  <a:srgbClr val="5763CF"/>
                </a:solidFill>
                <a:latin typeface="Paytone One"/>
                <a:ea typeface="宋体" charset="0"/>
                <a:cs typeface="Paytone One"/>
                <a:sym typeface="Paytone One"/>
              </a:rPr>
              <a:t>Smell </a:t>
            </a:r>
            <a:r>
              <a:rPr lang="en-US" altLang="en-GB" sz="3200">
                <a:solidFill>
                  <a:srgbClr val="5763CF"/>
                </a:solidFill>
                <a:latin typeface="Paytone One"/>
                <a:ea typeface="Paytone One"/>
                <a:cs typeface="Paytone One"/>
                <a:sym typeface="Paytone One"/>
              </a:rPr>
              <a:t>(page16)</a:t>
            </a:r>
            <a:endParaRPr lang="en-US" altLang="zh-CN" sz="3200" b="0" i="0" u="none" strike="noStrike" cap="none">
              <a:solidFill>
                <a:srgbClr val="5763CF"/>
              </a:solidFill>
              <a:latin typeface="Paytone One"/>
              <a:ea typeface="宋体" charset="0"/>
              <a:cs typeface="Paytone One"/>
              <a:sym typeface="Paytone One"/>
            </a:endParaRPr>
          </a:p>
        </p:txBody>
      </p:sp>
      <p:sp>
        <p:nvSpPr>
          <p:cNvPr id="22" name="圆角矩形 21"/>
          <p:cNvSpPr/>
          <p:nvPr/>
        </p:nvSpPr>
        <p:spPr>
          <a:xfrm>
            <a:off x="745490" y="735965"/>
            <a:ext cx="7775575" cy="4205605"/>
          </a:xfrm>
          <a:prstGeom prst="roundRect">
            <a:avLst/>
          </a:prstGeom>
          <a:solidFill>
            <a:schemeClr val="bg1">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7" name="文本框 26"/>
          <p:cNvSpPr txBox="1"/>
          <p:nvPr/>
        </p:nvSpPr>
        <p:spPr>
          <a:xfrm>
            <a:off x="1149350" y="1096010"/>
            <a:ext cx="7268845" cy="398780"/>
          </a:xfrm>
          <a:prstGeom prst="rect">
            <a:avLst/>
          </a:prstGeom>
          <a:noFill/>
        </p:spPr>
        <p:txBody>
          <a:bodyPr wrap="square" rtlCol="0">
            <a:spAutoFit/>
          </a:bodyPr>
          <a:p>
            <a:r>
              <a:rPr lang="en-US" altLang="zh-CN" sz="2000">
                <a:solidFill>
                  <a:srgbClr val="FF0000"/>
                </a:solidFill>
                <a:latin typeface="Comic Sans MS Regular" panose="030F0702030302020204" charset="0"/>
                <a:cs typeface="Comic Sans MS Regular" panose="030F0702030302020204" charset="0"/>
              </a:rPr>
              <a:t>Because there are five million receptor cells in our noses.</a:t>
            </a:r>
            <a:endParaRPr lang="en-US" altLang="zh-CN" sz="2000">
              <a:solidFill>
                <a:srgbClr val="FF0000"/>
              </a:solidFill>
              <a:latin typeface="Comic Sans MS Regular" panose="030F0702030302020204" charset="0"/>
              <a:cs typeface="Comic Sans MS Regular" panose="030F0702030302020204" charset="0"/>
            </a:endParaRPr>
          </a:p>
        </p:txBody>
      </p:sp>
      <p:sp>
        <p:nvSpPr>
          <p:cNvPr id="23" name="文本框 22"/>
          <p:cNvSpPr txBox="1"/>
          <p:nvPr/>
        </p:nvSpPr>
        <p:spPr>
          <a:xfrm>
            <a:off x="1182370" y="786765"/>
            <a:ext cx="6573520" cy="398780"/>
          </a:xfrm>
          <a:prstGeom prst="rect">
            <a:avLst/>
          </a:prstGeom>
          <a:noFill/>
        </p:spPr>
        <p:txBody>
          <a:bodyPr wrap="square" rtlCol="0">
            <a:spAutoFit/>
          </a:bodyPr>
          <a:p>
            <a:r>
              <a:rPr lang="en-US" altLang="zh-CN" sz="2000">
                <a:latin typeface="Comic Sans MS Regular" panose="030F0702030302020204" charset="0"/>
                <a:cs typeface="Comic Sans MS Regular" panose="030F0702030302020204" charset="0"/>
              </a:rPr>
              <a:t>Why can our noses smell things?</a:t>
            </a:r>
            <a:endParaRPr lang="en-US" altLang="zh-CN" sz="2000">
              <a:latin typeface="Comic Sans MS Regular" panose="030F0702030302020204" charset="0"/>
              <a:cs typeface="Comic Sans MS Regular" panose="030F0702030302020204" charset="0"/>
            </a:endParaRPr>
          </a:p>
        </p:txBody>
      </p:sp>
      <p:sp>
        <p:nvSpPr>
          <p:cNvPr id="26" name="文本框 25"/>
          <p:cNvSpPr txBox="1"/>
          <p:nvPr/>
        </p:nvSpPr>
        <p:spPr>
          <a:xfrm>
            <a:off x="1149350" y="1494790"/>
            <a:ext cx="506920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
            </a:r>
            <a:r>
              <a:rPr lang="en-US" altLang="zh-CN" sz="2000">
                <a:latin typeface="Comic Sans MS Regular" panose="030F0702030302020204" charset="0"/>
                <a:cs typeface="Comic Sans MS Regular" panose="030F0702030302020204" charset="0"/>
              </a:rPr>
              <a:t>at else can noses do besides smelling?</a:t>
            </a:r>
            <a:endParaRPr lang="en-US" altLang="zh-CN" sz="2000">
              <a:latin typeface="Comic Sans MS Regular" panose="030F0702030302020204" charset="0"/>
              <a:cs typeface="Comic Sans MS Regular" panose="030F0702030302020204" charset="0"/>
            </a:endParaRPr>
          </a:p>
        </p:txBody>
      </p:sp>
      <p:sp>
        <p:nvSpPr>
          <p:cNvPr id="30" name="文本框 29"/>
          <p:cNvSpPr txBox="1"/>
          <p:nvPr/>
        </p:nvSpPr>
        <p:spPr>
          <a:xfrm>
            <a:off x="1155700" y="1816735"/>
            <a:ext cx="7038340" cy="706755"/>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They can clean and warm the air that people breathe and get rid of the dust .</a:t>
            </a:r>
            <a:endParaRPr lang="en-US" altLang="zh-CN" sz="2000">
              <a:solidFill>
                <a:srgbClr val="FF0000"/>
              </a:solidFill>
              <a:latin typeface="Comic Sans MS Regular" panose="030F0702030302020204" charset="0"/>
              <a:cs typeface="Comic Sans MS Regular" panose="030F0702030302020204" charset="0"/>
            </a:endParaRPr>
          </a:p>
        </p:txBody>
      </p:sp>
      <p:sp>
        <p:nvSpPr>
          <p:cNvPr id="53" name="文本框 52"/>
          <p:cNvSpPr txBox="1"/>
          <p:nvPr/>
        </p:nvSpPr>
        <p:spPr>
          <a:xfrm>
            <a:off x="1155700" y="2832100"/>
            <a:ext cx="4792980" cy="398780"/>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By sneezing(</a:t>
            </a:r>
            <a:r>
              <a:rPr lang="zh-CN" altLang="en-US" sz="2000">
                <a:solidFill>
                  <a:srgbClr val="FF0000"/>
                </a:solidFill>
                <a:latin typeface="Comic Sans MS Regular" panose="030F0702030302020204" charset="0"/>
                <a:cs typeface="Comic Sans MS Regular" panose="030F0702030302020204" charset="0"/>
              </a:rPr>
              <a:t>打喷嚏</a:t>
            </a:r>
            <a:r>
              <a:rPr lang="en-US" altLang="zh-CN" sz="2000">
                <a:solidFill>
                  <a:srgbClr val="FF0000"/>
                </a:solidFill>
                <a:latin typeface="Comic Sans MS Regular" panose="030F0702030302020204" charset="0"/>
                <a:cs typeface="Comic Sans MS Regular" panose="030F0702030302020204" charset="0"/>
              </a:rPr>
              <a:t>).</a:t>
            </a:r>
            <a:endParaRPr lang="en-US" altLang="zh-CN" sz="2000">
              <a:solidFill>
                <a:srgbClr val="FF0000"/>
              </a:solidFill>
              <a:latin typeface="Comic Sans MS Regular" panose="030F0702030302020204" charset="0"/>
              <a:cs typeface="Comic Sans MS Regular" panose="030F0702030302020204" charset="0"/>
            </a:endParaRPr>
          </a:p>
        </p:txBody>
      </p:sp>
      <p:sp>
        <p:nvSpPr>
          <p:cNvPr id="6" name="文本框 5"/>
          <p:cNvSpPr txBox="1"/>
          <p:nvPr/>
        </p:nvSpPr>
        <p:spPr>
          <a:xfrm>
            <a:off x="1148080" y="2484120"/>
            <a:ext cx="548195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How can our noses get rid of(</a:t>
            </a:r>
            <a:r>
              <a:rPr lang="zh-CN" altLang="en-US" sz="2000">
                <a:latin typeface="Comic Sans MS Regular" panose="030F0702030302020204" charset="0"/>
                <a:cs typeface="Comic Sans MS Regular" panose="030F0702030302020204" charset="0"/>
              </a:rPr>
              <a:t>去除</a:t>
            </a:r>
            <a:r>
              <a:rPr lang="en-US" altLang="zh-CN" sz="2000">
                <a:latin typeface="Comic Sans MS Regular" panose="030F0702030302020204" charset="0"/>
                <a:cs typeface="Comic Sans MS Regular" panose="030F0702030302020204" charset="0"/>
              </a:rPr>
              <a:t>) the dust?</a:t>
            </a:r>
            <a:endParaRPr lang="en-US" altLang="zh-CN" sz="2000">
              <a:latin typeface="Comic Sans MS Regular" panose="030F0702030302020204" charset="0"/>
              <a:cs typeface="Comic Sans MS Regular" panose="030F0702030302020204" charset="0"/>
            </a:endParaRPr>
          </a:p>
        </p:txBody>
      </p:sp>
      <p:sp>
        <p:nvSpPr>
          <p:cNvPr id="7" name="文本框 6"/>
          <p:cNvSpPr txBox="1"/>
          <p:nvPr/>
        </p:nvSpPr>
        <p:spPr>
          <a:xfrm>
            <a:off x="1182370" y="3622040"/>
            <a:ext cx="4792980" cy="1014730"/>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When sneezing, we should cover our nose with our hands and then wash our hands......</a:t>
            </a:r>
            <a:endParaRPr lang="zh-CN" altLang="en-US" sz="2000">
              <a:solidFill>
                <a:srgbClr val="FF0000"/>
              </a:solidFill>
              <a:latin typeface="Comic Sans MS Regular" panose="030F0702030302020204" charset="0"/>
              <a:ea typeface="宋体" charset="0"/>
              <a:cs typeface="Comic Sans MS Regular" panose="030F0702030302020204" charset="0"/>
            </a:endParaRPr>
          </a:p>
        </p:txBody>
      </p:sp>
      <p:sp>
        <p:nvSpPr>
          <p:cNvPr id="8" name="文本框 7"/>
          <p:cNvSpPr txBox="1"/>
          <p:nvPr/>
        </p:nvSpPr>
        <p:spPr>
          <a:xfrm>
            <a:off x="1166495" y="3244215"/>
            <a:ext cx="450024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Wh</a:t>
            </a:r>
            <a:r>
              <a:rPr lang="en-US" altLang="zh-CN" sz="2000">
                <a:latin typeface="Comic Sans MS Regular" panose="030F0702030302020204" charset="0"/>
                <a:cs typeface="Comic Sans MS Regular" panose="030F0702030302020204" charset="0"/>
              </a:rPr>
              <a:t>at should we do when we sneeze?</a:t>
            </a:r>
            <a:endParaRPr lang="en-US" altLang="zh-CN" sz="2000">
              <a:latin typeface="Comic Sans MS Regular" panose="030F0702030302020204" charset="0"/>
              <a:cs typeface="Comic Sans MS Regular" panose="030F0702030302020204" charset="0"/>
            </a:endParaRPr>
          </a:p>
        </p:txBody>
      </p:sp>
      <p:sp>
        <p:nvSpPr>
          <p:cNvPr id="2" name="椭圆 1"/>
          <p:cNvSpPr/>
          <p:nvPr/>
        </p:nvSpPr>
        <p:spPr>
          <a:xfrm>
            <a:off x="6630035" y="2523490"/>
            <a:ext cx="1453515" cy="1854200"/>
          </a:xfrm>
          <a:prstGeom prst="ellipse">
            <a:avLst/>
          </a:prstGeom>
          <a:blipFill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4" name="图片 3" descr="73f4877fd5554e47892627d67a4fcdaf"/>
          <p:cNvPicPr>
            <a:picLocks noChangeAspect="1"/>
          </p:cNvPicPr>
          <p:nvPr/>
        </p:nvPicPr>
        <p:blipFill>
          <a:blip r:embed="rId3"/>
          <a:stretch>
            <a:fillRect/>
          </a:stretch>
        </p:blipFill>
        <p:spPr>
          <a:xfrm>
            <a:off x="7110095" y="386715"/>
            <a:ext cx="3114675" cy="31146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dissolve">
                                      <p:cBhvr>
                                        <p:cTn id="7" dur="500"/>
                                        <p:tgtEl>
                                          <p:spTgt spid="23"/>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dissolve">
                                      <p:cBhvr>
                                        <p:cTn id="10" dur="500"/>
                                        <p:tgtEl>
                                          <p:spTgt spid="2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dissolve">
                                      <p:cBhvr>
                                        <p:cTn id="15" dur="500"/>
                                        <p:tgtEl>
                                          <p:spTgt spid="27"/>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dissolv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dissolve">
                                      <p:cBhvr>
                                        <p:cTn id="25" dur="500"/>
                                        <p:tgtEl>
                                          <p:spTgt spid="30"/>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dissolv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dissolve">
                                      <p:cBhvr>
                                        <p:cTn id="35" dur="500"/>
                                        <p:tgtEl>
                                          <p:spTgt spid="2"/>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53"/>
                                        </p:tgtEl>
                                        <p:attrNameLst>
                                          <p:attrName>style.visibility</p:attrName>
                                        </p:attrNameLst>
                                      </p:cBhvr>
                                      <p:to>
                                        <p:strVal val="visible"/>
                                      </p:to>
                                    </p:set>
                                    <p:animEffect transition="in" filter="dissolve">
                                      <p:cBhvr>
                                        <p:cTn id="40" dur="500"/>
                                        <p:tgtEl>
                                          <p:spTgt spid="53"/>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dissolve">
                                      <p:cBhvr>
                                        <p:cTn id="45" dur="500"/>
                                        <p:tgtEl>
                                          <p:spTgt spid="8"/>
                                        </p:tgtEl>
                                      </p:cBhvr>
                                    </p:animEffect>
                                  </p:childTnLst>
                                </p:cTn>
                              </p:par>
                            </p:childTnLst>
                          </p:cTn>
                        </p:par>
                      </p:childTnLst>
                    </p:cTn>
                  </p:par>
                  <p:par>
                    <p:cTn id="46" fill="hold">
                      <p:stCondLst>
                        <p:cond delay="indefinite"/>
                      </p:stCondLst>
                      <p:childTnLst>
                        <p:par>
                          <p:cTn id="47" fill="hold">
                            <p:stCondLst>
                              <p:cond delay="0"/>
                            </p:stCondLst>
                            <p:childTnLst>
                              <p:par>
                                <p:cTn id="48" presetID="9" presetClass="entr" presetSubtype="0" fill="hold" grpId="0"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dissolve">
                                      <p:cBhvr>
                                        <p:cTn id="5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ldLvl="0" animBg="1"/>
      <p:bldP spid="26" grpId="0" bldLvl="0" animBg="1"/>
      <p:bldP spid="27" grpId="0" bldLvl="0" animBg="1"/>
      <p:bldP spid="30" grpId="0" bldLvl="0" animBg="1"/>
      <p:bldP spid="53" grpId="0" bldLvl="0" animBg="1"/>
      <p:bldP spid="6" grpId="0" bldLvl="0" animBg="1"/>
      <p:bldP spid="7" grpId="0" bldLvl="0" animBg="1"/>
      <p:bldP spid="8" grpId="0" bldLvl="0" animBg="1"/>
      <p:bldP spid="2" grpId="0" bldLvl="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65"/>
        <p:cNvGrpSpPr/>
        <p:nvPr/>
      </p:nvGrpSpPr>
      <p:grpSpPr>
        <a:xfrm>
          <a:off x="0" y="0"/>
          <a:ext cx="0" cy="0"/>
          <a:chOff x="0" y="0"/>
          <a:chExt cx="0" cy="0"/>
        </a:xfrm>
      </p:grpSpPr>
      <p:sp>
        <p:nvSpPr>
          <p:cNvPr id="271" name="Google Shape;271;p25"/>
          <p:cNvSpPr txBox="1"/>
          <p:nvPr/>
        </p:nvSpPr>
        <p:spPr>
          <a:xfrm>
            <a:off x="210820" y="-144780"/>
            <a:ext cx="8907145" cy="8305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altLang="en-GB" sz="4500" b="0" i="0" u="none" strike="noStrike" cap="none">
                <a:solidFill>
                  <a:srgbClr val="5763CF"/>
                </a:solidFill>
                <a:latin typeface="Paytone One"/>
                <a:ea typeface="Paytone One"/>
                <a:cs typeface="Paytone One"/>
                <a:sym typeface="Paytone One"/>
              </a:rPr>
              <a:t>Five Senses</a:t>
            </a:r>
            <a:r>
              <a:rPr lang="zh-CN" altLang="en-US" sz="4500" b="0" i="0" u="none" strike="noStrike" cap="none">
                <a:solidFill>
                  <a:srgbClr val="5763CF"/>
                </a:solidFill>
                <a:latin typeface="Paytone One"/>
                <a:ea typeface="宋体" charset="0"/>
                <a:cs typeface="Paytone One"/>
                <a:sym typeface="Paytone One"/>
              </a:rPr>
              <a:t>—</a:t>
            </a:r>
            <a:r>
              <a:rPr lang="en-US" altLang="zh-CN" sz="4500" b="0" i="0" u="none" strike="noStrike" cap="none">
                <a:solidFill>
                  <a:srgbClr val="5763CF"/>
                </a:solidFill>
                <a:latin typeface="Paytone One"/>
                <a:ea typeface="宋体" charset="0"/>
                <a:cs typeface="Paytone One"/>
                <a:sym typeface="Paytone One"/>
              </a:rPr>
              <a:t>Touch </a:t>
            </a:r>
            <a:r>
              <a:rPr lang="en-US" altLang="en-GB" sz="3200">
                <a:solidFill>
                  <a:srgbClr val="5763CF"/>
                </a:solidFill>
                <a:latin typeface="Paytone One"/>
                <a:ea typeface="Paytone One"/>
                <a:cs typeface="Paytone One"/>
                <a:sym typeface="Paytone One"/>
              </a:rPr>
              <a:t>(page17)</a:t>
            </a:r>
            <a:endParaRPr lang="en-US" altLang="en-GB" sz="3200" b="0" i="0" u="none" strike="noStrike" cap="none">
              <a:solidFill>
                <a:srgbClr val="5763CF"/>
              </a:solidFill>
              <a:latin typeface="Paytone One"/>
              <a:ea typeface="Paytone One"/>
              <a:cs typeface="Paytone One"/>
              <a:sym typeface="Paytone One"/>
            </a:endParaRPr>
          </a:p>
        </p:txBody>
      </p:sp>
      <p:sp>
        <p:nvSpPr>
          <p:cNvPr id="22" name="圆角矩形 21"/>
          <p:cNvSpPr/>
          <p:nvPr/>
        </p:nvSpPr>
        <p:spPr>
          <a:xfrm>
            <a:off x="745490" y="735965"/>
            <a:ext cx="7775575" cy="420560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文本框 29"/>
          <p:cNvSpPr txBox="1"/>
          <p:nvPr/>
        </p:nvSpPr>
        <p:spPr>
          <a:xfrm>
            <a:off x="1235710" y="1397000"/>
            <a:ext cx="6615430" cy="1014730"/>
          </a:xfrm>
          <a:prstGeom prst="rect">
            <a:avLst/>
          </a:prstGeom>
          <a:noFill/>
        </p:spPr>
        <p:txBody>
          <a:bodyPr wrap="square" rtlCol="0">
            <a:spAutoFit/>
          </a:bodyPr>
          <a:p>
            <a:pPr algn="l">
              <a:buSzTx/>
            </a:pPr>
            <a:r>
              <a:rPr lang="en-US" altLang="zh-CN" sz="2000">
                <a:solidFill>
                  <a:srgbClr val="FF0000"/>
                </a:solidFill>
                <a:latin typeface="Comic Sans MS Regular" panose="030F0702030302020204" charset="0"/>
                <a:cs typeface="Comic Sans MS Regular" panose="030F0702030302020204" charset="0"/>
              </a:rPr>
              <a:t>The fingertips are more sensitive (</a:t>
            </a:r>
            <a:r>
              <a:rPr lang="zh-CN" altLang="en-US" sz="2000">
                <a:solidFill>
                  <a:srgbClr val="FF0000"/>
                </a:solidFill>
                <a:latin typeface="Comic Sans MS Regular" panose="030F0702030302020204" charset="0"/>
                <a:cs typeface="Comic Sans MS Regular" panose="030F0702030302020204" charset="0"/>
              </a:rPr>
              <a:t>敏感的</a:t>
            </a:r>
            <a:r>
              <a:rPr lang="en-US" altLang="zh-CN" sz="2000">
                <a:solidFill>
                  <a:srgbClr val="FF0000"/>
                </a:solidFill>
                <a:latin typeface="Comic Sans MS Regular" panose="030F0702030302020204" charset="0"/>
                <a:cs typeface="Comic Sans MS Regular" panose="030F0702030302020204" charset="0"/>
              </a:rPr>
              <a:t>) than the back because they have ______ (more/less) touch receptor cells than the back.</a:t>
            </a:r>
            <a:endParaRPr lang="en-US" altLang="zh-CN" sz="2000">
              <a:solidFill>
                <a:srgbClr val="FF0000"/>
              </a:solidFill>
              <a:latin typeface="Comic Sans MS Regular" panose="030F0702030302020204" charset="0"/>
              <a:cs typeface="Comic Sans MS Regular" panose="030F0702030302020204" charset="0"/>
            </a:endParaRPr>
          </a:p>
        </p:txBody>
      </p:sp>
      <p:grpSp>
        <p:nvGrpSpPr>
          <p:cNvPr id="8" name="组合 7"/>
          <p:cNvGrpSpPr/>
          <p:nvPr/>
        </p:nvGrpSpPr>
        <p:grpSpPr>
          <a:xfrm>
            <a:off x="1619250" y="2866390"/>
            <a:ext cx="1997710" cy="1672590"/>
            <a:chOff x="8131" y="3847"/>
            <a:chExt cx="3146" cy="2634"/>
          </a:xfrm>
        </p:grpSpPr>
        <p:pic>
          <p:nvPicPr>
            <p:cNvPr id="3" name="图片 2" descr="IMG_0489"/>
            <p:cNvPicPr>
              <a:picLocks noChangeAspect="1"/>
            </p:cNvPicPr>
            <p:nvPr/>
          </p:nvPicPr>
          <p:blipFill>
            <a:blip r:embed="rId1"/>
            <a:stretch>
              <a:fillRect/>
            </a:stretch>
          </p:blipFill>
          <p:spPr>
            <a:xfrm>
              <a:off x="8131" y="3847"/>
              <a:ext cx="3147" cy="2056"/>
            </a:xfrm>
            <a:prstGeom prst="rect">
              <a:avLst/>
            </a:prstGeom>
          </p:spPr>
        </p:pic>
        <p:sp>
          <p:nvSpPr>
            <p:cNvPr id="6" name="文本框 5"/>
            <p:cNvSpPr txBox="1"/>
            <p:nvPr/>
          </p:nvSpPr>
          <p:spPr>
            <a:xfrm>
              <a:off x="9285" y="5853"/>
              <a:ext cx="535" cy="628"/>
            </a:xfrm>
            <a:prstGeom prst="rect">
              <a:avLst/>
            </a:prstGeom>
            <a:noFill/>
          </p:spPr>
          <p:txBody>
            <a:bodyPr wrap="square" rtlCol="0">
              <a:spAutoFit/>
            </a:bodyPr>
            <a:p>
              <a:r>
                <a:rPr lang="en-US" altLang="zh-CN" sz="2000"/>
                <a:t>A</a:t>
              </a:r>
              <a:endParaRPr lang="en-US" altLang="zh-CN" sz="2000"/>
            </a:p>
          </p:txBody>
        </p:sp>
      </p:grpSp>
      <p:grpSp>
        <p:nvGrpSpPr>
          <p:cNvPr id="9" name="组合 8"/>
          <p:cNvGrpSpPr/>
          <p:nvPr/>
        </p:nvGrpSpPr>
        <p:grpSpPr>
          <a:xfrm>
            <a:off x="5205095" y="2317115"/>
            <a:ext cx="1461770" cy="2404110"/>
            <a:chOff x="11067" y="2695"/>
            <a:chExt cx="2302" cy="3786"/>
          </a:xfrm>
        </p:grpSpPr>
        <p:pic>
          <p:nvPicPr>
            <p:cNvPr id="2" name="图片 1" descr="IMG_0436"/>
            <p:cNvPicPr>
              <a:picLocks noChangeAspect="1"/>
            </p:cNvPicPr>
            <p:nvPr/>
          </p:nvPicPr>
          <p:blipFill>
            <a:blip r:embed="rId2"/>
            <a:stretch>
              <a:fillRect/>
            </a:stretch>
          </p:blipFill>
          <p:spPr>
            <a:xfrm>
              <a:off x="11067" y="2695"/>
              <a:ext cx="2303" cy="3266"/>
            </a:xfrm>
            <a:prstGeom prst="rect">
              <a:avLst/>
            </a:prstGeom>
          </p:spPr>
        </p:pic>
        <p:sp>
          <p:nvSpPr>
            <p:cNvPr id="7" name="文本框 6"/>
            <p:cNvSpPr txBox="1"/>
            <p:nvPr/>
          </p:nvSpPr>
          <p:spPr>
            <a:xfrm flipH="1">
              <a:off x="11951" y="5853"/>
              <a:ext cx="536" cy="628"/>
            </a:xfrm>
            <a:prstGeom prst="rect">
              <a:avLst/>
            </a:prstGeom>
            <a:noFill/>
          </p:spPr>
          <p:txBody>
            <a:bodyPr wrap="square" rtlCol="0">
              <a:spAutoFit/>
            </a:bodyPr>
            <a:p>
              <a:r>
                <a:rPr lang="en-US" altLang="zh-CN" sz="2000"/>
                <a:t>B</a:t>
              </a:r>
              <a:endParaRPr lang="en-US" altLang="zh-CN" sz="2000"/>
            </a:p>
          </p:txBody>
        </p:sp>
      </p:grpSp>
      <p:sp>
        <p:nvSpPr>
          <p:cNvPr id="26" name="文本框 25"/>
          <p:cNvSpPr txBox="1"/>
          <p:nvPr/>
        </p:nvSpPr>
        <p:spPr>
          <a:xfrm>
            <a:off x="1069340" y="901065"/>
            <a:ext cx="6381115" cy="398780"/>
          </a:xfrm>
          <a:prstGeom prst="rect">
            <a:avLst/>
          </a:prstGeom>
          <a:noFill/>
        </p:spPr>
        <p:txBody>
          <a:bodyPr wrap="none" rtlCol="0">
            <a:spAutoFit/>
          </a:bodyPr>
          <a:p>
            <a:pPr algn="l">
              <a:buSzTx/>
            </a:pPr>
            <a:r>
              <a:rPr lang="en-US" altLang="zh-CN" sz="2000">
                <a:latin typeface="Comic Sans MS Regular" panose="030F0702030302020204" charset="0"/>
                <a:cs typeface="Comic Sans MS Regular" panose="030F0702030302020204" charset="0"/>
              </a:rPr>
              <a:t>Can you guess wh</a:t>
            </a:r>
            <a:r>
              <a:rPr lang="en-US" altLang="zh-CN" sz="2000">
                <a:latin typeface="Comic Sans MS Regular" panose="030F0702030302020204" charset="0"/>
                <a:cs typeface="Comic Sans MS Regular" panose="030F0702030302020204" charset="0"/>
              </a:rPr>
              <a:t>ich will we feel more painful? Why?</a:t>
            </a:r>
            <a:endParaRPr lang="en-US" altLang="zh-CN" sz="2000">
              <a:latin typeface="Comic Sans MS Regular" panose="030F0702030302020204" charset="0"/>
              <a:cs typeface="Comic Sans MS Regular" panose="030F0702030302020204" charset="0"/>
            </a:endParaRPr>
          </a:p>
        </p:txBody>
      </p:sp>
      <p:pic>
        <p:nvPicPr>
          <p:cNvPr id="11" name="图片 10" descr="813a1f99673640889ecb3bac93ef4309"/>
          <p:cNvPicPr>
            <a:picLocks noChangeAspect="1"/>
          </p:cNvPicPr>
          <p:nvPr/>
        </p:nvPicPr>
        <p:blipFill>
          <a:blip r:embed="rId3"/>
          <a:stretch>
            <a:fillRect/>
          </a:stretch>
        </p:blipFill>
        <p:spPr>
          <a:xfrm>
            <a:off x="5766435" y="4344670"/>
            <a:ext cx="541655" cy="433070"/>
          </a:xfrm>
          <a:prstGeom prst="rect">
            <a:avLst/>
          </a:prstGeom>
        </p:spPr>
      </p:pic>
      <p:sp>
        <p:nvSpPr>
          <p:cNvPr id="12" name="文本框 11"/>
          <p:cNvSpPr txBox="1"/>
          <p:nvPr/>
        </p:nvSpPr>
        <p:spPr>
          <a:xfrm>
            <a:off x="4286885" y="1663065"/>
            <a:ext cx="824230" cy="398780"/>
          </a:xfrm>
          <a:prstGeom prst="rect">
            <a:avLst/>
          </a:prstGeom>
          <a:noFill/>
        </p:spPr>
        <p:txBody>
          <a:bodyPr wrap="square" rtlCol="0">
            <a:spAutoFit/>
          </a:bodyPr>
          <a:p>
            <a:r>
              <a:rPr lang="en-US" altLang="zh-CN" sz="2000">
                <a:solidFill>
                  <a:schemeClr val="bg2"/>
                </a:solidFill>
                <a:latin typeface="Comic Sans MS Regular" panose="030F0702030302020204" charset="0"/>
                <a:cs typeface="Comic Sans MS Regular" panose="030F0702030302020204" charset="0"/>
              </a:rPr>
              <a:t>more</a:t>
            </a:r>
            <a:endParaRPr lang="en-US" altLang="zh-CN" sz="2000">
              <a:solidFill>
                <a:schemeClr val="bg2"/>
              </a:solidFill>
              <a:latin typeface="Comic Sans MS Regular" panose="030F0702030302020204" charset="0"/>
              <a:cs typeface="Comic Sans MS Regular" panose="030F07020303020202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dissolv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par>
                                <p:cTn id="13" presetID="9"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dissolve">
                                      <p:cBhvr>
                                        <p:cTn id="24" dur="500"/>
                                        <p:tgtEl>
                                          <p:spTgt spid="30"/>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dissolv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0" grpId="0"/>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rgbClr val="F4BAD9"/>
        </a:solidFill>
        <a:effectLst/>
      </p:bgPr>
    </p:bg>
    <p:spTree>
      <p:nvGrpSpPr>
        <p:cNvPr id="1" name="Shape 836"/>
        <p:cNvGrpSpPr/>
        <p:nvPr/>
      </p:nvGrpSpPr>
      <p:grpSpPr>
        <a:xfrm>
          <a:off x="0" y="0"/>
          <a:ext cx="0" cy="0"/>
          <a:chOff x="0" y="0"/>
          <a:chExt cx="0" cy="0"/>
        </a:xfrm>
      </p:grpSpPr>
      <p:cxnSp>
        <p:nvCxnSpPr>
          <p:cNvPr id="837" name="Google Shape;837;p43"/>
          <p:cNvCxnSpPr/>
          <p:nvPr/>
        </p:nvCxnSpPr>
        <p:spPr>
          <a:xfrm rot="-5400000">
            <a:off x="896008" y="2573141"/>
            <a:ext cx="5128764" cy="0"/>
          </a:xfrm>
          <a:prstGeom prst="straightConnector1">
            <a:avLst/>
          </a:prstGeom>
          <a:noFill/>
          <a:ln w="9525" cap="rnd" cmpd="sng">
            <a:solidFill>
              <a:srgbClr val="000000">
                <a:alpha val="29803"/>
              </a:srgbClr>
            </a:solidFill>
            <a:prstDash val="solid"/>
            <a:round/>
            <a:headEnd type="none" w="sm" len="sm"/>
            <a:tailEnd type="none" w="sm" len="sm"/>
          </a:ln>
        </p:spPr>
      </p:cxnSp>
      <p:sp>
        <p:nvSpPr>
          <p:cNvPr id="838" name="Google Shape;838;p43"/>
          <p:cNvSpPr txBox="1"/>
          <p:nvPr/>
        </p:nvSpPr>
        <p:spPr>
          <a:xfrm>
            <a:off x="514350" y="387638"/>
            <a:ext cx="2529600" cy="11697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GB" sz="3800" b="0" i="0" u="none" strike="noStrike" cap="none">
                <a:solidFill>
                  <a:srgbClr val="5763CF"/>
                </a:solidFill>
                <a:latin typeface="Paytone One"/>
                <a:ea typeface="Paytone One"/>
                <a:cs typeface="Paytone One"/>
                <a:sym typeface="Paytone One"/>
              </a:rPr>
              <a:t>Resource </a:t>
            </a:r>
            <a:endParaRPr sz="700"/>
          </a:p>
          <a:p>
            <a:pPr marL="0" marR="0" lvl="0" indent="0" algn="l" rtl="0">
              <a:lnSpc>
                <a:spcPct val="100000"/>
              </a:lnSpc>
              <a:spcBef>
                <a:spcPts val="0"/>
              </a:spcBef>
              <a:spcAft>
                <a:spcPts val="0"/>
              </a:spcAft>
              <a:buNone/>
            </a:pPr>
            <a:r>
              <a:rPr lang="en-GB" sz="3800" b="0" i="0" u="none" strike="noStrike" cap="none">
                <a:solidFill>
                  <a:srgbClr val="5763CF"/>
                </a:solidFill>
                <a:latin typeface="Paytone One"/>
                <a:ea typeface="Paytone One"/>
                <a:cs typeface="Paytone One"/>
                <a:sym typeface="Paytone One"/>
              </a:rPr>
              <a:t>Page</a:t>
            </a:r>
            <a:endParaRPr sz="700"/>
          </a:p>
        </p:txBody>
      </p:sp>
      <p:sp>
        <p:nvSpPr>
          <p:cNvPr id="842" name="Google Shape;842;p43"/>
          <p:cNvSpPr/>
          <p:nvPr/>
        </p:nvSpPr>
        <p:spPr>
          <a:xfrm>
            <a:off x="3506376" y="314244"/>
            <a:ext cx="906075" cy="1289788"/>
          </a:xfrm>
          <a:custGeom>
            <a:avLst/>
            <a:gdLst/>
            <a:ahLst/>
            <a:cxnLst/>
            <a:rect l="l" t="t" r="r" b="b"/>
            <a:pathLst>
              <a:path w="1812151" h="2579575" extrusionOk="0">
                <a:moveTo>
                  <a:pt x="0" y="0"/>
                </a:moveTo>
                <a:lnTo>
                  <a:pt x="1812152" y="0"/>
                </a:lnTo>
                <a:lnTo>
                  <a:pt x="1812152" y="2579575"/>
                </a:lnTo>
                <a:lnTo>
                  <a:pt x="0" y="2579575"/>
                </a:lnTo>
                <a:lnTo>
                  <a:pt x="0" y="0"/>
                </a:lnTo>
                <a:close/>
              </a:path>
            </a:pathLst>
          </a:custGeom>
          <a:blipFill rotWithShape="1">
            <a:blip r:embed="rId1"/>
            <a:stretch>
              <a:fillRect/>
            </a:stretch>
          </a:blipFill>
          <a:ln>
            <a:noFill/>
          </a:ln>
        </p:spPr>
      </p:sp>
      <p:sp>
        <p:nvSpPr>
          <p:cNvPr id="843" name="Google Shape;843;p43"/>
          <p:cNvSpPr/>
          <p:nvPr/>
        </p:nvSpPr>
        <p:spPr>
          <a:xfrm flipH="1">
            <a:off x="4514502" y="309611"/>
            <a:ext cx="852504" cy="1299053"/>
          </a:xfrm>
          <a:custGeom>
            <a:avLst/>
            <a:gdLst/>
            <a:ahLst/>
            <a:cxnLst/>
            <a:rect l="l" t="t" r="r" b="b"/>
            <a:pathLst>
              <a:path w="1705007" h="2598106" extrusionOk="0">
                <a:moveTo>
                  <a:pt x="1705007" y="0"/>
                </a:moveTo>
                <a:lnTo>
                  <a:pt x="0" y="0"/>
                </a:lnTo>
                <a:lnTo>
                  <a:pt x="0" y="2598107"/>
                </a:lnTo>
                <a:lnTo>
                  <a:pt x="1705007" y="2598107"/>
                </a:lnTo>
                <a:lnTo>
                  <a:pt x="1705007" y="0"/>
                </a:lnTo>
                <a:close/>
              </a:path>
            </a:pathLst>
          </a:custGeom>
          <a:blipFill rotWithShape="1">
            <a:blip r:embed="rId2"/>
            <a:stretch>
              <a:fillRect/>
            </a:stretch>
          </a:blipFill>
          <a:ln>
            <a:noFill/>
          </a:ln>
        </p:spPr>
      </p:sp>
      <p:sp>
        <p:nvSpPr>
          <p:cNvPr id="844" name="Google Shape;844;p43"/>
          <p:cNvSpPr/>
          <p:nvPr/>
        </p:nvSpPr>
        <p:spPr>
          <a:xfrm>
            <a:off x="6860895" y="309611"/>
            <a:ext cx="1178891" cy="1299053"/>
          </a:xfrm>
          <a:custGeom>
            <a:avLst/>
            <a:gdLst/>
            <a:ahLst/>
            <a:cxnLst/>
            <a:rect l="l" t="t" r="r" b="b"/>
            <a:pathLst>
              <a:path w="2357782" h="2598106" extrusionOk="0">
                <a:moveTo>
                  <a:pt x="0" y="0"/>
                </a:moveTo>
                <a:lnTo>
                  <a:pt x="2357781" y="0"/>
                </a:lnTo>
                <a:lnTo>
                  <a:pt x="2357781" y="2598107"/>
                </a:lnTo>
                <a:lnTo>
                  <a:pt x="0" y="2598107"/>
                </a:lnTo>
                <a:lnTo>
                  <a:pt x="0" y="0"/>
                </a:lnTo>
                <a:close/>
              </a:path>
            </a:pathLst>
          </a:custGeom>
          <a:blipFill rotWithShape="1">
            <a:blip r:embed="rId3"/>
            <a:stretch>
              <a:fillRect/>
            </a:stretch>
          </a:blipFill>
          <a:ln>
            <a:noFill/>
          </a:ln>
        </p:spPr>
      </p:sp>
      <p:sp>
        <p:nvSpPr>
          <p:cNvPr id="845" name="Google Shape;845;p43"/>
          <p:cNvSpPr/>
          <p:nvPr/>
        </p:nvSpPr>
        <p:spPr>
          <a:xfrm flipH="1">
            <a:off x="5469057" y="314244"/>
            <a:ext cx="1289788" cy="1289788"/>
          </a:xfrm>
          <a:custGeom>
            <a:avLst/>
            <a:gdLst/>
            <a:ahLst/>
            <a:cxnLst/>
            <a:rect l="l" t="t" r="r" b="b"/>
            <a:pathLst>
              <a:path w="2579575" h="2579575" extrusionOk="0">
                <a:moveTo>
                  <a:pt x="2579575" y="0"/>
                </a:moveTo>
                <a:lnTo>
                  <a:pt x="0" y="0"/>
                </a:lnTo>
                <a:lnTo>
                  <a:pt x="0" y="2579575"/>
                </a:lnTo>
                <a:lnTo>
                  <a:pt x="2579575" y="2579575"/>
                </a:lnTo>
                <a:lnTo>
                  <a:pt x="2579575" y="0"/>
                </a:lnTo>
                <a:close/>
              </a:path>
            </a:pathLst>
          </a:custGeom>
          <a:blipFill rotWithShape="1">
            <a:blip r:embed="rId4"/>
            <a:stretch>
              <a:fillRect/>
            </a:stretch>
          </a:blipFill>
          <a:ln>
            <a:noFill/>
          </a:ln>
        </p:spPr>
      </p:sp>
      <p:sp>
        <p:nvSpPr>
          <p:cNvPr id="846" name="Google Shape;846;p43"/>
          <p:cNvSpPr/>
          <p:nvPr/>
        </p:nvSpPr>
        <p:spPr>
          <a:xfrm flipH="1">
            <a:off x="8141835" y="314244"/>
            <a:ext cx="659404" cy="1289788"/>
          </a:xfrm>
          <a:custGeom>
            <a:avLst/>
            <a:gdLst/>
            <a:ahLst/>
            <a:cxnLst/>
            <a:rect l="l" t="t" r="r" b="b"/>
            <a:pathLst>
              <a:path w="1318808" h="2579575" extrusionOk="0">
                <a:moveTo>
                  <a:pt x="1318808" y="0"/>
                </a:moveTo>
                <a:lnTo>
                  <a:pt x="0" y="0"/>
                </a:lnTo>
                <a:lnTo>
                  <a:pt x="0" y="2579575"/>
                </a:lnTo>
                <a:lnTo>
                  <a:pt x="1318808" y="2579575"/>
                </a:lnTo>
                <a:lnTo>
                  <a:pt x="1318808" y="0"/>
                </a:lnTo>
                <a:close/>
              </a:path>
            </a:pathLst>
          </a:custGeom>
          <a:blipFill rotWithShape="1">
            <a:blip r:embed="rId5"/>
            <a:stretch>
              <a:fillRect/>
            </a:stretch>
          </a:blipFill>
          <a:ln>
            <a:noFill/>
          </a:ln>
        </p:spPr>
      </p:sp>
      <p:sp>
        <p:nvSpPr>
          <p:cNvPr id="847" name="Google Shape;847;p43"/>
          <p:cNvSpPr/>
          <p:nvPr/>
        </p:nvSpPr>
        <p:spPr>
          <a:xfrm rot="10800000">
            <a:off x="3506376" y="1894224"/>
            <a:ext cx="1588927" cy="863979"/>
          </a:xfrm>
          <a:custGeom>
            <a:avLst/>
            <a:gdLst/>
            <a:ahLst/>
            <a:cxnLst/>
            <a:rect l="l" t="t" r="r" b="b"/>
            <a:pathLst>
              <a:path w="3177853" h="1727958" extrusionOk="0">
                <a:moveTo>
                  <a:pt x="0" y="0"/>
                </a:moveTo>
                <a:lnTo>
                  <a:pt x="3177854" y="0"/>
                </a:lnTo>
                <a:lnTo>
                  <a:pt x="3177854" y="1727957"/>
                </a:lnTo>
                <a:lnTo>
                  <a:pt x="0" y="1727957"/>
                </a:lnTo>
                <a:lnTo>
                  <a:pt x="0" y="0"/>
                </a:lnTo>
                <a:close/>
              </a:path>
            </a:pathLst>
          </a:custGeom>
          <a:blipFill rotWithShape="1">
            <a:blip r:embed="rId6"/>
            <a:stretch>
              <a:fillRect/>
            </a:stretch>
          </a:blipFill>
          <a:ln>
            <a:noFill/>
          </a:ln>
        </p:spPr>
      </p:sp>
      <p:sp>
        <p:nvSpPr>
          <p:cNvPr id="848" name="Google Shape;848;p43"/>
          <p:cNvSpPr/>
          <p:nvPr/>
        </p:nvSpPr>
        <p:spPr>
          <a:xfrm>
            <a:off x="5283041" y="1894224"/>
            <a:ext cx="1131232" cy="863979"/>
          </a:xfrm>
          <a:custGeom>
            <a:avLst/>
            <a:gdLst/>
            <a:ahLst/>
            <a:cxnLst/>
            <a:rect l="l" t="t" r="r" b="b"/>
            <a:pathLst>
              <a:path w="2262465" h="1727958" extrusionOk="0">
                <a:moveTo>
                  <a:pt x="0" y="0"/>
                </a:moveTo>
                <a:lnTo>
                  <a:pt x="2262465" y="0"/>
                </a:lnTo>
                <a:lnTo>
                  <a:pt x="2262465" y="1727957"/>
                </a:lnTo>
                <a:lnTo>
                  <a:pt x="0" y="1727957"/>
                </a:lnTo>
                <a:lnTo>
                  <a:pt x="0" y="0"/>
                </a:lnTo>
                <a:close/>
              </a:path>
            </a:pathLst>
          </a:custGeom>
          <a:blipFill rotWithShape="1">
            <a:blip r:embed="rId7"/>
            <a:stretch>
              <a:fillRect/>
            </a:stretch>
          </a:blipFill>
          <a:ln>
            <a:noFill/>
          </a:ln>
        </p:spPr>
      </p:sp>
      <p:sp>
        <p:nvSpPr>
          <p:cNvPr id="849" name="Google Shape;849;p43"/>
          <p:cNvSpPr/>
          <p:nvPr/>
        </p:nvSpPr>
        <p:spPr>
          <a:xfrm>
            <a:off x="5193229" y="4395150"/>
            <a:ext cx="2442090" cy="308314"/>
          </a:xfrm>
          <a:custGeom>
            <a:avLst/>
            <a:gdLst/>
            <a:ahLst/>
            <a:cxnLst/>
            <a:rect l="l" t="t" r="r" b="b"/>
            <a:pathLst>
              <a:path w="4884179" h="616628" extrusionOk="0">
                <a:moveTo>
                  <a:pt x="0" y="0"/>
                </a:moveTo>
                <a:lnTo>
                  <a:pt x="4884179" y="0"/>
                </a:lnTo>
                <a:lnTo>
                  <a:pt x="4884179" y="616628"/>
                </a:lnTo>
                <a:lnTo>
                  <a:pt x="0" y="616628"/>
                </a:lnTo>
                <a:lnTo>
                  <a:pt x="0" y="0"/>
                </a:lnTo>
                <a:close/>
              </a:path>
            </a:pathLst>
          </a:custGeom>
          <a:blipFill rotWithShape="1">
            <a:blip r:embed="rId8"/>
            <a:stretch>
              <a:fillRect/>
            </a:stretch>
          </a:blipFill>
          <a:ln>
            <a:noFill/>
          </a:ln>
        </p:spPr>
      </p:sp>
      <p:sp>
        <p:nvSpPr>
          <p:cNvPr id="850" name="Google Shape;850;p43"/>
          <p:cNvSpPr/>
          <p:nvPr/>
        </p:nvSpPr>
        <p:spPr>
          <a:xfrm>
            <a:off x="6602011" y="1870660"/>
            <a:ext cx="1087888" cy="911107"/>
          </a:xfrm>
          <a:custGeom>
            <a:avLst/>
            <a:gdLst/>
            <a:ahLst/>
            <a:cxnLst/>
            <a:rect l="l" t="t" r="r" b="b"/>
            <a:pathLst>
              <a:path w="2175777" h="1822213" extrusionOk="0">
                <a:moveTo>
                  <a:pt x="0" y="0"/>
                </a:moveTo>
                <a:lnTo>
                  <a:pt x="2175777" y="0"/>
                </a:lnTo>
                <a:lnTo>
                  <a:pt x="2175777" y="1822213"/>
                </a:lnTo>
                <a:lnTo>
                  <a:pt x="0" y="1822213"/>
                </a:lnTo>
                <a:lnTo>
                  <a:pt x="0" y="0"/>
                </a:lnTo>
                <a:close/>
              </a:path>
            </a:pathLst>
          </a:custGeom>
          <a:blipFill rotWithShape="1">
            <a:blip r:embed="rId9"/>
            <a:stretch>
              <a:fillRect/>
            </a:stretch>
          </a:blipFill>
          <a:ln>
            <a:noFill/>
          </a:ln>
        </p:spPr>
      </p:sp>
      <p:sp>
        <p:nvSpPr>
          <p:cNvPr id="851" name="Google Shape;851;p43"/>
          <p:cNvSpPr/>
          <p:nvPr/>
        </p:nvSpPr>
        <p:spPr>
          <a:xfrm>
            <a:off x="7877637" y="1829653"/>
            <a:ext cx="923602" cy="993121"/>
          </a:xfrm>
          <a:custGeom>
            <a:avLst/>
            <a:gdLst/>
            <a:ahLst/>
            <a:cxnLst/>
            <a:rect l="l" t="t" r="r" b="b"/>
            <a:pathLst>
              <a:path w="1847205" h="1986242" extrusionOk="0">
                <a:moveTo>
                  <a:pt x="0" y="0"/>
                </a:moveTo>
                <a:lnTo>
                  <a:pt x="1847205" y="0"/>
                </a:lnTo>
                <a:lnTo>
                  <a:pt x="1847205" y="1986241"/>
                </a:lnTo>
                <a:lnTo>
                  <a:pt x="0" y="1986241"/>
                </a:lnTo>
                <a:lnTo>
                  <a:pt x="0" y="0"/>
                </a:lnTo>
                <a:close/>
              </a:path>
            </a:pathLst>
          </a:custGeom>
          <a:blipFill rotWithShape="1">
            <a:blip r:embed="rId10"/>
            <a:stretch>
              <a:fillRect/>
            </a:stretch>
          </a:blipFill>
          <a:ln>
            <a:noFill/>
          </a:ln>
        </p:spPr>
      </p:sp>
      <p:sp>
        <p:nvSpPr>
          <p:cNvPr id="852" name="Google Shape;852;p43"/>
          <p:cNvSpPr/>
          <p:nvPr/>
        </p:nvSpPr>
        <p:spPr>
          <a:xfrm>
            <a:off x="3506376" y="3134980"/>
            <a:ext cx="1820422" cy="532473"/>
          </a:xfrm>
          <a:custGeom>
            <a:avLst/>
            <a:gdLst/>
            <a:ahLst/>
            <a:cxnLst/>
            <a:rect l="l" t="t" r="r" b="b"/>
            <a:pathLst>
              <a:path w="3640843" h="1064947" extrusionOk="0">
                <a:moveTo>
                  <a:pt x="0" y="0"/>
                </a:moveTo>
                <a:lnTo>
                  <a:pt x="3640843" y="0"/>
                </a:lnTo>
                <a:lnTo>
                  <a:pt x="3640843" y="1064946"/>
                </a:lnTo>
                <a:lnTo>
                  <a:pt x="0" y="1064946"/>
                </a:lnTo>
                <a:lnTo>
                  <a:pt x="0" y="0"/>
                </a:lnTo>
                <a:close/>
              </a:path>
            </a:pathLst>
          </a:custGeom>
          <a:blipFill rotWithShape="1">
            <a:blip r:embed="rId11"/>
            <a:stretch>
              <a:fillRect/>
            </a:stretch>
          </a:blipFill>
          <a:ln>
            <a:noFill/>
          </a:ln>
        </p:spPr>
      </p:sp>
      <p:sp>
        <p:nvSpPr>
          <p:cNvPr id="853" name="Google Shape;853;p43"/>
          <p:cNvSpPr/>
          <p:nvPr/>
        </p:nvSpPr>
        <p:spPr>
          <a:xfrm>
            <a:off x="5544875" y="3061317"/>
            <a:ext cx="1661731" cy="679799"/>
          </a:xfrm>
          <a:custGeom>
            <a:avLst/>
            <a:gdLst/>
            <a:ahLst/>
            <a:cxnLst/>
            <a:rect l="l" t="t" r="r" b="b"/>
            <a:pathLst>
              <a:path w="3323462" h="1359598" extrusionOk="0">
                <a:moveTo>
                  <a:pt x="0" y="0"/>
                </a:moveTo>
                <a:lnTo>
                  <a:pt x="3323462" y="0"/>
                </a:lnTo>
                <a:lnTo>
                  <a:pt x="3323462" y="1359598"/>
                </a:lnTo>
                <a:lnTo>
                  <a:pt x="0" y="1359598"/>
                </a:lnTo>
                <a:lnTo>
                  <a:pt x="0" y="0"/>
                </a:lnTo>
                <a:close/>
              </a:path>
            </a:pathLst>
          </a:custGeom>
          <a:blipFill rotWithShape="1">
            <a:blip r:embed="rId12"/>
            <a:stretch>
              <a:fillRect/>
            </a:stretch>
          </a:blipFill>
          <a:ln>
            <a:noFill/>
          </a:ln>
        </p:spPr>
      </p:sp>
      <p:sp>
        <p:nvSpPr>
          <p:cNvPr id="854" name="Google Shape;854;p43"/>
          <p:cNvSpPr/>
          <p:nvPr/>
        </p:nvSpPr>
        <p:spPr>
          <a:xfrm flipH="1">
            <a:off x="7424684" y="2996922"/>
            <a:ext cx="1434304" cy="808589"/>
          </a:xfrm>
          <a:custGeom>
            <a:avLst/>
            <a:gdLst/>
            <a:ahLst/>
            <a:cxnLst/>
            <a:rect l="l" t="t" r="r" b="b"/>
            <a:pathLst>
              <a:path w="2868607" h="1617177" extrusionOk="0">
                <a:moveTo>
                  <a:pt x="2868608" y="0"/>
                </a:moveTo>
                <a:lnTo>
                  <a:pt x="0" y="0"/>
                </a:lnTo>
                <a:lnTo>
                  <a:pt x="0" y="1617178"/>
                </a:lnTo>
                <a:lnTo>
                  <a:pt x="2868608" y="1617178"/>
                </a:lnTo>
                <a:lnTo>
                  <a:pt x="2868608" y="0"/>
                </a:lnTo>
                <a:close/>
              </a:path>
            </a:pathLst>
          </a:custGeom>
          <a:blipFill rotWithShape="1">
            <a:blip r:embed="rId13"/>
            <a:stretch>
              <a:fillRect/>
            </a:stretch>
          </a:blipFill>
          <a:ln>
            <a:noFill/>
          </a:ln>
        </p:spPr>
      </p:sp>
      <p:sp>
        <p:nvSpPr>
          <p:cNvPr id="855" name="Google Shape;855;p43"/>
          <p:cNvSpPr/>
          <p:nvPr/>
        </p:nvSpPr>
        <p:spPr>
          <a:xfrm>
            <a:off x="3599189" y="3957966"/>
            <a:ext cx="1403300" cy="1005114"/>
          </a:xfrm>
          <a:custGeom>
            <a:avLst/>
            <a:gdLst/>
            <a:ahLst/>
            <a:cxnLst/>
            <a:rect l="l" t="t" r="r" b="b"/>
            <a:pathLst>
              <a:path w="2806600" h="2010227" extrusionOk="0">
                <a:moveTo>
                  <a:pt x="0" y="0"/>
                </a:moveTo>
                <a:lnTo>
                  <a:pt x="2806600" y="0"/>
                </a:lnTo>
                <a:lnTo>
                  <a:pt x="2806600" y="2010227"/>
                </a:lnTo>
                <a:lnTo>
                  <a:pt x="0" y="2010227"/>
                </a:lnTo>
                <a:lnTo>
                  <a:pt x="0" y="0"/>
                </a:lnTo>
                <a:close/>
              </a:path>
            </a:pathLst>
          </a:custGeom>
          <a:blipFill rotWithShape="1">
            <a:blip r:embed="rId14"/>
            <a:stretch>
              <a:fillRect/>
            </a:stretch>
          </a:blipFill>
          <a:ln>
            <a:noFill/>
          </a:ln>
        </p:spPr>
      </p:sp>
      <p:sp>
        <p:nvSpPr>
          <p:cNvPr id="10" name="椭圆 9"/>
          <p:cNvSpPr/>
          <p:nvPr/>
        </p:nvSpPr>
        <p:spPr>
          <a:xfrm rot="20640000">
            <a:off x="6254750" y="2814955"/>
            <a:ext cx="3084195" cy="2812415"/>
          </a:xfrm>
          <a:prstGeom prst="ellipse">
            <a:avLst/>
          </a:prstGeom>
          <a:blipFill rotWithShape="1">
            <a:blip r:embed="rId1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5" name="椭圆 14"/>
          <p:cNvSpPr/>
          <p:nvPr/>
        </p:nvSpPr>
        <p:spPr>
          <a:xfrm rot="1380000">
            <a:off x="-67945" y="6350"/>
            <a:ext cx="1534160" cy="1474470"/>
          </a:xfrm>
          <a:prstGeom prst="ellipse">
            <a:avLst/>
          </a:prstGeom>
          <a:blipFill rotWithShape="1">
            <a:blip r:embed="rId1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2" name="图片 1" descr="u=2999131284,3097443514&amp;fm=193"/>
          <p:cNvPicPr>
            <a:picLocks noChangeAspect="1"/>
          </p:cNvPicPr>
          <p:nvPr/>
        </p:nvPicPr>
        <p:blipFill>
          <a:blip r:embed="rId17"/>
          <a:stretch>
            <a:fillRect/>
          </a:stretch>
        </p:blipFill>
        <p:spPr>
          <a:xfrm>
            <a:off x="588645" y="2323465"/>
            <a:ext cx="2820035" cy="2820035"/>
          </a:xfrm>
          <a:prstGeom prst="rect">
            <a:avLst/>
          </a:prstGeom>
        </p:spPr>
      </p:pic>
      <p:pic>
        <p:nvPicPr>
          <p:cNvPr id="17" name="图片 16" descr="u=3807591882,663893615&amp;fm=253&amp;fmt=auto&amp;app=138&amp;f=JPEG"/>
          <p:cNvPicPr>
            <a:picLocks noChangeAspect="1"/>
          </p:cNvPicPr>
          <p:nvPr/>
        </p:nvPicPr>
        <p:blipFill>
          <a:blip r:embed="rId18"/>
          <a:stretch>
            <a:fillRect/>
          </a:stretch>
        </p:blipFill>
        <p:spPr>
          <a:xfrm>
            <a:off x="3484880" y="0"/>
            <a:ext cx="2173605" cy="5143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ags/tag1.xml><?xml version="1.0" encoding="utf-8"?>
<p:tagLst xmlns:p="http://schemas.openxmlformats.org/presentationml/2006/main">
  <p:tag name="KSO_WM_MEDIACOVER_FLAG" val="1"/>
  <p:tag name="KSO_WM_UNIT_MEDIACOVER_BTN_STATE" val="1"/>
</p:tagLst>
</file>

<file path=ppt/tags/tag2.xml><?xml version="1.0" encoding="utf-8"?>
<p:tagLst xmlns:p="http://schemas.openxmlformats.org/presentationml/2006/main">
  <p:tag name="KSO_WM_MEDIACOVER_FLAG" val="1"/>
  <p:tag name="KSO_WM_UNIT_MEDIACOVER_BTN_STATE" val="1"/>
</p:tagLst>
</file>

<file path=ppt/tags/tag3.xml><?xml version="1.0" encoding="utf-8"?>
<p:tagLst xmlns:p="http://schemas.openxmlformats.org/presentationml/2006/main">
  <p:tag name="KSO_WM_MEDIACOVER_FLAG" val="1"/>
  <p:tag name="KSO_WM_UNIT_MEDIACOVER_BTN_STATE" val="1"/>
</p:tagLst>
</file>

<file path=ppt/tags/tag4.xml><?xml version="1.0" encoding="utf-8"?>
<p:tagLst xmlns:p="http://schemas.openxmlformats.org/presentationml/2006/main">
  <p:tag name="KSO_WM_MEDIACOVER_FLAG" val="1"/>
  <p:tag name="KSO_WM_UNIT_MEDIACOVER_BTN_STATE" val="1"/>
</p:tagLst>
</file>

<file path=ppt/tags/tag5.xml><?xml version="1.0" encoding="utf-8"?>
<p:tagLst xmlns:p="http://schemas.openxmlformats.org/presentationml/2006/main">
  <p:tag name="KSO_WM_MEDIACOVER_FLAG" val="1"/>
  <p:tag name="KSO_WM_UNIT_MEDIACOVER_BTN_STATE" val="1"/>
</p:tagLst>
</file>

<file path=ppt/tags/tag6.xml><?xml version="1.0" encoding="utf-8"?>
<p:tagLst xmlns:p="http://schemas.openxmlformats.org/presentationml/2006/main">
  <p:tag name="KSO_WM_MEDIACOVER_FLAG" val="1"/>
  <p:tag name="KSO_WM_UNIT_MEDIACOVER_BTN_STATE" val="1"/>
</p:tagLst>
</file>

<file path=ppt/tags/tag7.xml><?xml version="1.0" encoding="utf-8"?>
<p:tagLst xmlns:p="http://schemas.openxmlformats.org/presentationml/2006/main">
  <p:tag name="KSO_WM_MEDIACOVER_FLAG" val="1"/>
  <p:tag name="KSO_WM_UNIT_MEDIACOVER_BTN_STATE" val="1"/>
</p:tagLst>
</file>

<file path=ppt/tags/tag8.xml><?xml version="1.0" encoding="utf-8"?>
<p:tagLst xmlns:p="http://schemas.openxmlformats.org/presentationml/2006/main">
  <p:tag name="KSO_WM_MEDIACOVER_FLAG" val="1"/>
  <p:tag name="KSO_WM_UNIT_MEDIACOVER_BTN_STATE" val="1"/>
</p:tagLst>
</file>

<file path=ppt/tags/tag9.xml><?xml version="1.0" encoding="utf-8"?>
<p:tagLst xmlns:p="http://schemas.openxmlformats.org/presentationml/2006/main">
  <p:tag name="KSO_WM_MEDIACOVER_FLAG" val="1"/>
  <p:tag name="KSO_WM_UNIT_MEDIACOVER_BTN_STATE" val="1"/>
</p:tagLst>
</file>

<file path=ppt/tags/tag10.xml><?xml version="1.0" encoding="utf-8"?>
<p:tagLst xmlns:p="http://schemas.openxmlformats.org/presentationml/2006/main">
  <p:tag name="KSO_WM_UNIT_TABLE_BEAUTIFY" val="smartTable{d2dcbd97-92f3-465c-b897-708bf3218555}"/>
</p:tagLst>
</file>

<file path=ppt/tags/tag11.xml><?xml version="1.0" encoding="utf-8"?>
<p:tagLst xmlns:p="http://schemas.openxmlformats.org/presentationml/2006/main">
  <p:tag name="KSO_WM_UNIT_TABLE_BEAUTIFY" val="smartTable{d2dcbd97-92f3-465c-b897-708bf3218555}"/>
</p:tagLst>
</file>

<file path=ppt/tags/tag12.xml><?xml version="1.0" encoding="utf-8"?>
<p:tagLst xmlns:p="http://schemas.openxmlformats.org/presentationml/2006/main">
  <p:tag name="KSO_WM_MEDIACOVER_FLAG" val="1"/>
  <p:tag name="KSO_WM_UNIT_MEDIACOVER_BTN_STATE" val="1"/>
</p:tagLst>
</file>

<file path=ppt/tags/tag13.xml><?xml version="1.0" encoding="utf-8"?>
<p:tagLst xmlns:p="http://schemas.openxmlformats.org/presentationml/2006/main">
  <p:tag name="KSO_WM_UNIT_TABLE_BEAUTIFY" val="smartTable{d2dcbd97-92f3-465c-b897-708bf3218555}"/>
</p:tagLst>
</file>

<file path=ppt/tags/tag14.xml><?xml version="1.0" encoding="utf-8"?>
<p:tagLst xmlns:p="http://schemas.openxmlformats.org/presentationml/2006/main">
  <p:tag name="KSO_WM_MEDIACOVER_FLAG" val="1"/>
  <p:tag name="KSO_WM_UNIT_MEDIACOVER_BTN_STATE" val="1"/>
</p:tagLst>
</file>

<file path=ppt/theme/theme1.xml><?xml version="1.0" encoding="utf-8"?>
<a:theme xmlns:a="http://schemas.openxmlformats.org/drawingml/2006/main" name="Simple Light">
  <a:themeElements>
    <a:clrScheme name="Simple Light">
      <a:dk1>
        <a:srgbClr val="5763CF"/>
      </a:dk1>
      <a:lt1>
        <a:srgbClr val="F4BAD9"/>
      </a:lt1>
      <a:dk2>
        <a:srgbClr val="595959"/>
      </a:dk2>
      <a:lt2>
        <a:srgbClr val="FCEDF5"/>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12459</Words>
  <Application>WPS 文字</Application>
  <PresentationFormat>全屏显示(16:9)</PresentationFormat>
  <Paragraphs>770</Paragraphs>
  <Slides>38</Slides>
  <Notes>20</Notes>
  <HiddenSlides>0</HiddenSlides>
  <MMClips>0</MMClips>
  <ScaleCrop>false</ScaleCrop>
  <HeadingPairs>
    <vt:vector size="6" baseType="variant">
      <vt:variant>
        <vt:lpstr>已用的字体</vt:lpstr>
      </vt:variant>
      <vt:variant>
        <vt:i4>17</vt:i4>
      </vt:variant>
      <vt:variant>
        <vt:lpstr>主题</vt:lpstr>
      </vt:variant>
      <vt:variant>
        <vt:i4>2</vt:i4>
      </vt:variant>
      <vt:variant>
        <vt:lpstr>幻灯片标题</vt:lpstr>
      </vt:variant>
      <vt:variant>
        <vt:i4>38</vt:i4>
      </vt:variant>
    </vt:vector>
  </HeadingPairs>
  <TitlesOfParts>
    <vt:vector size="57" baseType="lpstr">
      <vt:lpstr>Arial</vt:lpstr>
      <vt:lpstr>宋体</vt:lpstr>
      <vt:lpstr>Wingdings</vt:lpstr>
      <vt:lpstr>Arial</vt:lpstr>
      <vt:lpstr>Paytone One</vt:lpstr>
      <vt:lpstr>Nunito Light</vt:lpstr>
      <vt:lpstr>Thonburi</vt:lpstr>
      <vt:lpstr>Calibri</vt:lpstr>
      <vt:lpstr>Comic Sans MS Bold</vt:lpstr>
      <vt:lpstr>宋体</vt:lpstr>
      <vt:lpstr>汉仪书宋二KW</vt:lpstr>
      <vt:lpstr>Comic Sans MS Regular</vt:lpstr>
      <vt:lpstr>Comic Sans MS</vt:lpstr>
      <vt:lpstr>Arial Bold</vt:lpstr>
      <vt:lpstr>微软雅黑</vt:lpstr>
      <vt:lpstr>汉仪旗黑</vt:lpstr>
      <vt:lpstr>Arial Unicode MS</vt:lpstr>
      <vt:lpstr>Simple Light</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口口虫</cp:lastModifiedBy>
  <cp:revision>380</cp:revision>
  <dcterms:created xsi:type="dcterms:W3CDTF">2024-12-30T12:27:19Z</dcterms:created>
  <dcterms:modified xsi:type="dcterms:W3CDTF">2024-12-30T12:27:19Z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62F4F6C2A7A9F51A41E06367DAB801E3_43</vt:lpwstr>
  </property>
  <property fmtid="{D5CDD505-2E9C-101B-9397-08002B2CF9AE}" pid="3" name="KSOProductBuildVer">
    <vt:lpwstr>2052-5.5.1.7991</vt:lpwstr>
  </property>
</Properties>
</file>