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256" r:id="rId4"/>
    <p:sldId id="281" r:id="rId5"/>
    <p:sldId id="258" r:id="rId6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3929F07-6300-481C-A458-9422C32711B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49594A9-885A-4613-B4CA-CF47D6A373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594A9-885A-4613-B4CA-CF47D6A373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BCEB1-C736-4E13-B17C-6D82B2877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1007E-9E37-4F50-99E3-0E119376D26F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7EEF6-1BFA-468A-921B-92ED0541D2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4DBF-1C9B-49CE-A5DF-BFB8FCB09B45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E06D-A379-490A-AE1C-E8CF414C63E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2" y="366713"/>
            <a:ext cx="1543051" cy="7800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C4A4-5675-463D-A471-BC726920729A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6CD36-67DB-4880-BF61-AAD7B6411A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80AF1-AB91-473E-B35A-931A18BA659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8D6F-62E8-4F95-AFBB-E7C6DDEA0964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B0283-2D53-47F4-9572-2A0AC6AF33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A01-B02D-4178-9A03-50EB641D39ED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127D2-BC9B-4269-9D47-BEB8BC0B25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B28E-0FD8-4D2A-9513-E7113CE8A493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127E3-FBB8-48BC-8079-D7D15F47AA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AA26-90FC-4174-A4E0-1D8CA58CE780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E0895-E7B0-42CB-9EBB-BF65D151E0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4A124-8B31-4524-BEF1-02282F1DE5B1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26997-CCC8-40EB-A7AF-8EBB94AEC2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5326-6E7A-4B03-B985-CB8B89BDF617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111CB-7705-4CCD-82BA-16A7FD9FB0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1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E8DF-548A-42DC-873C-3A5D9C548EC3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3E4A-E84D-4A0C-8759-B431CC98A2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66C3-CD49-4F10-8214-2870C0FD97A9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9CAAB-7184-4BA6-AD28-80221695B3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750"/>
            <a:ext cx="2133600" cy="364331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8944DC-199B-4269-AA3A-F609170C2A4D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750"/>
            <a:ext cx="2895600" cy="364331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750"/>
            <a:ext cx="2133600" cy="364331"/>
          </a:xfrm>
          <a:prstGeom prst="rect">
            <a:avLst/>
          </a:prstGeom>
        </p:spPr>
        <p:txBody>
          <a:bodyPr vert="horz" wrap="square" lIns="68577" tIns="34289" rIns="68577" bIns="34289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637AAD-4819-44BB-AF57-0C92FF032FD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hyperlink" Target="http://img.bimg.126.net/photo/gUZ6rA8jYH2QCnGRcd1G0g==/5634566083794279807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hyperlink" Target="http://img.bimg.126.net/photo/L_ZjHqPHfaiDpoTonwsqcA==/5647513932723050628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hyperlink" Target="http://img.bimg.126.net/photo/ZR7arbjO9177FRGprs5G9g==/398653009515451004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hyperlink" Target="http://img.bimg.126.net/photo/dW8CBQyQrfw3trZ17tiPow==/3994411394501521888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img.bimg.126.net/photo/ZqsFrMKMXR13OZha1suSIg==/399441139450152189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hyperlink" Target="http://img.bimg.126.net/photo/RcyiLT9NmtfZzXw3erMrCw==/2852467413986368116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5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62113" y="0"/>
            <a:ext cx="5819775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911655" y="6021288"/>
            <a:ext cx="5320687" cy="4985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24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82405" y="0"/>
            <a:ext cx="49791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684499B-A930-44C7-902D-93E53F2BD8D8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89549" y="0"/>
            <a:ext cx="49649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6DCC68F-D8BB-4FA7-98B5-F84CF99C1CFA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小房子变大房子 - 成长的小脚丫 - 每天进步一点点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499" y="0"/>
            <a:ext cx="5003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2B5CD02-9754-40EE-81E6-628C81D61595}" type="slidenum">
              <a:rPr lang="zh-CN" altLang="en-US" sz="1600">
                <a:solidFill>
                  <a:srgbClr val="898989"/>
                </a:solidFill>
              </a:rPr>
            </a:fld>
            <a:endParaRPr lang="zh-CN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80024" y="0"/>
            <a:ext cx="49839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66CA6F1-61D3-4CB4-85A2-32DD39EE18C6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74071" y="0"/>
            <a:ext cx="4995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F32049D-BCF3-477F-BB5F-BD5DBA42FE1B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68118" y="0"/>
            <a:ext cx="50077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9B91EF3-8F75-4D28-9289-12C1D77D4787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3" descr="小房子变大房子 - 成长的小脚丫 - 每天进步一点点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4793" y="0"/>
            <a:ext cx="48744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DF28C59-7477-454E-9815-052D54534B81}" type="slidenum">
              <a:rPr lang="zh-CN" altLang="en-US" sz="1600">
                <a:solidFill>
                  <a:srgbClr val="898989"/>
                </a:solidFill>
              </a:rPr>
            </a:fld>
            <a:endParaRPr lang="zh-CN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05025" y="0"/>
            <a:ext cx="493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1F1C9BD-F587-48B2-87F9-6C838ADB22A8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45496" y="0"/>
            <a:ext cx="5053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505B1F8-31CD-4AA9-A950-6F60E3E4271E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3" descr="小房子变大房子 - 成长的小脚丫 - 每天进步一点点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546" y="0"/>
            <a:ext cx="5014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14AA8A2-1092-4423-A64C-56F5BAEB4C47}" type="slidenum">
              <a:rPr lang="zh-CN" altLang="en-US" sz="1600">
                <a:solidFill>
                  <a:srgbClr val="898989"/>
                </a:solidFill>
              </a:rPr>
            </a:fld>
            <a:endParaRPr lang="zh-CN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95488" y="0"/>
            <a:ext cx="5153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78833" y="0"/>
            <a:ext cx="4986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97B95D6-FBDC-4D88-83EC-5616EC52F1A4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93121" y="0"/>
            <a:ext cx="4957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59FB5C0-E090-476E-B0E2-A64A8EFA1A22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30030" y="0"/>
            <a:ext cx="4883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BAAD693-CC71-475C-8534-2065904FC71C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90740" y="0"/>
            <a:ext cx="49613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DC1D5CC-0984-400D-A3AC-F7C6BBAC0040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25268" y="0"/>
            <a:ext cx="48934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BEC0929-74B8-49DF-8C7D-2E9DE1618389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44305" y="0"/>
            <a:ext cx="50553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500445C-73F5-4DA2-8E9D-76C26A3D006C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1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1908175" y="1588"/>
            <a:ext cx="5327650" cy="685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969273" y="5705355"/>
            <a:ext cx="5186035" cy="470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24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2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644525"/>
            <a:ext cx="9144000" cy="556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646113"/>
            <a:ext cx="9144000" cy="556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19" y="243842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PPT模板：/moban/                  PPT素材：/sucai/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PPT背景：/beijing/                   PPT图表：/tubiao/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PPT下载：/xiazai/                     PPT教程： 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资料下载：/ziliao/                   范文下载：/fanwen/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试卷下载：/shiti/                     教案下载：/jiaoan/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PPT论坛：.cn                                     PPT课件：/kejian/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语文课件：/kejian/yuwen/    数学课件：/kejian/shuxue/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英语课件：/kejian/yingyu/    美术课件：/kejian/meishu/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科学课件：/kejian/kexue/     物理课件：/kejian/wuli/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化学课件：/kejian/huaxue/  生物课件：/kejian/shengwu/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地理课件：/kejian/dili/          历史课件：/kejian/lishi/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434" name="Picture 2" descr="04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644525"/>
            <a:ext cx="9144000" cy="556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31208" y="0"/>
            <a:ext cx="5081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0228AEB-9890-4DFB-9AF4-8D1B635179CB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5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2000250" y="0"/>
            <a:ext cx="51435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6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2127250" y="0"/>
            <a:ext cx="48895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7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644525"/>
            <a:ext cx="9144000" cy="556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8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644525"/>
            <a:ext cx="9144000" cy="556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9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644525"/>
            <a:ext cx="9144000" cy="556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0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644525"/>
            <a:ext cx="9144000" cy="556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633413"/>
            <a:ext cx="9144000" cy="559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2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2039938" y="1588"/>
            <a:ext cx="5064125" cy="685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3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2057400" y="-7938"/>
            <a:ext cx="5029200" cy="68738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4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685800"/>
            <a:ext cx="91440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76056" y="2161898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PPT模板：/moban/                  PPT素材：/sucai/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PPT背景：/beijing/                   PPT图表：/tubiao/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PPT下载：/xiazai/                     PPT教程： 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资料下载：/ziliao/                   范文下载：/fanwen/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试卷下载：/shiti/                     教案下载：/jiaoan/  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PPT论坛：.cn                                     PPT课件：/kejian/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语文课件：/kejian/yuwen/    数学课件：/kejian/shuxue/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英语课件：/kejian/yingyu/    美术课件：/kejian/meishu/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科学课件：/kejian/kexue/     物理课件：/kejian/wuli/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化学课件：/kejian/huaxue/  生物课件：/kejian/shengwu/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地理课件：/kejian/dili/          历史课件：/kejian/lishi/        </a:t>
            </a:r>
            <a:endParaRPr lang="en-US" altLang="zh-CN" sz="100" dirty="0">
              <a:solidFill>
                <a:schemeClr val="bg1"/>
              </a:solidFill>
            </a:endParaRPr>
          </a:p>
        </p:txBody>
      </p:sp>
      <p:pic>
        <p:nvPicPr>
          <p:cNvPr id="18434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01443" y="0"/>
            <a:ext cx="51411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0105F5D-EC92-4A06-A4FD-2D0CFB63D81F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5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657225"/>
            <a:ext cx="914400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6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644525"/>
            <a:ext cx="9144000" cy="556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646113"/>
            <a:ext cx="9144000" cy="556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8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2009775" y="0"/>
            <a:ext cx="51244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9"/>
          <p:cNvPicPr>
            <a:picLocks noChangeAspect="1" noChangeArrowheads="1"/>
          </p:cNvPicPr>
          <p:nvPr>
            <p:ph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1930400" y="0"/>
            <a:ext cx="5283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80011" y="-15477"/>
            <a:ext cx="5172075" cy="687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A309744-9ED1-42E0-9BB8-EA636E586DFC}" type="slidenum">
              <a:rPr lang="zh-CN" altLang="en-US" sz="1600">
                <a:solidFill>
                  <a:srgbClr val="898989"/>
                </a:solidFill>
              </a:rPr>
            </a:fld>
            <a:endParaRPr lang="zh-CN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" descr="小房子变大房子 - 成长的小脚丫 - 每天进步一点点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3596" y="0"/>
            <a:ext cx="4976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D88D9D5-680D-496D-8671-9EE119CF7156}" type="slidenum">
              <a:rPr lang="zh-CN" altLang="en-US" sz="1600">
                <a:solidFill>
                  <a:srgbClr val="898989"/>
                </a:solidFill>
              </a:rPr>
            </a:fld>
            <a:endParaRPr lang="zh-CN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 descr="小房子变大房子 - 成长的小脚丫 - 每天进步一点点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021" y="0"/>
            <a:ext cx="5033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4310B50-0348-4FE2-B262-72F0B4EB9C08}" type="slidenum">
              <a:rPr lang="zh-CN" altLang="en-US" sz="1600">
                <a:solidFill>
                  <a:srgbClr val="898989"/>
                </a:solidFill>
              </a:rPr>
            </a:fld>
            <a:endParaRPr lang="zh-CN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" descr="小房子变大房子 - 成长的小脚丫 - 每天进步一点点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1683" y="0"/>
            <a:ext cx="5100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8ED3416-7663-488C-A74D-E4A67BBC485F}" type="slidenum">
              <a:rPr lang="zh-CN" altLang="en-US" sz="1600">
                <a:solidFill>
                  <a:srgbClr val="898989"/>
                </a:solidFill>
              </a:rPr>
            </a:fld>
            <a:endParaRPr lang="zh-CN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 descr="小房子变大房子 - 成长的小脚丫 - 每天进步一点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97871" y="0"/>
            <a:ext cx="5148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0861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4290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719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14800" indent="-3048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0154C35-5A21-4C72-B7F1-04B36572F560}" type="slidenum">
              <a:rPr lang="zh-CN" altLang="en-US" sz="1600">
                <a:solidFill>
                  <a:srgbClr val="898989"/>
                </a:solidFill>
              </a:rPr>
            </a:fld>
            <a:endParaRPr lang="en-US" altLang="zh-CN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</Words>
  <Application>WPS 演示</Application>
  <PresentationFormat>全屏显示(4:3)</PresentationFormat>
  <Paragraphs>74</Paragraphs>
  <Slides>44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3" baseType="lpstr">
      <vt:lpstr>Arial</vt:lpstr>
      <vt:lpstr>宋体</vt:lpstr>
      <vt:lpstr>Wingdings</vt:lpstr>
      <vt:lpstr>Calibri</vt:lpstr>
      <vt:lpstr>Calibri</vt:lpstr>
      <vt:lpstr>微软雅黑</vt:lpstr>
      <vt:lpstr>Arial Unicode MS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Strive、</cp:lastModifiedBy>
  <cp:revision>14</cp:revision>
  <dcterms:created xsi:type="dcterms:W3CDTF">2011-03-01T12:43:00Z</dcterms:created>
  <dcterms:modified xsi:type="dcterms:W3CDTF">2021-11-27T18:34:02Z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B6E5399C9C01475BBA417E4D57C5762B</vt:lpwstr>
  </property>
  <property fmtid="{D5CDD505-2E9C-101B-9397-08002B2CF9AE}" pid="3" name="KSOProductBuildVer">
    <vt:lpwstr>2052-11.1.0.11115</vt:lpwstr>
  </property>
</Properties>
</file>