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84" r:id="rId5"/>
    <p:sldMasterId id="2147483696" r:id="rId6"/>
    <p:sldMasterId id="2147483708" r:id="rId7"/>
    <p:sldMasterId id="2147483720" r:id="rId8"/>
  </p:sldMasterIdLst>
  <p:notesMasterIdLst>
    <p:notesMasterId r:id="rId13"/>
  </p:notesMasterIdLst>
  <p:sldIdLst>
    <p:sldId id="257" r:id="rId9"/>
    <p:sldId id="283" r:id="rId10"/>
    <p:sldId id="258" r:id="rId11"/>
    <p:sldId id="261" r:id="rId12"/>
    <p:sldId id="281" r:id="rId14"/>
    <p:sldId id="282" r:id="rId15"/>
    <p:sldId id="263" r:id="rId16"/>
    <p:sldId id="276" r:id="rId17"/>
    <p:sldId id="284" r:id="rId18"/>
    <p:sldId id="285" r:id="rId19"/>
    <p:sldId id="292" r:id="rId20"/>
    <p:sldId id="278" r:id="rId21"/>
    <p:sldId id="286" r:id="rId22"/>
    <p:sldId id="287" r:id="rId23"/>
    <p:sldId id="288" r:id="rId24"/>
    <p:sldId id="289" r:id="rId25"/>
    <p:sldId id="290" r:id="rId26"/>
    <p:sldId id="291" r:id="rId27"/>
    <p:sldId id="264" r:id="rId28"/>
    <p:sldId id="268" r:id="rId29"/>
    <p:sldId id="269" r:id="rId30"/>
    <p:sldId id="270" r:id="rId31"/>
    <p:sldId id="265" r:id="rId32"/>
    <p:sldId id="272" r:id="rId33"/>
    <p:sldId id="274" r:id="rId34"/>
    <p:sldId id="262" r:id="rId35"/>
    <p:sldId id="273" r:id="rId36"/>
    <p:sldId id="280" r:id="rId37"/>
    <p:sldId id="293" r:id="rId38"/>
    <p:sldId id="279" r:id="rId3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04" userDrawn="1">
          <p15:clr>
            <a:srgbClr val="A4A3A4"/>
          </p15:clr>
        </p15:guide>
        <p15:guide id="2" pos="289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8000"/>
    <a:srgbClr val="FF66CC"/>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0" d="100"/>
          <a:sy n="100" d="100"/>
        </p:scale>
        <p:origin x="-294" y="-264"/>
      </p:cViewPr>
      <p:guideLst>
        <p:guide orient="horz" pos="2204"/>
        <p:guide pos="2893"/>
      </p:guideLst>
    </p:cSldViewPr>
  </p:slideViewPr>
  <p:notesTextViewPr>
    <p:cViewPr>
      <p:scale>
        <a:sx n="100" d="100"/>
        <a:sy n="100" d="100"/>
      </p:scale>
      <p:origin x="0" y="0"/>
    </p:cViewPr>
  </p:notesTextViewPr>
  <p:sorterViewPr>
    <p:cViewPr>
      <p:scale>
        <a:sx n="124" d="100"/>
        <a:sy n="124"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1.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Master" Target="slideMasters/slideMaster3.xml"/><Relationship Id="rId39" Type="http://schemas.openxmlformats.org/officeDocument/2006/relationships/slide" Target="slides/slide30.xml"/><Relationship Id="rId38" Type="http://schemas.openxmlformats.org/officeDocument/2006/relationships/slide" Target="slides/slide29.xml"/><Relationship Id="rId37" Type="http://schemas.openxmlformats.org/officeDocument/2006/relationships/slide" Target="slides/slide28.xml"/><Relationship Id="rId36" Type="http://schemas.openxmlformats.org/officeDocument/2006/relationships/slide" Target="slides/slide27.xml"/><Relationship Id="rId35" Type="http://schemas.openxmlformats.org/officeDocument/2006/relationships/slide" Target="slides/slide26.xml"/><Relationship Id="rId34" Type="http://schemas.openxmlformats.org/officeDocument/2006/relationships/slide" Target="slides/slide25.xml"/><Relationship Id="rId33" Type="http://schemas.openxmlformats.org/officeDocument/2006/relationships/slide" Target="slides/slide24.xml"/><Relationship Id="rId32" Type="http://schemas.openxmlformats.org/officeDocument/2006/relationships/slide" Target="slides/slide23.xml"/><Relationship Id="rId31" Type="http://schemas.openxmlformats.org/officeDocument/2006/relationships/slide" Target="slides/slide22.xml"/><Relationship Id="rId30" Type="http://schemas.openxmlformats.org/officeDocument/2006/relationships/slide" Target="slides/slide21.xml"/><Relationship Id="rId3" Type="http://schemas.openxmlformats.org/officeDocument/2006/relationships/slideMaster" Target="slideMasters/slideMaster2.xml"/><Relationship Id="rId29" Type="http://schemas.openxmlformats.org/officeDocument/2006/relationships/slide" Target="slides/slide20.xml"/><Relationship Id="rId28" Type="http://schemas.openxmlformats.org/officeDocument/2006/relationships/slide" Target="slides/slide19.xml"/><Relationship Id="rId27" Type="http://schemas.openxmlformats.org/officeDocument/2006/relationships/slide" Target="slides/slide18.xml"/><Relationship Id="rId26" Type="http://schemas.openxmlformats.org/officeDocument/2006/relationships/slide" Target="slides/slide17.xml"/><Relationship Id="rId25" Type="http://schemas.openxmlformats.org/officeDocument/2006/relationships/slide" Target="slides/slide16.xml"/><Relationship Id="rId24" Type="http://schemas.openxmlformats.org/officeDocument/2006/relationships/slide" Target="slides/slide15.xml"/><Relationship Id="rId23" Type="http://schemas.openxmlformats.org/officeDocument/2006/relationships/slide" Target="slides/slide14.xml"/><Relationship Id="rId22" Type="http://schemas.openxmlformats.org/officeDocument/2006/relationships/slide" Target="slides/slide13.xml"/><Relationship Id="rId21" Type="http://schemas.openxmlformats.org/officeDocument/2006/relationships/slide" Target="slides/slide12.xml"/><Relationship Id="rId20" Type="http://schemas.openxmlformats.org/officeDocument/2006/relationships/slide" Target="slides/slide11.xml"/><Relationship Id="rId2" Type="http://schemas.openxmlformats.org/officeDocument/2006/relationships/theme" Target="theme/theme1.xml"/><Relationship Id="rId19" Type="http://schemas.openxmlformats.org/officeDocument/2006/relationships/slide" Target="slides/slide10.xml"/><Relationship Id="rId18" Type="http://schemas.openxmlformats.org/officeDocument/2006/relationships/slide" Target="slides/slide9.xml"/><Relationship Id="rId17" Type="http://schemas.openxmlformats.org/officeDocument/2006/relationships/slide" Target="slides/slide8.xml"/><Relationship Id="rId16" Type="http://schemas.openxmlformats.org/officeDocument/2006/relationships/slide" Target="slides/slide7.xml"/><Relationship Id="rId15" Type="http://schemas.openxmlformats.org/officeDocument/2006/relationships/slide" Target="slides/slide6.xml"/><Relationship Id="rId14" Type="http://schemas.openxmlformats.org/officeDocument/2006/relationships/slide" Target="slides/slide5.xml"/><Relationship Id="rId13" Type="http://schemas.openxmlformats.org/officeDocument/2006/relationships/notesMaster" Target="notesMasters/notesMaster1.xml"/><Relationship Id="rId12" Type="http://schemas.openxmlformats.org/officeDocument/2006/relationships/slide" Target="slides/slide4.xml"/><Relationship Id="rId11" Type="http://schemas.openxmlformats.org/officeDocument/2006/relationships/slide" Target="slides/slide3.xml"/><Relationship Id="rId10" Type="http://schemas.openxmlformats.org/officeDocument/2006/relationships/slide" Target="slides/slide2.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73A1F4-D183-4BE5-AAD2-DB1C7759AD4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FAF344-589D-43FA-9663-F8BF8CD4010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FFAF344-589D-43FA-9663-F8BF8CD4010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bwMode="auto">
      <p:bgPr>
        <a:blipFill dpi="0" rotWithShape="0">
          <a:blip r:embed="rId2" cstate="email"/>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835150" y="4149725"/>
            <a:ext cx="7308850" cy="966788"/>
          </a:xfrm>
        </p:spPr>
        <p:txBody>
          <a:bodyPr/>
          <a:lstStyle>
            <a:lvl1pPr>
              <a:defRPr/>
            </a:lvl1pPr>
          </a:lstStyle>
          <a:p>
            <a:r>
              <a:rPr lang="zh-CN" altLang="en-US"/>
              <a:t>单击此处编辑母版标题样式</a:t>
            </a:r>
            <a:endParaRPr lang="zh-CN" altLang="en-US"/>
          </a:p>
        </p:txBody>
      </p:sp>
      <p:sp>
        <p:nvSpPr>
          <p:cNvPr id="2051" name="Rectangle 3"/>
          <p:cNvSpPr>
            <a:spLocks noGrp="1" noChangeArrowheads="1"/>
          </p:cNvSpPr>
          <p:nvPr>
            <p:ph type="subTitle" idx="1"/>
          </p:nvPr>
        </p:nvSpPr>
        <p:spPr>
          <a:xfrm>
            <a:off x="2743200" y="5157788"/>
            <a:ext cx="6400800" cy="815975"/>
          </a:xfrm>
        </p:spPr>
        <p:txBody>
          <a:bodyPr/>
          <a:lstStyle>
            <a:lvl1pPr marL="0" indent="0" algn="ctr">
              <a:buFontTx/>
              <a:buNone/>
              <a:defRPr>
                <a:ea typeface="楷体_GB2312" pitchFamily="49" charset="-122"/>
              </a:defRPr>
            </a:lvl1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smtClean="0"/>
            </a:lvl1pPr>
          </a:lstStyle>
          <a:p>
            <a:pPr>
              <a:defRPr/>
            </a:pPr>
            <a:endParaRPr lang="en-US"/>
          </a:p>
        </p:txBody>
      </p:sp>
      <p:sp>
        <p:nvSpPr>
          <p:cNvPr id="5" name="Rectangle 5"/>
          <p:cNvSpPr>
            <a:spLocks noGrp="1" noChangeArrowheads="1"/>
          </p:cNvSpPr>
          <p:nvPr>
            <p:ph type="ftr" sz="quarter" idx="11"/>
          </p:nvPr>
        </p:nvSpPr>
        <p:spPr/>
        <p:txBody>
          <a:bodyPr/>
          <a:lstStyle>
            <a:lvl1pPr>
              <a:defRPr smtClean="0"/>
            </a:lvl1pPr>
          </a:lstStyle>
          <a:p>
            <a:pPr>
              <a:defRPr/>
            </a:pPr>
            <a:endParaRPr lang="en-US"/>
          </a:p>
        </p:txBody>
      </p:sp>
      <p:sp>
        <p:nvSpPr>
          <p:cNvPr id="6" name="Rectangle 6"/>
          <p:cNvSpPr>
            <a:spLocks noGrp="1" noChangeArrowheads="1"/>
          </p:cNvSpPr>
          <p:nvPr>
            <p:ph type="sldNum" sz="quarter" idx="12"/>
          </p:nvPr>
        </p:nvSpPr>
        <p:spPr/>
        <p:txBody>
          <a:bodyPr/>
          <a:lstStyle>
            <a:lvl1pPr>
              <a:defRPr smtClean="0"/>
            </a:lvl1pPr>
          </a:lstStyle>
          <a:p>
            <a:pPr>
              <a:defRPr/>
            </a:pPr>
            <a:fld id="{AD854968-B20A-4E93-BECA-79FC9691AA78}" type="slidenum">
              <a:rPr lang="zh-CN" altLang="en-US"/>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13968D43-4291-4BF7-99A4-5F3B16C82534}" type="slidenum">
              <a:rPr lang="zh-CN" altLang="en-US"/>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38BC7F86-A778-42E4-9330-D86F1483BD8B}" type="slidenum">
              <a:rPr lang="zh-CN" altLang="en-US"/>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4" name="矩形 6"/>
          <p:cNvSpPr>
            <a:spLocks noChangeArrowheads="1"/>
          </p:cNvSpPr>
          <p:nvPr/>
        </p:nvSpPr>
        <p:spPr bwMode="auto">
          <a:xfrm>
            <a:off x="0" y="4427538"/>
            <a:ext cx="9144000" cy="71437"/>
          </a:xfrm>
          <a:prstGeom prst="rect">
            <a:avLst/>
          </a:prstGeom>
          <a:solidFill>
            <a:schemeClr val="bg1"/>
          </a:solidFill>
          <a:ln w="9525">
            <a:noFill/>
            <a:miter lim="800000"/>
          </a:ln>
        </p:spPr>
        <p:txBody>
          <a:bodyPr anchor="ctr"/>
          <a:lstStyle/>
          <a:p>
            <a:pPr algn="ctr">
              <a:defRPr/>
            </a:pPr>
            <a:endParaRPr lang="zh-CN" altLang="en-US">
              <a:solidFill>
                <a:srgbClr val="FFFFFF"/>
              </a:solidFill>
              <a:latin typeface="Arial" panose="020B0604020202020204" pitchFamily="34" charset="0"/>
              <a:ea typeface="宋体" panose="02010600030101010101" pitchFamily="2" charset="-122"/>
            </a:endParaRPr>
          </a:p>
        </p:txBody>
      </p:sp>
      <p:pic>
        <p:nvPicPr>
          <p:cNvPr id="5" name="Picture 2" descr="C:\Users\Administrator\Desktop\enterdesk_com-64864CDED7A98DDE8AA10EC22B26686E.jpg"/>
          <p:cNvPicPr>
            <a:picLocks noChangeAspect="1" noChangeArrowheads="1"/>
          </p:cNvPicPr>
          <p:nvPr/>
        </p:nvPicPr>
        <p:blipFill>
          <a:blip r:embed="rId2" cstate="email"/>
          <a:srcRect/>
          <a:stretch>
            <a:fillRect/>
          </a:stretch>
        </p:blipFill>
        <p:spPr bwMode="auto">
          <a:xfrm>
            <a:off x="-3175" y="4570413"/>
            <a:ext cx="9147175" cy="228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标题占位符 1"/>
          <p:cNvSpPr>
            <a:spLocks noGrp="1" noChangeArrowheads="1"/>
          </p:cNvSpPr>
          <p:nvPr>
            <p:ph type="ctrTitle"/>
          </p:nvPr>
        </p:nvSpPr>
        <p:spPr>
          <a:xfrm>
            <a:off x="685800" y="2130425"/>
            <a:ext cx="7772400" cy="1470025"/>
          </a:xfrm>
        </p:spPr>
        <p:txBody>
          <a:bodyPr/>
          <a:lstStyle>
            <a:lvl1pPr>
              <a:defRPr/>
            </a:lvl1pPr>
          </a:lstStyle>
          <a:p>
            <a:r>
              <a:rPr lang="zh-CN" altLang="en-US"/>
              <a:t>单击此处编辑母版标题样式</a:t>
            </a:r>
            <a:endParaRPr lang="zh-CN" altLang="en-US"/>
          </a:p>
        </p:txBody>
      </p:sp>
      <p:sp>
        <p:nvSpPr>
          <p:cNvPr id="8197" name="文本占位符 2"/>
          <p:cNvSpPr>
            <a:spLocks noGrp="1" noChangeArrowheads="1"/>
          </p:cNvSpPr>
          <p:nvPr>
            <p:ph type="subTitle" idx="1"/>
          </p:nvPr>
        </p:nvSpPr>
        <p:spPr>
          <a:xfrm>
            <a:off x="1371600" y="3886200"/>
            <a:ext cx="6400800" cy="1752600"/>
          </a:xfrm>
        </p:spPr>
        <p:txBody>
          <a:bodyPr/>
          <a:lstStyle>
            <a:lvl1pPr marL="0" indent="0" algn="ctr">
              <a:buFont typeface="Wingdings" panose="05000000000000000000" pitchFamily="2" charset="2"/>
              <a:buNone/>
              <a:defRPr/>
            </a:lvl1pPr>
          </a:lstStyle>
          <a:p>
            <a:r>
              <a:rPr lang="zh-CN" altLang="en-US"/>
              <a:t>单击此处编辑母版副标题样式</a:t>
            </a:r>
            <a:endParaRPr lang="zh-CN" altLang="en-US"/>
          </a:p>
        </p:txBody>
      </p:sp>
      <p:sp>
        <p:nvSpPr>
          <p:cNvPr id="6" name="日期占位符 3"/>
          <p:cNvSpPr>
            <a:spLocks noGrp="1" noChangeArrowheads="1"/>
          </p:cNvSpPr>
          <p:nvPr>
            <p:ph type="dt" sz="half" idx="10"/>
          </p:nvPr>
        </p:nvSpPr>
        <p:spPr>
          <a:xfrm>
            <a:off x="457200" y="6245225"/>
            <a:ext cx="2133600" cy="476250"/>
          </a:xfrm>
        </p:spPr>
        <p:txBody>
          <a:bodyPr/>
          <a:lstStyle>
            <a:lvl1pPr>
              <a:defRPr smtClean="0"/>
            </a:lvl1pPr>
          </a:lstStyle>
          <a:p>
            <a:pPr>
              <a:defRPr/>
            </a:pPr>
            <a:endParaRPr lang="en-US"/>
          </a:p>
        </p:txBody>
      </p:sp>
      <p:sp>
        <p:nvSpPr>
          <p:cNvPr id="7" name="页脚占位符 4"/>
          <p:cNvSpPr>
            <a:spLocks noGrp="1" noChangeArrowheads="1"/>
          </p:cNvSpPr>
          <p:nvPr>
            <p:ph type="ftr" sz="quarter" idx="11"/>
          </p:nvPr>
        </p:nvSpPr>
        <p:spPr>
          <a:xfrm>
            <a:off x="3124200" y="6245225"/>
            <a:ext cx="2895600" cy="476250"/>
          </a:xfrm>
        </p:spPr>
        <p:txBody>
          <a:bodyPr/>
          <a:lstStyle>
            <a:lvl1pPr>
              <a:defRPr smtClean="0"/>
            </a:lvl1pPr>
          </a:lstStyle>
          <a:p>
            <a:pPr>
              <a:defRPr/>
            </a:pPr>
            <a:endParaRPr lang="zh-CN" altLang="en-US"/>
          </a:p>
        </p:txBody>
      </p:sp>
      <p:sp>
        <p:nvSpPr>
          <p:cNvPr id="8" name="灯片编号占位符 5"/>
          <p:cNvSpPr>
            <a:spLocks noGrp="1" noChangeArrowheads="1"/>
          </p:cNvSpPr>
          <p:nvPr>
            <p:ph type="sldNum" sz="quarter" idx="12"/>
          </p:nvPr>
        </p:nvSpPr>
        <p:spPr>
          <a:xfrm>
            <a:off x="6553200" y="6245225"/>
            <a:ext cx="2133600" cy="476250"/>
          </a:xfrm>
        </p:spPr>
        <p:txBody>
          <a:bodyPr/>
          <a:lstStyle>
            <a:lvl1pPr>
              <a:defRPr smtClean="0"/>
            </a:lvl1pPr>
          </a:lstStyle>
          <a:p>
            <a:pPr>
              <a:defRPr/>
            </a:pPr>
            <a:fld id="{6EFDAB58-261E-4691-A872-6E2D37E527EC}" type="slidenum">
              <a:rPr lang="zh-CN" altLang="en-US"/>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endParaRPr 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69A253DA-D377-48DC-821C-480AB8410BA5}" type="slidenum">
              <a:rPr lang="zh-CN" altLang="en-US"/>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noChangeArrowheads="1"/>
          </p:cNvSpPr>
          <p:nvPr>
            <p:ph type="dt" sz="half" idx="10"/>
          </p:nvPr>
        </p:nvSpPr>
        <p:spPr/>
        <p:txBody>
          <a:bodyPr/>
          <a:lstStyle>
            <a:lvl1pPr>
              <a:defRPr/>
            </a:lvl1pPr>
          </a:lstStyle>
          <a:p>
            <a:pPr>
              <a:defRPr/>
            </a:pPr>
            <a:endParaRPr 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23600F27-9BF5-4736-8198-40ADF69B8318}" type="slidenum">
              <a:rPr lang="zh-CN" altLang="en-US"/>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noChangeArrowheads="1"/>
          </p:cNvSpPr>
          <p:nvPr>
            <p:ph type="dt" sz="half" idx="10"/>
          </p:nvPr>
        </p:nvSpPr>
        <p:spPr/>
        <p:txBody>
          <a:bodyPr/>
          <a:lstStyle>
            <a:lvl1pPr>
              <a:defRPr/>
            </a:lvl1pPr>
          </a:lstStyle>
          <a:p>
            <a:pPr>
              <a:defRPr/>
            </a:pPr>
            <a:endParaRPr lang="en-US"/>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p:txBody>
          <a:bodyPr/>
          <a:lstStyle>
            <a:lvl1pPr>
              <a:defRPr/>
            </a:lvl1pPr>
          </a:lstStyle>
          <a:p>
            <a:pPr>
              <a:defRPr/>
            </a:pPr>
            <a:fld id="{079361BE-6106-4248-BED6-C57B1BEA0B19}" type="slidenum">
              <a:rPr lang="zh-CN" altLang="en-US"/>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noChangeArrowheads="1"/>
          </p:cNvSpPr>
          <p:nvPr>
            <p:ph type="dt" sz="half" idx="10"/>
          </p:nvPr>
        </p:nvSpPr>
        <p:spPr/>
        <p:txBody>
          <a:bodyPr/>
          <a:lstStyle>
            <a:lvl1pPr>
              <a:defRPr/>
            </a:lvl1pPr>
          </a:lstStyle>
          <a:p>
            <a:pPr>
              <a:defRPr/>
            </a:pPr>
            <a:endParaRPr lang="en-US"/>
          </a:p>
        </p:txBody>
      </p:sp>
      <p:sp>
        <p:nvSpPr>
          <p:cNvPr id="8"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p:txBody>
          <a:bodyPr/>
          <a:lstStyle>
            <a:lvl1pPr>
              <a:defRPr/>
            </a:lvl1pPr>
          </a:lstStyle>
          <a:p>
            <a:pPr>
              <a:defRPr/>
            </a:pPr>
            <a:fld id="{4D0B51BD-3B48-4171-9A69-133963165FFE}" type="slidenum">
              <a:rPr lang="zh-CN" altLang="en-US"/>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endParaRPr lang="en-US"/>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p:txBody>
          <a:bodyPr/>
          <a:lstStyle>
            <a:lvl1pPr>
              <a:defRPr/>
            </a:lvl1pPr>
          </a:lstStyle>
          <a:p>
            <a:pPr>
              <a:defRPr/>
            </a:pPr>
            <a:fld id="{9D540B12-901D-4AE1-94BE-D24A1BE26978}" type="slidenum">
              <a:rPr lang="zh-CN" altLang="en-US"/>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p:txBody>
          <a:bodyPr/>
          <a:lstStyle>
            <a:lvl1pPr>
              <a:defRPr/>
            </a:lvl1pPr>
          </a:lstStyle>
          <a:p>
            <a:pPr>
              <a:defRPr/>
            </a:pPr>
            <a:endParaRPr lang="en-US"/>
          </a:p>
        </p:txBody>
      </p:sp>
      <p:sp>
        <p:nvSpPr>
          <p:cNvPr id="3"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p:txBody>
          <a:bodyPr/>
          <a:lstStyle>
            <a:lvl1pPr>
              <a:defRPr/>
            </a:lvl1pPr>
          </a:lstStyle>
          <a:p>
            <a:pPr>
              <a:defRPr/>
            </a:pPr>
            <a:fld id="{4B254D40-ACC2-4C3F-B95D-CCB8EC7B5061}" type="slidenum">
              <a:rPr lang="zh-CN" altLang="en-US"/>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endParaRPr lang="en-US"/>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p:txBody>
          <a:bodyPr/>
          <a:lstStyle>
            <a:lvl1pPr>
              <a:defRPr/>
            </a:lvl1pPr>
          </a:lstStyle>
          <a:p>
            <a:pPr>
              <a:defRPr/>
            </a:pPr>
            <a:fld id="{5330227D-F0E0-47A3-849B-3F52606B8A72}" type="slidenum">
              <a:rPr lang="zh-CN" altLang="en-US"/>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87836EAF-A0B7-4E5F-B43C-B7D2CB038F6D}" type="slidenum">
              <a:rPr lang="zh-CN" altLang="en-US"/>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endParaRPr lang="en-US"/>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p:txBody>
          <a:bodyPr/>
          <a:lstStyle>
            <a:lvl1pPr>
              <a:defRPr/>
            </a:lvl1pPr>
          </a:lstStyle>
          <a:p>
            <a:pPr>
              <a:defRPr/>
            </a:pPr>
            <a:fld id="{EB147FEA-9E0C-4E32-88B5-223CB37ECB0C}" type="slidenum">
              <a:rPr lang="zh-CN" altLang="en-US"/>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endParaRPr 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A6FE59C8-5F13-420F-A5BB-59FCB5E1D034}" type="slidenum">
              <a:rPr lang="zh-CN" altLang="en-US"/>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0"/>
            <a:ext cx="2057400" cy="61261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0"/>
            <a:ext cx="6019800" cy="6126163"/>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endParaRPr 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671B43CA-B1DE-4A73-AB2F-6D099D294CFA}" type="slidenum">
              <a:rPr lang="zh-CN" altLang="en-US"/>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bwMode="auto">
      <p:bgPr>
        <a:blipFill dpi="0" rotWithShape="0">
          <a:blip r:embed="rId2" cstate="email"/>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5"/>
          <p:cNvSpPr>
            <a:spLocks noGrp="1" noChangeArrowheads="1"/>
          </p:cNvSpPr>
          <p:nvPr>
            <p:ph type="dt" sz="half" idx="10"/>
          </p:nvPr>
        </p:nvSpPr>
        <p:spPr/>
        <p:txBody>
          <a:bodyPr/>
          <a:lstStyle>
            <a:lvl1pPr>
              <a:defRPr/>
            </a:lvl1pPr>
          </a:lstStyle>
          <a:p>
            <a:pPr>
              <a:defRPr/>
            </a:pPr>
            <a:endParaRPr lang="en-US"/>
          </a:p>
        </p:txBody>
      </p:sp>
      <p:sp>
        <p:nvSpPr>
          <p:cNvPr id="5" name="Rectangle 6"/>
          <p:cNvSpPr>
            <a:spLocks noGrp="1" noChangeArrowheads="1"/>
          </p:cNvSpPr>
          <p:nvPr>
            <p:ph type="ftr" sz="quarter" idx="11"/>
          </p:nvPr>
        </p:nvSpPr>
        <p:spPr/>
        <p:txBody>
          <a:bodyPr/>
          <a:lstStyle>
            <a:lvl1pPr>
              <a:defRPr/>
            </a:lvl1pPr>
          </a:lstStyle>
          <a:p>
            <a:pPr>
              <a:defRPr/>
            </a:pPr>
            <a:endParaRPr lang="en-US"/>
          </a:p>
        </p:txBody>
      </p:sp>
      <p:sp>
        <p:nvSpPr>
          <p:cNvPr id="6" name="Rectangle 7"/>
          <p:cNvSpPr>
            <a:spLocks noGrp="1" noChangeArrowheads="1"/>
          </p:cNvSpPr>
          <p:nvPr>
            <p:ph type="sldNum" sz="quarter" idx="12"/>
          </p:nvPr>
        </p:nvSpPr>
        <p:spPr/>
        <p:txBody>
          <a:bodyPr/>
          <a:lstStyle>
            <a:lvl1pPr>
              <a:defRPr/>
            </a:lvl1pPr>
          </a:lstStyle>
          <a:p>
            <a:pPr>
              <a:defRPr/>
            </a:pPr>
            <a:fld id="{78D0E902-1676-4190-A56F-884CC16C9E86}" type="slidenum">
              <a:rPr lang="zh-CN" altLang="en-US"/>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685800" y="2130425"/>
            <a:ext cx="7772400" cy="1470025"/>
          </a:xfrm>
        </p:spPr>
        <p:txBody>
          <a:bodyPr/>
          <a:lstStyle>
            <a:lvl1pPr algn="ctr">
              <a:defRPr sz="4000"/>
            </a:lvl1pPr>
          </a:lstStyle>
          <a:p>
            <a:r>
              <a:rPr lang="zh-CN" altLang="en-US"/>
              <a:t>单击此处编辑母版标题样式</a:t>
            </a:r>
            <a:endParaRPr lang="zh-CN" altLang="en-US"/>
          </a:p>
        </p:txBody>
      </p:sp>
      <p:sp>
        <p:nvSpPr>
          <p:cNvPr id="18435" name="Rectangle 3"/>
          <p:cNvSpPr>
            <a:spLocks noGrp="1" noChangeArrowheads="1"/>
          </p:cNvSpPr>
          <p:nvPr>
            <p:ph type="subTitle" idx="1"/>
          </p:nvPr>
        </p:nvSpPr>
        <p:spPr>
          <a:xfrm>
            <a:off x="1371600" y="3789363"/>
            <a:ext cx="6400800" cy="1271587"/>
          </a:xfrm>
          <a:noFill/>
        </p:spPr>
        <p:txBody>
          <a:bodyPr/>
          <a:lstStyle>
            <a:lvl1pPr marL="0" indent="0" algn="ctr">
              <a:buFontTx/>
              <a:buNone/>
              <a:defRPr sz="3000">
                <a:solidFill>
                  <a:srgbClr val="FF6699"/>
                </a:solidFill>
              </a:defRPr>
            </a:lvl1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smtClean="0"/>
            </a:lvl1pPr>
          </a:lstStyle>
          <a:p>
            <a:pPr>
              <a:defRPr/>
            </a:pPr>
            <a:endParaRPr lang="en-US" altLang="zh-CN"/>
          </a:p>
        </p:txBody>
      </p:sp>
      <p:sp>
        <p:nvSpPr>
          <p:cNvPr id="5" name="Rectangle 5"/>
          <p:cNvSpPr>
            <a:spLocks noGrp="1" noChangeArrowheads="1"/>
          </p:cNvSpPr>
          <p:nvPr>
            <p:ph type="ftr" sz="quarter" idx="11"/>
          </p:nvPr>
        </p:nvSpPr>
        <p:spPr/>
        <p:txBody>
          <a:bodyPr/>
          <a:lstStyle>
            <a:lvl1pPr>
              <a:defRPr smtClean="0"/>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smtClean="0"/>
            </a:lvl1pPr>
          </a:lstStyle>
          <a:p>
            <a:pPr>
              <a:defRPr/>
            </a:pPr>
            <a:fld id="{04B7076C-75F6-46E1-A061-A530FF14620B}" type="slidenum">
              <a:rPr lang="zh-CN" altLang="en-US"/>
            </a:fld>
            <a:endParaRPr lang="en-US" altLang="zh-CN"/>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00342702-C322-438D-AE73-2D6F7BC5712C}" type="slidenum">
              <a:rPr lang="zh-CN" altLang="en-US"/>
            </a:fld>
            <a:endParaRPr lang="en-US" altLang="zh-CN"/>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507B03E3-A75A-46FE-9EB2-6D10E43F483D}" type="slidenum">
              <a:rPr lang="zh-CN" altLang="en-US"/>
            </a:fld>
            <a:endParaRPr lang="en-US" altLang="zh-CN"/>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1788"/>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1788"/>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E3F553ED-0465-41E3-B6EF-B5B656DEFA88}" type="slidenum">
              <a:rPr lang="zh-CN" altLang="en-US"/>
            </a:fld>
            <a:endParaRPr lang="en-US" altLang="zh-CN"/>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pPr>
              <a:defRPr/>
            </a:pPr>
            <a:fld id="{FAFC19F8-41DE-46E9-8BA5-51284A3F1581}" type="slidenum">
              <a:rPr lang="zh-CN" altLang="en-US"/>
            </a:fld>
            <a:endParaRPr lang="en-US" altLang="zh-CN"/>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1FC182F2-12A1-4A9D-AFF9-4AD293963C8D}" type="slidenum">
              <a:rPr lang="zh-CN" altLang="en-US"/>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ACC6417B-91D5-460F-9AA4-DA42AC101AB0}" type="slidenum">
              <a:rPr lang="zh-CN" altLang="en-US"/>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773DB87F-6B99-412D-9350-93FAA909E71D}" type="slidenum">
              <a:rPr lang="zh-CN" altLang="en-US"/>
            </a:fld>
            <a:endParaRPr lang="en-US" altLang="zh-CN"/>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0D1A7C47-5D7A-49ED-8FF1-ACC70705DF29}" type="slidenum">
              <a:rPr lang="zh-CN" altLang="en-US"/>
            </a:fld>
            <a:endParaRPr lang="en-US" altLang="zh-CN"/>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B2C32D8B-09DE-468B-B6CC-732A35F68FE8}" type="slidenum">
              <a:rPr lang="zh-CN" altLang="en-US"/>
            </a:fld>
            <a:endParaRPr lang="en-US" altLang="zh-CN"/>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33E99E1E-03D9-402E-B2C3-20959DB58A0E}" type="slidenum">
              <a:rPr lang="zh-CN" altLang="en-US"/>
            </a:fld>
            <a:endParaRPr lang="en-US" altLang="zh-CN"/>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0EE1C3B7-AFB7-4D04-8754-8330D6A4A619}" type="slidenum">
              <a:rPr lang="zh-CN" altLang="en-US"/>
            </a:fld>
            <a:endParaRPr lang="en-US" altLang="zh-CN"/>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cstate="email"/>
          <a:srcRect/>
          <a:stretch>
            <a:fillRect/>
          </a:stretch>
        </a:blip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685800" y="2130425"/>
            <a:ext cx="7772400" cy="1470025"/>
          </a:xfrm>
        </p:spPr>
        <p:txBody>
          <a:bodyPr/>
          <a:lstStyle>
            <a:lvl1pPr algn="ctr">
              <a:defRPr sz="4000"/>
            </a:lvl1pPr>
          </a:lstStyle>
          <a:p>
            <a:r>
              <a:rPr lang="zh-CN" altLang="en-US"/>
              <a:t>单击此处编辑母版标题样式</a:t>
            </a:r>
            <a:endParaRPr lang="zh-CN" altLang="en-US"/>
          </a:p>
        </p:txBody>
      </p:sp>
      <p:sp>
        <p:nvSpPr>
          <p:cNvPr id="20483" name="Rectangle 3"/>
          <p:cNvSpPr>
            <a:spLocks noGrp="1" noChangeArrowheads="1"/>
          </p:cNvSpPr>
          <p:nvPr>
            <p:ph type="subTitle" idx="1"/>
          </p:nvPr>
        </p:nvSpPr>
        <p:spPr>
          <a:xfrm>
            <a:off x="1371600" y="3789363"/>
            <a:ext cx="6400800" cy="1271587"/>
          </a:xfrm>
          <a:noFill/>
        </p:spPr>
        <p:txBody>
          <a:bodyPr/>
          <a:lstStyle>
            <a:lvl1pPr marL="0" indent="0" algn="ctr">
              <a:buFontTx/>
              <a:buNone/>
              <a:defRPr sz="3000">
                <a:solidFill>
                  <a:srgbClr val="FF6699"/>
                </a:solidFill>
              </a:defRPr>
            </a:lvl1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smtClean="0"/>
            </a:lvl1pPr>
          </a:lstStyle>
          <a:p>
            <a:pPr>
              <a:defRPr/>
            </a:pPr>
            <a:endParaRPr lang="en-US" altLang="zh-CN"/>
          </a:p>
        </p:txBody>
      </p:sp>
      <p:sp>
        <p:nvSpPr>
          <p:cNvPr id="5" name="Rectangle 5"/>
          <p:cNvSpPr>
            <a:spLocks noGrp="1" noChangeArrowheads="1"/>
          </p:cNvSpPr>
          <p:nvPr>
            <p:ph type="ftr" sz="quarter" idx="11"/>
          </p:nvPr>
        </p:nvSpPr>
        <p:spPr/>
        <p:txBody>
          <a:bodyPr/>
          <a:lstStyle>
            <a:lvl1pPr>
              <a:defRPr smtClean="0"/>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smtClean="0"/>
            </a:lvl1pPr>
          </a:lstStyle>
          <a:p>
            <a:pPr>
              <a:defRPr/>
            </a:pPr>
            <a:fld id="{0B38DB86-B9B4-483B-9599-90094071EB00}" type="slidenum">
              <a:rPr lang="zh-CN" altLang="en-US"/>
            </a:fld>
            <a:endParaRPr lang="en-US" altLang="zh-CN"/>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91785631-F5BE-49D0-A6EA-B8644267F5C6}" type="slidenum">
              <a:rPr lang="zh-CN" altLang="en-US"/>
            </a:fld>
            <a:endParaRPr lang="en-US" altLang="zh-CN"/>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BA90ACB8-5EB3-4E57-9F37-73008B2CEB1A}" type="slidenum">
              <a:rPr lang="zh-CN" altLang="en-US"/>
            </a:fld>
            <a:endParaRPr lang="en-US" altLang="zh-CN"/>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77B7B189-73B0-4CBF-AF06-D6AE4FB03CFC}" type="slidenum">
              <a:rPr lang="zh-CN" altLang="en-US"/>
            </a:fld>
            <a:endParaRPr lang="en-US" altLang="zh-CN"/>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pPr>
              <a:defRPr/>
            </a:pPr>
            <a:fld id="{682017F5-1040-41A6-A2FA-872FA95E68E8}" type="slidenum">
              <a:rPr lang="zh-CN" altLang="en-US"/>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5"/>
          <p:cNvSpPr>
            <a:spLocks noGrp="1" noChangeArrowheads="1"/>
          </p:cNvSpPr>
          <p:nvPr>
            <p:ph type="dt" sz="half" idx="10"/>
          </p:nvPr>
        </p:nvSpPr>
        <p:spPr/>
        <p:txBody>
          <a:bodyPr/>
          <a:lstStyle>
            <a:lvl1pPr>
              <a:defRPr/>
            </a:lvl1pPr>
          </a:lstStyle>
          <a:p>
            <a:pPr>
              <a:defRPr/>
            </a:pPr>
            <a:endParaRPr lang="en-US"/>
          </a:p>
        </p:txBody>
      </p:sp>
      <p:sp>
        <p:nvSpPr>
          <p:cNvPr id="8" name="Rectangle 6"/>
          <p:cNvSpPr>
            <a:spLocks noGrp="1" noChangeArrowheads="1"/>
          </p:cNvSpPr>
          <p:nvPr>
            <p:ph type="ftr" sz="quarter" idx="11"/>
          </p:nvPr>
        </p:nvSpPr>
        <p:spPr/>
        <p:txBody>
          <a:bodyPr/>
          <a:lstStyle>
            <a:lvl1pPr>
              <a:defRPr/>
            </a:lvl1pPr>
          </a:lstStyle>
          <a:p>
            <a:pPr>
              <a:defRPr/>
            </a:pPr>
            <a:endParaRPr lang="en-US"/>
          </a:p>
        </p:txBody>
      </p:sp>
      <p:sp>
        <p:nvSpPr>
          <p:cNvPr id="9" name="Rectangle 7"/>
          <p:cNvSpPr>
            <a:spLocks noGrp="1" noChangeArrowheads="1"/>
          </p:cNvSpPr>
          <p:nvPr>
            <p:ph type="sldNum" sz="quarter" idx="12"/>
          </p:nvPr>
        </p:nvSpPr>
        <p:spPr/>
        <p:txBody>
          <a:bodyPr/>
          <a:lstStyle>
            <a:lvl1pPr>
              <a:defRPr/>
            </a:lvl1pPr>
          </a:lstStyle>
          <a:p>
            <a:pPr>
              <a:defRPr/>
            </a:pPr>
            <a:fld id="{E2F1B7CC-72AC-4B0A-BCA9-7B3F616DB54A}" type="slidenum">
              <a:rPr lang="zh-CN" altLang="en-US"/>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D2B0CBC9-A990-49A4-8075-FC5271F0B76D}" type="slidenum">
              <a:rPr lang="zh-CN" altLang="en-US"/>
            </a:fld>
            <a:endParaRPr lang="en-US" altLang="zh-CN"/>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defRPr/>
            </a:lvl1pPr>
          </a:lstStyle>
          <a:p>
            <a:pPr>
              <a:defRPr/>
            </a:pPr>
            <a:fld id="{92F95C14-D599-490F-ABC6-55A72BD23AA6}" type="slidenum">
              <a:rPr lang="zh-CN" altLang="en-US"/>
            </a:fld>
            <a:endParaRPr lang="en-US" altLang="zh-CN"/>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F5C06A9B-D10A-4B3C-9B77-5D60FAF42E08}" type="slidenum">
              <a:rPr lang="zh-CN" altLang="en-US"/>
            </a:fld>
            <a:endParaRPr lang="en-US" altLang="zh-CN"/>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D1C567C8-E097-4434-B29E-45D627E74C87}" type="slidenum">
              <a:rPr lang="zh-CN" altLang="en-US"/>
            </a:fld>
            <a:endParaRPr lang="en-US" altLang="zh-CN"/>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EE3C5016-FE15-4EAF-8AD0-ED4781C14DAC}" type="slidenum">
              <a:rPr lang="zh-CN" altLang="en-US"/>
            </a:fld>
            <a:endParaRPr lang="en-US" altLang="zh-CN"/>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4EC8CEF0-6B9F-4897-AF9C-6A8786D126D4}" type="slidenum">
              <a:rPr lang="zh-CN" altLang="en-US"/>
            </a:fld>
            <a:endParaRPr lang="en-US" altLang="zh-CN"/>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cstate="email"/>
          <a:srcRect/>
          <a:stretch>
            <a:fillRect/>
          </a:stretch>
        </a:blip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685800" y="1844675"/>
            <a:ext cx="7772400" cy="1250950"/>
          </a:xfrm>
        </p:spPr>
        <p:txBody>
          <a:bodyPr/>
          <a:lstStyle>
            <a:lvl1pPr algn="ctr">
              <a:defRPr sz="4400" b="1"/>
            </a:lvl1pPr>
          </a:lstStyle>
          <a:p>
            <a:r>
              <a:rPr lang="zh-CN" altLang="en-US"/>
              <a:t>单击此处编辑母版标题样式</a:t>
            </a:r>
            <a:endParaRPr lang="zh-CN" altLang="en-US"/>
          </a:p>
        </p:txBody>
      </p:sp>
      <p:sp>
        <p:nvSpPr>
          <p:cNvPr id="28675" name="Rectangle 3"/>
          <p:cNvSpPr>
            <a:spLocks noGrp="1" noChangeArrowheads="1"/>
          </p:cNvSpPr>
          <p:nvPr>
            <p:ph type="subTitle" idx="1"/>
          </p:nvPr>
        </p:nvSpPr>
        <p:spPr>
          <a:xfrm>
            <a:off x="1371600" y="3284538"/>
            <a:ext cx="6400800" cy="1223962"/>
          </a:xfrm>
        </p:spPr>
        <p:txBody>
          <a:bodyPr/>
          <a:lstStyle>
            <a:lvl1pPr marL="0" indent="0" algn="ctr">
              <a:buFontTx/>
              <a:buNone/>
              <a:defRPr sz="3600"/>
            </a:lvl1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smtClean="0"/>
            </a:lvl1pPr>
          </a:lstStyle>
          <a:p>
            <a:pPr>
              <a:defRPr/>
            </a:pPr>
            <a:endParaRPr lang="en-US"/>
          </a:p>
        </p:txBody>
      </p:sp>
      <p:sp>
        <p:nvSpPr>
          <p:cNvPr id="5" name="Rectangle 5"/>
          <p:cNvSpPr>
            <a:spLocks noGrp="1" noChangeArrowheads="1"/>
          </p:cNvSpPr>
          <p:nvPr>
            <p:ph type="ftr" sz="quarter" idx="11"/>
          </p:nvPr>
        </p:nvSpPr>
        <p:spPr/>
        <p:txBody>
          <a:bodyPr/>
          <a:lstStyle>
            <a:lvl1pPr>
              <a:defRPr smtClean="0"/>
            </a:lvl1pPr>
          </a:lstStyle>
          <a:p>
            <a:pPr>
              <a:defRPr/>
            </a:pPr>
            <a:endParaRPr lang="en-US"/>
          </a:p>
        </p:txBody>
      </p:sp>
      <p:sp>
        <p:nvSpPr>
          <p:cNvPr id="6" name="Rectangle 6"/>
          <p:cNvSpPr>
            <a:spLocks noGrp="1" noChangeArrowheads="1"/>
          </p:cNvSpPr>
          <p:nvPr>
            <p:ph type="sldNum" sz="quarter" idx="12"/>
          </p:nvPr>
        </p:nvSpPr>
        <p:spPr/>
        <p:txBody>
          <a:bodyPr/>
          <a:lstStyle>
            <a:lvl1pPr>
              <a:defRPr smtClean="0"/>
            </a:lvl1pPr>
          </a:lstStyle>
          <a:p>
            <a:pPr>
              <a:defRPr/>
            </a:pPr>
            <a:fld id="{6C831473-D213-459E-AA79-E67E9E93BFC7}" type="slidenum">
              <a:rPr lang="zh-CN" altLang="en-US"/>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C31565D1-E953-4384-B265-F7354E5B065F}" type="slidenum">
              <a:rPr lang="zh-CN" altLang="en-US"/>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9799160C-AE69-4D2C-AA9D-F92EA1428D95}" type="slidenum">
              <a:rPr lang="zh-CN" altLang="en-US"/>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AEA12D8C-69FB-428E-9DE7-3B36E12A4351}" type="slidenum">
              <a:rPr lang="zh-CN" altLang="en-US"/>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dt" sz="half" idx="10"/>
          </p:nvPr>
        </p:nvSpPr>
        <p:spPr/>
        <p:txBody>
          <a:bodyPr/>
          <a:lstStyle>
            <a:lvl1pPr>
              <a:defRPr/>
            </a:lvl1pPr>
          </a:lstStyle>
          <a:p>
            <a:pPr>
              <a:defRPr/>
            </a:pPr>
            <a:endParaRPr lang="en-US"/>
          </a:p>
        </p:txBody>
      </p:sp>
      <p:sp>
        <p:nvSpPr>
          <p:cNvPr id="4" name="Rectangle 6"/>
          <p:cNvSpPr>
            <a:spLocks noGrp="1" noChangeArrowheads="1"/>
          </p:cNvSpPr>
          <p:nvPr>
            <p:ph type="ftr" sz="quarter" idx="11"/>
          </p:nvPr>
        </p:nvSpPr>
        <p:spPr/>
        <p:txBody>
          <a:bodyPr/>
          <a:lstStyle>
            <a:lvl1pPr>
              <a:defRPr/>
            </a:lvl1pPr>
          </a:lstStyle>
          <a:p>
            <a:pPr>
              <a:defRPr/>
            </a:pPr>
            <a:endParaRPr lang="en-US"/>
          </a:p>
        </p:txBody>
      </p:sp>
      <p:sp>
        <p:nvSpPr>
          <p:cNvPr id="5" name="Rectangle 7"/>
          <p:cNvSpPr>
            <a:spLocks noGrp="1" noChangeArrowheads="1"/>
          </p:cNvSpPr>
          <p:nvPr>
            <p:ph type="sldNum" sz="quarter" idx="12"/>
          </p:nvPr>
        </p:nvSpPr>
        <p:spPr/>
        <p:txBody>
          <a:bodyPr/>
          <a:lstStyle>
            <a:lvl1pPr>
              <a:defRPr/>
            </a:lvl1pPr>
          </a:lstStyle>
          <a:p>
            <a:pPr>
              <a:defRPr/>
            </a:pPr>
            <a:fld id="{23812C71-0CAD-4DDD-944E-F8058006D67B}" type="slidenum">
              <a:rPr lang="zh-CN" altLang="en-US"/>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vl1pPr>
          </a:lstStyle>
          <a:p>
            <a:pPr>
              <a:defRPr/>
            </a:pPr>
            <a:fld id="{EEE9E0A8-E1C0-4A5F-8E91-A72D46388A6D}" type="slidenum">
              <a:rPr lang="zh-CN" altLang="en-US"/>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B6D0F5BE-F83B-4818-B596-F1C7E6CE5963}" type="slidenum">
              <a:rPr lang="zh-CN" altLang="en-US"/>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DA6D9235-DB71-4304-85D0-548312BEEE6F}" type="slidenum">
              <a:rPr lang="zh-CN" altLang="en-US"/>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116AC1DC-BB7D-4967-83D6-890B0B3DBB62}" type="slidenum">
              <a:rPr lang="zh-CN" altLang="en-US"/>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2F5459BA-C6AC-4EB7-92D1-651CE1A132B8}" type="slidenum">
              <a:rPr lang="zh-CN" altLang="en-US"/>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A3C06033-1CC9-4063-80A1-B35C676E0510}" type="slidenum">
              <a:rPr lang="zh-CN" altLang="en-US"/>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CE2ABFAA-AE1C-4B19-A654-81405C0BB0F3}" type="slidenum">
              <a:rPr lang="zh-CN" altLang="en-US"/>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cstate="email"/>
          <a:srcRect/>
          <a:stretch>
            <a:fillRect/>
          </a:stretch>
        </a:blip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a:xfrm>
            <a:off x="685800" y="2130425"/>
            <a:ext cx="7772400" cy="1470025"/>
          </a:xfrm>
        </p:spPr>
        <p:txBody>
          <a:bodyPr/>
          <a:lstStyle>
            <a:lvl1pPr>
              <a:defRPr/>
            </a:lvl1pPr>
          </a:lstStyle>
          <a:p>
            <a:r>
              <a:rPr lang="zh-CN" altLang="en-US"/>
              <a:t>单击此处编辑母版标题样式</a:t>
            </a:r>
            <a:endParaRPr lang="zh-CN" altLang="en-US"/>
          </a:p>
        </p:txBody>
      </p:sp>
      <p:sp>
        <p:nvSpPr>
          <p:cNvPr id="30723"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zh-CN" altLang="en-US"/>
              <a:t>单击此处编辑母版副标题样式</a:t>
            </a:r>
            <a:endParaRPr lang="zh-CN" altLang="en-US"/>
          </a:p>
        </p:txBody>
      </p:sp>
      <p:sp>
        <p:nvSpPr>
          <p:cNvPr id="4" name="Rectangle 4"/>
          <p:cNvSpPr>
            <a:spLocks noGrp="1" noChangeArrowheads="1"/>
          </p:cNvSpPr>
          <p:nvPr>
            <p:ph type="dt" sz="half" idx="10"/>
          </p:nvPr>
        </p:nvSpPr>
        <p:spPr/>
        <p:txBody>
          <a:bodyPr/>
          <a:lstStyle>
            <a:lvl1pPr>
              <a:defRPr smtClean="0"/>
            </a:lvl1pPr>
          </a:lstStyle>
          <a:p>
            <a:pPr>
              <a:defRPr/>
            </a:pPr>
            <a:endParaRPr lang="fr-FR" altLang="en-US"/>
          </a:p>
        </p:txBody>
      </p:sp>
      <p:sp>
        <p:nvSpPr>
          <p:cNvPr id="5" name="Rectangle 5"/>
          <p:cNvSpPr>
            <a:spLocks noGrp="1" noChangeArrowheads="1"/>
          </p:cNvSpPr>
          <p:nvPr>
            <p:ph type="ftr" sz="quarter" idx="11"/>
          </p:nvPr>
        </p:nvSpPr>
        <p:spPr/>
        <p:txBody>
          <a:bodyPr/>
          <a:lstStyle>
            <a:lvl1pPr>
              <a:defRPr smtClean="0"/>
            </a:lvl1pPr>
          </a:lstStyle>
          <a:p>
            <a:pPr>
              <a:defRPr/>
            </a:pPr>
            <a:endParaRPr lang="fr-FR" altLang="en-US"/>
          </a:p>
        </p:txBody>
      </p:sp>
      <p:sp>
        <p:nvSpPr>
          <p:cNvPr id="6" name="Rectangle 6"/>
          <p:cNvSpPr>
            <a:spLocks noGrp="1" noChangeArrowheads="1"/>
          </p:cNvSpPr>
          <p:nvPr>
            <p:ph type="sldNum" sz="quarter" idx="12"/>
          </p:nvPr>
        </p:nvSpPr>
        <p:spPr/>
        <p:txBody>
          <a:bodyPr/>
          <a:lstStyle>
            <a:lvl1pPr>
              <a:defRPr smtClean="0"/>
            </a:lvl1pPr>
          </a:lstStyle>
          <a:p>
            <a:pPr>
              <a:defRPr/>
            </a:pPr>
            <a:fld id="{4B350258-A0B0-4A8A-9335-8ADBEC063053}" type="slidenum">
              <a:rPr lang="zh-CN" altLang="en-US"/>
            </a:fld>
            <a:endParaRPr lang="fr-FR"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fr-FR" altLang="en-US"/>
          </a:p>
        </p:txBody>
      </p:sp>
      <p:sp>
        <p:nvSpPr>
          <p:cNvPr id="5" name="Rectangle 5"/>
          <p:cNvSpPr>
            <a:spLocks noGrp="1" noChangeArrowheads="1"/>
          </p:cNvSpPr>
          <p:nvPr>
            <p:ph type="ftr" sz="quarter" idx="11"/>
          </p:nvPr>
        </p:nvSpPr>
        <p:spPr/>
        <p:txBody>
          <a:bodyPr/>
          <a:lstStyle>
            <a:lvl1pPr>
              <a:defRPr/>
            </a:lvl1pPr>
          </a:lstStyle>
          <a:p>
            <a:pPr>
              <a:defRPr/>
            </a:pPr>
            <a:endParaRPr lang="fr-FR" altLang="en-US"/>
          </a:p>
        </p:txBody>
      </p:sp>
      <p:sp>
        <p:nvSpPr>
          <p:cNvPr id="6" name="Rectangle 6"/>
          <p:cNvSpPr>
            <a:spLocks noGrp="1" noChangeArrowheads="1"/>
          </p:cNvSpPr>
          <p:nvPr>
            <p:ph type="sldNum" sz="quarter" idx="12"/>
          </p:nvPr>
        </p:nvSpPr>
        <p:spPr/>
        <p:txBody>
          <a:bodyPr/>
          <a:lstStyle>
            <a:lvl1pPr>
              <a:defRPr/>
            </a:lvl1pPr>
          </a:lstStyle>
          <a:p>
            <a:pPr>
              <a:defRPr/>
            </a:pPr>
            <a:fld id="{18C3C3ED-6DE7-4347-91BF-A38791738007}" type="slidenum">
              <a:rPr lang="zh-CN" altLang="en-US"/>
            </a:fld>
            <a:endParaRPr lang="fr-FR"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dt" sz="half" idx="10"/>
          </p:nvPr>
        </p:nvSpPr>
        <p:spPr/>
        <p:txBody>
          <a:bodyPr/>
          <a:lstStyle>
            <a:lvl1pPr>
              <a:defRPr/>
            </a:lvl1pPr>
          </a:lstStyle>
          <a:p>
            <a:pPr>
              <a:defRPr/>
            </a:pPr>
            <a:endParaRPr lang="fr-FR" altLang="en-US"/>
          </a:p>
        </p:txBody>
      </p:sp>
      <p:sp>
        <p:nvSpPr>
          <p:cNvPr id="5" name="Rectangle 5"/>
          <p:cNvSpPr>
            <a:spLocks noGrp="1" noChangeArrowheads="1"/>
          </p:cNvSpPr>
          <p:nvPr>
            <p:ph type="ftr" sz="quarter" idx="11"/>
          </p:nvPr>
        </p:nvSpPr>
        <p:spPr/>
        <p:txBody>
          <a:bodyPr/>
          <a:lstStyle>
            <a:lvl1pPr>
              <a:defRPr/>
            </a:lvl1pPr>
          </a:lstStyle>
          <a:p>
            <a:pPr>
              <a:defRPr/>
            </a:pPr>
            <a:endParaRPr lang="fr-FR" altLang="en-US"/>
          </a:p>
        </p:txBody>
      </p:sp>
      <p:sp>
        <p:nvSpPr>
          <p:cNvPr id="6" name="Rectangle 6"/>
          <p:cNvSpPr>
            <a:spLocks noGrp="1" noChangeArrowheads="1"/>
          </p:cNvSpPr>
          <p:nvPr>
            <p:ph type="sldNum" sz="quarter" idx="12"/>
          </p:nvPr>
        </p:nvSpPr>
        <p:spPr/>
        <p:txBody>
          <a:bodyPr/>
          <a:lstStyle>
            <a:lvl1pPr>
              <a:defRPr/>
            </a:lvl1pPr>
          </a:lstStyle>
          <a:p>
            <a:pPr>
              <a:defRPr/>
            </a:pPr>
            <a:fld id="{275AA0E3-69BA-458C-802B-37DE15AEF351}" type="slidenum">
              <a:rPr lang="zh-CN" altLang="en-US"/>
            </a:fld>
            <a:endParaRPr lang="fr-F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a:lvl1pPr>
          </a:lstStyle>
          <a:p>
            <a:pPr>
              <a:defRPr/>
            </a:pPr>
            <a:endParaRPr lang="en-US"/>
          </a:p>
        </p:txBody>
      </p:sp>
      <p:sp>
        <p:nvSpPr>
          <p:cNvPr id="3" name="Rectangle 6"/>
          <p:cNvSpPr>
            <a:spLocks noGrp="1" noChangeArrowheads="1"/>
          </p:cNvSpPr>
          <p:nvPr>
            <p:ph type="ftr" sz="quarter" idx="11"/>
          </p:nvPr>
        </p:nvSpPr>
        <p:spPr/>
        <p:txBody>
          <a:bodyPr/>
          <a:lstStyle>
            <a:lvl1pPr>
              <a:defRPr/>
            </a:lvl1pPr>
          </a:lstStyle>
          <a:p>
            <a:pPr>
              <a:defRPr/>
            </a:pPr>
            <a:endParaRPr lang="en-US"/>
          </a:p>
        </p:txBody>
      </p:sp>
      <p:sp>
        <p:nvSpPr>
          <p:cNvPr id="4" name="Rectangle 7"/>
          <p:cNvSpPr>
            <a:spLocks noGrp="1" noChangeArrowheads="1"/>
          </p:cNvSpPr>
          <p:nvPr>
            <p:ph type="sldNum" sz="quarter" idx="12"/>
          </p:nvPr>
        </p:nvSpPr>
        <p:spPr/>
        <p:txBody>
          <a:bodyPr/>
          <a:lstStyle>
            <a:lvl1pPr>
              <a:defRPr/>
            </a:lvl1pPr>
          </a:lstStyle>
          <a:p>
            <a:pPr>
              <a:defRPr/>
            </a:pPr>
            <a:fld id="{9892CF63-902C-42C5-BBFE-C33F73238D29}" type="slidenum">
              <a:rPr lang="zh-CN" altLang="en-US"/>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fr-FR" altLang="en-US"/>
          </a:p>
        </p:txBody>
      </p:sp>
      <p:sp>
        <p:nvSpPr>
          <p:cNvPr id="6" name="Rectangle 5"/>
          <p:cNvSpPr>
            <a:spLocks noGrp="1" noChangeArrowheads="1"/>
          </p:cNvSpPr>
          <p:nvPr>
            <p:ph type="ftr" sz="quarter" idx="11"/>
          </p:nvPr>
        </p:nvSpPr>
        <p:spPr/>
        <p:txBody>
          <a:bodyPr/>
          <a:lstStyle>
            <a:lvl1pPr>
              <a:defRPr/>
            </a:lvl1pPr>
          </a:lstStyle>
          <a:p>
            <a:pPr>
              <a:defRPr/>
            </a:pPr>
            <a:endParaRPr lang="fr-FR" altLang="en-US"/>
          </a:p>
        </p:txBody>
      </p:sp>
      <p:sp>
        <p:nvSpPr>
          <p:cNvPr id="7" name="Rectangle 6"/>
          <p:cNvSpPr>
            <a:spLocks noGrp="1" noChangeArrowheads="1"/>
          </p:cNvSpPr>
          <p:nvPr>
            <p:ph type="sldNum" sz="quarter" idx="12"/>
          </p:nvPr>
        </p:nvSpPr>
        <p:spPr/>
        <p:txBody>
          <a:bodyPr/>
          <a:lstStyle>
            <a:lvl1pPr>
              <a:defRPr/>
            </a:lvl1pPr>
          </a:lstStyle>
          <a:p>
            <a:pPr>
              <a:defRPr/>
            </a:pPr>
            <a:fld id="{4143F327-28C2-44F0-8A06-19152963EB26}" type="slidenum">
              <a:rPr lang="zh-CN" altLang="en-US"/>
            </a:fld>
            <a:endParaRPr lang="fr-FR"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fr-FR" altLang="en-US"/>
          </a:p>
        </p:txBody>
      </p:sp>
      <p:sp>
        <p:nvSpPr>
          <p:cNvPr id="8" name="Rectangle 5"/>
          <p:cNvSpPr>
            <a:spLocks noGrp="1" noChangeArrowheads="1"/>
          </p:cNvSpPr>
          <p:nvPr>
            <p:ph type="ftr" sz="quarter" idx="11"/>
          </p:nvPr>
        </p:nvSpPr>
        <p:spPr/>
        <p:txBody>
          <a:bodyPr/>
          <a:lstStyle>
            <a:lvl1pPr>
              <a:defRPr/>
            </a:lvl1pPr>
          </a:lstStyle>
          <a:p>
            <a:pPr>
              <a:defRPr/>
            </a:pPr>
            <a:endParaRPr lang="fr-FR" altLang="en-US"/>
          </a:p>
        </p:txBody>
      </p:sp>
      <p:sp>
        <p:nvSpPr>
          <p:cNvPr id="9" name="Rectangle 6"/>
          <p:cNvSpPr>
            <a:spLocks noGrp="1" noChangeArrowheads="1"/>
          </p:cNvSpPr>
          <p:nvPr>
            <p:ph type="sldNum" sz="quarter" idx="12"/>
          </p:nvPr>
        </p:nvSpPr>
        <p:spPr/>
        <p:txBody>
          <a:bodyPr/>
          <a:lstStyle>
            <a:lvl1pPr>
              <a:defRPr/>
            </a:lvl1pPr>
          </a:lstStyle>
          <a:p>
            <a:pPr>
              <a:defRPr/>
            </a:pPr>
            <a:fld id="{8050471A-944A-4C96-8F69-ADE614F84BBB}" type="slidenum">
              <a:rPr lang="zh-CN" altLang="en-US"/>
            </a:fld>
            <a:endParaRPr lang="fr-FR"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fr-FR" altLang="en-US"/>
          </a:p>
        </p:txBody>
      </p:sp>
      <p:sp>
        <p:nvSpPr>
          <p:cNvPr id="4" name="Rectangle 5"/>
          <p:cNvSpPr>
            <a:spLocks noGrp="1" noChangeArrowheads="1"/>
          </p:cNvSpPr>
          <p:nvPr>
            <p:ph type="ftr" sz="quarter" idx="11"/>
          </p:nvPr>
        </p:nvSpPr>
        <p:spPr/>
        <p:txBody>
          <a:bodyPr/>
          <a:lstStyle>
            <a:lvl1pPr>
              <a:defRPr/>
            </a:lvl1pPr>
          </a:lstStyle>
          <a:p>
            <a:pPr>
              <a:defRPr/>
            </a:pPr>
            <a:endParaRPr lang="fr-FR" altLang="en-US"/>
          </a:p>
        </p:txBody>
      </p:sp>
      <p:sp>
        <p:nvSpPr>
          <p:cNvPr id="5" name="Rectangle 6"/>
          <p:cNvSpPr>
            <a:spLocks noGrp="1" noChangeArrowheads="1"/>
          </p:cNvSpPr>
          <p:nvPr>
            <p:ph type="sldNum" sz="quarter" idx="12"/>
          </p:nvPr>
        </p:nvSpPr>
        <p:spPr/>
        <p:txBody>
          <a:bodyPr/>
          <a:lstStyle>
            <a:lvl1pPr>
              <a:defRPr/>
            </a:lvl1pPr>
          </a:lstStyle>
          <a:p>
            <a:pPr>
              <a:defRPr/>
            </a:pPr>
            <a:fld id="{A3F7EF27-490D-4B11-AF56-923679AD1856}" type="slidenum">
              <a:rPr lang="zh-CN" altLang="en-US"/>
            </a:fld>
            <a:endParaRPr lang="fr-FR"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fr-FR" altLang="en-US"/>
          </a:p>
        </p:txBody>
      </p:sp>
      <p:sp>
        <p:nvSpPr>
          <p:cNvPr id="3" name="Rectangle 5"/>
          <p:cNvSpPr>
            <a:spLocks noGrp="1" noChangeArrowheads="1"/>
          </p:cNvSpPr>
          <p:nvPr>
            <p:ph type="ftr" sz="quarter" idx="11"/>
          </p:nvPr>
        </p:nvSpPr>
        <p:spPr/>
        <p:txBody>
          <a:bodyPr/>
          <a:lstStyle>
            <a:lvl1pPr>
              <a:defRPr/>
            </a:lvl1pPr>
          </a:lstStyle>
          <a:p>
            <a:pPr>
              <a:defRPr/>
            </a:pPr>
            <a:endParaRPr lang="fr-FR" altLang="en-US"/>
          </a:p>
        </p:txBody>
      </p:sp>
      <p:sp>
        <p:nvSpPr>
          <p:cNvPr id="4" name="Rectangle 6"/>
          <p:cNvSpPr>
            <a:spLocks noGrp="1" noChangeArrowheads="1"/>
          </p:cNvSpPr>
          <p:nvPr>
            <p:ph type="sldNum" sz="quarter" idx="12"/>
          </p:nvPr>
        </p:nvSpPr>
        <p:spPr/>
        <p:txBody>
          <a:bodyPr/>
          <a:lstStyle>
            <a:lvl1pPr>
              <a:defRPr/>
            </a:lvl1pPr>
          </a:lstStyle>
          <a:p>
            <a:pPr>
              <a:defRPr/>
            </a:pPr>
            <a:fld id="{69E3743C-01F2-49A8-A45F-6E6760405B18}" type="slidenum">
              <a:rPr lang="zh-CN" altLang="en-US"/>
            </a:fld>
            <a:endParaRPr lang="fr-FR" alt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fr-FR" altLang="en-US"/>
          </a:p>
        </p:txBody>
      </p:sp>
      <p:sp>
        <p:nvSpPr>
          <p:cNvPr id="6" name="Rectangle 5"/>
          <p:cNvSpPr>
            <a:spLocks noGrp="1" noChangeArrowheads="1"/>
          </p:cNvSpPr>
          <p:nvPr>
            <p:ph type="ftr" sz="quarter" idx="11"/>
          </p:nvPr>
        </p:nvSpPr>
        <p:spPr/>
        <p:txBody>
          <a:bodyPr/>
          <a:lstStyle>
            <a:lvl1pPr>
              <a:defRPr/>
            </a:lvl1pPr>
          </a:lstStyle>
          <a:p>
            <a:pPr>
              <a:defRPr/>
            </a:pPr>
            <a:endParaRPr lang="fr-FR" altLang="en-US"/>
          </a:p>
        </p:txBody>
      </p:sp>
      <p:sp>
        <p:nvSpPr>
          <p:cNvPr id="7" name="Rectangle 6"/>
          <p:cNvSpPr>
            <a:spLocks noGrp="1" noChangeArrowheads="1"/>
          </p:cNvSpPr>
          <p:nvPr>
            <p:ph type="sldNum" sz="quarter" idx="12"/>
          </p:nvPr>
        </p:nvSpPr>
        <p:spPr/>
        <p:txBody>
          <a:bodyPr/>
          <a:lstStyle>
            <a:lvl1pPr>
              <a:defRPr/>
            </a:lvl1pPr>
          </a:lstStyle>
          <a:p>
            <a:pPr>
              <a:defRPr/>
            </a:pPr>
            <a:fld id="{11710170-CE05-452C-988C-7699596E08D7}" type="slidenum">
              <a:rPr lang="zh-CN" altLang="en-US"/>
            </a:fld>
            <a:endParaRPr lang="fr-FR" alt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dt" sz="half" idx="10"/>
          </p:nvPr>
        </p:nvSpPr>
        <p:spPr/>
        <p:txBody>
          <a:bodyPr/>
          <a:lstStyle>
            <a:lvl1pPr>
              <a:defRPr/>
            </a:lvl1pPr>
          </a:lstStyle>
          <a:p>
            <a:pPr>
              <a:defRPr/>
            </a:pPr>
            <a:endParaRPr lang="fr-FR" altLang="en-US"/>
          </a:p>
        </p:txBody>
      </p:sp>
      <p:sp>
        <p:nvSpPr>
          <p:cNvPr id="6" name="Rectangle 5"/>
          <p:cNvSpPr>
            <a:spLocks noGrp="1" noChangeArrowheads="1"/>
          </p:cNvSpPr>
          <p:nvPr>
            <p:ph type="ftr" sz="quarter" idx="11"/>
          </p:nvPr>
        </p:nvSpPr>
        <p:spPr/>
        <p:txBody>
          <a:bodyPr/>
          <a:lstStyle>
            <a:lvl1pPr>
              <a:defRPr/>
            </a:lvl1pPr>
          </a:lstStyle>
          <a:p>
            <a:pPr>
              <a:defRPr/>
            </a:pPr>
            <a:endParaRPr lang="fr-FR" altLang="en-US"/>
          </a:p>
        </p:txBody>
      </p:sp>
      <p:sp>
        <p:nvSpPr>
          <p:cNvPr id="7" name="Rectangle 6"/>
          <p:cNvSpPr>
            <a:spLocks noGrp="1" noChangeArrowheads="1"/>
          </p:cNvSpPr>
          <p:nvPr>
            <p:ph type="sldNum" sz="quarter" idx="12"/>
          </p:nvPr>
        </p:nvSpPr>
        <p:spPr/>
        <p:txBody>
          <a:bodyPr/>
          <a:lstStyle>
            <a:lvl1pPr>
              <a:defRPr/>
            </a:lvl1pPr>
          </a:lstStyle>
          <a:p>
            <a:pPr>
              <a:defRPr/>
            </a:pPr>
            <a:fld id="{AC03915A-A1B2-4DBB-9EA5-315D7C26389F}" type="slidenum">
              <a:rPr lang="zh-CN" altLang="en-US"/>
            </a:fld>
            <a:endParaRPr lang="fr-FR" alt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fr-FR" altLang="en-US"/>
          </a:p>
        </p:txBody>
      </p:sp>
      <p:sp>
        <p:nvSpPr>
          <p:cNvPr id="5" name="Rectangle 5"/>
          <p:cNvSpPr>
            <a:spLocks noGrp="1" noChangeArrowheads="1"/>
          </p:cNvSpPr>
          <p:nvPr>
            <p:ph type="ftr" sz="quarter" idx="11"/>
          </p:nvPr>
        </p:nvSpPr>
        <p:spPr/>
        <p:txBody>
          <a:bodyPr/>
          <a:lstStyle>
            <a:lvl1pPr>
              <a:defRPr/>
            </a:lvl1pPr>
          </a:lstStyle>
          <a:p>
            <a:pPr>
              <a:defRPr/>
            </a:pPr>
            <a:endParaRPr lang="fr-FR" altLang="en-US"/>
          </a:p>
        </p:txBody>
      </p:sp>
      <p:sp>
        <p:nvSpPr>
          <p:cNvPr id="6" name="Rectangle 6"/>
          <p:cNvSpPr>
            <a:spLocks noGrp="1" noChangeArrowheads="1"/>
          </p:cNvSpPr>
          <p:nvPr>
            <p:ph type="sldNum" sz="quarter" idx="12"/>
          </p:nvPr>
        </p:nvSpPr>
        <p:spPr/>
        <p:txBody>
          <a:bodyPr/>
          <a:lstStyle>
            <a:lvl1pPr>
              <a:defRPr/>
            </a:lvl1pPr>
          </a:lstStyle>
          <a:p>
            <a:pPr>
              <a:defRPr/>
            </a:pPr>
            <a:fld id="{8EEBDE28-32FA-4F7C-9DD0-C43F69D1BA0D}" type="slidenum">
              <a:rPr lang="zh-CN" altLang="en-US"/>
            </a:fld>
            <a:endParaRPr lang="fr-FR"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fr-FR" altLang="en-US"/>
          </a:p>
        </p:txBody>
      </p:sp>
      <p:sp>
        <p:nvSpPr>
          <p:cNvPr id="5" name="Rectangle 5"/>
          <p:cNvSpPr>
            <a:spLocks noGrp="1" noChangeArrowheads="1"/>
          </p:cNvSpPr>
          <p:nvPr>
            <p:ph type="ftr" sz="quarter" idx="11"/>
          </p:nvPr>
        </p:nvSpPr>
        <p:spPr/>
        <p:txBody>
          <a:bodyPr/>
          <a:lstStyle>
            <a:lvl1pPr>
              <a:defRPr/>
            </a:lvl1pPr>
          </a:lstStyle>
          <a:p>
            <a:pPr>
              <a:defRPr/>
            </a:pPr>
            <a:endParaRPr lang="fr-FR" altLang="en-US"/>
          </a:p>
        </p:txBody>
      </p:sp>
      <p:sp>
        <p:nvSpPr>
          <p:cNvPr id="6" name="Rectangle 6"/>
          <p:cNvSpPr>
            <a:spLocks noGrp="1" noChangeArrowheads="1"/>
          </p:cNvSpPr>
          <p:nvPr>
            <p:ph type="sldNum" sz="quarter" idx="12"/>
          </p:nvPr>
        </p:nvSpPr>
        <p:spPr/>
        <p:txBody>
          <a:bodyPr/>
          <a:lstStyle>
            <a:lvl1pPr>
              <a:defRPr/>
            </a:lvl1pPr>
          </a:lstStyle>
          <a:p>
            <a:pPr>
              <a:defRPr/>
            </a:pPr>
            <a:fld id="{78A38A40-D716-4A05-B5AB-1BCE1DDD7ACB}" type="slidenum">
              <a:rPr lang="zh-CN" altLang="en-US"/>
            </a:fld>
            <a:endParaRPr lang="fr-F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87A075C9-5198-4B40-ADCD-E74B5CD6B751}" type="slidenum">
              <a:rPr lang="zh-CN" altLang="en-US"/>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pPr>
              <a:defRPr/>
            </a:pPr>
            <a:fld id="{063DDF9D-F9F0-403A-8A61-B8A92BB81545}" type="slidenum">
              <a:rPr lang="zh-CN" altLang="en-US"/>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4.jpe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6" Type="http://schemas.openxmlformats.org/officeDocument/2006/relationships/theme" Target="../theme/theme3.xml"/><Relationship Id="rId15" Type="http://schemas.openxmlformats.org/officeDocument/2006/relationships/image" Target="../media/image9.png"/><Relationship Id="rId14" Type="http://schemas.openxmlformats.org/officeDocument/2006/relationships/image" Target="../media/image8.png"/><Relationship Id="rId13" Type="http://schemas.openxmlformats.org/officeDocument/2006/relationships/image" Target="../media/image7.png"/><Relationship Id="rId12" Type="http://schemas.openxmlformats.org/officeDocument/2006/relationships/image" Target="../media/image6.jpeg"/><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3" Type="http://schemas.openxmlformats.org/officeDocument/2006/relationships/theme" Target="../theme/theme4.xml"/><Relationship Id="rId12" Type="http://schemas.openxmlformats.org/officeDocument/2006/relationships/image" Target="../media/image11.jpeg"/><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3.xml"/><Relationship Id="rId8" Type="http://schemas.openxmlformats.org/officeDocument/2006/relationships/slideLayout" Target="../slideLayouts/slideLayout52.xml"/><Relationship Id="rId7" Type="http://schemas.openxmlformats.org/officeDocument/2006/relationships/slideLayout" Target="../slideLayouts/slideLayout51.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3" Type="http://schemas.openxmlformats.org/officeDocument/2006/relationships/slideLayout" Target="../slideLayouts/slideLayout47.xml"/><Relationship Id="rId2" Type="http://schemas.openxmlformats.org/officeDocument/2006/relationships/slideLayout" Target="../slideLayouts/slideLayout46.xml"/><Relationship Id="rId13" Type="http://schemas.openxmlformats.org/officeDocument/2006/relationships/theme" Target="../theme/theme5.xml"/><Relationship Id="rId12" Type="http://schemas.openxmlformats.org/officeDocument/2006/relationships/image" Target="../media/image13.jpeg"/><Relationship Id="rId11" Type="http://schemas.openxmlformats.org/officeDocument/2006/relationships/slideLayout" Target="../slideLayouts/slideLayout55.xml"/><Relationship Id="rId10" Type="http://schemas.openxmlformats.org/officeDocument/2006/relationships/slideLayout" Target="../slideLayouts/slideLayout54.xml"/><Relationship Id="rId1"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4.xml"/><Relationship Id="rId8" Type="http://schemas.openxmlformats.org/officeDocument/2006/relationships/slideLayout" Target="../slideLayouts/slideLayout63.xml"/><Relationship Id="rId7" Type="http://schemas.openxmlformats.org/officeDocument/2006/relationships/slideLayout" Target="../slideLayouts/slideLayout62.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 Id="rId3" Type="http://schemas.openxmlformats.org/officeDocument/2006/relationships/slideLayout" Target="../slideLayouts/slideLayout58.xml"/><Relationship Id="rId2" Type="http://schemas.openxmlformats.org/officeDocument/2006/relationships/slideLayout" Target="../slideLayouts/slideLayout57.xml"/><Relationship Id="rId13" Type="http://schemas.openxmlformats.org/officeDocument/2006/relationships/theme" Target="../theme/theme6.xml"/><Relationship Id="rId12" Type="http://schemas.openxmlformats.org/officeDocument/2006/relationships/image" Target="../media/image15.jpeg"/><Relationship Id="rId11" Type="http://schemas.openxmlformats.org/officeDocument/2006/relationships/slideLayout" Target="../slideLayouts/slideLayout66.xml"/><Relationship Id="rId10" Type="http://schemas.openxmlformats.org/officeDocument/2006/relationships/slideLayout" Target="../slideLayouts/slideLayout65.xml"/><Relationship Id="rId1"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75.xml"/><Relationship Id="rId8" Type="http://schemas.openxmlformats.org/officeDocument/2006/relationships/slideLayout" Target="../slideLayouts/slideLayout74.xml"/><Relationship Id="rId7" Type="http://schemas.openxmlformats.org/officeDocument/2006/relationships/slideLayout" Target="../slideLayouts/slideLayout73.xml"/><Relationship Id="rId6" Type="http://schemas.openxmlformats.org/officeDocument/2006/relationships/slideLayout" Target="../slideLayouts/slideLayout72.xml"/><Relationship Id="rId5" Type="http://schemas.openxmlformats.org/officeDocument/2006/relationships/slideLayout" Target="../slideLayouts/slideLayout71.xml"/><Relationship Id="rId4" Type="http://schemas.openxmlformats.org/officeDocument/2006/relationships/slideLayout" Target="../slideLayouts/slideLayout70.xml"/><Relationship Id="rId3" Type="http://schemas.openxmlformats.org/officeDocument/2006/relationships/slideLayout" Target="../slideLayouts/slideLayout69.xml"/><Relationship Id="rId2" Type="http://schemas.openxmlformats.org/officeDocument/2006/relationships/slideLayout" Target="../slideLayouts/slideLayout68.xml"/><Relationship Id="rId13" Type="http://schemas.openxmlformats.org/officeDocument/2006/relationships/theme" Target="../theme/theme7.xml"/><Relationship Id="rId12" Type="http://schemas.openxmlformats.org/officeDocument/2006/relationships/image" Target="../media/image17.jpeg"/><Relationship Id="rId11" Type="http://schemas.openxmlformats.org/officeDocument/2006/relationships/slideLayout" Target="../slideLayouts/slideLayout77.xml"/><Relationship Id="rId10" Type="http://schemas.openxmlformats.org/officeDocument/2006/relationships/slideLayout" Target="../slideLayouts/slideLayout76.xml"/><Relationship Id="rId1"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20091226_ded7f797d7c1f73b7b40Ufsw3Ykaj0qB"/>
          <p:cNvPicPr>
            <a:picLocks noChangeAspect="1" noChangeArrowheads="1"/>
          </p:cNvPicPr>
          <p:nvPr/>
        </p:nvPicPr>
        <p:blipFill>
          <a:blip r:embed="rId12" cstate="email">
            <a:lum bright="6000"/>
          </a:blip>
          <a:srcRect/>
          <a:stretch>
            <a:fillRect/>
          </a:stretch>
        </p:blipFill>
        <p:spPr bwMode="auto">
          <a:xfrm>
            <a:off x="2627313" y="1970088"/>
            <a:ext cx="6516687" cy="488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8" name="Rectangle 4"/>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9" name="Rectangle 5"/>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sz="1400" smtClean="0">
                <a:latin typeface="Arial" panose="020B0604020202020204" pitchFamily="34" charset="0"/>
                <a:ea typeface="宋体" panose="02010600030101010101" pitchFamily="2" charset="-122"/>
              </a:defRPr>
            </a:lvl1pPr>
          </a:lstStyle>
          <a:p>
            <a:pPr>
              <a:defRPr/>
            </a:pPr>
            <a:endParaRPr lang="en-US"/>
          </a:p>
        </p:txBody>
      </p:sp>
      <p:sp>
        <p:nvSpPr>
          <p:cNvPr id="1030" name="Rectangle 6"/>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defRPr sz="1400" smtClean="0">
                <a:latin typeface="Arial" panose="020B0604020202020204" pitchFamily="34" charset="0"/>
                <a:ea typeface="宋体" panose="02010600030101010101" pitchFamily="2" charset="-122"/>
              </a:defRPr>
            </a:lvl1pPr>
          </a:lstStyle>
          <a:p>
            <a:pPr>
              <a:defRPr/>
            </a:pPr>
            <a:endParaRPr lang="en-US"/>
          </a:p>
        </p:txBody>
      </p:sp>
      <p:sp>
        <p:nvSpPr>
          <p:cNvPr id="1031" name="Rectangle 7"/>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smtClean="0">
                <a:latin typeface="Arial" panose="020B0604020202020204" pitchFamily="34" charset="0"/>
                <a:ea typeface="宋体" panose="02010600030101010101" pitchFamily="2" charset="-122"/>
              </a:defRPr>
            </a:lvl1pPr>
          </a:lstStyle>
          <a:p>
            <a:pPr>
              <a:defRPr/>
            </a:pPr>
            <a:fld id="{95261B93-2E06-4B8B-A65A-AB47B8026896}" type="slidenum">
              <a:rPr lang="zh-CN" altLang="en-US"/>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楷体_GB2312" pitchFamily="49"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楷体_GB2312" pitchFamily="49"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楷体_GB2312" pitchFamily="49"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楷体_GB2312" pitchFamily="49" charset="-122"/>
        </a:defRPr>
      </a:lvl5pPr>
      <a:lvl6pPr marL="457200" algn="ctr" rtl="0" fontAlgn="base">
        <a:spcBef>
          <a:spcPct val="0"/>
        </a:spcBef>
        <a:spcAft>
          <a:spcPct val="0"/>
        </a:spcAft>
        <a:defRPr sz="4400">
          <a:solidFill>
            <a:schemeClr val="tx2"/>
          </a:solidFill>
          <a:latin typeface="Arial" panose="020B0604020202020204" pitchFamily="34" charset="0"/>
          <a:ea typeface="楷体_GB2312" pitchFamily="49" charset="-122"/>
        </a:defRPr>
      </a:lvl6pPr>
      <a:lvl7pPr marL="914400" algn="ctr" rtl="0" fontAlgn="base">
        <a:spcBef>
          <a:spcPct val="0"/>
        </a:spcBef>
        <a:spcAft>
          <a:spcPct val="0"/>
        </a:spcAft>
        <a:defRPr sz="4400">
          <a:solidFill>
            <a:schemeClr val="tx2"/>
          </a:solidFill>
          <a:latin typeface="Arial" panose="020B0604020202020204" pitchFamily="34" charset="0"/>
          <a:ea typeface="楷体_GB2312" pitchFamily="49" charset="-122"/>
        </a:defRPr>
      </a:lvl7pPr>
      <a:lvl8pPr marL="1371600" algn="ctr" rtl="0" fontAlgn="base">
        <a:spcBef>
          <a:spcPct val="0"/>
        </a:spcBef>
        <a:spcAft>
          <a:spcPct val="0"/>
        </a:spcAft>
        <a:defRPr sz="4400">
          <a:solidFill>
            <a:schemeClr val="tx2"/>
          </a:solidFill>
          <a:latin typeface="Arial" panose="020B0604020202020204" pitchFamily="34" charset="0"/>
          <a:ea typeface="楷体_GB2312" pitchFamily="49" charset="-122"/>
        </a:defRPr>
      </a:lvl8pPr>
      <a:lvl9pPr marL="1828800" algn="ctr" rtl="0" fontAlgn="base">
        <a:spcBef>
          <a:spcPct val="0"/>
        </a:spcBef>
        <a:spcAft>
          <a:spcPct val="0"/>
        </a:spcAft>
        <a:defRPr sz="4400">
          <a:solidFill>
            <a:schemeClr val="tx2"/>
          </a:solidFill>
          <a:latin typeface="Arial" panose="020B0604020202020204" pitchFamily="34" charset="0"/>
          <a:ea typeface="楷体_GB2312" pitchFamily="49"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gradFill rotWithShape="1">
          <a:gsLst>
            <a:gs pos="0">
              <a:srgbClr val="FBECB1"/>
            </a:gs>
            <a:gs pos="71001">
              <a:srgbClr val="FFE7D7">
                <a:alpha val="28999"/>
              </a:srgbClr>
            </a:gs>
            <a:gs pos="100000">
              <a:srgbClr val="FFEBE4">
                <a:alpha val="0"/>
              </a:srgbClr>
            </a:gs>
          </a:gsLst>
          <a:lin ang="5400000" scaled="1"/>
        </a:gradFill>
        <a:effectLst/>
      </p:bgPr>
    </p:bg>
    <p:spTree>
      <p:nvGrpSpPr>
        <p:cNvPr id="1" name=""/>
        <p:cNvGrpSpPr/>
        <p:nvPr/>
      </p:nvGrpSpPr>
      <p:grpSpPr>
        <a:xfrm>
          <a:off x="0" y="0"/>
          <a:ext cx="0" cy="0"/>
          <a:chOff x="0" y="0"/>
          <a:chExt cx="0" cy="0"/>
        </a:xfrm>
      </p:grpSpPr>
      <p:pic>
        <p:nvPicPr>
          <p:cNvPr id="3074" name="Picture 2" descr="C:\Users\Administrator\Desktop\enterdesk_com-64864CDED7A98DDE8AA10EC22B26686E.jpg"/>
          <p:cNvPicPr>
            <a:picLocks noChangeAspect="1" noChangeArrowheads="1"/>
          </p:cNvPicPr>
          <p:nvPr/>
        </p:nvPicPr>
        <p:blipFill>
          <a:blip r:embed="rId12" cstate="email"/>
          <a:srcRect/>
          <a:stretch>
            <a:fillRect/>
          </a:stretch>
        </p:blipFill>
        <p:spPr bwMode="auto">
          <a:xfrm>
            <a:off x="5235575" y="0"/>
            <a:ext cx="3917950" cy="9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矩形 7"/>
          <p:cNvSpPr>
            <a:spLocks noChangeArrowheads="1"/>
          </p:cNvSpPr>
          <p:nvPr/>
        </p:nvSpPr>
        <p:spPr bwMode="auto">
          <a:xfrm>
            <a:off x="0" y="0"/>
            <a:ext cx="8027988" cy="979488"/>
          </a:xfrm>
          <a:prstGeom prst="rect">
            <a:avLst/>
          </a:prstGeom>
          <a:gradFill rotWithShape="1">
            <a:gsLst>
              <a:gs pos="0">
                <a:srgbClr val="FE8637"/>
              </a:gs>
              <a:gs pos="71001">
                <a:srgbClr val="FFCFAF">
                  <a:alpha val="28999"/>
                </a:srgbClr>
              </a:gs>
              <a:gs pos="100000">
                <a:srgbClr val="FFE5DC">
                  <a:alpha val="0"/>
                </a:srgbClr>
              </a:gs>
            </a:gsLst>
            <a:lin ang="0" scaled="1"/>
          </a:gradFill>
          <a:ln w="9525">
            <a:noFill/>
            <a:miter lim="800000"/>
          </a:ln>
        </p:spPr>
        <p:txBody>
          <a:bodyPr anchor="ctr"/>
          <a:lstStyle/>
          <a:p>
            <a:pPr>
              <a:defRPr/>
            </a:pPr>
            <a:endParaRPr lang="zh-CN" altLang="en-US">
              <a:solidFill>
                <a:srgbClr val="FFFFFF"/>
              </a:solidFill>
              <a:latin typeface="Arial" panose="020B0604020202020204" pitchFamily="34" charset="0"/>
              <a:ea typeface="宋体" panose="02010600030101010101" pitchFamily="2" charset="-122"/>
            </a:endParaRPr>
          </a:p>
        </p:txBody>
      </p:sp>
      <p:sp>
        <p:nvSpPr>
          <p:cNvPr id="7172" name="矩形 8"/>
          <p:cNvSpPr>
            <a:spLocks noChangeArrowheads="1"/>
          </p:cNvSpPr>
          <p:nvPr/>
        </p:nvSpPr>
        <p:spPr bwMode="auto">
          <a:xfrm>
            <a:off x="0" y="979488"/>
            <a:ext cx="9144000" cy="46037"/>
          </a:xfrm>
          <a:prstGeom prst="rect">
            <a:avLst/>
          </a:prstGeom>
          <a:solidFill>
            <a:schemeClr val="bg1"/>
          </a:solidFill>
          <a:ln w="9525">
            <a:noFill/>
            <a:miter lim="800000"/>
          </a:ln>
        </p:spPr>
        <p:txBody>
          <a:bodyPr anchor="ctr"/>
          <a:lstStyle/>
          <a:p>
            <a:pPr algn="ctr">
              <a:defRPr/>
            </a:pPr>
            <a:endParaRPr lang="zh-CN" altLang="en-US">
              <a:solidFill>
                <a:srgbClr val="FFFFFF"/>
              </a:solidFill>
              <a:latin typeface="Arial" panose="020B0604020202020204" pitchFamily="34" charset="0"/>
              <a:ea typeface="宋体" panose="02010600030101010101" pitchFamily="2" charset="-122"/>
            </a:endParaRPr>
          </a:p>
        </p:txBody>
      </p:sp>
      <p:sp>
        <p:nvSpPr>
          <p:cNvPr id="3079" name="标题占位符 1"/>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3080" name="文本占位符 2"/>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7175" name="日期占位符 3"/>
          <p:cNvSpPr>
            <a:spLocks noGrp="1" noChangeArrowheads="1"/>
          </p:cNvSpPr>
          <p:nvPr>
            <p:ph type="dt" sz="half" idx="2"/>
          </p:nvPr>
        </p:nvSpPr>
        <p:spPr bwMode="auto">
          <a:xfrm>
            <a:off x="457200" y="6356350"/>
            <a:ext cx="2133600" cy="365125"/>
          </a:xfrm>
          <a:prstGeom prst="rect">
            <a:avLst/>
          </a:prstGeom>
          <a:noFill/>
          <a:ln w="9525">
            <a:noFill/>
            <a:miter lim="800000"/>
          </a:ln>
        </p:spPr>
        <p:txBody>
          <a:bodyPr vert="horz" wrap="square" lIns="91440" tIns="45720" rIns="91440" bIns="45720" numCol="1" anchor="ctr" anchorCtr="0" compatLnSpc="1"/>
          <a:lstStyle>
            <a:lvl1pPr>
              <a:defRPr sz="1200" smtClean="0">
                <a:solidFill>
                  <a:srgbClr val="898989"/>
                </a:solidFill>
                <a:latin typeface="Arial" panose="020B0604020202020204" pitchFamily="34" charset="0"/>
                <a:ea typeface="宋体" panose="02010600030101010101" pitchFamily="2" charset="-122"/>
              </a:defRPr>
            </a:lvl1pPr>
          </a:lstStyle>
          <a:p>
            <a:pPr>
              <a:defRPr/>
            </a:pPr>
            <a:endParaRPr lang="en-US"/>
          </a:p>
        </p:txBody>
      </p:sp>
      <p:sp>
        <p:nvSpPr>
          <p:cNvPr id="7176" name="页脚占位符 4"/>
          <p:cNvSpPr>
            <a:spLocks noGrp="1" noChangeArrowheads="1"/>
          </p:cNvSpPr>
          <p:nvPr>
            <p:ph type="ftr" sz="quarter" idx="3"/>
          </p:nvPr>
        </p:nvSpPr>
        <p:spPr bwMode="auto">
          <a:xfrm>
            <a:off x="3124200" y="6356350"/>
            <a:ext cx="2895600" cy="365125"/>
          </a:xfrm>
          <a:prstGeom prst="rect">
            <a:avLst/>
          </a:prstGeom>
          <a:noFill/>
          <a:ln w="9525">
            <a:noFill/>
            <a:miter lim="800000"/>
          </a:ln>
        </p:spPr>
        <p:txBody>
          <a:bodyPr vert="horz" wrap="square" lIns="91440" tIns="45720" rIns="91440" bIns="45720" numCol="1" anchor="ctr" anchorCtr="0" compatLnSpc="1"/>
          <a:lstStyle>
            <a:lvl1pPr algn="ctr">
              <a:defRPr sz="1200" smtClean="0">
                <a:solidFill>
                  <a:srgbClr val="898989"/>
                </a:solidFill>
                <a:latin typeface="Arial" panose="020B0604020202020204" pitchFamily="34" charset="0"/>
                <a:ea typeface="宋体" panose="02010600030101010101" pitchFamily="2" charset="-122"/>
              </a:defRPr>
            </a:lvl1pPr>
          </a:lstStyle>
          <a:p>
            <a:pPr>
              <a:defRPr/>
            </a:pPr>
            <a:endParaRPr lang="zh-CN" altLang="en-US"/>
          </a:p>
        </p:txBody>
      </p:sp>
      <p:sp>
        <p:nvSpPr>
          <p:cNvPr id="7177" name="灯片编号占位符 5"/>
          <p:cNvSpPr>
            <a:spLocks noGrp="1" noChangeArrowheads="1"/>
          </p:cNvSpPr>
          <p:nvPr>
            <p:ph type="sldNum" sz="quarter" idx="4"/>
          </p:nvPr>
        </p:nvSpPr>
        <p:spPr bwMode="auto">
          <a:xfrm>
            <a:off x="6553200" y="6356350"/>
            <a:ext cx="2133600" cy="365125"/>
          </a:xfrm>
          <a:prstGeom prst="rect">
            <a:avLst/>
          </a:prstGeom>
          <a:noFill/>
          <a:ln w="9525">
            <a:noFill/>
            <a:miter lim="800000"/>
          </a:ln>
        </p:spPr>
        <p:txBody>
          <a:bodyPr vert="horz" wrap="square" lIns="91440" tIns="45720" rIns="91440" bIns="45720" numCol="1" anchor="ctr" anchorCtr="0" compatLnSpc="1"/>
          <a:lstStyle>
            <a:lvl1pPr algn="r">
              <a:defRPr sz="1200" smtClean="0">
                <a:solidFill>
                  <a:srgbClr val="898989"/>
                </a:solidFill>
                <a:latin typeface="Arial" panose="020B0604020202020204" pitchFamily="34" charset="0"/>
                <a:ea typeface="宋体" panose="02010600030101010101" pitchFamily="2" charset="-122"/>
              </a:defRPr>
            </a:lvl1pPr>
          </a:lstStyle>
          <a:p>
            <a:pPr>
              <a:defRPr/>
            </a:pPr>
            <a:fld id="{2B9D819C-7E39-45FD-ACCC-8E21A0AD0FAC}" type="slidenum">
              <a:rPr lang="zh-CN" altLang="en-US"/>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3200">
          <a:solidFill>
            <a:schemeClr val="tx1"/>
          </a:solidFill>
          <a:latin typeface="+mj-lt"/>
          <a:ea typeface="+mj-ea"/>
          <a:cs typeface="+mj-cs"/>
        </a:defRPr>
      </a:lvl1pPr>
      <a:lvl2pPr algn="ctr" rtl="0" eaLnBrk="0" fontAlgn="base" hangingPunct="0">
        <a:spcBef>
          <a:spcPct val="0"/>
        </a:spcBef>
        <a:spcAft>
          <a:spcPct val="0"/>
        </a:spcAft>
        <a:defRPr sz="3200">
          <a:solidFill>
            <a:schemeClr val="tx1"/>
          </a:solidFill>
          <a:latin typeface="Book Antiqua" panose="02040602050305030304" pitchFamily="18" charset="0"/>
          <a:ea typeface="华文中宋" panose="02010600040101010101" pitchFamily="2" charset="-122"/>
        </a:defRPr>
      </a:lvl2pPr>
      <a:lvl3pPr algn="ctr" rtl="0" eaLnBrk="0" fontAlgn="base" hangingPunct="0">
        <a:spcBef>
          <a:spcPct val="0"/>
        </a:spcBef>
        <a:spcAft>
          <a:spcPct val="0"/>
        </a:spcAft>
        <a:defRPr sz="3200">
          <a:solidFill>
            <a:schemeClr val="tx1"/>
          </a:solidFill>
          <a:latin typeface="Book Antiqua" panose="02040602050305030304" pitchFamily="18" charset="0"/>
          <a:ea typeface="华文中宋" panose="02010600040101010101" pitchFamily="2" charset="-122"/>
        </a:defRPr>
      </a:lvl3pPr>
      <a:lvl4pPr algn="ctr" rtl="0" eaLnBrk="0" fontAlgn="base" hangingPunct="0">
        <a:spcBef>
          <a:spcPct val="0"/>
        </a:spcBef>
        <a:spcAft>
          <a:spcPct val="0"/>
        </a:spcAft>
        <a:defRPr sz="3200">
          <a:solidFill>
            <a:schemeClr val="tx1"/>
          </a:solidFill>
          <a:latin typeface="Book Antiqua" panose="02040602050305030304" pitchFamily="18" charset="0"/>
          <a:ea typeface="华文中宋" panose="02010600040101010101" pitchFamily="2" charset="-122"/>
        </a:defRPr>
      </a:lvl4pPr>
      <a:lvl5pPr algn="ctr" rtl="0" eaLnBrk="0" fontAlgn="base" hangingPunct="0">
        <a:spcBef>
          <a:spcPct val="0"/>
        </a:spcBef>
        <a:spcAft>
          <a:spcPct val="0"/>
        </a:spcAft>
        <a:defRPr sz="3200">
          <a:solidFill>
            <a:schemeClr val="tx1"/>
          </a:solidFill>
          <a:latin typeface="Book Antiqua" panose="02040602050305030304" pitchFamily="18" charset="0"/>
          <a:ea typeface="华文中宋" panose="02010600040101010101" pitchFamily="2" charset="-122"/>
        </a:defRPr>
      </a:lvl5pPr>
      <a:lvl6pPr marL="457200" algn="ctr" rtl="0" fontAlgn="base">
        <a:spcBef>
          <a:spcPct val="0"/>
        </a:spcBef>
        <a:spcAft>
          <a:spcPct val="0"/>
        </a:spcAft>
        <a:defRPr sz="3200">
          <a:solidFill>
            <a:schemeClr val="tx1"/>
          </a:solidFill>
          <a:latin typeface="Book Antiqua" panose="02040602050305030304" pitchFamily="18" charset="0"/>
          <a:ea typeface="华文中宋" panose="02010600040101010101" pitchFamily="2" charset="-122"/>
        </a:defRPr>
      </a:lvl6pPr>
      <a:lvl7pPr marL="914400" algn="ctr" rtl="0" fontAlgn="base">
        <a:spcBef>
          <a:spcPct val="0"/>
        </a:spcBef>
        <a:spcAft>
          <a:spcPct val="0"/>
        </a:spcAft>
        <a:defRPr sz="3200">
          <a:solidFill>
            <a:schemeClr val="tx1"/>
          </a:solidFill>
          <a:latin typeface="Book Antiqua" panose="02040602050305030304" pitchFamily="18" charset="0"/>
          <a:ea typeface="华文中宋" panose="02010600040101010101" pitchFamily="2" charset="-122"/>
        </a:defRPr>
      </a:lvl7pPr>
      <a:lvl8pPr marL="1371600" algn="ctr" rtl="0" fontAlgn="base">
        <a:spcBef>
          <a:spcPct val="0"/>
        </a:spcBef>
        <a:spcAft>
          <a:spcPct val="0"/>
        </a:spcAft>
        <a:defRPr sz="3200">
          <a:solidFill>
            <a:schemeClr val="tx1"/>
          </a:solidFill>
          <a:latin typeface="Book Antiqua" panose="02040602050305030304" pitchFamily="18" charset="0"/>
          <a:ea typeface="华文中宋" panose="02010600040101010101" pitchFamily="2" charset="-122"/>
        </a:defRPr>
      </a:lvl8pPr>
      <a:lvl9pPr marL="1828800" algn="ctr" rtl="0" fontAlgn="base">
        <a:spcBef>
          <a:spcPct val="0"/>
        </a:spcBef>
        <a:spcAft>
          <a:spcPct val="0"/>
        </a:spcAft>
        <a:defRPr sz="3200">
          <a:solidFill>
            <a:schemeClr val="tx1"/>
          </a:solidFill>
          <a:latin typeface="Book Antiqua" panose="02040602050305030304" pitchFamily="18" charset="0"/>
          <a:ea typeface="华文中宋" panose="02010600040101010101" pitchFamily="2" charset="-122"/>
        </a:defRPr>
      </a:lvl9pPr>
    </p:titleStyle>
    <p:bodyStyle>
      <a:lvl1pPr marL="342900" indent="-342900" algn="l" rtl="0" eaLnBrk="0" fontAlgn="base" hangingPunct="0">
        <a:spcBef>
          <a:spcPct val="20000"/>
        </a:spcBef>
        <a:spcAft>
          <a:spcPct val="0"/>
        </a:spcAft>
        <a:buFont typeface="Wingdings" panose="05000000000000000000" pitchFamily="2" charset="2"/>
        <a:buChar char="p"/>
        <a:defRPr sz="20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16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14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14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14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14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14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1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2"/>
          <a:srcRect/>
          <a:stretch>
            <a:fillRect/>
          </a:stretch>
        </a:blipFill>
        <a:effectLst/>
      </p:bgPr>
    </p:bg>
    <p:spTree>
      <p:nvGrpSpPr>
        <p:cNvPr id="1" name=""/>
        <p:cNvGrpSpPr/>
        <p:nvPr/>
      </p:nvGrpSpPr>
      <p:grpSpPr>
        <a:xfrm>
          <a:off x="0" y="0"/>
          <a:ext cx="0" cy="0"/>
          <a:chOff x="0" y="0"/>
          <a:chExt cx="0" cy="0"/>
        </a:xfrm>
      </p:grpSpPr>
      <p:pic>
        <p:nvPicPr>
          <p:cNvPr id="7170" name="Picture 94" descr="p16sss"/>
          <p:cNvPicPr>
            <a:picLocks noChangeAspect="1" noChangeArrowheads="1"/>
          </p:cNvPicPr>
          <p:nvPr/>
        </p:nvPicPr>
        <p:blipFill>
          <a:blip r:embed="rId13" cstate="email"/>
          <a:srcRect/>
          <a:stretch>
            <a:fillRect/>
          </a:stretch>
        </p:blipFill>
        <p:spPr bwMode="auto">
          <a:xfrm>
            <a:off x="381000" y="152400"/>
            <a:ext cx="1706563"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95" descr="p16_ss"/>
          <p:cNvPicPr>
            <a:picLocks noChangeAspect="1" noChangeArrowheads="1"/>
          </p:cNvPicPr>
          <p:nvPr/>
        </p:nvPicPr>
        <p:blipFill>
          <a:blip r:embed="rId14" cstate="email"/>
          <a:srcRect/>
          <a:stretch>
            <a:fillRect/>
          </a:stretch>
        </p:blipFill>
        <p:spPr bwMode="auto">
          <a:xfrm>
            <a:off x="457200" y="590550"/>
            <a:ext cx="24288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96" descr="p16_s"/>
          <p:cNvPicPr>
            <a:picLocks noChangeAspect="1" noChangeArrowheads="1"/>
          </p:cNvPicPr>
          <p:nvPr/>
        </p:nvPicPr>
        <p:blipFill>
          <a:blip r:embed="rId15" cstate="email"/>
          <a:srcRect/>
          <a:stretch>
            <a:fillRect/>
          </a:stretch>
        </p:blipFill>
        <p:spPr bwMode="auto">
          <a:xfrm>
            <a:off x="1676400" y="609600"/>
            <a:ext cx="228600"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4638"/>
            <a:ext cx="8229600" cy="114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8195" name="Rectangle 3"/>
          <p:cNvSpPr>
            <a:spLocks noGrp="1" noChangeArrowheads="1"/>
          </p:cNvSpPr>
          <p:nvPr>
            <p:ph type="body" idx="1"/>
          </p:nvPr>
        </p:nvSpPr>
        <p:spPr bwMode="auto">
          <a:xfrm>
            <a:off x="457200" y="1601788"/>
            <a:ext cx="8229600" cy="4524375"/>
          </a:xfrm>
          <a:prstGeom prst="rect">
            <a:avLst/>
          </a:prstGeom>
          <a:solidFill>
            <a:schemeClr val="bg1">
              <a:alpha val="2980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7412" name="Rectangle 4"/>
          <p:cNvSpPr>
            <a:spLocks noGrp="1" noChangeArrowheads="1"/>
          </p:cNvSpPr>
          <p:nvPr>
            <p:ph type="dt" sz="half" idx="2"/>
          </p:nvPr>
        </p:nvSpPr>
        <p:spPr bwMode="auto">
          <a:xfrm>
            <a:off x="457200" y="6243638"/>
            <a:ext cx="2133600" cy="477837"/>
          </a:xfrm>
          <a:prstGeom prst="rect">
            <a:avLst/>
          </a:prstGeom>
          <a:noFill/>
          <a:ln w="9525">
            <a:noFill/>
            <a:miter lim="800000"/>
          </a:ln>
          <a:effectLst/>
        </p:spPr>
        <p:txBody>
          <a:bodyPr vert="horz" wrap="square" lIns="91440" tIns="45720" rIns="91440" bIns="45720" numCol="1" anchor="t" anchorCtr="0" compatLnSpc="1"/>
          <a:lstStyle>
            <a:lvl1pPr>
              <a:defRPr sz="1400" smtClean="0">
                <a:latin typeface="Arial" panose="020B0604020202020204" pitchFamily="34" charset="0"/>
                <a:ea typeface="宋体" panose="02010600030101010101" pitchFamily="2" charset="-122"/>
              </a:defRPr>
            </a:lvl1pPr>
          </a:lstStyle>
          <a:p>
            <a:pPr>
              <a:defRPr/>
            </a:pPr>
            <a:endParaRPr lang="en-US" altLang="zh-CN"/>
          </a:p>
        </p:txBody>
      </p:sp>
      <p:sp>
        <p:nvSpPr>
          <p:cNvPr id="17413" name="Rectangle 5"/>
          <p:cNvSpPr>
            <a:spLocks noGrp="1" noChangeArrowheads="1"/>
          </p:cNvSpPr>
          <p:nvPr>
            <p:ph type="ftr" sz="quarter" idx="3"/>
          </p:nvPr>
        </p:nvSpPr>
        <p:spPr bwMode="auto">
          <a:xfrm>
            <a:off x="3124200" y="6243638"/>
            <a:ext cx="2895600" cy="477837"/>
          </a:xfrm>
          <a:prstGeom prst="rect">
            <a:avLst/>
          </a:prstGeom>
          <a:noFill/>
          <a:ln w="9525">
            <a:noFill/>
            <a:miter lim="800000"/>
          </a:ln>
          <a:effectLst/>
        </p:spPr>
        <p:txBody>
          <a:bodyPr vert="horz" wrap="square" lIns="91440" tIns="45720" rIns="91440" bIns="45720" numCol="1" anchor="t" anchorCtr="0" compatLnSpc="1"/>
          <a:lstStyle>
            <a:lvl1pPr algn="ctr">
              <a:defRPr sz="1400" smtClean="0">
                <a:latin typeface="Arial" panose="020B0604020202020204" pitchFamily="34" charset="0"/>
                <a:ea typeface="宋体" panose="02010600030101010101" pitchFamily="2" charset="-122"/>
              </a:defRPr>
            </a:lvl1pPr>
          </a:lstStyle>
          <a:p>
            <a:pPr>
              <a:defRPr/>
            </a:pPr>
            <a:endParaRPr lang="en-US" altLang="zh-CN"/>
          </a:p>
        </p:txBody>
      </p:sp>
      <p:sp>
        <p:nvSpPr>
          <p:cNvPr id="17414" name="Rectangle 6"/>
          <p:cNvSpPr>
            <a:spLocks noGrp="1" noChangeArrowheads="1"/>
          </p:cNvSpPr>
          <p:nvPr>
            <p:ph type="sldNum" sz="quarter" idx="4"/>
          </p:nvPr>
        </p:nvSpPr>
        <p:spPr bwMode="auto">
          <a:xfrm>
            <a:off x="6553200" y="6243638"/>
            <a:ext cx="2133600" cy="477837"/>
          </a:xfrm>
          <a:prstGeom prst="rect">
            <a:avLst/>
          </a:prstGeom>
          <a:noFill/>
          <a:ln w="9525">
            <a:noFill/>
            <a:miter lim="800000"/>
          </a:ln>
          <a:effectLst/>
        </p:spPr>
        <p:txBody>
          <a:bodyPr vert="horz" wrap="square" lIns="91440" tIns="45720" rIns="91440" bIns="45720" numCol="1" anchor="t" anchorCtr="0" compatLnSpc="1"/>
          <a:lstStyle>
            <a:lvl1pPr algn="r">
              <a:defRPr sz="1400" smtClean="0">
                <a:latin typeface="Arial" panose="020B0604020202020204" pitchFamily="34" charset="0"/>
                <a:ea typeface="宋体" panose="02010600030101010101" pitchFamily="2" charset="-122"/>
              </a:defRPr>
            </a:lvl1pPr>
          </a:lstStyle>
          <a:p>
            <a:pPr>
              <a:defRPr/>
            </a:pPr>
            <a:fld id="{0043C278-3103-42E4-8C5A-AC483907B2DB}" type="slidenum">
              <a:rPr lang="zh-CN" altLang="en-US"/>
            </a:fld>
            <a:endParaRPr lang="en-US" altLang="zh-CN"/>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b="1">
          <a:solidFill>
            <a:srgbClr val="FF6699"/>
          </a:solidFill>
          <a:latin typeface="+mj-lt"/>
          <a:ea typeface="+mj-ea"/>
          <a:cs typeface="+mj-cs"/>
        </a:defRPr>
      </a:lvl1pPr>
      <a:lvl2pPr algn="l" rtl="0" eaLnBrk="0" fontAlgn="base" hangingPunct="0">
        <a:spcBef>
          <a:spcPct val="0"/>
        </a:spcBef>
        <a:spcAft>
          <a:spcPct val="0"/>
        </a:spcAft>
        <a:defRPr sz="3200" b="1">
          <a:solidFill>
            <a:srgbClr val="FF6699"/>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3200" b="1">
          <a:solidFill>
            <a:srgbClr val="FF6699"/>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3200" b="1">
          <a:solidFill>
            <a:srgbClr val="FF6699"/>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3200" b="1">
          <a:solidFill>
            <a:srgbClr val="FF6699"/>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3200" b="1">
          <a:solidFill>
            <a:srgbClr val="FF6699"/>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3200" b="1">
          <a:solidFill>
            <a:srgbClr val="FF6699"/>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3200" b="1">
          <a:solidFill>
            <a:srgbClr val="FF6699"/>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3200" b="1">
          <a:solidFill>
            <a:srgbClr val="FF6699"/>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1600">
          <a:solidFill>
            <a:schemeClr val="tx1"/>
          </a:solidFill>
          <a:latin typeface="+mn-lt"/>
          <a:ea typeface="+mn-ea"/>
        </a:defRPr>
      </a:lvl4pPr>
      <a:lvl5pPr marL="2057400" indent="-228600" algn="l" rtl="0" eaLnBrk="0" fontAlgn="base" hangingPunct="0">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2" cstate="email"/>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9219" name="Rectangle 3"/>
          <p:cNvSpPr>
            <a:spLocks noGrp="1" noChangeArrowheads="1"/>
          </p:cNvSpPr>
          <p:nvPr>
            <p:ph type="body" idx="1"/>
          </p:nvPr>
        </p:nvSpPr>
        <p:spPr bwMode="auto">
          <a:xfrm>
            <a:off x="457200" y="1600200"/>
            <a:ext cx="8229600" cy="4525963"/>
          </a:xfrm>
          <a:prstGeom prst="rect">
            <a:avLst/>
          </a:prstGeom>
          <a:solidFill>
            <a:schemeClr val="bg1">
              <a:alpha val="2980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9460"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sz="1400" smtClean="0">
                <a:latin typeface="Arial" panose="020B0604020202020204" pitchFamily="34" charset="0"/>
                <a:ea typeface="宋体" panose="02010600030101010101" pitchFamily="2" charset="-122"/>
              </a:defRPr>
            </a:lvl1pPr>
          </a:lstStyle>
          <a:p>
            <a:pPr>
              <a:defRPr/>
            </a:pPr>
            <a:endParaRPr lang="en-US" altLang="zh-CN"/>
          </a:p>
        </p:txBody>
      </p:sp>
      <p:sp>
        <p:nvSpPr>
          <p:cNvPr id="19461"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defRPr sz="1400" smtClean="0">
                <a:latin typeface="Arial" panose="020B0604020202020204" pitchFamily="34" charset="0"/>
                <a:ea typeface="宋体" panose="02010600030101010101" pitchFamily="2" charset="-122"/>
              </a:defRPr>
            </a:lvl1pPr>
          </a:lstStyle>
          <a:p>
            <a:pPr>
              <a:defRPr/>
            </a:pPr>
            <a:endParaRPr lang="en-US" altLang="zh-CN"/>
          </a:p>
        </p:txBody>
      </p:sp>
      <p:sp>
        <p:nvSpPr>
          <p:cNvPr id="19462"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smtClean="0">
                <a:latin typeface="Arial" panose="020B0604020202020204" pitchFamily="34" charset="0"/>
                <a:ea typeface="宋体" panose="02010600030101010101" pitchFamily="2" charset="-122"/>
              </a:defRPr>
            </a:lvl1pPr>
          </a:lstStyle>
          <a:p>
            <a:pPr>
              <a:defRPr/>
            </a:pPr>
            <a:fld id="{5789F13F-7DD1-4FC0-A35B-C9C439BAFCC6}" type="slidenum">
              <a:rPr lang="zh-CN" altLang="en-US"/>
            </a:fld>
            <a:endParaRPr lang="en-US" altLang="zh-CN"/>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0" fontAlgn="base" hangingPunct="0">
        <a:spcBef>
          <a:spcPct val="0"/>
        </a:spcBef>
        <a:spcAft>
          <a:spcPct val="0"/>
        </a:spcAft>
        <a:defRPr sz="3200" b="1">
          <a:solidFill>
            <a:srgbClr val="FF0066"/>
          </a:solidFill>
          <a:latin typeface="+mj-lt"/>
          <a:ea typeface="+mj-ea"/>
          <a:cs typeface="+mj-cs"/>
        </a:defRPr>
      </a:lvl1pPr>
      <a:lvl2pPr algn="l" rtl="0" eaLnBrk="0" fontAlgn="base" hangingPunct="0">
        <a:spcBef>
          <a:spcPct val="0"/>
        </a:spcBef>
        <a:spcAft>
          <a:spcPct val="0"/>
        </a:spcAft>
        <a:defRPr sz="3200" b="1">
          <a:solidFill>
            <a:srgbClr val="FF0066"/>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3200" b="1">
          <a:solidFill>
            <a:srgbClr val="FF0066"/>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3200" b="1">
          <a:solidFill>
            <a:srgbClr val="FF0066"/>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3200" b="1">
          <a:solidFill>
            <a:srgbClr val="FF0066"/>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3200" b="1">
          <a:solidFill>
            <a:srgbClr val="FF0066"/>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3200" b="1">
          <a:solidFill>
            <a:srgbClr val="FF0066"/>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3200" b="1">
          <a:solidFill>
            <a:srgbClr val="FF0066"/>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3200" b="1">
          <a:solidFill>
            <a:srgbClr val="FF0066"/>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1600">
          <a:solidFill>
            <a:schemeClr val="tx1"/>
          </a:solidFill>
          <a:latin typeface="+mn-lt"/>
          <a:ea typeface="+mn-ea"/>
        </a:defRPr>
      </a:lvl4pPr>
      <a:lvl5pPr marL="2057400" indent="-228600" algn="l" rtl="0" eaLnBrk="0" fontAlgn="base" hangingPunct="0">
        <a:spcBef>
          <a:spcPct val="20000"/>
        </a:spcBef>
        <a:spcAft>
          <a:spcPct val="0"/>
        </a:spcAft>
        <a:buChar char="»"/>
        <a:defRPr sz="1600">
          <a:solidFill>
            <a:schemeClr val="tx1"/>
          </a:solidFill>
          <a:latin typeface="+mn-lt"/>
          <a:ea typeface="+mn-ea"/>
        </a:defRPr>
      </a:lvl5pPr>
      <a:lvl6pPr marL="2514600" indent="-228600" algn="l" rtl="0" fontAlgn="base">
        <a:spcBef>
          <a:spcPct val="20000"/>
        </a:spcBef>
        <a:spcAft>
          <a:spcPct val="0"/>
        </a:spcAft>
        <a:buChar char="»"/>
        <a:defRPr sz="1600">
          <a:solidFill>
            <a:schemeClr val="tx1"/>
          </a:solidFill>
          <a:latin typeface="+mn-lt"/>
          <a:ea typeface="+mn-ea"/>
        </a:defRPr>
      </a:lvl6pPr>
      <a:lvl7pPr marL="2971800" indent="-228600" algn="l" rtl="0" fontAlgn="base">
        <a:spcBef>
          <a:spcPct val="20000"/>
        </a:spcBef>
        <a:spcAft>
          <a:spcPct val="0"/>
        </a:spcAft>
        <a:buChar char="»"/>
        <a:defRPr sz="1600">
          <a:solidFill>
            <a:schemeClr val="tx1"/>
          </a:solidFill>
          <a:latin typeface="+mn-lt"/>
          <a:ea typeface="+mn-ea"/>
        </a:defRPr>
      </a:lvl7pPr>
      <a:lvl8pPr marL="3429000" indent="-228600" algn="l" rtl="0" fontAlgn="base">
        <a:spcBef>
          <a:spcPct val="20000"/>
        </a:spcBef>
        <a:spcAft>
          <a:spcPct val="0"/>
        </a:spcAft>
        <a:buChar char="»"/>
        <a:defRPr sz="1600">
          <a:solidFill>
            <a:schemeClr val="tx1"/>
          </a:solidFill>
          <a:latin typeface="+mn-lt"/>
          <a:ea typeface="+mn-ea"/>
        </a:defRPr>
      </a:lvl8pPr>
      <a:lvl9pPr marL="3886200" indent="-228600" algn="l" rtl="0" fontAlgn="base">
        <a:spcBef>
          <a:spcPct val="20000"/>
        </a:spcBef>
        <a:spcAft>
          <a:spcPct val="0"/>
        </a:spcAft>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2" cstate="email"/>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331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27652"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sz="1400" smtClean="0">
                <a:latin typeface="Arial" panose="020B0604020202020204" pitchFamily="34" charset="0"/>
                <a:ea typeface="宋体" panose="02010600030101010101" pitchFamily="2" charset="-122"/>
              </a:defRPr>
            </a:lvl1pPr>
          </a:lstStyle>
          <a:p>
            <a:pPr>
              <a:defRPr/>
            </a:pPr>
            <a:endParaRPr lang="en-US"/>
          </a:p>
        </p:txBody>
      </p:sp>
      <p:sp>
        <p:nvSpPr>
          <p:cNvPr id="27653"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defRPr sz="1400" smtClean="0">
                <a:latin typeface="Arial" panose="020B0604020202020204" pitchFamily="34" charset="0"/>
                <a:ea typeface="宋体" panose="02010600030101010101" pitchFamily="2" charset="-122"/>
              </a:defRPr>
            </a:lvl1pPr>
          </a:lstStyle>
          <a:p>
            <a:pPr>
              <a:defRPr/>
            </a:pPr>
            <a:endParaRPr lang="en-US"/>
          </a:p>
        </p:txBody>
      </p:sp>
      <p:sp>
        <p:nvSpPr>
          <p:cNvPr id="27654"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smtClean="0">
                <a:latin typeface="Arial" panose="020B0604020202020204" pitchFamily="34" charset="0"/>
                <a:ea typeface="宋体" panose="02010600030101010101" pitchFamily="2" charset="-122"/>
              </a:defRPr>
            </a:lvl1pPr>
          </a:lstStyle>
          <a:p>
            <a:pPr>
              <a:defRPr/>
            </a:pPr>
            <a:fld id="{D0002618-B70B-4FE4-9831-D4983C46A217}" type="slidenum">
              <a:rPr lang="zh-CN" altLang="en-US"/>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4000">
          <a:solidFill>
            <a:schemeClr val="tx2"/>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4000">
          <a:solidFill>
            <a:schemeClr val="tx2"/>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4000">
          <a:solidFill>
            <a:schemeClr val="tx2"/>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4000">
          <a:solidFill>
            <a:schemeClr val="tx2"/>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4000">
          <a:solidFill>
            <a:schemeClr val="tx2"/>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4000">
          <a:solidFill>
            <a:schemeClr val="tx2"/>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4000">
          <a:solidFill>
            <a:schemeClr val="tx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2" cstate="email"/>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4339"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29700"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sz="1400" smtClean="0">
                <a:latin typeface="Arial" panose="020B0604020202020204" pitchFamily="34" charset="0"/>
                <a:ea typeface="宋体" panose="02010600030101010101" pitchFamily="2" charset="-122"/>
              </a:defRPr>
            </a:lvl1pPr>
          </a:lstStyle>
          <a:p>
            <a:pPr>
              <a:defRPr/>
            </a:pPr>
            <a:endParaRPr lang="fr-FR" altLang="en-US"/>
          </a:p>
        </p:txBody>
      </p:sp>
      <p:sp>
        <p:nvSpPr>
          <p:cNvPr id="29701"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defRPr sz="1400" smtClean="0">
                <a:latin typeface="Arial" panose="020B0604020202020204" pitchFamily="34" charset="0"/>
                <a:ea typeface="宋体" panose="02010600030101010101" pitchFamily="2" charset="-122"/>
              </a:defRPr>
            </a:lvl1pPr>
          </a:lstStyle>
          <a:p>
            <a:pPr>
              <a:defRPr/>
            </a:pPr>
            <a:endParaRPr lang="fr-FR" altLang="en-US"/>
          </a:p>
        </p:txBody>
      </p:sp>
      <p:sp>
        <p:nvSpPr>
          <p:cNvPr id="29702"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smtClean="0">
                <a:latin typeface="Arial" panose="020B0604020202020204" pitchFamily="34" charset="0"/>
                <a:ea typeface="宋体" panose="02010600030101010101" pitchFamily="2" charset="-122"/>
              </a:defRPr>
            </a:lvl1pPr>
          </a:lstStyle>
          <a:p>
            <a:pPr>
              <a:defRPr/>
            </a:pPr>
            <a:fld id="{F3D4273A-4B97-43E5-9218-0A5593CA0F3F}" type="slidenum">
              <a:rPr lang="zh-CN" altLang="en-US"/>
            </a:fld>
            <a:endParaRPr lang="fr-FR" alt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hyperlink" Target="http://baike.baidu.com/view/63082.htm" TargetMode="Externa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1.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3.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4.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 Target="slide26.xml"/><Relationship Id="rId1" Type="http://schemas.openxmlformats.org/officeDocument/2006/relationships/image" Target="../media/image2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ext Box 4"/>
          <p:cNvSpPr txBox="1">
            <a:spLocks noChangeArrowheads="1"/>
          </p:cNvSpPr>
          <p:nvPr/>
        </p:nvSpPr>
        <p:spPr bwMode="auto">
          <a:xfrm rot="-2366580">
            <a:off x="2139950" y="3670300"/>
            <a:ext cx="1908175" cy="222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800" dirty="0" smtClean="0"/>
              <a:t>“</a:t>
            </a:r>
            <a:r>
              <a:rPr lang="zh-CN" altLang="en-US" sz="2800" dirty="0" smtClean="0"/>
              <a:t>中</a:t>
            </a:r>
            <a:r>
              <a:rPr lang="zh-CN" altLang="en-US" sz="2800" dirty="0"/>
              <a:t>学生如何践行社会主义核心价值观</a:t>
            </a:r>
            <a:r>
              <a:rPr lang="en-US" altLang="zh-CN" sz="2800" dirty="0"/>
              <a:t>’’</a:t>
            </a:r>
            <a:r>
              <a:rPr lang="zh-CN" altLang="en-US" sz="2800" dirty="0"/>
              <a:t>主题班会</a:t>
            </a:r>
            <a:endParaRPr lang="zh-CN" altLang="en-US" sz="2800" dirty="0"/>
          </a:p>
        </p:txBody>
      </p:sp>
      <p:sp>
        <p:nvSpPr>
          <p:cNvPr id="30724" name="WordArt 6"/>
          <p:cNvSpPr>
            <a:spLocks noChangeArrowheads="1" noChangeShapeType="1" noTextEdit="1"/>
          </p:cNvSpPr>
          <p:nvPr/>
        </p:nvSpPr>
        <p:spPr bwMode="auto">
          <a:xfrm rot="5666109">
            <a:off x="4815129" y="2235582"/>
            <a:ext cx="4442577" cy="987844"/>
          </a:xfrm>
          <a:prstGeom prst="rect">
            <a:avLst/>
          </a:prstGeom>
        </p:spPr>
        <p:txBody>
          <a:bodyPr vert="eaVert" wrap="none" fromWordArt="1">
            <a:prstTxWarp prst="textPlain">
              <a:avLst>
                <a:gd name="adj" fmla="val 50000"/>
              </a:avLst>
            </a:prstTxWarp>
          </a:bodyPr>
          <a:lstStyle/>
          <a:p>
            <a:pPr algn="ctr" fontAlgn="auto"/>
            <a:r>
              <a:rPr lang="zh-CN" altLang="en-US" sz="3600" b="1" kern="10" dirty="0">
                <a:ln w="9525">
                  <a:solidFill>
                    <a:srgbClr val="000000"/>
                  </a:solidFill>
                  <a:round/>
                </a:ln>
                <a:solidFill>
                  <a:srgbClr val="000000"/>
                </a:solidFill>
                <a:latin typeface="汉仪大宋简" pitchFamily="49" charset="-122"/>
                <a:ea typeface="汉仪大宋简" pitchFamily="49" charset="-122"/>
              </a:rPr>
              <a:t>我的价值观</a:t>
            </a:r>
            <a:endParaRPr lang="zh-CN" altLang="en-US" sz="3600" b="1" kern="10" dirty="0">
              <a:ln w="9525">
                <a:solidFill>
                  <a:srgbClr val="000000"/>
                </a:solidFill>
                <a:round/>
              </a:ln>
              <a:solidFill>
                <a:srgbClr val="000000"/>
              </a:solidFill>
              <a:latin typeface="汉仪大宋简" pitchFamily="49" charset="-122"/>
              <a:ea typeface="汉仪大宋简" pitchFamily="49" charset="-122"/>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Text Box 3"/>
          <p:cNvSpPr txBox="1">
            <a:spLocks noChangeArrowheads="1"/>
          </p:cNvSpPr>
          <p:nvPr/>
        </p:nvSpPr>
        <p:spPr bwMode="auto">
          <a:xfrm>
            <a:off x="467544" y="1649463"/>
            <a:ext cx="8569325" cy="5030788"/>
          </a:xfrm>
          <a:prstGeom prst="rect">
            <a:avLst/>
          </a:prstGeom>
          <a:solidFill>
            <a:srgbClr val="FF99CC">
              <a:alpha val="3803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dirty="0">
                <a:solidFill>
                  <a:srgbClr val="0066FF"/>
                </a:solidFill>
                <a:latin typeface="华康少女文字 - Kelvin" pitchFamily="81" charset="-122"/>
                <a:ea typeface="华康少女文字 - Kelvin" pitchFamily="81" charset="-122"/>
              </a:rPr>
              <a:t>这</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个</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其</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实</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系</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美</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国</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心</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理</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学</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家</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研</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究</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出</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的一</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个</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略有</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名</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气</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的</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心</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理</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测</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验</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其</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实</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每</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一</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个</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故</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事</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人物</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都</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代</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表一个</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意</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义</a:t>
            </a:r>
            <a:r>
              <a:rPr lang="zh-CN" altLang="en-US"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a:t>
            </a:r>
            <a:r>
              <a:rPr lang="en-US" altLang="zh-CN" sz="2000" b="1" dirty="0">
                <a:solidFill>
                  <a:srgbClr val="0066FF"/>
                </a:solidFill>
                <a:ea typeface="华康少女文字 - Kelvin" pitchFamily="81" charset="-122"/>
              </a:rPr>
              <a:t>  </a:t>
            </a:r>
            <a:br>
              <a:rPr lang="en-US" altLang="zh-CN" sz="2000" b="1" dirty="0">
                <a:solidFill>
                  <a:srgbClr val="0066FF"/>
                </a:solidFill>
                <a:latin typeface="华康少女文字 - Kelvin" pitchFamily="81" charset="-122"/>
                <a:ea typeface="华康少女文字 - Kelvin" pitchFamily="81" charset="-122"/>
              </a:rPr>
            </a:br>
            <a:br>
              <a:rPr lang="en-US" altLang="zh-CN" sz="2000" b="1" dirty="0">
                <a:solidFill>
                  <a:srgbClr val="0066FF"/>
                </a:solidFill>
                <a:latin typeface="华康少女文字 - Kelvin" pitchFamily="81" charset="-122"/>
                <a:ea typeface="华康少女文字 - Kelvin" pitchFamily="81" charset="-122"/>
              </a:rPr>
            </a:br>
            <a:r>
              <a:rPr lang="zh-CN" altLang="en-US" sz="2000" b="1" dirty="0">
                <a:solidFill>
                  <a:srgbClr val="0066FF"/>
                </a:solidFill>
                <a:latin typeface="华康少女文字 - Kelvin" pitchFamily="81" charset="-122"/>
                <a:ea typeface="华康少女文字 - Kelvin" pitchFamily="81" charset="-122"/>
              </a:rPr>
              <a:t>Ｌ</a:t>
            </a:r>
            <a:r>
              <a:rPr lang="zh-CN" altLang="en-US"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a:t>
            </a:r>
            <a:r>
              <a:rPr lang="en-US" altLang="zh-CN"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Love</a:t>
            </a:r>
            <a:r>
              <a:rPr lang="en-US" altLang="zh-CN"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a:t>
            </a:r>
            <a:r>
              <a:rPr lang="en-US" altLang="zh-CN"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爱情</a:t>
            </a:r>
            <a:r>
              <a:rPr lang="zh-CN" altLang="en-US"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a:t>
            </a:r>
            <a:r>
              <a:rPr lang="en-US" altLang="zh-CN" sz="2000" b="1" dirty="0">
                <a:solidFill>
                  <a:srgbClr val="0066FF"/>
                </a:solidFill>
                <a:ea typeface="华康少女文字 - Kelvin" pitchFamily="81" charset="-122"/>
              </a:rPr>
              <a:t>  </a:t>
            </a:r>
            <a:br>
              <a:rPr lang="en-US" altLang="zh-CN" sz="2000" b="1" dirty="0">
                <a:solidFill>
                  <a:srgbClr val="0066FF"/>
                </a:solidFill>
                <a:latin typeface="华康少女文字 - Kelvin" pitchFamily="81" charset="-122"/>
                <a:ea typeface="华康少女文字 - Kelvin" pitchFamily="81" charset="-122"/>
              </a:rPr>
            </a:br>
            <a:br>
              <a:rPr lang="en-US" altLang="zh-CN" sz="2000" b="1" dirty="0">
                <a:solidFill>
                  <a:srgbClr val="0066FF"/>
                </a:solidFill>
                <a:latin typeface="华康少女文字 - Kelvin" pitchFamily="81" charset="-122"/>
                <a:ea typeface="华康少女文字 - Kelvin" pitchFamily="81" charset="-122"/>
              </a:rPr>
            </a:br>
            <a:r>
              <a:rPr lang="zh-CN" altLang="en-US" sz="2000" b="1" dirty="0">
                <a:solidFill>
                  <a:srgbClr val="0066FF"/>
                </a:solidFill>
                <a:latin typeface="华康少女文字 - Kelvin" pitchFamily="81" charset="-122"/>
                <a:ea typeface="华康少女文字 - Kelvin" pitchFamily="81" charset="-122"/>
              </a:rPr>
              <a:t>Ｍ</a:t>
            </a:r>
            <a:r>
              <a:rPr lang="zh-CN" altLang="en-US"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a:t>
            </a:r>
            <a:r>
              <a:rPr lang="en-US" altLang="zh-CN"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Morality</a:t>
            </a:r>
            <a:r>
              <a:rPr lang="en-US" altLang="zh-CN"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a:t>
            </a:r>
            <a:r>
              <a:rPr lang="en-US" altLang="zh-CN"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道德</a:t>
            </a:r>
            <a:r>
              <a:rPr lang="zh-CN" altLang="en-US"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a:t>
            </a:r>
            <a:r>
              <a:rPr lang="en-US" altLang="zh-CN" sz="2000" b="1" dirty="0">
                <a:solidFill>
                  <a:srgbClr val="0066FF"/>
                </a:solidFill>
                <a:ea typeface="华康少女文字 - Kelvin" pitchFamily="81" charset="-122"/>
              </a:rPr>
              <a:t>  </a:t>
            </a:r>
            <a:br>
              <a:rPr lang="en-US" altLang="zh-CN" sz="2000" b="1" dirty="0">
                <a:solidFill>
                  <a:srgbClr val="0066FF"/>
                </a:solidFill>
                <a:latin typeface="华康少女文字 - Kelvin" pitchFamily="81" charset="-122"/>
                <a:ea typeface="华康少女文字 - Kelvin" pitchFamily="81" charset="-122"/>
              </a:rPr>
            </a:br>
            <a:br>
              <a:rPr lang="en-US" altLang="zh-CN" sz="2000" b="1" dirty="0">
                <a:solidFill>
                  <a:srgbClr val="0066FF"/>
                </a:solidFill>
                <a:latin typeface="华康少女文字 - Kelvin" pitchFamily="81" charset="-122"/>
                <a:ea typeface="华康少女文字 - Kelvin" pitchFamily="81" charset="-122"/>
              </a:rPr>
            </a:br>
            <a:r>
              <a:rPr lang="zh-CN" altLang="en-US" sz="2000" b="1" dirty="0">
                <a:solidFill>
                  <a:srgbClr val="0066FF"/>
                </a:solidFill>
                <a:latin typeface="华康少女文字 - Kelvin" pitchFamily="81" charset="-122"/>
                <a:ea typeface="华康少女文字 - Kelvin" pitchFamily="81" charset="-122"/>
              </a:rPr>
              <a:t>Ｂ</a:t>
            </a:r>
            <a:r>
              <a:rPr lang="zh-CN" altLang="en-US"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a:t>
            </a:r>
            <a:r>
              <a:rPr lang="en-US" altLang="zh-CN"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Business</a:t>
            </a:r>
            <a:r>
              <a:rPr lang="en-US" altLang="zh-CN"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a:t>
            </a:r>
            <a:r>
              <a:rPr lang="en-US" altLang="zh-CN"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事业</a:t>
            </a:r>
            <a:r>
              <a:rPr lang="zh-CN" altLang="en-US"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a:t>
            </a:r>
            <a:r>
              <a:rPr lang="en-US" altLang="zh-CN"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金钱</a:t>
            </a:r>
            <a:r>
              <a:rPr lang="zh-CN" altLang="en-US"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a:t>
            </a:r>
            <a:r>
              <a:rPr lang="en-US" altLang="zh-CN" sz="2000" b="1" dirty="0">
                <a:solidFill>
                  <a:srgbClr val="0066FF"/>
                </a:solidFill>
                <a:ea typeface="华康少女文字 - Kelvin" pitchFamily="81" charset="-122"/>
              </a:rPr>
              <a:t>  </a:t>
            </a:r>
            <a:br>
              <a:rPr lang="en-US" altLang="zh-CN" sz="2000" b="1" dirty="0">
                <a:solidFill>
                  <a:srgbClr val="0066FF"/>
                </a:solidFill>
                <a:latin typeface="华康少女文字 - Kelvin" pitchFamily="81" charset="-122"/>
                <a:ea typeface="华康少女文字 - Kelvin" pitchFamily="81" charset="-122"/>
              </a:rPr>
            </a:br>
            <a:br>
              <a:rPr lang="en-US" altLang="zh-CN" sz="2000" b="1" dirty="0">
                <a:solidFill>
                  <a:srgbClr val="0066FF"/>
                </a:solidFill>
                <a:latin typeface="华康少女文字 - Kelvin" pitchFamily="81" charset="-122"/>
                <a:ea typeface="华康少女文字 - Kelvin" pitchFamily="81" charset="-122"/>
              </a:rPr>
            </a:br>
            <a:r>
              <a:rPr lang="zh-CN" altLang="en-US" sz="2000" b="1" dirty="0">
                <a:solidFill>
                  <a:srgbClr val="0066FF"/>
                </a:solidFill>
                <a:latin typeface="华康少女文字 - Kelvin" pitchFamily="81" charset="-122"/>
                <a:ea typeface="华康少女文字 - Kelvin" pitchFamily="81" charset="-122"/>
              </a:rPr>
              <a:t>Ｓ</a:t>
            </a:r>
            <a:r>
              <a:rPr lang="zh-CN" altLang="en-US"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a:t>
            </a:r>
            <a:r>
              <a:rPr lang="en-US" altLang="zh-CN"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sex</a:t>
            </a:r>
            <a:r>
              <a:rPr lang="en-US" altLang="zh-CN"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a:t>
            </a:r>
            <a:r>
              <a:rPr lang="en-US" altLang="zh-CN"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性</a:t>
            </a:r>
            <a:r>
              <a:rPr lang="zh-CN" altLang="en-US"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a:t>
            </a:r>
            <a:r>
              <a:rPr lang="en-US" altLang="zh-CN" sz="2000" b="1" dirty="0">
                <a:solidFill>
                  <a:srgbClr val="0066FF"/>
                </a:solidFill>
                <a:ea typeface="华康少女文字 - Kelvin" pitchFamily="81" charset="-122"/>
              </a:rPr>
              <a:t>  </a:t>
            </a:r>
            <a:br>
              <a:rPr lang="en-US" altLang="zh-CN" sz="2000" b="1" dirty="0">
                <a:solidFill>
                  <a:srgbClr val="0066FF"/>
                </a:solidFill>
                <a:latin typeface="华康少女文字 - Kelvin" pitchFamily="81" charset="-122"/>
                <a:ea typeface="华康少女文字 - Kelvin" pitchFamily="81" charset="-122"/>
              </a:rPr>
            </a:br>
            <a:br>
              <a:rPr lang="en-US" altLang="zh-CN" sz="2000" b="1" dirty="0">
                <a:solidFill>
                  <a:srgbClr val="0066FF"/>
                </a:solidFill>
                <a:latin typeface="华康少女文字 - Kelvin" pitchFamily="81" charset="-122"/>
                <a:ea typeface="华康少女文字 - Kelvin" pitchFamily="81" charset="-122"/>
              </a:rPr>
            </a:br>
            <a:r>
              <a:rPr lang="en-US" altLang="zh-CN" sz="2000" b="1" dirty="0">
                <a:solidFill>
                  <a:srgbClr val="0066FF"/>
                </a:solidFill>
                <a:latin typeface="华康少女文字 - Kelvin" pitchFamily="81" charset="-122"/>
                <a:ea typeface="华康少女文字 - Kelvin" pitchFamily="81" charset="-122"/>
              </a:rPr>
              <a:t>H</a:t>
            </a:r>
            <a:r>
              <a:rPr lang="en-US" altLang="zh-CN"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-Home</a:t>
            </a:r>
            <a:r>
              <a:rPr lang="en-US" altLang="zh-CN"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a:t>
            </a:r>
            <a:r>
              <a:rPr lang="en-US" altLang="zh-CN"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家庭</a:t>
            </a:r>
            <a:r>
              <a:rPr lang="zh-CN" altLang="en-US" sz="2000" b="1" dirty="0">
                <a:solidFill>
                  <a:srgbClr val="0066FF"/>
                </a:solidFill>
                <a:ea typeface="华康少女文字 - Kelvin" pitchFamily="81" charset="-122"/>
              </a:rPr>
              <a:t> </a:t>
            </a:r>
            <a:r>
              <a:rPr lang="en-US" altLang="zh-CN" sz="2000" b="1" dirty="0">
                <a:solidFill>
                  <a:srgbClr val="0066FF"/>
                </a:solidFill>
                <a:latin typeface="华康少女文字 - Kelvin" pitchFamily="81" charset="-122"/>
                <a:ea typeface="华康少女文字 - Kelvin" pitchFamily="81" charset="-122"/>
              </a:rPr>
              <a:t>)</a:t>
            </a:r>
            <a:r>
              <a:rPr lang="en-US" altLang="zh-CN" sz="2000" b="1" dirty="0">
                <a:solidFill>
                  <a:srgbClr val="0066FF"/>
                </a:solidFill>
                <a:ea typeface="华康少女文字 - Kelvin" pitchFamily="81" charset="-122"/>
              </a:rPr>
              <a:t>  </a:t>
            </a:r>
            <a:br>
              <a:rPr lang="en-US" altLang="zh-CN" sz="2000" b="1" dirty="0">
                <a:solidFill>
                  <a:srgbClr val="0066FF"/>
                </a:solidFill>
                <a:latin typeface="华康少女文字 - Kelvin" pitchFamily="81" charset="-122"/>
                <a:ea typeface="华康少女文字 - Kelvin" pitchFamily="81" charset="-122"/>
              </a:rPr>
            </a:br>
            <a:br>
              <a:rPr lang="en-US" altLang="zh-CN" sz="2000" b="1" dirty="0">
                <a:solidFill>
                  <a:srgbClr val="0066FF"/>
                </a:solidFill>
                <a:latin typeface="华康少女文字 - Kelvin" pitchFamily="81" charset="-122"/>
                <a:ea typeface="华康少女文字 - Kelvin" pitchFamily="81" charset="-122"/>
              </a:rPr>
            </a:br>
            <a:r>
              <a:rPr lang="zh-CN" altLang="en-US" sz="2000" b="1" dirty="0">
                <a:solidFill>
                  <a:srgbClr val="0066FF"/>
                </a:solidFill>
                <a:latin typeface="华康少女文字 - Kelvin" pitchFamily="81" charset="-122"/>
                <a:ea typeface="华康少女文字 - Kelvin" pitchFamily="81" charset="-122"/>
              </a:rPr>
              <a:t>当</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你</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领</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会</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故</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事</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情</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节</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之</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后</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对</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故</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事</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人</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物</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所排列</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出</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来</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的</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喜</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爱</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次</a:t>
            </a:r>
            <a:r>
              <a:rPr lang="zh-CN" altLang="en-US" sz="2000" b="1" dirty="0">
                <a:solidFill>
                  <a:srgbClr val="0066FF"/>
                </a:solidFill>
                <a:ea typeface="华康少女文字 - Kelvin" pitchFamily="81" charset="-122"/>
              </a:rPr>
              <a:t> </a:t>
            </a:r>
            <a:r>
              <a:rPr lang="zh-CN" altLang="en-US" sz="2000" b="1" dirty="0">
                <a:solidFill>
                  <a:srgbClr val="0066FF"/>
                </a:solidFill>
                <a:latin typeface="华康少女文字 - Kelvin" pitchFamily="81" charset="-122"/>
                <a:ea typeface="华康少女文字 - Kelvin" pitchFamily="81" charset="-122"/>
              </a:rPr>
              <a:t>序</a:t>
            </a:r>
            <a:r>
              <a:rPr lang="en-US" altLang="zh-CN" sz="2000" b="1" dirty="0">
                <a:solidFill>
                  <a:srgbClr val="0066FF"/>
                </a:solidFill>
                <a:latin typeface="华康少女文字 - Kelvin" pitchFamily="81" charset="-122"/>
                <a:ea typeface="华康少女文字 - Kelvin" pitchFamily="81" charset="-122"/>
              </a:rPr>
              <a:t>,</a:t>
            </a:r>
            <a:r>
              <a:rPr lang="zh-CN" altLang="en-US" sz="2000" b="1" dirty="0">
                <a:solidFill>
                  <a:srgbClr val="0066FF"/>
                </a:solidFill>
                <a:latin typeface="华康少女文字 - Kelvin" pitchFamily="81" charset="-122"/>
                <a:ea typeface="华康少女文字 - Kelvin" pitchFamily="81" charset="-122"/>
              </a:rPr>
              <a:t>正反映以上人性观念在你心目中的排列次序。</a:t>
            </a:r>
            <a:r>
              <a:rPr lang="zh-CN" altLang="en-US" sz="2000" b="1" dirty="0">
                <a:solidFill>
                  <a:schemeClr val="folHlink"/>
                </a:solidFill>
                <a:latin typeface="华康少女文字 - Kelvin" pitchFamily="81" charset="-122"/>
                <a:ea typeface="华康少女文字 - Kelvin" pitchFamily="81" charset="-122"/>
              </a:rPr>
              <a:t> </a:t>
            </a:r>
            <a:endParaRPr lang="zh-CN" altLang="en-US" sz="2000" b="1" dirty="0">
              <a:solidFill>
                <a:schemeClr val="folHlink"/>
              </a:solidFill>
              <a:latin typeface="华康少女文字 - Kelvin" pitchFamily="81" charset="-122"/>
              <a:ea typeface="华康少女文字 - Kelvin" pitchFamily="81" charset="-122"/>
            </a:endParaRPr>
          </a:p>
          <a:p>
            <a:pPr eaLnBrk="1" hangingPunct="1">
              <a:spcBef>
                <a:spcPct val="50000"/>
              </a:spcBef>
            </a:pPr>
            <a:r>
              <a:rPr lang="zh-CN" altLang="en-US" sz="1600" b="1" dirty="0">
                <a:latin typeface="华康少女文字 - Kelvin" pitchFamily="81" charset="-122"/>
                <a:ea typeface="华康少女文字 - Kelvin" pitchFamily="81" charset="-122"/>
              </a:rPr>
              <a:t>那么，百度，又给我们的人生价值观给了什么定义呢？</a:t>
            </a:r>
            <a:endParaRPr lang="zh-CN" altLang="en-US" sz="1600" b="1" dirty="0">
              <a:latin typeface="华康少女文字 - Kelvin" pitchFamily="81" charset="-122"/>
              <a:ea typeface="华康少女文字 - Kelvin" pitchFamily="81"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body" idx="1"/>
          </p:nvPr>
        </p:nvSpPr>
        <p:spPr bwMode="auto">
          <a:xfrm>
            <a:off x="251520" y="1844824"/>
            <a:ext cx="8568952"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r>
              <a:rPr lang="zh-CN" altLang="en-US" sz="2400" b="1" dirty="0" smtClean="0"/>
              <a:t>人生价值观：是因为人不同的世界观而产生的不同的对人生的方法论，是人们在认识、评价人生活动所具有的价值属性时所持有的根本观点和看法。具体可分为人生观，价值观来讲。人生观，是人们对人生问题的根本看法。主要内容是对人生目的、意义的认识和对人生的态度，具体包括公私观、义利观、苦乐观、荣辱观、幸福观和</a:t>
            </a:r>
            <a:r>
              <a:rPr lang="zh-CN" altLang="en-US" sz="2400" b="1" dirty="0" smtClean="0">
                <a:hlinkClick r:id="rId1"/>
              </a:rPr>
              <a:t>生死观</a:t>
            </a:r>
            <a:r>
              <a:rPr lang="zh-CN" altLang="en-US" sz="2400" b="1" dirty="0" smtClean="0"/>
              <a:t>等。价值观，是人们对价值问题的根本看法，包括对价值的实质、构成、标准的认识，这些认识的不同，形成了人们不同的价值观。世界观支配和指导人生观、价值观；另一方面，人生观、价值观又反过来制约、影响世界观。 </a:t>
            </a:r>
            <a:endParaRPr lang="zh-CN" altLang="en-US" sz="2400" b="1"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endParaRPr lang="zh-CN" altLang="en-US" smtClean="0"/>
          </a:p>
        </p:txBody>
      </p:sp>
      <p:pic>
        <p:nvPicPr>
          <p:cNvPr id="41987" name="Picture 3" descr="1-100529231938"/>
          <p:cNvPicPr>
            <a:picLocks noGrp="1" noChangeAspect="1" noChangeArrowheads="1"/>
          </p:cNvPicPr>
          <p:nvPr>
            <p:ph idx="1"/>
          </p:nvPr>
        </p:nvPicPr>
        <p:blipFill>
          <a:blip r:embed="rId1"/>
          <a:srcRect/>
          <a:stretch>
            <a:fillRect/>
          </a:stretch>
        </p:blipFill>
        <p:spPr>
          <a:xfrm>
            <a:off x="-103188" y="-22225"/>
            <a:ext cx="9202738" cy="6831013"/>
          </a:xfrm>
          <a:noFill/>
        </p:spPr>
      </p:pic>
      <p:sp>
        <p:nvSpPr>
          <p:cNvPr id="43012" name="Text Box 4"/>
          <p:cNvSpPr txBox="1">
            <a:spLocks noChangeArrowheads="1"/>
          </p:cNvSpPr>
          <p:nvPr/>
        </p:nvSpPr>
        <p:spPr bwMode="auto">
          <a:xfrm>
            <a:off x="2124075" y="1917700"/>
            <a:ext cx="3889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t>要有高尚的爱国情操</a:t>
            </a:r>
            <a:endParaRPr lang="zh-CN" altLang="en-US" sz="2400" b="1" dirty="0"/>
          </a:p>
        </p:txBody>
      </p:sp>
      <p:sp>
        <p:nvSpPr>
          <p:cNvPr id="41989" name="Text Box 5"/>
          <p:cNvSpPr txBox="1">
            <a:spLocks noChangeArrowheads="1"/>
          </p:cNvSpPr>
          <p:nvPr/>
        </p:nvSpPr>
        <p:spPr bwMode="auto">
          <a:xfrm>
            <a:off x="2628900" y="2708275"/>
            <a:ext cx="36972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3014" name="Text Box 6"/>
          <p:cNvSpPr txBox="1">
            <a:spLocks noChangeArrowheads="1"/>
          </p:cNvSpPr>
          <p:nvPr/>
        </p:nvSpPr>
        <p:spPr bwMode="auto">
          <a:xfrm>
            <a:off x="2197100" y="765175"/>
            <a:ext cx="485457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b="1" dirty="0">
                <a:solidFill>
                  <a:srgbClr val="FF0000"/>
                </a:solidFill>
                <a:ea typeface="黑体" panose="02010609060101010101" pitchFamily="49" charset="-122"/>
              </a:rPr>
              <a:t>应该树立怎样的价值观</a:t>
            </a:r>
            <a:endParaRPr lang="zh-CN" altLang="en-US" sz="3600" b="1" dirty="0">
              <a:solidFill>
                <a:srgbClr val="FF0000"/>
              </a:solidFill>
              <a:ea typeface="黑体" panose="02010609060101010101" pitchFamily="49" charset="-122"/>
            </a:endParaRPr>
          </a:p>
        </p:txBody>
      </p:sp>
      <p:sp>
        <p:nvSpPr>
          <p:cNvPr id="43015" name="Text Box 7"/>
          <p:cNvSpPr txBox="1">
            <a:spLocks noChangeArrowheads="1"/>
          </p:cNvSpPr>
          <p:nvPr/>
        </p:nvSpPr>
        <p:spPr bwMode="auto">
          <a:xfrm>
            <a:off x="2268538" y="3213100"/>
            <a:ext cx="29257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t>要有强烈的集体观念</a:t>
            </a:r>
            <a:endParaRPr lang="zh-CN" altLang="en-US" sz="2400" b="1" dirty="0"/>
          </a:p>
        </p:txBody>
      </p:sp>
      <p:sp>
        <p:nvSpPr>
          <p:cNvPr id="43016" name="Text Box 8"/>
          <p:cNvSpPr txBox="1">
            <a:spLocks noChangeArrowheads="1"/>
          </p:cNvSpPr>
          <p:nvPr/>
        </p:nvSpPr>
        <p:spPr bwMode="auto">
          <a:xfrm>
            <a:off x="2197100" y="2565400"/>
            <a:ext cx="29257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t>要有崇高的思想品格</a:t>
            </a:r>
            <a:endParaRPr lang="zh-CN" altLang="en-US" sz="2400" b="1" dirty="0"/>
          </a:p>
        </p:txBody>
      </p:sp>
      <p:sp>
        <p:nvSpPr>
          <p:cNvPr id="43017" name="Text Box 9"/>
          <p:cNvSpPr txBox="1">
            <a:spLocks noChangeArrowheads="1"/>
          </p:cNvSpPr>
          <p:nvPr/>
        </p:nvSpPr>
        <p:spPr bwMode="auto">
          <a:xfrm>
            <a:off x="3635375" y="3860800"/>
            <a:ext cx="292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t>要有不懈的进取精神</a:t>
            </a:r>
            <a:endParaRPr lang="zh-CN" altLang="en-US" sz="2400" b="1" dirty="0"/>
          </a:p>
        </p:txBody>
      </p:sp>
      <p:sp>
        <p:nvSpPr>
          <p:cNvPr id="43018" name="Text Box 10"/>
          <p:cNvSpPr txBox="1">
            <a:spLocks noChangeArrowheads="1"/>
          </p:cNvSpPr>
          <p:nvPr/>
        </p:nvSpPr>
        <p:spPr bwMode="auto">
          <a:xfrm>
            <a:off x="3708400" y="4437063"/>
            <a:ext cx="3384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t>要有豁达的人生态度</a:t>
            </a:r>
            <a:endParaRPr lang="zh-CN" altLang="en-US" sz="2400" b="1" dirty="0"/>
          </a:p>
        </p:txBody>
      </p:sp>
      <p:sp>
        <p:nvSpPr>
          <p:cNvPr id="41995" name="Text Box 11"/>
          <p:cNvSpPr txBox="1">
            <a:spLocks noChangeArrowheads="1"/>
          </p:cNvSpPr>
          <p:nvPr/>
        </p:nvSpPr>
        <p:spPr bwMode="auto">
          <a:xfrm>
            <a:off x="3543300" y="5151438"/>
            <a:ext cx="33337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a:t>。。。。。。。。。。。</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3014"/>
                                        </p:tgtEl>
                                        <p:attrNameLst>
                                          <p:attrName>style.visibility</p:attrName>
                                        </p:attrNameLst>
                                      </p:cBhvr>
                                      <p:to>
                                        <p:strVal val="visible"/>
                                      </p:to>
                                    </p:set>
                                    <p:animEffect transition="in" filter="strips(downLeft)">
                                      <p:cBhvr>
                                        <p:cTn id="7" dur="500"/>
                                        <p:tgtEl>
                                          <p:spTgt spid="4301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43012"/>
                                        </p:tgtEl>
                                        <p:attrNameLst>
                                          <p:attrName>style.visibility</p:attrName>
                                        </p:attrNameLst>
                                      </p:cBhvr>
                                      <p:to>
                                        <p:strVal val="visible"/>
                                      </p:to>
                                    </p:set>
                                    <p:animEffect transition="in" filter="wipe(down)">
                                      <p:cBhvr>
                                        <p:cTn id="12" dur="580">
                                          <p:stCondLst>
                                            <p:cond delay="0"/>
                                          </p:stCondLst>
                                        </p:cTn>
                                        <p:tgtEl>
                                          <p:spTgt spid="43012"/>
                                        </p:tgtEl>
                                      </p:cBhvr>
                                    </p:animEffect>
                                    <p:anim calcmode="lin" valueType="num">
                                      <p:cBhvr>
                                        <p:cTn id="13" dur="1822">
                                          <p:stCondLst>
                                            <p:cond delay="0"/>
                                          </p:stCondLst>
                                        </p:cTn>
                                        <p:tgtEl>
                                          <p:spTgt spid="43012"/>
                                        </p:tgtEl>
                                        <p:attrNameLst>
                                          <p:attrName>ppt_x</p:attrName>
                                        </p:attrNameLst>
                                      </p:cBhvr>
                                      <p:tavLst>
                                        <p:tav tm="0">
                                          <p:val>
                                            <p:strVal val="#ppt_x-0.25"/>
                                          </p:val>
                                        </p:tav>
                                        <p:tav tm="100000">
                                          <p:val>
                                            <p:strVal val="#ppt_x"/>
                                          </p:val>
                                        </p:tav>
                                      </p:tavLst>
                                    </p:anim>
                                    <p:anim calcmode="lin" valueType="num">
                                      <p:cBhvr>
                                        <p:cTn id="14" dur="664">
                                          <p:stCondLst>
                                            <p:cond delay="0"/>
                                          </p:stCondLst>
                                        </p:cTn>
                                        <p:tgtEl>
                                          <p:spTgt spid="43012"/>
                                        </p:tgtEl>
                                        <p:attrNameLst>
                                          <p:attrName>ppt_y</p:attrName>
                                        </p:attrNameLst>
                                      </p:cBhvr>
                                      <p:tavLst>
                                        <p:tav tm="0" fmla="#ppt_y-sin(pi*$)/3">
                                          <p:val>
                                            <p:fltVal val="0.5"/>
                                          </p:val>
                                        </p:tav>
                                        <p:tav tm="100000">
                                          <p:val>
                                            <p:fltVal val="1"/>
                                          </p:val>
                                        </p:tav>
                                      </p:tavLst>
                                    </p:anim>
                                    <p:anim calcmode="lin" valueType="num">
                                      <p:cBhvr>
                                        <p:cTn id="15" dur="664">
                                          <p:stCondLst>
                                            <p:cond delay="664"/>
                                          </p:stCondLst>
                                        </p:cTn>
                                        <p:tgtEl>
                                          <p:spTgt spid="43012"/>
                                        </p:tgtEl>
                                        <p:attrNameLst>
                                          <p:attrName>ppt_y</p:attrName>
                                        </p:attrNameLst>
                                      </p:cBhvr>
                                      <p:tavLst>
                                        <p:tav tm="0" fmla="#ppt_y-sin(pi*$)/9">
                                          <p:val>
                                            <p:fltVal val="0"/>
                                          </p:val>
                                        </p:tav>
                                        <p:tav tm="100000">
                                          <p:val>
                                            <p:fltVal val="1"/>
                                          </p:val>
                                        </p:tav>
                                      </p:tavLst>
                                    </p:anim>
                                    <p:anim calcmode="lin" valueType="num">
                                      <p:cBhvr>
                                        <p:cTn id="16" dur="332">
                                          <p:stCondLst>
                                            <p:cond delay="1324"/>
                                          </p:stCondLst>
                                        </p:cTn>
                                        <p:tgtEl>
                                          <p:spTgt spid="43012"/>
                                        </p:tgtEl>
                                        <p:attrNameLst>
                                          <p:attrName>ppt_y</p:attrName>
                                        </p:attrNameLst>
                                      </p:cBhvr>
                                      <p:tavLst>
                                        <p:tav tm="0" fmla="#ppt_y-sin(pi*$)/27">
                                          <p:val>
                                            <p:fltVal val="0"/>
                                          </p:val>
                                        </p:tav>
                                        <p:tav tm="100000">
                                          <p:val>
                                            <p:fltVal val="1"/>
                                          </p:val>
                                        </p:tav>
                                      </p:tavLst>
                                    </p:anim>
                                    <p:anim calcmode="lin" valueType="num">
                                      <p:cBhvr>
                                        <p:cTn id="17" dur="164">
                                          <p:stCondLst>
                                            <p:cond delay="1656"/>
                                          </p:stCondLst>
                                        </p:cTn>
                                        <p:tgtEl>
                                          <p:spTgt spid="43012"/>
                                        </p:tgtEl>
                                        <p:attrNameLst>
                                          <p:attrName>ppt_y</p:attrName>
                                        </p:attrNameLst>
                                      </p:cBhvr>
                                      <p:tavLst>
                                        <p:tav tm="0" fmla="#ppt_y-sin(pi*$)/81">
                                          <p:val>
                                            <p:fltVal val="0"/>
                                          </p:val>
                                        </p:tav>
                                        <p:tav tm="100000">
                                          <p:val>
                                            <p:fltVal val="1"/>
                                          </p:val>
                                        </p:tav>
                                      </p:tavLst>
                                    </p:anim>
                                    <p:animScale>
                                      <p:cBhvr>
                                        <p:cTn id="18" dur="26">
                                          <p:stCondLst>
                                            <p:cond delay="650"/>
                                          </p:stCondLst>
                                        </p:cTn>
                                        <p:tgtEl>
                                          <p:spTgt spid="43012"/>
                                        </p:tgtEl>
                                      </p:cBhvr>
                                      <p:to x="100000" y="60000"/>
                                    </p:animScale>
                                    <p:animScale>
                                      <p:cBhvr>
                                        <p:cTn id="19" dur="166" decel="50000">
                                          <p:stCondLst>
                                            <p:cond delay="676"/>
                                          </p:stCondLst>
                                        </p:cTn>
                                        <p:tgtEl>
                                          <p:spTgt spid="43012"/>
                                        </p:tgtEl>
                                      </p:cBhvr>
                                      <p:to x="100000" y="100000"/>
                                    </p:animScale>
                                    <p:animScale>
                                      <p:cBhvr>
                                        <p:cTn id="20" dur="26">
                                          <p:stCondLst>
                                            <p:cond delay="1312"/>
                                          </p:stCondLst>
                                        </p:cTn>
                                        <p:tgtEl>
                                          <p:spTgt spid="43012"/>
                                        </p:tgtEl>
                                      </p:cBhvr>
                                      <p:to x="100000" y="80000"/>
                                    </p:animScale>
                                    <p:animScale>
                                      <p:cBhvr>
                                        <p:cTn id="21" dur="166" decel="50000">
                                          <p:stCondLst>
                                            <p:cond delay="1338"/>
                                          </p:stCondLst>
                                        </p:cTn>
                                        <p:tgtEl>
                                          <p:spTgt spid="43012"/>
                                        </p:tgtEl>
                                      </p:cBhvr>
                                      <p:to x="100000" y="100000"/>
                                    </p:animScale>
                                    <p:animScale>
                                      <p:cBhvr>
                                        <p:cTn id="22" dur="26">
                                          <p:stCondLst>
                                            <p:cond delay="1642"/>
                                          </p:stCondLst>
                                        </p:cTn>
                                        <p:tgtEl>
                                          <p:spTgt spid="43012"/>
                                        </p:tgtEl>
                                      </p:cBhvr>
                                      <p:to x="100000" y="90000"/>
                                    </p:animScale>
                                    <p:animScale>
                                      <p:cBhvr>
                                        <p:cTn id="23" dur="166" decel="50000">
                                          <p:stCondLst>
                                            <p:cond delay="1668"/>
                                          </p:stCondLst>
                                        </p:cTn>
                                        <p:tgtEl>
                                          <p:spTgt spid="43012"/>
                                        </p:tgtEl>
                                      </p:cBhvr>
                                      <p:to x="100000" y="100000"/>
                                    </p:animScale>
                                    <p:animScale>
                                      <p:cBhvr>
                                        <p:cTn id="24" dur="26">
                                          <p:stCondLst>
                                            <p:cond delay="1808"/>
                                          </p:stCondLst>
                                        </p:cTn>
                                        <p:tgtEl>
                                          <p:spTgt spid="43012"/>
                                        </p:tgtEl>
                                      </p:cBhvr>
                                      <p:to x="100000" y="95000"/>
                                    </p:animScale>
                                    <p:animScale>
                                      <p:cBhvr>
                                        <p:cTn id="25" dur="166" decel="50000">
                                          <p:stCondLst>
                                            <p:cond delay="1834"/>
                                          </p:stCondLst>
                                        </p:cTn>
                                        <p:tgtEl>
                                          <p:spTgt spid="43012"/>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8" presetClass="entr" presetSubtype="16" fill="hold" grpId="0" nodeType="clickEffect">
                                  <p:stCondLst>
                                    <p:cond delay="0"/>
                                  </p:stCondLst>
                                  <p:childTnLst>
                                    <p:set>
                                      <p:cBhvr>
                                        <p:cTn id="29" dur="1" fill="hold">
                                          <p:stCondLst>
                                            <p:cond delay="0"/>
                                          </p:stCondLst>
                                        </p:cTn>
                                        <p:tgtEl>
                                          <p:spTgt spid="43016"/>
                                        </p:tgtEl>
                                        <p:attrNameLst>
                                          <p:attrName>style.visibility</p:attrName>
                                        </p:attrNameLst>
                                      </p:cBhvr>
                                      <p:to>
                                        <p:strVal val="visible"/>
                                      </p:to>
                                    </p:set>
                                    <p:animEffect transition="in" filter="diamond(in)">
                                      <p:cBhvr>
                                        <p:cTn id="30" dur="2000"/>
                                        <p:tgtEl>
                                          <p:spTgt spid="43016"/>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43015"/>
                                        </p:tgtEl>
                                        <p:attrNameLst>
                                          <p:attrName>style.visibility</p:attrName>
                                        </p:attrNameLst>
                                      </p:cBhvr>
                                      <p:to>
                                        <p:strVal val="visible"/>
                                      </p:to>
                                    </p:set>
                                    <p:animEffect transition="in" filter="randombar(horizontal)">
                                      <p:cBhvr>
                                        <p:cTn id="35" dur="500"/>
                                        <p:tgtEl>
                                          <p:spTgt spid="43015"/>
                                        </p:tgtEl>
                                      </p:cBhvr>
                                    </p:animEffect>
                                  </p:childTnLst>
                                </p:cTn>
                              </p:par>
                            </p:childTnLst>
                          </p:cTn>
                        </p:par>
                      </p:childTnLst>
                    </p:cTn>
                  </p:par>
                  <p:par>
                    <p:cTn id="36" fill="hold">
                      <p:stCondLst>
                        <p:cond delay="indefinite"/>
                      </p:stCondLst>
                      <p:childTnLst>
                        <p:par>
                          <p:cTn id="37" fill="hold">
                            <p:stCondLst>
                              <p:cond delay="0"/>
                            </p:stCondLst>
                            <p:childTnLst>
                              <p:par>
                                <p:cTn id="38" presetID="8" presetClass="entr" presetSubtype="16" fill="hold" grpId="0" nodeType="clickEffect">
                                  <p:stCondLst>
                                    <p:cond delay="0"/>
                                  </p:stCondLst>
                                  <p:childTnLst>
                                    <p:set>
                                      <p:cBhvr>
                                        <p:cTn id="39" dur="1" fill="hold">
                                          <p:stCondLst>
                                            <p:cond delay="0"/>
                                          </p:stCondLst>
                                        </p:cTn>
                                        <p:tgtEl>
                                          <p:spTgt spid="43017"/>
                                        </p:tgtEl>
                                        <p:attrNameLst>
                                          <p:attrName>style.visibility</p:attrName>
                                        </p:attrNameLst>
                                      </p:cBhvr>
                                      <p:to>
                                        <p:strVal val="visible"/>
                                      </p:to>
                                    </p:set>
                                    <p:animEffect transition="in" filter="diamond(in)">
                                      <p:cBhvr>
                                        <p:cTn id="40" dur="2000"/>
                                        <p:tgtEl>
                                          <p:spTgt spid="43017"/>
                                        </p:tgtEl>
                                      </p:cBhvr>
                                    </p:animEffect>
                                  </p:childTnLst>
                                </p:cTn>
                              </p:par>
                            </p:childTnLst>
                          </p:cTn>
                        </p:par>
                      </p:childTnLst>
                    </p:cTn>
                  </p:par>
                  <p:par>
                    <p:cTn id="41" fill="hold">
                      <p:stCondLst>
                        <p:cond delay="indefinite"/>
                      </p:stCondLst>
                      <p:childTnLst>
                        <p:par>
                          <p:cTn id="42" fill="hold">
                            <p:stCondLst>
                              <p:cond delay="0"/>
                            </p:stCondLst>
                            <p:childTnLst>
                              <p:par>
                                <p:cTn id="43" presetID="26" presetClass="entr" presetSubtype="0" fill="hold" grpId="0" nodeType="clickEffect">
                                  <p:stCondLst>
                                    <p:cond delay="0"/>
                                  </p:stCondLst>
                                  <p:childTnLst>
                                    <p:set>
                                      <p:cBhvr>
                                        <p:cTn id="44" dur="1" fill="hold">
                                          <p:stCondLst>
                                            <p:cond delay="0"/>
                                          </p:stCondLst>
                                        </p:cTn>
                                        <p:tgtEl>
                                          <p:spTgt spid="43018"/>
                                        </p:tgtEl>
                                        <p:attrNameLst>
                                          <p:attrName>style.visibility</p:attrName>
                                        </p:attrNameLst>
                                      </p:cBhvr>
                                      <p:to>
                                        <p:strVal val="visible"/>
                                      </p:to>
                                    </p:set>
                                    <p:animEffect transition="in" filter="wipe(down)">
                                      <p:cBhvr>
                                        <p:cTn id="45" dur="580">
                                          <p:stCondLst>
                                            <p:cond delay="0"/>
                                          </p:stCondLst>
                                        </p:cTn>
                                        <p:tgtEl>
                                          <p:spTgt spid="43018"/>
                                        </p:tgtEl>
                                      </p:cBhvr>
                                    </p:animEffect>
                                    <p:anim calcmode="lin" valueType="num">
                                      <p:cBhvr>
                                        <p:cTn id="46" dur="1822">
                                          <p:stCondLst>
                                            <p:cond delay="0"/>
                                          </p:stCondLst>
                                        </p:cTn>
                                        <p:tgtEl>
                                          <p:spTgt spid="43018"/>
                                        </p:tgtEl>
                                        <p:attrNameLst>
                                          <p:attrName>ppt_x</p:attrName>
                                        </p:attrNameLst>
                                      </p:cBhvr>
                                      <p:tavLst>
                                        <p:tav tm="0">
                                          <p:val>
                                            <p:strVal val="#ppt_x-0.25"/>
                                          </p:val>
                                        </p:tav>
                                        <p:tav tm="100000">
                                          <p:val>
                                            <p:strVal val="#ppt_x"/>
                                          </p:val>
                                        </p:tav>
                                      </p:tavLst>
                                    </p:anim>
                                    <p:anim calcmode="lin" valueType="num">
                                      <p:cBhvr>
                                        <p:cTn id="47" dur="664">
                                          <p:stCondLst>
                                            <p:cond delay="0"/>
                                          </p:stCondLst>
                                        </p:cTn>
                                        <p:tgtEl>
                                          <p:spTgt spid="43018"/>
                                        </p:tgtEl>
                                        <p:attrNameLst>
                                          <p:attrName>ppt_y</p:attrName>
                                        </p:attrNameLst>
                                      </p:cBhvr>
                                      <p:tavLst>
                                        <p:tav tm="0" fmla="#ppt_y-sin(pi*$)/3">
                                          <p:val>
                                            <p:fltVal val="0.5"/>
                                          </p:val>
                                        </p:tav>
                                        <p:tav tm="100000">
                                          <p:val>
                                            <p:fltVal val="1"/>
                                          </p:val>
                                        </p:tav>
                                      </p:tavLst>
                                    </p:anim>
                                    <p:anim calcmode="lin" valueType="num">
                                      <p:cBhvr>
                                        <p:cTn id="48" dur="664">
                                          <p:stCondLst>
                                            <p:cond delay="664"/>
                                          </p:stCondLst>
                                        </p:cTn>
                                        <p:tgtEl>
                                          <p:spTgt spid="43018"/>
                                        </p:tgtEl>
                                        <p:attrNameLst>
                                          <p:attrName>ppt_y</p:attrName>
                                        </p:attrNameLst>
                                      </p:cBhvr>
                                      <p:tavLst>
                                        <p:tav tm="0" fmla="#ppt_y-sin(pi*$)/9">
                                          <p:val>
                                            <p:fltVal val="0"/>
                                          </p:val>
                                        </p:tav>
                                        <p:tav tm="100000">
                                          <p:val>
                                            <p:fltVal val="1"/>
                                          </p:val>
                                        </p:tav>
                                      </p:tavLst>
                                    </p:anim>
                                    <p:anim calcmode="lin" valueType="num">
                                      <p:cBhvr>
                                        <p:cTn id="49" dur="332">
                                          <p:stCondLst>
                                            <p:cond delay="1324"/>
                                          </p:stCondLst>
                                        </p:cTn>
                                        <p:tgtEl>
                                          <p:spTgt spid="43018"/>
                                        </p:tgtEl>
                                        <p:attrNameLst>
                                          <p:attrName>ppt_y</p:attrName>
                                        </p:attrNameLst>
                                      </p:cBhvr>
                                      <p:tavLst>
                                        <p:tav tm="0" fmla="#ppt_y-sin(pi*$)/27">
                                          <p:val>
                                            <p:fltVal val="0"/>
                                          </p:val>
                                        </p:tav>
                                        <p:tav tm="100000">
                                          <p:val>
                                            <p:fltVal val="1"/>
                                          </p:val>
                                        </p:tav>
                                      </p:tavLst>
                                    </p:anim>
                                    <p:anim calcmode="lin" valueType="num">
                                      <p:cBhvr>
                                        <p:cTn id="50" dur="164">
                                          <p:stCondLst>
                                            <p:cond delay="1656"/>
                                          </p:stCondLst>
                                        </p:cTn>
                                        <p:tgtEl>
                                          <p:spTgt spid="43018"/>
                                        </p:tgtEl>
                                        <p:attrNameLst>
                                          <p:attrName>ppt_y</p:attrName>
                                        </p:attrNameLst>
                                      </p:cBhvr>
                                      <p:tavLst>
                                        <p:tav tm="0" fmla="#ppt_y-sin(pi*$)/81">
                                          <p:val>
                                            <p:fltVal val="0"/>
                                          </p:val>
                                        </p:tav>
                                        <p:tav tm="100000">
                                          <p:val>
                                            <p:fltVal val="1"/>
                                          </p:val>
                                        </p:tav>
                                      </p:tavLst>
                                    </p:anim>
                                    <p:animScale>
                                      <p:cBhvr>
                                        <p:cTn id="51" dur="26">
                                          <p:stCondLst>
                                            <p:cond delay="650"/>
                                          </p:stCondLst>
                                        </p:cTn>
                                        <p:tgtEl>
                                          <p:spTgt spid="43018"/>
                                        </p:tgtEl>
                                      </p:cBhvr>
                                      <p:to x="100000" y="60000"/>
                                    </p:animScale>
                                    <p:animScale>
                                      <p:cBhvr>
                                        <p:cTn id="52" dur="166" decel="50000">
                                          <p:stCondLst>
                                            <p:cond delay="676"/>
                                          </p:stCondLst>
                                        </p:cTn>
                                        <p:tgtEl>
                                          <p:spTgt spid="43018"/>
                                        </p:tgtEl>
                                      </p:cBhvr>
                                      <p:to x="100000" y="100000"/>
                                    </p:animScale>
                                    <p:animScale>
                                      <p:cBhvr>
                                        <p:cTn id="53" dur="26">
                                          <p:stCondLst>
                                            <p:cond delay="1312"/>
                                          </p:stCondLst>
                                        </p:cTn>
                                        <p:tgtEl>
                                          <p:spTgt spid="43018"/>
                                        </p:tgtEl>
                                      </p:cBhvr>
                                      <p:to x="100000" y="80000"/>
                                    </p:animScale>
                                    <p:animScale>
                                      <p:cBhvr>
                                        <p:cTn id="54" dur="166" decel="50000">
                                          <p:stCondLst>
                                            <p:cond delay="1338"/>
                                          </p:stCondLst>
                                        </p:cTn>
                                        <p:tgtEl>
                                          <p:spTgt spid="43018"/>
                                        </p:tgtEl>
                                      </p:cBhvr>
                                      <p:to x="100000" y="100000"/>
                                    </p:animScale>
                                    <p:animScale>
                                      <p:cBhvr>
                                        <p:cTn id="55" dur="26">
                                          <p:stCondLst>
                                            <p:cond delay="1642"/>
                                          </p:stCondLst>
                                        </p:cTn>
                                        <p:tgtEl>
                                          <p:spTgt spid="43018"/>
                                        </p:tgtEl>
                                      </p:cBhvr>
                                      <p:to x="100000" y="90000"/>
                                    </p:animScale>
                                    <p:animScale>
                                      <p:cBhvr>
                                        <p:cTn id="56" dur="166" decel="50000">
                                          <p:stCondLst>
                                            <p:cond delay="1668"/>
                                          </p:stCondLst>
                                        </p:cTn>
                                        <p:tgtEl>
                                          <p:spTgt spid="43018"/>
                                        </p:tgtEl>
                                      </p:cBhvr>
                                      <p:to x="100000" y="100000"/>
                                    </p:animScale>
                                    <p:animScale>
                                      <p:cBhvr>
                                        <p:cTn id="57" dur="26">
                                          <p:stCondLst>
                                            <p:cond delay="1808"/>
                                          </p:stCondLst>
                                        </p:cTn>
                                        <p:tgtEl>
                                          <p:spTgt spid="43018"/>
                                        </p:tgtEl>
                                      </p:cBhvr>
                                      <p:to x="100000" y="95000"/>
                                    </p:animScale>
                                    <p:animScale>
                                      <p:cBhvr>
                                        <p:cTn id="58" dur="166" decel="50000">
                                          <p:stCondLst>
                                            <p:cond delay="1834"/>
                                          </p:stCondLst>
                                        </p:cTn>
                                        <p:tgtEl>
                                          <p:spTgt spid="430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bldLvl="0" autoUpdateAnimBg="0"/>
      <p:bldP spid="43014" grpId="0" bldLvl="0" autoUpdateAnimBg="0"/>
      <p:bldP spid="43015" grpId="0" bldLvl="0" autoUpdateAnimBg="0"/>
      <p:bldP spid="43016" grpId="0" bldLvl="0" autoUpdateAnimBg="0"/>
      <p:bldP spid="43017" grpId="0" bldLvl="0" autoUpdateAnimBg="0"/>
      <p:bldP spid="43018"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a5f408dcbd81bcac77c638f2"/>
          <p:cNvPicPr>
            <a:picLocks noChangeAspect="1" noChangeArrowheads="1"/>
          </p:cNvPicPr>
          <p:nvPr/>
        </p:nvPicPr>
        <p:blipFill>
          <a:blip r:embed="rId1"/>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Text Box 3"/>
          <p:cNvSpPr txBox="1">
            <a:spLocks noChangeArrowheads="1"/>
          </p:cNvSpPr>
          <p:nvPr/>
        </p:nvSpPr>
        <p:spPr bwMode="auto">
          <a:xfrm>
            <a:off x="323850" y="0"/>
            <a:ext cx="8280400" cy="6456363"/>
          </a:xfrm>
          <a:prstGeom prst="rect">
            <a:avLst/>
          </a:prstGeom>
          <a:solidFill>
            <a:schemeClr val="bg1">
              <a:alpha val="2705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3600" b="1"/>
          </a:p>
          <a:p>
            <a:pPr algn="ctr" eaLnBrk="1" hangingPunct="1"/>
            <a:r>
              <a:rPr lang="zh-CN" altLang="en-US" sz="4000" b="1">
                <a:solidFill>
                  <a:srgbClr val="0066FF"/>
                </a:solidFill>
                <a:ea typeface="隶书" panose="02010509060101010101" pitchFamily="49" charset="-122"/>
              </a:rPr>
              <a:t>渔夫与商人的对话</a:t>
            </a:r>
            <a:endParaRPr lang="zh-CN" altLang="en-US" sz="4000" b="1">
              <a:solidFill>
                <a:srgbClr val="0066FF"/>
              </a:solidFill>
              <a:ea typeface="隶书" panose="02010509060101010101" pitchFamily="49" charset="-122"/>
            </a:endParaRPr>
          </a:p>
          <a:p>
            <a:pPr algn="ctr" eaLnBrk="1" hangingPunct="1"/>
            <a:r>
              <a:rPr lang="zh-CN" altLang="en-US" sz="3600" b="1"/>
              <a:t>                         </a:t>
            </a:r>
            <a:r>
              <a:rPr lang="en-US" altLang="zh-CN" sz="2400" b="1"/>
              <a:t>——</a:t>
            </a:r>
            <a:r>
              <a:rPr lang="zh-CN" altLang="en-US" sz="2400" b="1"/>
              <a:t>关于价值观的故事</a:t>
            </a:r>
            <a:endParaRPr lang="zh-CN" altLang="en-US" sz="2400"/>
          </a:p>
          <a:p>
            <a:pPr eaLnBrk="1" hangingPunct="1"/>
            <a:r>
              <a:rPr lang="zh-CN" altLang="en-US" sz="2400"/>
              <a:t>      </a:t>
            </a:r>
            <a:endParaRPr lang="zh-CN" altLang="en-US" sz="2400"/>
          </a:p>
          <a:p>
            <a:pPr eaLnBrk="1" hangingPunct="1"/>
            <a:r>
              <a:rPr lang="zh-CN" altLang="en-US" sz="2400">
                <a:ea typeface="华文楷体" panose="02010600040101010101" pitchFamily="2" charset="-122"/>
              </a:rPr>
              <a:t>       一个美国商人坐在墨西哥海边一个小渔村的码头上，看着一个墨西哥渔夫划着一艘小船靠岸。小船上有好几尾大黄鳍鲔鱼，这个美国商人问渔夫要多少时间才能抓这么多？墨西哥渔夫说，才一会儿功夫就抓到了。美国人接着问道，你为甚么不待久一点，好多抓一些鱼？墨西哥渔夫觉得不以为然，这些鱼已经足够我一家人生活所需啦！</a:t>
            </a:r>
            <a:br>
              <a:rPr lang="zh-CN" altLang="en-US" sz="2400">
                <a:ea typeface="华文楷体" panose="02010600040101010101" pitchFamily="2" charset="-122"/>
              </a:rPr>
            </a:br>
            <a:r>
              <a:rPr lang="zh-CN" altLang="en-US" sz="2400">
                <a:ea typeface="华文楷体" panose="02010600040101010101" pitchFamily="2" charset="-122"/>
              </a:rPr>
              <a:t>　　美国人又问：那么你一天剩下那么多时间都在干甚么？墨西哥渔夫解释：我呀？我每天睡到自然醒，出海抓几条鱼，回来后跟孩子们玩一玩，再跟老婆睡个午觉，黄昏时晃到村子里喝点小酒，跟哥儿们玩玩吉他，我的日子可过得充满又忙碌呢！</a:t>
            </a:r>
            <a:br>
              <a:rPr lang="zh-CN" altLang="en-US" sz="2400">
                <a:ea typeface="华文楷体" panose="02010600040101010101" pitchFamily="2" charset="-122"/>
              </a:rPr>
            </a:br>
            <a:r>
              <a:rPr lang="zh-CN" altLang="en-US">
                <a:ea typeface="华文楷体" panose="02010600040101010101" pitchFamily="2" charset="-122"/>
              </a:rPr>
              <a:t>　　</a:t>
            </a:r>
            <a:endParaRPr lang="zh-CN" altLang="en-US">
              <a:ea typeface="华文楷体" panose="02010600040101010101" pitchFamily="2"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addb4f606ec0015dbaa16790"/>
          <p:cNvPicPr>
            <a:picLocks noChangeAspect="1" noChangeArrowheads="1"/>
          </p:cNvPicPr>
          <p:nvPr/>
        </p:nvPicPr>
        <p:blipFill>
          <a:blip r:embed="rId1"/>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Text Box 3"/>
          <p:cNvSpPr txBox="1">
            <a:spLocks noChangeArrowheads="1"/>
          </p:cNvSpPr>
          <p:nvPr/>
        </p:nvSpPr>
        <p:spPr bwMode="auto">
          <a:xfrm>
            <a:off x="2771775" y="1196975"/>
            <a:ext cx="6048375" cy="4838700"/>
          </a:xfrm>
          <a:prstGeom prst="rect">
            <a:avLst/>
          </a:prstGeom>
          <a:solidFill>
            <a:schemeClr val="bg1">
              <a:alpha val="30196"/>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a:t>　     </a:t>
            </a:r>
            <a:r>
              <a:rPr lang="zh-CN" altLang="en-US" sz="2400">
                <a:ea typeface="华文楷体" panose="02010600040101010101" pitchFamily="2" charset="-122"/>
              </a:rPr>
              <a:t>美国人不以为然，帮他出主意，他说：我是美国哈佛大学企管硕士，我倒是可以帮你忙！你应该每天多花一些时间去抓鱼，到时候你就有钱去买条大一点的船，再买更多渔船。然后你就可以拥有一个渔船队。然后你可以自己开一家罐头工厂。如此你就可以控制整个生产、加工处理和行销。然后你可以离开这个小渔村，搬到墨西哥城，再搬到洛杉矶，最后到纽约。在那里经营你不断扩充的企业。</a:t>
            </a:r>
            <a:br>
              <a:rPr lang="zh-CN" altLang="en-US" sz="2400">
                <a:ea typeface="华文楷体" panose="02010600040101010101" pitchFamily="2" charset="-122"/>
              </a:rPr>
            </a:br>
            <a:r>
              <a:rPr lang="zh-CN" altLang="en-US" sz="2400">
                <a:ea typeface="华文楷体" panose="02010600040101010101" pitchFamily="2" charset="-122"/>
              </a:rPr>
              <a:t>       墨西哥渔夫问：这又花多少时间呢？美国人回答：十五到二十年。</a:t>
            </a:r>
            <a:br>
              <a:rPr lang="zh-CN" altLang="en-US" sz="2400">
                <a:ea typeface="华文楷体" panose="02010600040101010101" pitchFamily="2" charset="-122"/>
              </a:rPr>
            </a:br>
            <a:endParaRPr lang="zh-CN" altLang="en-US" sz="2400">
              <a:ea typeface="华文楷体" panose="02010600040101010101"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164U55247-0"/>
          <p:cNvPicPr>
            <a:picLocks noChangeAspect="1" noChangeArrowheads="1"/>
          </p:cNvPicPr>
          <p:nvPr/>
        </p:nvPicPr>
        <p:blipFill>
          <a:blip r:embed="rId1"/>
          <a:srcRect/>
          <a:stretch>
            <a:fillRect/>
          </a:stretch>
        </p:blipFill>
        <p:spPr bwMode="auto">
          <a:xfrm>
            <a:off x="0" y="25400"/>
            <a:ext cx="9144000" cy="683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Text Box 3"/>
          <p:cNvSpPr txBox="1">
            <a:spLocks noChangeArrowheads="1"/>
          </p:cNvSpPr>
          <p:nvPr/>
        </p:nvSpPr>
        <p:spPr bwMode="auto">
          <a:xfrm>
            <a:off x="468313" y="1341438"/>
            <a:ext cx="7705725" cy="3785652"/>
          </a:xfrm>
          <a:prstGeom prst="rect">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ea typeface="华文楷体" panose="02010600040101010101" pitchFamily="2" charset="-122"/>
              </a:rPr>
              <a:t>　然后呢？</a:t>
            </a:r>
            <a:br>
              <a:rPr lang="zh-CN" altLang="en-US" sz="2400" dirty="0">
                <a:ea typeface="华文楷体" panose="02010600040101010101" pitchFamily="2" charset="-122"/>
              </a:rPr>
            </a:br>
            <a:r>
              <a:rPr lang="zh-CN" altLang="en-US" sz="2400" dirty="0">
                <a:ea typeface="华文楷体" panose="02010600040101010101" pitchFamily="2" charset="-122"/>
              </a:rPr>
              <a:t>　　美国人大笑着说：然后你就可以在家当皇帝啦！时机一到，你就可以宣布股票上市，把你的公司股份卖给投资大众。到时候你就发啦！你可以几亿几亿地赚！</a:t>
            </a:r>
            <a:br>
              <a:rPr lang="zh-CN" altLang="en-US" sz="2400" dirty="0">
                <a:ea typeface="华文楷体" panose="02010600040101010101" pitchFamily="2" charset="-122"/>
              </a:rPr>
            </a:br>
            <a:r>
              <a:rPr lang="zh-CN" altLang="en-US" sz="2400" dirty="0">
                <a:ea typeface="华文楷体" panose="02010600040101010101" pitchFamily="2" charset="-122"/>
              </a:rPr>
              <a:t>　　然后呢？</a:t>
            </a:r>
            <a:r>
              <a:rPr lang="zh-CN" altLang="en-US" sz="2400" dirty="0">
                <a:latin typeface="华文楷体" panose="02010600040101010101" pitchFamily="2" charset="-122"/>
                <a:ea typeface="华文楷体" panose="02010600040101010101" pitchFamily="2" charset="-122"/>
              </a:rPr>
              <a:t> </a:t>
            </a:r>
            <a:br>
              <a:rPr lang="zh-CN" altLang="en-US" sz="2400" dirty="0">
                <a:ea typeface="华文楷体" panose="02010600040101010101" pitchFamily="2" charset="-122"/>
              </a:rPr>
            </a:br>
            <a:r>
              <a:rPr lang="zh-CN" altLang="en-US" sz="2400" dirty="0">
                <a:ea typeface="华文楷体" panose="02010600040101010101" pitchFamily="2" charset="-122"/>
              </a:rPr>
              <a:t>　　美国人说：到那个时候你就可以退休啦！你可以搬到海边的小渔村去住。每天睡到自然醒，出海随便抓几条鱼，跟孩子们玩一玩，再跟老婆睡个午觉，黄昏时，晃到村子里喝点小酒，跟哥儿们玩玩吉他喽！</a:t>
            </a:r>
            <a:br>
              <a:rPr lang="zh-CN" altLang="en-US" sz="2400" dirty="0">
                <a:ea typeface="华文楷体" panose="02010600040101010101" pitchFamily="2" charset="-122"/>
              </a:rPr>
            </a:br>
            <a:r>
              <a:rPr lang="zh-CN" altLang="en-US" sz="2400" dirty="0">
                <a:ea typeface="华文楷体" panose="02010600040101010101" pitchFamily="2" charset="-122"/>
              </a:rPr>
              <a:t>　　墨西哥渔夫疑惑的说：我现在不就是这样了吗</a:t>
            </a:r>
            <a:r>
              <a:rPr lang="zh-CN" altLang="en-US" sz="2400" dirty="0" smtClean="0">
                <a:ea typeface="华文楷体" panose="02010600040101010101" pitchFamily="2" charset="-122"/>
              </a:rPr>
              <a:t>？</a:t>
            </a:r>
            <a:endParaRPr lang="zh-CN" altLang="en-US" sz="2400" dirty="0">
              <a:ea typeface="华文楷体" panose="02010600040101010101" pitchFamily="2"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98fc44ae1cfeeb594b36d60a"/>
          <p:cNvPicPr>
            <a:picLocks noChangeAspect="1" noChangeArrowheads="1"/>
          </p:cNvPicPr>
          <p:nvPr/>
        </p:nvPicPr>
        <p:blipFill>
          <a:blip r:embed="rId1" cstate="email"/>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 Box 3"/>
          <p:cNvSpPr txBox="1">
            <a:spLocks noChangeArrowheads="1"/>
          </p:cNvSpPr>
          <p:nvPr/>
        </p:nvSpPr>
        <p:spPr bwMode="auto">
          <a:xfrm>
            <a:off x="468313" y="692150"/>
            <a:ext cx="7559675" cy="582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latin typeface="华文楷体" panose="02010600040101010101" pitchFamily="2" charset="-122"/>
                <a:ea typeface="华文楷体" panose="02010600040101010101" pitchFamily="2" charset="-122"/>
              </a:rPr>
              <a:t>树立正确价值观的意义。</a:t>
            </a:r>
            <a:endParaRPr lang="zh-CN" altLang="en-US" sz="2000">
              <a:latin typeface="华文楷体" panose="02010600040101010101" pitchFamily="2" charset="-122"/>
              <a:ea typeface="华文楷体" panose="02010600040101010101" pitchFamily="2" charset="-122"/>
            </a:endParaRPr>
          </a:p>
          <a:p>
            <a:pPr eaLnBrk="1" hangingPunct="1">
              <a:spcBef>
                <a:spcPct val="50000"/>
              </a:spcBef>
            </a:pPr>
            <a:r>
              <a:rPr lang="zh-CN" altLang="en-US" sz="2000">
                <a:latin typeface="华文楷体" panose="02010600040101010101" pitchFamily="2" charset="-122"/>
                <a:ea typeface="华文楷体" panose="02010600040101010101" pitchFamily="2" charset="-122"/>
              </a:rPr>
              <a:t>★价值观是成功的基础 </a:t>
            </a:r>
            <a:br>
              <a:rPr lang="zh-CN" altLang="en-US" sz="2000">
                <a:latin typeface="华文楷体" panose="02010600040101010101" pitchFamily="2" charset="-122"/>
                <a:ea typeface="华文楷体" panose="02010600040101010101" pitchFamily="2" charset="-122"/>
              </a:rPr>
            </a:br>
            <a:r>
              <a:rPr lang="zh-CN" altLang="en-US" sz="2000">
                <a:latin typeface="华文楷体" panose="02010600040101010101" pitchFamily="2" charset="-122"/>
                <a:ea typeface="华文楷体" panose="02010600040101010101" pitchFamily="2" charset="-122"/>
              </a:rPr>
              <a:t>　　</a:t>
            </a:r>
            <a:r>
              <a:rPr lang="zh-CN" altLang="en-US" sz="2000">
                <a:solidFill>
                  <a:srgbClr val="FF0000"/>
                </a:solidFill>
                <a:latin typeface="华文楷体" panose="02010600040101010101" pitchFamily="2" charset="-122"/>
                <a:ea typeface="华文楷体" panose="02010600040101010101" pitchFamily="2" charset="-122"/>
              </a:rPr>
              <a:t>有什么样的决定，就会造成什么样的命运，而主宰我们做出不同决定的关键因素就是个人的价值观。</a:t>
            </a:r>
            <a:r>
              <a:rPr lang="zh-CN" altLang="en-US" sz="2000">
                <a:latin typeface="华文楷体" panose="02010600040101010101" pitchFamily="2" charset="-122"/>
                <a:ea typeface="华文楷体" panose="02010600040101010101" pitchFamily="2" charset="-122"/>
              </a:rPr>
              <a:t>一个人要想成为社会上的领导人物，他就必须清楚知道自己的价值观，同时确实按照这个价值观过其一生。社会阶层的各类精英人士，不管是职业人士、企业家或是教育家，在他们的专业领域能有杰出成就，全是因为能够发扬光大所持的价值观所致。</a:t>
            </a:r>
            <a:br>
              <a:rPr lang="zh-CN" altLang="en-US" sz="2000">
                <a:latin typeface="华文楷体" panose="02010600040101010101" pitchFamily="2" charset="-122"/>
                <a:ea typeface="华文楷体" panose="02010600040101010101" pitchFamily="2" charset="-122"/>
              </a:rPr>
            </a:br>
            <a:r>
              <a:rPr lang="zh-CN" altLang="en-US" sz="2000">
                <a:latin typeface="华文楷体" panose="02010600040101010101" pitchFamily="2" charset="-122"/>
                <a:ea typeface="华文楷体" panose="02010600040101010101" pitchFamily="2" charset="-122"/>
              </a:rPr>
              <a:t>　　如果我们不知道自己人生中什么是最重要的──什么价值是我们确实应该坚持的──那么怎么会知道该建立什么样的成功基础</a:t>
            </a:r>
            <a:r>
              <a:rPr lang="en-US" altLang="zh-CN" sz="2000">
                <a:latin typeface="华文楷体" panose="02010600040101010101" pitchFamily="2" charset="-122"/>
                <a:ea typeface="华文楷体" panose="02010600040101010101" pitchFamily="2" charset="-122"/>
              </a:rPr>
              <a:t>?</a:t>
            </a:r>
            <a:r>
              <a:rPr lang="zh-CN" altLang="en-US" sz="2000">
                <a:latin typeface="华文楷体" panose="02010600040101010101" pitchFamily="2" charset="-122"/>
                <a:ea typeface="华文楷体" panose="02010600040101010101" pitchFamily="2" charset="-122"/>
              </a:rPr>
              <a:t>又怎能知道该做出何种有效的决定</a:t>
            </a:r>
            <a:r>
              <a:rPr lang="en-US" altLang="zh-CN" sz="2000">
                <a:latin typeface="华文楷体" panose="02010600040101010101" pitchFamily="2" charset="-122"/>
                <a:ea typeface="华文楷体" panose="02010600040101010101" pitchFamily="2" charset="-122"/>
              </a:rPr>
              <a:t>? </a:t>
            </a:r>
            <a:br>
              <a:rPr lang="en-US" altLang="zh-CN" sz="2000">
                <a:latin typeface="华文楷体" panose="02010600040101010101" pitchFamily="2" charset="-122"/>
                <a:ea typeface="华文楷体" panose="02010600040101010101" pitchFamily="2" charset="-122"/>
              </a:rPr>
            </a:br>
            <a:r>
              <a:rPr lang="zh-CN" altLang="en-US" sz="2000">
                <a:latin typeface="华文楷体" panose="02010600040101010101" pitchFamily="2" charset="-122"/>
                <a:ea typeface="华文楷体" panose="02010600040101010101" pitchFamily="2" charset="-122"/>
              </a:rPr>
              <a:t>　　相信你一定曾经碰过棘手的情况，迟迟下不了决定，这其中的原因乃是你不清楚在这种情况下，什么是最重要的价值。由此我们必须记住，一切的决定都根植于</a:t>
            </a:r>
            <a:r>
              <a:rPr lang="zh-CN" altLang="en-US" sz="2000">
                <a:solidFill>
                  <a:srgbClr val="FF0000"/>
                </a:solidFill>
                <a:latin typeface="华文楷体" panose="02010600040101010101" pitchFamily="2" charset="-122"/>
                <a:ea typeface="华文楷体" panose="02010600040101010101" pitchFamily="2" charset="-122"/>
              </a:rPr>
              <a:t>清楚的价值观</a:t>
            </a:r>
            <a:r>
              <a:rPr lang="zh-CN" altLang="en-US" sz="2000">
                <a:latin typeface="华文楷体" panose="02010600040101010101" pitchFamily="2" charset="-122"/>
                <a:ea typeface="华文楷体" panose="02010600040101010101" pitchFamily="2" charset="-122"/>
              </a:rPr>
              <a:t>。 </a:t>
            </a:r>
            <a:endParaRPr lang="zh-CN" altLang="en-US" sz="2000">
              <a:latin typeface="华文楷体" panose="02010600040101010101" pitchFamily="2" charset="-122"/>
              <a:ea typeface="华文楷体" panose="02010600040101010101" pitchFamily="2" charset="-122"/>
            </a:endParaRPr>
          </a:p>
          <a:p>
            <a:pPr eaLnBrk="1" hangingPunct="1">
              <a:spcBef>
                <a:spcPct val="50000"/>
              </a:spcBef>
            </a:pPr>
            <a:r>
              <a:rPr lang="zh-CN" altLang="en-US" sz="2000">
                <a:solidFill>
                  <a:srgbClr val="FF0000"/>
                </a:solidFill>
                <a:latin typeface="华文楷体" panose="02010600040101010101" pitchFamily="2" charset="-122"/>
                <a:ea typeface="华文楷体" panose="02010600040101010101" pitchFamily="2" charset="-122"/>
              </a:rPr>
              <a:t>接下来，我们掌声欢迎我们班朗诵最有感情的同学来为我们诗朗诵一首，翻译的同学都熟悉的</a:t>
            </a:r>
            <a:r>
              <a:rPr lang="en-US" altLang="zh-CN" sz="2000">
                <a:solidFill>
                  <a:srgbClr val="FF0000"/>
                </a:solidFill>
                <a:latin typeface="华文楷体" panose="02010600040101010101" pitchFamily="2" charset="-122"/>
                <a:ea typeface="华文楷体" panose="02010600040101010101" pitchFamily="2" charset="-122"/>
              </a:rPr>
              <a:t>《Life is a Journey》~~</a:t>
            </a:r>
            <a:r>
              <a:rPr lang="zh-CN" altLang="en-US" sz="2000">
                <a:solidFill>
                  <a:srgbClr val="FF0000"/>
                </a:solidFill>
                <a:latin typeface="华文楷体" panose="02010600040101010101" pitchFamily="2" charset="-122"/>
                <a:ea typeface="华文楷体" panose="02010600040101010101" pitchFamily="2" charset="-122"/>
              </a:rPr>
              <a:t>掌声</a:t>
            </a:r>
            <a:endParaRPr lang="zh-CN" altLang="en-US" sz="2000">
              <a:solidFill>
                <a:srgbClr val="FF0000"/>
              </a:solidFill>
              <a:latin typeface="华文楷体" panose="02010600040101010101" pitchFamily="2" charset="-122"/>
              <a:ea typeface="华文楷体" panose="02010600040101010101" pitchFamily="2" charset="-122"/>
            </a:endParaRPr>
          </a:p>
          <a:p>
            <a:pPr eaLnBrk="1" hangingPunct="1">
              <a:spcBef>
                <a:spcPct val="50000"/>
              </a:spcBef>
            </a:pPr>
            <a:endParaRPr lang="zh-CN" altLang="en-US" sz="2400">
              <a:solidFill>
                <a:srgbClr val="FF0000"/>
              </a:solidFill>
              <a:latin typeface="隶书" panose="02010509060101010101" pitchFamily="49" charset="-122"/>
              <a:ea typeface="隶书" panose="02010509060101010101" pitchFamily="49"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4c294400392136454afb51d0"/>
          <p:cNvPicPr>
            <a:picLocks noChangeAspect="1" noChangeArrowheads="1"/>
          </p:cNvPicPr>
          <p:nvPr/>
        </p:nvPicPr>
        <p:blipFill>
          <a:blip r:embed="rId1"/>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7" name="Text Box 3"/>
          <p:cNvSpPr txBox="1">
            <a:spLocks noChangeArrowheads="1"/>
          </p:cNvSpPr>
          <p:nvPr/>
        </p:nvSpPr>
        <p:spPr bwMode="auto">
          <a:xfrm>
            <a:off x="539750" y="620713"/>
            <a:ext cx="7776666"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dirty="0"/>
              <a:t>★ 价值观是人生决策的依据 </a:t>
            </a:r>
            <a:br>
              <a:rPr lang="zh-CN" altLang="en-US" dirty="0"/>
            </a:br>
            <a:r>
              <a:rPr lang="zh-CN" altLang="en-US" dirty="0"/>
              <a:t>　　</a:t>
            </a:r>
            <a:r>
              <a:rPr lang="zh-CN" altLang="en-US" dirty="0">
                <a:solidFill>
                  <a:srgbClr val="FF0000"/>
                </a:solidFill>
              </a:rPr>
              <a:t>当你知道了自己最重要的人生价值所在，那么怎么下决定就易如反掌；反之，如果你不知道什么对你是最重要的，那么就很难做出决定，往往成为痛苦的折磨。</a:t>
            </a:r>
            <a:r>
              <a:rPr lang="zh-CN" altLang="en-US" dirty="0"/>
              <a:t>有杰出成就的人，必然是因为能很快做出决定，那是因为他清楚知道自己人生最重要的价值何在。</a:t>
            </a:r>
            <a:br>
              <a:rPr lang="zh-CN" altLang="en-US" dirty="0"/>
            </a:br>
            <a:r>
              <a:rPr lang="zh-CN" altLang="en-US" dirty="0"/>
              <a:t>　　不管在工作中或生活上，我们始终都得清楚知道人生中最重要的价值是哪些，然后不管周遭发生任何状况，毅然决然地遵从这些价值而活。这种生活态度我们必须始终一致，而不能计较这么做是不是有什么好处，即使这么做会得罪人也必须坚守原则。因为人生真正的幸福只有一条路，那就是按照自己的价值观去生活，你怎么样地坚信，就怎么样地去行动。</a:t>
            </a:r>
            <a:br>
              <a:rPr lang="zh-CN" altLang="en-US" dirty="0"/>
            </a:br>
            <a:r>
              <a:rPr lang="zh-CN" altLang="en-US" dirty="0"/>
              <a:t>　　如果我们不确知自己的价值观所在，那就势必要像只没头苍蝇似地乱撞，许多人成天光是追逐那些物质方面的东西，却没好好想一想自己到底要过一个什么样的人生，这实在是极大的悲剧。追逐物质永远无法使你的人生得到满足，惟有当你真正明白并确信生命中什么是真正有价值的，那么你的潜能才能充分发挥出来。  </a:t>
            </a:r>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18a90f598ecd63d1800a188b"/>
          <p:cNvPicPr>
            <a:picLocks noChangeAspect="1" noChangeArrowheads="1"/>
          </p:cNvPicPr>
          <p:nvPr/>
        </p:nvPicPr>
        <p:blipFill>
          <a:blip r:embed="rId1"/>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Text Box 3"/>
          <p:cNvSpPr txBox="1">
            <a:spLocks noChangeArrowheads="1"/>
          </p:cNvSpPr>
          <p:nvPr/>
        </p:nvSpPr>
        <p:spPr bwMode="auto">
          <a:xfrm>
            <a:off x="539750" y="620713"/>
            <a:ext cx="7345363" cy="558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dirty="0"/>
              <a:t>★价值观是人生的指南针 </a:t>
            </a:r>
            <a:br>
              <a:rPr lang="zh-CN" altLang="en-US" dirty="0"/>
            </a:br>
            <a:r>
              <a:rPr lang="zh-CN" altLang="en-US" dirty="0"/>
              <a:t>　　不管你的价值观是什么，但千万别忘了，它就是你</a:t>
            </a:r>
            <a:r>
              <a:rPr lang="zh-CN" altLang="en-US" dirty="0">
                <a:solidFill>
                  <a:srgbClr val="FF0000"/>
                </a:solidFill>
              </a:rPr>
              <a:t>人生的指南针</a:t>
            </a:r>
            <a:r>
              <a:rPr lang="zh-CN" altLang="en-US" dirty="0"/>
              <a:t>，掌握着你人生的去向，每当你面临抉择的关头，它就会代你做出决定，引领你拿出必须的行动。这个心里的指南针如果你使用不当，就会给你带来挫折、失望、沮丧，甚至人生就此掉进阴暗的世界；然而你若使用得当，它就会带给你无比的力量</a:t>
            </a:r>
            <a:r>
              <a:rPr lang="en-US" altLang="zh-CN" dirty="0"/>
              <a:t>,</a:t>
            </a:r>
            <a:r>
              <a:rPr lang="zh-CN" altLang="en-US" dirty="0"/>
              <a:t>人生充满自信，不论处在任何状况都抱持乐观态度，这是许多成功人土所共有的</a:t>
            </a:r>
            <a:r>
              <a:rPr lang="en-US" altLang="zh-CN" dirty="0"/>
              <a:t>—</a:t>
            </a:r>
            <a:r>
              <a:rPr lang="zh-CN" altLang="en-US" dirty="0"/>
              <a:t>个特质。 </a:t>
            </a:r>
            <a:br>
              <a:rPr lang="zh-CN" altLang="en-US" dirty="0"/>
            </a:br>
            <a:r>
              <a:rPr lang="zh-CN" altLang="en-US" dirty="0"/>
              <a:t>　　</a:t>
            </a:r>
            <a:r>
              <a:rPr lang="zh-CN" altLang="en-US" dirty="0">
                <a:solidFill>
                  <a:srgbClr val="FF0000"/>
                </a:solidFill>
              </a:rPr>
              <a:t>要想永远都过着快乐且成功的人生，惟一的方法就是按照正确的价值观生活，否则就必然会吃许多苦头</a:t>
            </a:r>
            <a:r>
              <a:rPr lang="zh-CN" altLang="en-US" dirty="0"/>
              <a:t>。经常在我们周遭会发现有些人不按正当的价值观过日子，例如抽烟、酗酒、好吃、吸毒、动不动便想指使人、待在电视机前过久等等，这些坏习惯都是因为他们欠缺正确的价值观所养成的，结果人生不是过得浑浑噩噩，便是最后毁了自己。 </a:t>
            </a:r>
            <a:br>
              <a:rPr lang="zh-CN" altLang="en-US" dirty="0"/>
            </a:br>
            <a:r>
              <a:rPr lang="zh-CN" altLang="en-US" dirty="0"/>
              <a:t>　　人生要过得快乐，就一定要按照自己最高的价值标准过日子，每当你能符合自己的价值观，内心就会充满欢乐。真正的快乐不是来自于吃更多的食物、喝更多的酒、让自己无所事事，其实生命本身就充满了富足，你无须再从外面去取得。好好思考你目前所持的价值观，它们是怎么塑造出今天的你，今后你要坚守正确的价值观、修正错误的价值观；因为你的一切决定都受制于所持的价值观，半点都由不得自己。 </a:t>
            </a:r>
            <a:endParaRPr lang="zh-CN" altLang="en-US" dirty="0"/>
          </a:p>
          <a:p>
            <a:pPr eaLnBrk="1" hangingPunct="1">
              <a:spcBef>
                <a:spcPct val="50000"/>
              </a:spcBef>
            </a:pPr>
            <a:r>
              <a:rPr lang="zh-CN" altLang="en-US" sz="2400" dirty="0">
                <a:latin typeface="隶书" panose="02010509060101010101" pitchFamily="49" charset="-122"/>
                <a:ea typeface="隶书" panose="02010509060101010101" pitchFamily="49" charset="-122"/>
              </a:rPr>
              <a:t>说说感受</a:t>
            </a:r>
            <a:endParaRPr lang="zh-CN" altLang="en-US" sz="2400" dirty="0">
              <a:latin typeface="隶书" panose="02010509060101010101" pitchFamily="49" charset="-122"/>
              <a:ea typeface="隶书" panose="02010509060101010101" pitchFamily="49" charset="-122"/>
            </a:endParaRPr>
          </a:p>
        </p:txBody>
      </p:sp>
      <p:sp>
        <p:nvSpPr>
          <p:cNvPr id="48132" name="AutoShape 4">
            <a:hlinkClick r:id="rId2" action="ppaction://hlinksldjump"/>
          </p:cNvPr>
          <p:cNvSpPr>
            <a:spLocks noChangeArrowheads="1"/>
          </p:cNvSpPr>
          <p:nvPr/>
        </p:nvSpPr>
        <p:spPr bwMode="auto">
          <a:xfrm>
            <a:off x="7667625" y="6021388"/>
            <a:ext cx="792163" cy="431800"/>
          </a:xfrm>
          <a:prstGeom prst="notchedRightArrow">
            <a:avLst>
              <a:gd name="adj1" fmla="val 50000"/>
              <a:gd name="adj2" fmla="val 45864"/>
            </a:avLst>
          </a:prstGeom>
          <a:solidFill>
            <a:schemeClr val="accent1"/>
          </a:solidFill>
          <a:ln w="9525">
            <a:solidFill>
              <a:schemeClr val="tx1"/>
            </a:solidFill>
            <a:miter lim="800000"/>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WordArt 2"/>
          <p:cNvSpPr>
            <a:spLocks noChangeArrowheads="1" noChangeShapeType="1"/>
          </p:cNvSpPr>
          <p:nvPr/>
        </p:nvSpPr>
        <p:spPr bwMode="auto">
          <a:xfrm>
            <a:off x="3419475" y="2420938"/>
            <a:ext cx="2257425" cy="2752725"/>
          </a:xfrm>
          <a:prstGeom prst="rect">
            <a:avLst/>
          </a:prstGeom>
        </p:spPr>
        <p:txBody>
          <a:bodyPr wrap="none" fromWordArt="1">
            <a:prstTxWarp prst="textPlain">
              <a:avLst>
                <a:gd name="adj" fmla="val 50000"/>
              </a:avLst>
            </a:prstTxWarp>
          </a:bodyPr>
          <a:lstStyle/>
          <a:p>
            <a:pPr algn="ctr"/>
            <a:r>
              <a:rPr lang="zh-CN" altLang="en-US" sz="3600" b="1" kern="10" dirty="0">
                <a:ln w="19050">
                  <a:solidFill>
                    <a:srgbClr val="99CCFF"/>
                  </a:solidFill>
                  <a:round/>
                </a:ln>
                <a:solidFill>
                  <a:srgbClr val="0066CC"/>
                </a:solidFill>
                <a:effectLst>
                  <a:outerShdw dist="35921" dir="2700000" algn="ctr" rotWithShape="0">
                    <a:srgbClr val="990000"/>
                  </a:outerShdw>
                </a:effectLst>
                <a:latin typeface="黑体" panose="02010609060101010101" pitchFamily="49" charset="-122"/>
                <a:ea typeface="黑体" panose="02010609060101010101" pitchFamily="49" charset="-122"/>
              </a:rPr>
              <a:t>心理</a:t>
            </a:r>
            <a:endParaRPr lang="zh-CN" altLang="en-US" sz="3600" b="1" kern="10" dirty="0">
              <a:ln w="19050">
                <a:solidFill>
                  <a:srgbClr val="99CCFF"/>
                </a:solidFill>
                <a:round/>
              </a:ln>
              <a:solidFill>
                <a:srgbClr val="0066CC"/>
              </a:solidFill>
              <a:effectLst>
                <a:outerShdw dist="35921" dir="2700000" algn="ctr" rotWithShape="0">
                  <a:srgbClr val="990000"/>
                </a:outerShdw>
              </a:effectLst>
              <a:latin typeface="黑体" panose="02010609060101010101" pitchFamily="49" charset="-122"/>
              <a:ea typeface="黑体" panose="02010609060101010101" pitchFamily="49" charset="-122"/>
            </a:endParaRPr>
          </a:p>
          <a:p>
            <a:pPr algn="ctr"/>
            <a:r>
              <a:rPr lang="zh-CN" altLang="en-US" sz="3600" b="1" kern="10" dirty="0">
                <a:ln w="19050">
                  <a:solidFill>
                    <a:srgbClr val="99CCFF"/>
                  </a:solidFill>
                  <a:round/>
                </a:ln>
                <a:solidFill>
                  <a:srgbClr val="0066CC"/>
                </a:solidFill>
                <a:effectLst>
                  <a:outerShdw dist="35921" dir="2700000" algn="ctr" rotWithShape="0">
                    <a:srgbClr val="990000"/>
                  </a:outerShdw>
                </a:effectLst>
                <a:latin typeface="黑体" panose="02010609060101010101" pitchFamily="49" charset="-122"/>
                <a:ea typeface="黑体" panose="02010609060101010101" pitchFamily="49" charset="-122"/>
              </a:rPr>
              <a:t>测验</a:t>
            </a:r>
            <a:endParaRPr lang="zh-CN" altLang="en-US" sz="3600" b="1" kern="10" dirty="0">
              <a:ln w="19050">
                <a:solidFill>
                  <a:srgbClr val="99CCFF"/>
                </a:solidFill>
                <a:round/>
              </a:ln>
              <a:solidFill>
                <a:srgbClr val="0066CC"/>
              </a:solidFill>
              <a:effectLst>
                <a:outerShdw dist="35921" dir="2700000" algn="ctr" rotWithShape="0">
                  <a:srgbClr val="990000"/>
                </a:outerShdw>
              </a:effectLst>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diamond(in)">
                                      <p:cBhvr>
                                        <p:cTn id="7" dur="2000"/>
                                        <p:tgtEl>
                                          <p:spTgt spid="45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 Box 3"/>
          <p:cNvSpPr txBox="1">
            <a:spLocks noChangeArrowheads="1"/>
          </p:cNvSpPr>
          <p:nvPr/>
        </p:nvSpPr>
        <p:spPr bwMode="auto">
          <a:xfrm>
            <a:off x="971550" y="765175"/>
            <a:ext cx="7200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endParaRPr lang="zh-CN" altLang="en-US"/>
          </a:p>
        </p:txBody>
      </p:sp>
      <p:sp>
        <p:nvSpPr>
          <p:cNvPr id="31748" name="Text Box 4"/>
          <p:cNvSpPr txBox="1">
            <a:spLocks noChangeArrowheads="1"/>
          </p:cNvSpPr>
          <p:nvPr/>
        </p:nvSpPr>
        <p:spPr bwMode="auto">
          <a:xfrm>
            <a:off x="607098" y="995475"/>
            <a:ext cx="6629198"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800" b="1" dirty="0">
                <a:solidFill>
                  <a:srgbClr val="008000"/>
                </a:solidFill>
                <a:ea typeface="华文楷体" panose="02010600040101010101" pitchFamily="2" charset="-122"/>
              </a:rPr>
              <a:t>人有三观：人生观，价值观，和世界观。</a:t>
            </a:r>
            <a:endParaRPr lang="zh-CN" altLang="en-US" sz="2800" b="1" dirty="0">
              <a:solidFill>
                <a:srgbClr val="008000"/>
              </a:solidFill>
              <a:ea typeface="华文楷体" panose="02010600040101010101" pitchFamily="2" charset="-122"/>
            </a:endParaRPr>
          </a:p>
          <a:p>
            <a:pPr eaLnBrk="1" hangingPunct="1">
              <a:spcBef>
                <a:spcPct val="50000"/>
              </a:spcBef>
            </a:pPr>
            <a:r>
              <a:rPr lang="zh-CN" altLang="en-US" sz="2800" b="1" dirty="0">
                <a:ea typeface="华文楷体" panose="02010600040101010101" pitchFamily="2" charset="-122"/>
              </a:rPr>
              <a:t>如果说世界观是</a:t>
            </a:r>
            <a:r>
              <a:rPr lang="zh-CN" altLang="en-US" sz="2800" b="1" dirty="0">
                <a:solidFill>
                  <a:srgbClr val="008000"/>
                </a:solidFill>
                <a:ea typeface="华文楷体" panose="02010600040101010101" pitchFamily="2" charset="-122"/>
              </a:rPr>
              <a:t>主轴</a:t>
            </a:r>
            <a:r>
              <a:rPr lang="zh-CN" altLang="en-US" sz="2800" b="1" dirty="0">
                <a:ea typeface="华文楷体" panose="02010600040101010101" pitchFamily="2" charset="-122"/>
              </a:rPr>
              <a:t>，人生观是</a:t>
            </a:r>
            <a:r>
              <a:rPr lang="zh-CN" altLang="en-US" sz="2800" b="1" dirty="0">
                <a:solidFill>
                  <a:srgbClr val="008000"/>
                </a:solidFill>
                <a:ea typeface="华文楷体" panose="02010600040101010101" pitchFamily="2" charset="-122"/>
              </a:rPr>
              <a:t>指针</a:t>
            </a:r>
            <a:r>
              <a:rPr lang="zh-CN" altLang="en-US" sz="2800" b="1" dirty="0">
                <a:ea typeface="华文楷体" panose="02010600040101010101" pitchFamily="2" charset="-122"/>
              </a:rPr>
              <a:t>，那么，价值观就是</a:t>
            </a:r>
            <a:r>
              <a:rPr lang="zh-CN" altLang="en-US" sz="2800" b="1" dirty="0">
                <a:solidFill>
                  <a:srgbClr val="008000"/>
                </a:solidFill>
                <a:ea typeface="华文楷体" panose="02010600040101010101" pitchFamily="2" charset="-122"/>
              </a:rPr>
              <a:t>刻度</a:t>
            </a:r>
            <a:r>
              <a:rPr lang="zh-CN" altLang="en-US" sz="2800" b="1" dirty="0">
                <a:ea typeface="华文楷体" panose="02010600040101010101" pitchFamily="2" charset="-122"/>
              </a:rPr>
              <a:t>。</a:t>
            </a:r>
            <a:r>
              <a:rPr lang="zh-CN" altLang="en-US" sz="2000" dirty="0"/>
              <a:t> </a:t>
            </a:r>
            <a:endParaRPr lang="zh-CN" altLang="en-US"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252413" y="260350"/>
            <a:ext cx="8659812"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latin typeface="黑体" panose="02010609060101010101" pitchFamily="49" charset="-122"/>
                <a:ea typeface="黑体" panose="02010609060101010101" pitchFamily="49" charset="-122"/>
              </a:rPr>
              <a:t>    </a:t>
            </a:r>
            <a:r>
              <a:rPr lang="zh-CN" altLang="en-US" sz="2400" dirty="0">
                <a:solidFill>
                  <a:srgbClr val="FF0000"/>
                </a:solidFill>
                <a:latin typeface="黑体" panose="02010609060101010101" pitchFamily="49" charset="-122"/>
                <a:ea typeface="黑体" panose="02010609060101010101" pitchFamily="49" charset="-122"/>
              </a:rPr>
              <a:t>这个测试是菲尔博士在著名女黑人欧普拉的节目里做的，蛮准确的。回答时依现在的您。不要依过去的您。这是一个目前很多大公司人事部门实际采用的测试。</a:t>
            </a:r>
            <a:endParaRPr lang="zh-CN" altLang="en-US" sz="2400" dirty="0">
              <a:solidFill>
                <a:srgbClr val="FF0000"/>
              </a:solidFill>
              <a:latin typeface="黑体" panose="02010609060101010101" pitchFamily="49" charset="-122"/>
              <a:ea typeface="黑体" panose="02010609060101010101" pitchFamily="49" charset="-122"/>
            </a:endParaRPr>
          </a:p>
          <a:p>
            <a:pPr eaLnBrk="1" hangingPunct="1"/>
            <a:r>
              <a:rPr lang="zh-CN" altLang="en-US" sz="2400" b="1" dirty="0">
                <a:solidFill>
                  <a:srgbClr val="FF0000"/>
                </a:solidFill>
                <a:latin typeface="黑体" panose="02010609060101010101" pitchFamily="49" charset="-122"/>
                <a:ea typeface="黑体" panose="02010609060101010101" pitchFamily="49" charset="-122"/>
              </a:rPr>
              <a:t>　  </a:t>
            </a:r>
            <a:endParaRPr lang="zh-CN" altLang="en-US" sz="2400" b="1" dirty="0">
              <a:solidFill>
                <a:srgbClr val="FF0000"/>
              </a:solidFill>
              <a:latin typeface="黑体" panose="02010609060101010101" pitchFamily="49" charset="-122"/>
              <a:ea typeface="黑体" panose="02010609060101010101" pitchFamily="49" charset="-122"/>
            </a:endParaRPr>
          </a:p>
        </p:txBody>
      </p:sp>
      <p:sp>
        <p:nvSpPr>
          <p:cNvPr id="46083" name="Text Box 3"/>
          <p:cNvSpPr txBox="1">
            <a:spLocks noChangeArrowheads="1"/>
          </p:cNvSpPr>
          <p:nvPr/>
        </p:nvSpPr>
        <p:spPr bwMode="auto">
          <a:xfrm>
            <a:off x="179388" y="1484313"/>
            <a:ext cx="8967787" cy="478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rgbClr val="0000FF"/>
                </a:solidFill>
              </a:rPr>
              <a:t>1.你何时感觉最好？</a:t>
            </a:r>
            <a:endParaRPr lang="zh-CN" altLang="en-US" sz="2800" b="1" dirty="0">
              <a:solidFill>
                <a:srgbClr val="0000FF"/>
              </a:solidFill>
            </a:endParaRPr>
          </a:p>
          <a:p>
            <a:pPr eaLnBrk="1" hangingPunct="1"/>
            <a:r>
              <a:rPr lang="zh-CN" altLang="en-US" sz="2800" b="1" dirty="0"/>
              <a:t>a)早晨                  b)下午及傍晚       c)夜里</a:t>
            </a:r>
            <a:endParaRPr lang="zh-CN" altLang="en-US" sz="2800" b="1" dirty="0"/>
          </a:p>
          <a:p>
            <a:pPr eaLnBrk="1" hangingPunct="1"/>
            <a:endParaRPr lang="zh-CN" altLang="en-US" sz="2800" b="1" dirty="0"/>
          </a:p>
          <a:p>
            <a:pPr eaLnBrk="1" hangingPunct="1"/>
            <a:r>
              <a:rPr lang="zh-CN" altLang="en-US" sz="2800" b="1" dirty="0">
                <a:solidFill>
                  <a:srgbClr val="0000FF"/>
                </a:solidFill>
              </a:rPr>
              <a:t>2.你走路时是？</a:t>
            </a:r>
            <a:endParaRPr lang="zh-CN" altLang="en-US" sz="2800" b="1" dirty="0">
              <a:solidFill>
                <a:srgbClr val="0000FF"/>
              </a:solidFill>
            </a:endParaRPr>
          </a:p>
          <a:p>
            <a:pPr eaLnBrk="1" hangingPunct="1"/>
            <a:r>
              <a:rPr lang="zh-CN" altLang="en-US" sz="2800" b="1" dirty="0"/>
              <a:t>a)大步的快走        b)小步的快走       c)不快，仰著头面对著世界               d)不快，低著头    e)很慢</a:t>
            </a:r>
            <a:endParaRPr lang="zh-CN" altLang="en-US" sz="2800" b="1" dirty="0"/>
          </a:p>
          <a:p>
            <a:pPr eaLnBrk="1" hangingPunct="1"/>
            <a:endParaRPr lang="zh-CN" altLang="en-US" sz="2800" b="1" dirty="0"/>
          </a:p>
          <a:p>
            <a:pPr eaLnBrk="1" hangingPunct="1"/>
            <a:r>
              <a:rPr lang="zh-CN" altLang="en-US" sz="2800" b="1" dirty="0">
                <a:solidFill>
                  <a:srgbClr val="0000FF"/>
                </a:solidFill>
              </a:rPr>
              <a:t>3.和人说话时，你？</a:t>
            </a:r>
            <a:endParaRPr lang="zh-CN" altLang="en-US" sz="2800" b="1" dirty="0">
              <a:solidFill>
                <a:srgbClr val="0000FF"/>
              </a:solidFill>
            </a:endParaRPr>
          </a:p>
          <a:p>
            <a:pPr eaLnBrk="1" hangingPunct="1"/>
            <a:r>
              <a:rPr lang="zh-CN" altLang="en-US" sz="2800" b="1" dirty="0"/>
              <a:t>a)手臂交叠的站著       b)双手紧握著          c)一只手或两手放在臀部                 d)碰著或推著与你说话的人          e)玩著你的耳朵、摸著你的下巴、或用手整理头发</a:t>
            </a:r>
            <a:endParaRPr lang="zh-CN" altLang="en-US" sz="28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6082"/>
                                        </p:tgtEl>
                                        <p:attrNameLst>
                                          <p:attrName>style.visibility</p:attrName>
                                        </p:attrNameLst>
                                      </p:cBhvr>
                                      <p:to>
                                        <p:strVal val="visible"/>
                                      </p:to>
                                    </p:set>
                                    <p:animEffect transition="in" filter="blinds(horizontal)">
                                      <p:cBhvr>
                                        <p:cTn id="7" dur="500"/>
                                        <p:tgtEl>
                                          <p:spTgt spid="4608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6083"/>
                                        </p:tgtEl>
                                        <p:attrNameLst>
                                          <p:attrName>style.visibility</p:attrName>
                                        </p:attrNameLst>
                                      </p:cBhvr>
                                      <p:to>
                                        <p:strVal val="visible"/>
                                      </p:to>
                                    </p:set>
                                    <p:anim calcmode="lin" valueType="num">
                                      <p:cBhvr additive="base">
                                        <p:cTn id="12" dur="500" fill="hold"/>
                                        <p:tgtEl>
                                          <p:spTgt spid="46083"/>
                                        </p:tgtEl>
                                        <p:attrNameLst>
                                          <p:attrName>ppt_x</p:attrName>
                                        </p:attrNameLst>
                                      </p:cBhvr>
                                      <p:tavLst>
                                        <p:tav tm="0">
                                          <p:val>
                                            <p:strVal val="#ppt_x"/>
                                          </p:val>
                                        </p:tav>
                                        <p:tav tm="100000">
                                          <p:val>
                                            <p:strVal val="#ppt_x"/>
                                          </p:val>
                                        </p:tav>
                                      </p:tavLst>
                                    </p:anim>
                                    <p:anim calcmode="lin" valueType="num">
                                      <p:cBhvr additive="base">
                                        <p:cTn id="13" dur="500" fill="hold"/>
                                        <p:tgtEl>
                                          <p:spTgt spid="460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bldLvl="0" autoUpdateAnimBg="0"/>
      <p:bldP spid="46083"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250825" y="404813"/>
            <a:ext cx="8699500" cy="633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rgbClr val="0000FF"/>
                </a:solidFill>
              </a:rPr>
              <a:t>4.坐著休息时，你的？</a:t>
            </a:r>
            <a:endParaRPr lang="zh-CN" altLang="en-US" sz="2800" b="1" dirty="0">
              <a:solidFill>
                <a:srgbClr val="0000FF"/>
              </a:solidFill>
            </a:endParaRPr>
          </a:p>
          <a:p>
            <a:pPr eaLnBrk="1" hangingPunct="1"/>
            <a:r>
              <a:rPr lang="zh-CN" altLang="en-US" sz="2800" b="1" dirty="0"/>
              <a:t>a)两膝盖并拢            b)两腿交叉              c)两腿伸直</a:t>
            </a:r>
            <a:endParaRPr lang="zh-CN" altLang="en-US" sz="2800" b="1" dirty="0"/>
          </a:p>
          <a:p>
            <a:pPr eaLnBrk="1" hangingPunct="1"/>
            <a:r>
              <a:rPr lang="zh-CN" altLang="en-US" sz="2800" b="1" dirty="0"/>
              <a:t>d)一腿卷在身下</a:t>
            </a:r>
            <a:endParaRPr lang="zh-CN" altLang="en-US" sz="2800" b="1" dirty="0"/>
          </a:p>
          <a:p>
            <a:pPr eaLnBrk="1" hangingPunct="1"/>
            <a:endParaRPr lang="zh-CN" altLang="en-US" sz="2800" b="1" dirty="0"/>
          </a:p>
          <a:p>
            <a:pPr eaLnBrk="1" hangingPunct="1"/>
            <a:r>
              <a:rPr lang="zh-CN" altLang="en-US" sz="2800" b="1" dirty="0">
                <a:solidFill>
                  <a:srgbClr val="0000FF"/>
                </a:solidFill>
              </a:rPr>
              <a:t>5.碰到你感到发笑的事时，你的反应是？</a:t>
            </a:r>
            <a:endParaRPr lang="zh-CN" altLang="en-US" sz="2800" b="1" dirty="0">
              <a:solidFill>
                <a:srgbClr val="0000FF"/>
              </a:solidFill>
            </a:endParaRPr>
          </a:p>
          <a:p>
            <a:pPr eaLnBrk="1" hangingPunct="1"/>
            <a:r>
              <a:rPr lang="zh-CN" altLang="en-US" sz="2800" b="1" dirty="0"/>
              <a:t>a)一个欣</a:t>
            </a:r>
            <a:r>
              <a:rPr lang="zh-CN" altLang="en-US" sz="2800" b="1" dirty="0">
                <a:sym typeface="Arial" panose="020B0604020202020204" pitchFamily="34" charset="0"/>
              </a:rPr>
              <a:t>赏的大笑     b)笑著，但不大声   c)轻声的咯咯地笑                          d)羞怯的微笑 </a:t>
            </a:r>
            <a:endParaRPr lang="zh-CN" altLang="en-US" sz="2800" b="1" dirty="0">
              <a:sym typeface="Arial" panose="020B0604020202020204" pitchFamily="34" charset="0"/>
            </a:endParaRPr>
          </a:p>
          <a:p>
            <a:pPr eaLnBrk="1" hangingPunct="1"/>
            <a:endParaRPr lang="zh-CN" altLang="en-US" sz="2800" b="1" dirty="0">
              <a:sym typeface="Arial" panose="020B0604020202020204" pitchFamily="34" charset="0"/>
            </a:endParaRPr>
          </a:p>
          <a:p>
            <a:pPr eaLnBrk="1" hangingPunct="1"/>
            <a:r>
              <a:rPr lang="zh-CN" altLang="en-US" sz="2800" b="1" dirty="0">
                <a:solidFill>
                  <a:srgbClr val="0000FF"/>
                </a:solidFill>
                <a:sym typeface="Arial" panose="020B0604020202020204" pitchFamily="34" charset="0"/>
              </a:rPr>
              <a:t>6.当你去一个派对或社交场合时，你？</a:t>
            </a:r>
            <a:br>
              <a:rPr lang="zh-CN" altLang="en-US" sz="2800" b="1" dirty="0">
                <a:sym typeface="Arial" panose="020B0604020202020204" pitchFamily="34" charset="0"/>
              </a:rPr>
            </a:br>
            <a:r>
              <a:rPr lang="zh-CN" altLang="en-US" sz="2800" b="1" dirty="0">
                <a:sym typeface="Arial" panose="020B0604020202020204" pitchFamily="34" charset="0"/>
              </a:rPr>
              <a:t>a)很大声地入场以引起注意</a:t>
            </a:r>
            <a:endParaRPr lang="zh-CN" altLang="en-US" sz="2800" b="1" dirty="0">
              <a:sym typeface="Arial" panose="020B0604020202020204" pitchFamily="34" charset="0"/>
            </a:endParaRPr>
          </a:p>
          <a:p>
            <a:pPr eaLnBrk="1" hangingPunct="1"/>
            <a:r>
              <a:rPr lang="zh-CN" altLang="en-US" sz="2800" b="1" dirty="0">
                <a:sym typeface="Arial" panose="020B0604020202020204" pitchFamily="34" charset="0"/>
              </a:rPr>
              <a:t>b)安静地入场，找你认识的人</a:t>
            </a:r>
            <a:br>
              <a:rPr lang="zh-CN" altLang="en-US" sz="2800" b="1" dirty="0">
                <a:sym typeface="Arial" panose="020B0604020202020204" pitchFamily="34" charset="0"/>
              </a:rPr>
            </a:br>
            <a:r>
              <a:rPr lang="zh-CN" altLang="en-US" sz="2800" b="1" dirty="0">
                <a:sym typeface="Arial" panose="020B0604020202020204" pitchFamily="34" charset="0"/>
              </a:rPr>
              <a:t>c)非常安静地入场，尽量保持不被注意</a:t>
            </a:r>
            <a:endParaRPr lang="zh-CN" altLang="en-US" sz="2800" b="1" dirty="0">
              <a:sym typeface="Arial" panose="020B0604020202020204" pitchFamily="34" charset="0"/>
            </a:endParaRPr>
          </a:p>
          <a:p>
            <a:pPr eaLnBrk="1" hangingPunct="1"/>
            <a:endParaRPr lang="zh-CN" altLang="en-US" sz="2800" b="1" dirty="0">
              <a:sym typeface="Arial" panose="020B0604020202020204" pitchFamily="34" charset="0"/>
            </a:endParaRPr>
          </a:p>
          <a:p>
            <a:pPr eaLnBrk="1" hangingPunct="1"/>
            <a:endParaRPr lang="zh-CN" altLang="en-US" b="1" dirty="0"/>
          </a:p>
          <a:p>
            <a:pPr eaLnBrk="1" hangingPunct="1"/>
            <a:endParaRPr lang="zh-CN" altLang="en-US" sz="28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7106"/>
                                        </p:tgtEl>
                                        <p:attrNameLst>
                                          <p:attrName>style.visibility</p:attrName>
                                        </p:attrNameLst>
                                      </p:cBhvr>
                                      <p:to>
                                        <p:strVal val="visible"/>
                                      </p:to>
                                    </p:set>
                                    <p:animEffect transition="in" filter="box(in)">
                                      <p:cBhvr>
                                        <p:cTn id="7" dur="500"/>
                                        <p:tgtEl>
                                          <p:spTgt spid="47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ctrTitle"/>
          </p:nvPr>
        </p:nvSpPr>
        <p:spPr>
          <a:xfrm>
            <a:off x="107950" y="333375"/>
            <a:ext cx="8855075" cy="6551613"/>
          </a:xfrm>
        </p:spPr>
        <p:txBody>
          <a:bodyPr/>
          <a:lstStyle/>
          <a:p>
            <a:pPr algn="l" eaLnBrk="1" hangingPunct="1"/>
            <a:r>
              <a:rPr lang="zh-CN" altLang="en-US" sz="2800" smtClean="0">
                <a:solidFill>
                  <a:srgbClr val="0000FF"/>
                </a:solidFill>
                <a:latin typeface="宋体" panose="02010600030101010101" pitchFamily="2" charset="-122"/>
                <a:ea typeface="宋体" panose="02010600030101010101" pitchFamily="2" charset="-122"/>
              </a:rPr>
              <a:t>7.当你非常专心工作时，有人打断你，你会？</a:t>
            </a:r>
            <a:br>
              <a:rPr lang="zh-CN" altLang="en-US" sz="2800" smtClean="0">
                <a:solidFill>
                  <a:schemeClr val="tx1"/>
                </a:solidFill>
                <a:latin typeface="宋体" panose="02010600030101010101" pitchFamily="2" charset="-122"/>
                <a:ea typeface="宋体" panose="02010600030101010101" pitchFamily="2" charset="-122"/>
              </a:rPr>
            </a:br>
            <a:r>
              <a:rPr lang="zh-CN" altLang="en-US" sz="2800" smtClean="0">
                <a:solidFill>
                  <a:schemeClr val="tx1"/>
                </a:solidFill>
                <a:latin typeface="宋体" panose="02010600030101010101" pitchFamily="2" charset="-122"/>
                <a:ea typeface="宋体" panose="02010600030101010101" pitchFamily="2" charset="-122"/>
              </a:rPr>
              <a:t>a)欢迎他 b)感到非常恼怒c)在上两极端之间</a:t>
            </a:r>
            <a:br>
              <a:rPr lang="zh-CN" altLang="en-US" sz="2800" smtClean="0">
                <a:solidFill>
                  <a:schemeClr val="tx1"/>
                </a:solidFill>
                <a:latin typeface="宋体" panose="02010600030101010101" pitchFamily="2" charset="-122"/>
                <a:ea typeface="宋体" panose="02010600030101010101" pitchFamily="2" charset="-122"/>
              </a:rPr>
            </a:br>
            <a:br>
              <a:rPr lang="zh-CN" altLang="en-US" sz="2800" smtClean="0">
                <a:solidFill>
                  <a:schemeClr val="tx1"/>
                </a:solidFill>
                <a:latin typeface="宋体" panose="02010600030101010101" pitchFamily="2" charset="-122"/>
                <a:ea typeface="宋体" panose="02010600030101010101" pitchFamily="2" charset="-122"/>
              </a:rPr>
            </a:br>
            <a:r>
              <a:rPr lang="zh-CN" altLang="en-US" sz="2800" smtClean="0">
                <a:solidFill>
                  <a:srgbClr val="0000FF"/>
                </a:solidFill>
                <a:latin typeface="宋体" panose="02010600030101010101" pitchFamily="2" charset="-122"/>
                <a:ea typeface="宋体" panose="02010600030101010101" pitchFamily="2" charset="-122"/>
              </a:rPr>
              <a:t>8.下列颜色中，你最喜欢哪一颜色？</a:t>
            </a:r>
            <a:br>
              <a:rPr lang="zh-CN" altLang="en-US" sz="2800" smtClean="0">
                <a:solidFill>
                  <a:schemeClr val="tx1"/>
                </a:solidFill>
                <a:latin typeface="宋体" panose="02010600030101010101" pitchFamily="2" charset="-122"/>
                <a:ea typeface="宋体" panose="02010600030101010101" pitchFamily="2" charset="-122"/>
              </a:rPr>
            </a:br>
            <a:r>
              <a:rPr lang="zh-CN" altLang="en-US" sz="2800" smtClean="0">
                <a:solidFill>
                  <a:schemeClr val="tx1"/>
                </a:solidFill>
                <a:latin typeface="宋体" panose="02010600030101010101" pitchFamily="2" charset="-122"/>
                <a:ea typeface="宋体" panose="02010600030101010101" pitchFamily="2" charset="-122"/>
              </a:rPr>
              <a:t>a)红或橘色  b)黑色 c)黄或浅蓝色  d)绿色   e)深蓝或紫色      f)白色        　　   g)棕或灰色</a:t>
            </a:r>
            <a:br>
              <a:rPr lang="zh-CN" altLang="en-US" sz="2800" smtClean="0">
                <a:solidFill>
                  <a:schemeClr val="tx1"/>
                </a:solidFill>
                <a:latin typeface="宋体" panose="02010600030101010101" pitchFamily="2" charset="-122"/>
                <a:ea typeface="宋体" panose="02010600030101010101" pitchFamily="2" charset="-122"/>
              </a:rPr>
            </a:br>
            <a:br>
              <a:rPr lang="zh-CN" altLang="en-US" sz="2800" smtClean="0">
                <a:solidFill>
                  <a:schemeClr val="tx1"/>
                </a:solidFill>
                <a:latin typeface="宋体" panose="02010600030101010101" pitchFamily="2" charset="-122"/>
                <a:ea typeface="宋体" panose="02010600030101010101" pitchFamily="2" charset="-122"/>
              </a:rPr>
            </a:br>
            <a:r>
              <a:rPr lang="zh-CN" altLang="en-US" sz="2800" smtClean="0">
                <a:solidFill>
                  <a:srgbClr val="0000FF"/>
                </a:solidFill>
                <a:latin typeface="宋体" panose="02010600030101010101" pitchFamily="2" charset="-122"/>
                <a:ea typeface="宋体" panose="02010600030101010101" pitchFamily="2" charset="-122"/>
              </a:rPr>
              <a:t>9.临入睡的前几分钟，你在床上的姿势是？</a:t>
            </a:r>
            <a:br>
              <a:rPr lang="zh-CN" altLang="en-US" sz="2800" smtClean="0">
                <a:solidFill>
                  <a:schemeClr val="tx1"/>
                </a:solidFill>
                <a:latin typeface="宋体" panose="02010600030101010101" pitchFamily="2" charset="-122"/>
                <a:ea typeface="宋体" panose="02010600030101010101" pitchFamily="2" charset="-122"/>
              </a:rPr>
            </a:br>
            <a:r>
              <a:rPr lang="zh-CN" altLang="en-US" sz="2800" smtClean="0">
                <a:solidFill>
                  <a:schemeClr val="tx1"/>
                </a:solidFill>
                <a:latin typeface="宋体" panose="02010600030101010101" pitchFamily="2" charset="-122"/>
                <a:ea typeface="宋体" panose="02010600030101010101" pitchFamily="2" charset="-122"/>
              </a:rPr>
              <a:t>a)仰躺，伸直　　   b)俯躺，伸直　　 c)侧躺，微卷　　 d)头睡在一手臂上   e)被盖过头</a:t>
            </a:r>
            <a:br>
              <a:rPr lang="zh-CN" altLang="en-US" sz="2800" smtClean="0">
                <a:solidFill>
                  <a:schemeClr val="tx1"/>
                </a:solidFill>
                <a:latin typeface="宋体" panose="02010600030101010101" pitchFamily="2" charset="-122"/>
                <a:ea typeface="宋体" panose="02010600030101010101" pitchFamily="2" charset="-122"/>
              </a:rPr>
            </a:br>
            <a:br>
              <a:rPr lang="zh-CN" altLang="en-US" sz="2800" smtClean="0">
                <a:solidFill>
                  <a:schemeClr val="tx1"/>
                </a:solidFill>
                <a:latin typeface="宋体" panose="02010600030101010101" pitchFamily="2" charset="-122"/>
                <a:ea typeface="宋体" panose="02010600030101010101" pitchFamily="2" charset="-122"/>
              </a:rPr>
            </a:br>
            <a:r>
              <a:rPr lang="zh-CN" altLang="en-US" sz="2800" smtClean="0">
                <a:solidFill>
                  <a:srgbClr val="0000FF"/>
                </a:solidFill>
                <a:latin typeface="宋体" panose="02010600030101010101" pitchFamily="2" charset="-122"/>
                <a:ea typeface="宋体" panose="02010600030101010101" pitchFamily="2" charset="-122"/>
              </a:rPr>
              <a:t>10.你经常梦到你在？</a:t>
            </a:r>
            <a:br>
              <a:rPr lang="zh-CN" altLang="en-US" sz="2800" smtClean="0">
                <a:solidFill>
                  <a:schemeClr val="tx1"/>
                </a:solidFill>
                <a:latin typeface="宋体" panose="02010600030101010101" pitchFamily="2" charset="-122"/>
                <a:ea typeface="宋体" panose="02010600030101010101" pitchFamily="2" charset="-122"/>
              </a:rPr>
            </a:br>
            <a:r>
              <a:rPr lang="zh-CN" altLang="en-US" sz="2800" smtClean="0">
                <a:solidFill>
                  <a:schemeClr val="tx1"/>
                </a:solidFill>
                <a:latin typeface="宋体" panose="02010600030101010101" pitchFamily="2" charset="-122"/>
                <a:ea typeface="宋体" panose="02010600030101010101" pitchFamily="2" charset="-122"/>
              </a:rPr>
              <a:t>a)落下　b)打架或挣扎　c)找东西或人　　d)飞或漂浮     e)你平常不做梦        f)你的梦都是愉快的</a:t>
            </a:r>
            <a:br>
              <a:rPr lang="zh-CN" altLang="en-US" sz="2800" smtClean="0">
                <a:solidFill>
                  <a:schemeClr val="tx1"/>
                </a:solidFill>
                <a:latin typeface="宋体" panose="02010600030101010101" pitchFamily="2" charset="-122"/>
                <a:ea typeface="宋体" panose="02010600030101010101" pitchFamily="2" charset="-122"/>
              </a:rPr>
            </a:br>
            <a:endParaRPr lang="zh-CN" altLang="en-US" sz="2800" smtClean="0">
              <a:solidFill>
                <a:schemeClr val="tx1"/>
              </a:solidFill>
              <a:latin typeface="宋体" panose="02010600030101010101" pitchFamily="2" charset="-122"/>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8130"/>
                                        </p:tgtEl>
                                        <p:attrNameLst>
                                          <p:attrName>style.visibility</p:attrName>
                                        </p:attrNameLst>
                                      </p:cBhvr>
                                      <p:to>
                                        <p:strVal val="visible"/>
                                      </p:to>
                                    </p:set>
                                    <p:animEffect transition="in" filter="box(in)">
                                      <p:cBhvr>
                                        <p:cTn id="7" dur="500"/>
                                        <p:tgtEl>
                                          <p:spTgt spid="48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395288" y="764704"/>
            <a:ext cx="8367712" cy="5262979"/>
          </a:xfrm>
          <a:prstGeom prst="rect">
            <a:avLst/>
          </a:prstGeom>
          <a:solidFill>
            <a:srgbClr val="FFFFFF">
              <a:alpha val="60000"/>
            </a:srgbClr>
          </a:solid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dirty="0"/>
              <a:t>现在将所有分数相加，再对照后面的分析分数</a:t>
            </a:r>
            <a:endParaRPr lang="zh-CN" altLang="en-US" sz="2800" dirty="0"/>
          </a:p>
          <a:p>
            <a:pPr eaLnBrk="1" hangingPunct="1"/>
            <a:r>
              <a:rPr lang="zh-CN" altLang="en-US" sz="2800" dirty="0">
                <a:solidFill>
                  <a:srgbClr val="0000FF"/>
                </a:solidFill>
              </a:rPr>
              <a:t>1.</a:t>
            </a:r>
            <a:r>
              <a:rPr lang="zh-CN" altLang="en-US" sz="2800" dirty="0"/>
              <a:t>(a)2          (b) 4           (c) 6</a:t>
            </a:r>
            <a:endParaRPr lang="zh-CN" altLang="en-US" sz="2800" dirty="0"/>
          </a:p>
          <a:p>
            <a:pPr eaLnBrk="1" hangingPunct="1"/>
            <a:r>
              <a:rPr lang="zh-CN" altLang="en-US" sz="2800" dirty="0">
                <a:solidFill>
                  <a:srgbClr val="0000FF"/>
                </a:solidFill>
              </a:rPr>
              <a:t>2.</a:t>
            </a:r>
            <a:r>
              <a:rPr lang="zh-CN" altLang="en-US" sz="2800" dirty="0"/>
              <a:t>(a)6          (b) 4           (c) 7      (d) 2      (e) 1</a:t>
            </a:r>
            <a:endParaRPr lang="zh-CN" altLang="en-US" sz="2800" dirty="0"/>
          </a:p>
          <a:p>
            <a:pPr eaLnBrk="1" hangingPunct="1"/>
            <a:r>
              <a:rPr lang="zh-CN" altLang="en-US" sz="2800" dirty="0">
                <a:solidFill>
                  <a:srgbClr val="0000FF"/>
                </a:solidFill>
              </a:rPr>
              <a:t>3.</a:t>
            </a:r>
            <a:r>
              <a:rPr lang="zh-CN" altLang="en-US" sz="2800" dirty="0"/>
              <a:t>(a) 4         (b) 2           (c) 5      (d) 7      (e) 6</a:t>
            </a:r>
            <a:endParaRPr lang="zh-CN" altLang="en-US" sz="2800" dirty="0"/>
          </a:p>
          <a:p>
            <a:pPr eaLnBrk="1" hangingPunct="1"/>
            <a:r>
              <a:rPr lang="zh-CN" altLang="en-US" sz="2800" dirty="0">
                <a:solidFill>
                  <a:srgbClr val="0000FF"/>
                </a:solidFill>
              </a:rPr>
              <a:t>4.</a:t>
            </a:r>
            <a:r>
              <a:rPr lang="zh-CN" altLang="en-US" sz="2800" dirty="0"/>
              <a:t>(a) 4         (b) 6           (c) 2      (d) 1</a:t>
            </a:r>
            <a:endParaRPr lang="zh-CN" altLang="en-US" sz="2800" dirty="0"/>
          </a:p>
          <a:p>
            <a:pPr eaLnBrk="1" hangingPunct="1"/>
            <a:r>
              <a:rPr lang="zh-CN" altLang="en-US" sz="2800" dirty="0">
                <a:solidFill>
                  <a:srgbClr val="0000FF"/>
                </a:solidFill>
              </a:rPr>
              <a:t>5.</a:t>
            </a:r>
            <a:r>
              <a:rPr lang="zh-CN" altLang="en-US" sz="2800" dirty="0"/>
              <a:t>(a) 6         (b) 4           (c) 3      (d) 5</a:t>
            </a:r>
            <a:endParaRPr lang="zh-CN" altLang="en-US" sz="2800" dirty="0"/>
          </a:p>
          <a:p>
            <a:pPr eaLnBrk="1" hangingPunct="1"/>
            <a:r>
              <a:rPr lang="zh-CN" altLang="en-US" sz="2800" dirty="0">
                <a:solidFill>
                  <a:srgbClr val="0000FF"/>
                </a:solidFill>
              </a:rPr>
              <a:t>6.</a:t>
            </a:r>
            <a:r>
              <a:rPr lang="zh-CN" altLang="en-US" sz="2800" dirty="0"/>
              <a:t>(a) 6         (b) 4           (c) 2</a:t>
            </a:r>
            <a:endParaRPr lang="zh-CN" altLang="en-US" sz="2800" dirty="0"/>
          </a:p>
          <a:p>
            <a:pPr eaLnBrk="1" hangingPunct="1"/>
            <a:r>
              <a:rPr lang="zh-CN" altLang="en-US" sz="2800" dirty="0">
                <a:solidFill>
                  <a:srgbClr val="0000FF"/>
                </a:solidFill>
              </a:rPr>
              <a:t>7.</a:t>
            </a:r>
            <a:r>
              <a:rPr lang="zh-CN" altLang="en-US" sz="2800" dirty="0"/>
              <a:t>(a) 6         (b) 2           (c) 4</a:t>
            </a:r>
            <a:endParaRPr lang="zh-CN" altLang="en-US" sz="2800" dirty="0"/>
          </a:p>
          <a:p>
            <a:pPr eaLnBrk="1" hangingPunct="1"/>
            <a:r>
              <a:rPr lang="zh-CN" altLang="en-US" sz="2800" dirty="0">
                <a:solidFill>
                  <a:srgbClr val="0000FF"/>
                </a:solidFill>
              </a:rPr>
              <a:t>8.</a:t>
            </a:r>
            <a:r>
              <a:rPr lang="zh-CN" altLang="en-US" sz="2800" dirty="0"/>
              <a:t>(a) 6         (b) 7           (c) 5      (d) 4      (e) 3          (f) 2             (g) 1</a:t>
            </a:r>
            <a:endParaRPr lang="zh-CN" altLang="en-US" sz="2800" dirty="0"/>
          </a:p>
          <a:p>
            <a:pPr eaLnBrk="1" hangingPunct="1"/>
            <a:r>
              <a:rPr lang="zh-CN" altLang="en-US" sz="2800" dirty="0">
                <a:solidFill>
                  <a:srgbClr val="0000FF"/>
                </a:solidFill>
              </a:rPr>
              <a:t>9.</a:t>
            </a:r>
            <a:r>
              <a:rPr lang="zh-CN" altLang="en-US" sz="2800" dirty="0"/>
              <a:t>(a) 7         (b) 6           (c) 4      (d) 2      (e) 1</a:t>
            </a:r>
            <a:endParaRPr lang="zh-CN" altLang="en-US" sz="2800" dirty="0"/>
          </a:p>
          <a:p>
            <a:pPr eaLnBrk="1" hangingPunct="1"/>
            <a:r>
              <a:rPr lang="zh-CN" altLang="en-US" sz="2800" dirty="0">
                <a:solidFill>
                  <a:srgbClr val="0000FF"/>
                </a:solidFill>
              </a:rPr>
              <a:t>10.</a:t>
            </a:r>
            <a:r>
              <a:rPr lang="zh-CN" altLang="en-US" sz="2800" dirty="0"/>
              <a:t>(a) 4       (b) 2           (c) 3      (d) 5      (e) 6 (f) </a:t>
            </a:r>
            <a:r>
              <a:rPr lang="zh-CN" altLang="en-US" sz="2800" dirty="0" smtClean="0"/>
              <a:t>1</a:t>
            </a:r>
            <a:endParaRPr lang="zh-CN" altLang="en-US" sz="28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9154"/>
                                        </p:tgtEl>
                                        <p:attrNameLst>
                                          <p:attrName>style.visibility</p:attrName>
                                        </p:attrNameLst>
                                      </p:cBhvr>
                                      <p:to>
                                        <p:strVal val="visible"/>
                                      </p:to>
                                    </p:set>
                                    <p:animEffect transition="in" filter="wipe(down)">
                                      <p:cBhvr>
                                        <p:cTn id="7" dur="580">
                                          <p:stCondLst>
                                            <p:cond delay="0"/>
                                          </p:stCondLst>
                                        </p:cTn>
                                        <p:tgtEl>
                                          <p:spTgt spid="49154"/>
                                        </p:tgtEl>
                                      </p:cBhvr>
                                    </p:animEffect>
                                    <p:anim calcmode="lin" valueType="num">
                                      <p:cBhvr>
                                        <p:cTn id="8" dur="1822">
                                          <p:stCondLst>
                                            <p:cond delay="0"/>
                                          </p:stCondLst>
                                        </p:cTn>
                                        <p:tgtEl>
                                          <p:spTgt spid="49154"/>
                                        </p:tgtEl>
                                        <p:attrNameLst>
                                          <p:attrName>ppt_x</p:attrName>
                                        </p:attrNameLst>
                                      </p:cBhvr>
                                      <p:tavLst>
                                        <p:tav tm="0">
                                          <p:val>
                                            <p:strVal val="#ppt_x-0.25"/>
                                          </p:val>
                                        </p:tav>
                                        <p:tav tm="100000">
                                          <p:val>
                                            <p:strVal val="#ppt_x"/>
                                          </p:val>
                                        </p:tav>
                                      </p:tavLst>
                                    </p:anim>
                                    <p:anim calcmode="lin" valueType="num">
                                      <p:cBhvr>
                                        <p:cTn id="9" dur="664">
                                          <p:stCondLst>
                                            <p:cond delay="0"/>
                                          </p:stCondLst>
                                        </p:cTn>
                                        <p:tgtEl>
                                          <p:spTgt spid="49154"/>
                                        </p:tgtEl>
                                        <p:attrNameLst>
                                          <p:attrName>ppt_y</p:attrName>
                                        </p:attrNameLst>
                                      </p:cBhvr>
                                      <p:tavLst>
                                        <p:tav tm="0" fmla="#ppt_y-sin(pi*$)/3">
                                          <p:val>
                                            <p:fltVal val="0.5"/>
                                          </p:val>
                                        </p:tav>
                                        <p:tav tm="100000">
                                          <p:val>
                                            <p:fltVal val="1"/>
                                          </p:val>
                                        </p:tav>
                                      </p:tavLst>
                                    </p:anim>
                                    <p:anim calcmode="lin" valueType="num">
                                      <p:cBhvr>
                                        <p:cTn id="10" dur="664">
                                          <p:stCondLst>
                                            <p:cond delay="664"/>
                                          </p:stCondLst>
                                        </p:cTn>
                                        <p:tgtEl>
                                          <p:spTgt spid="49154"/>
                                        </p:tgtEl>
                                        <p:attrNameLst>
                                          <p:attrName>ppt_y</p:attrName>
                                        </p:attrNameLst>
                                      </p:cBhvr>
                                      <p:tavLst>
                                        <p:tav tm="0" fmla="#ppt_y-sin(pi*$)/9">
                                          <p:val>
                                            <p:fltVal val="0"/>
                                          </p:val>
                                        </p:tav>
                                        <p:tav tm="100000">
                                          <p:val>
                                            <p:fltVal val="1"/>
                                          </p:val>
                                        </p:tav>
                                      </p:tavLst>
                                    </p:anim>
                                    <p:anim calcmode="lin" valueType="num">
                                      <p:cBhvr>
                                        <p:cTn id="11" dur="332">
                                          <p:stCondLst>
                                            <p:cond delay="1324"/>
                                          </p:stCondLst>
                                        </p:cTn>
                                        <p:tgtEl>
                                          <p:spTgt spid="49154"/>
                                        </p:tgtEl>
                                        <p:attrNameLst>
                                          <p:attrName>ppt_y</p:attrName>
                                        </p:attrNameLst>
                                      </p:cBhvr>
                                      <p:tavLst>
                                        <p:tav tm="0" fmla="#ppt_y-sin(pi*$)/27">
                                          <p:val>
                                            <p:fltVal val="0"/>
                                          </p:val>
                                        </p:tav>
                                        <p:tav tm="100000">
                                          <p:val>
                                            <p:fltVal val="1"/>
                                          </p:val>
                                        </p:tav>
                                      </p:tavLst>
                                    </p:anim>
                                    <p:anim calcmode="lin" valueType="num">
                                      <p:cBhvr>
                                        <p:cTn id="12" dur="164">
                                          <p:stCondLst>
                                            <p:cond delay="1656"/>
                                          </p:stCondLst>
                                        </p:cTn>
                                        <p:tgtEl>
                                          <p:spTgt spid="49154"/>
                                        </p:tgtEl>
                                        <p:attrNameLst>
                                          <p:attrName>ppt_y</p:attrName>
                                        </p:attrNameLst>
                                      </p:cBhvr>
                                      <p:tavLst>
                                        <p:tav tm="0" fmla="#ppt_y-sin(pi*$)/81">
                                          <p:val>
                                            <p:fltVal val="0"/>
                                          </p:val>
                                        </p:tav>
                                        <p:tav tm="100000">
                                          <p:val>
                                            <p:fltVal val="1"/>
                                          </p:val>
                                        </p:tav>
                                      </p:tavLst>
                                    </p:anim>
                                    <p:animScale>
                                      <p:cBhvr>
                                        <p:cTn id="13" dur="26">
                                          <p:stCondLst>
                                            <p:cond delay="650"/>
                                          </p:stCondLst>
                                        </p:cTn>
                                        <p:tgtEl>
                                          <p:spTgt spid="49154"/>
                                        </p:tgtEl>
                                      </p:cBhvr>
                                      <p:to x="100000" y="60000"/>
                                    </p:animScale>
                                    <p:animScale>
                                      <p:cBhvr>
                                        <p:cTn id="14" dur="166" decel="50000">
                                          <p:stCondLst>
                                            <p:cond delay="676"/>
                                          </p:stCondLst>
                                        </p:cTn>
                                        <p:tgtEl>
                                          <p:spTgt spid="49154"/>
                                        </p:tgtEl>
                                      </p:cBhvr>
                                      <p:to x="100000" y="100000"/>
                                    </p:animScale>
                                    <p:animScale>
                                      <p:cBhvr>
                                        <p:cTn id="15" dur="26">
                                          <p:stCondLst>
                                            <p:cond delay="1312"/>
                                          </p:stCondLst>
                                        </p:cTn>
                                        <p:tgtEl>
                                          <p:spTgt spid="49154"/>
                                        </p:tgtEl>
                                      </p:cBhvr>
                                      <p:to x="100000" y="80000"/>
                                    </p:animScale>
                                    <p:animScale>
                                      <p:cBhvr>
                                        <p:cTn id="16" dur="166" decel="50000">
                                          <p:stCondLst>
                                            <p:cond delay="1338"/>
                                          </p:stCondLst>
                                        </p:cTn>
                                        <p:tgtEl>
                                          <p:spTgt spid="49154"/>
                                        </p:tgtEl>
                                      </p:cBhvr>
                                      <p:to x="100000" y="100000"/>
                                    </p:animScale>
                                    <p:animScale>
                                      <p:cBhvr>
                                        <p:cTn id="17" dur="26">
                                          <p:stCondLst>
                                            <p:cond delay="1642"/>
                                          </p:stCondLst>
                                        </p:cTn>
                                        <p:tgtEl>
                                          <p:spTgt spid="49154"/>
                                        </p:tgtEl>
                                      </p:cBhvr>
                                      <p:to x="100000" y="90000"/>
                                    </p:animScale>
                                    <p:animScale>
                                      <p:cBhvr>
                                        <p:cTn id="18" dur="166" decel="50000">
                                          <p:stCondLst>
                                            <p:cond delay="1668"/>
                                          </p:stCondLst>
                                        </p:cTn>
                                        <p:tgtEl>
                                          <p:spTgt spid="49154"/>
                                        </p:tgtEl>
                                      </p:cBhvr>
                                      <p:to x="100000" y="100000"/>
                                    </p:animScale>
                                    <p:animScale>
                                      <p:cBhvr>
                                        <p:cTn id="19" dur="26">
                                          <p:stCondLst>
                                            <p:cond delay="1808"/>
                                          </p:stCondLst>
                                        </p:cTn>
                                        <p:tgtEl>
                                          <p:spTgt spid="49154"/>
                                        </p:tgtEl>
                                      </p:cBhvr>
                                      <p:to x="100000" y="95000"/>
                                    </p:animScale>
                                    <p:animScale>
                                      <p:cBhvr>
                                        <p:cTn id="20" dur="166" decel="50000">
                                          <p:stCondLst>
                                            <p:cond delay="1834"/>
                                          </p:stCondLst>
                                        </p:cTn>
                                        <p:tgtEl>
                                          <p:spTgt spid="4915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323850" y="187325"/>
            <a:ext cx="8455025" cy="655320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rgbClr val="FF0000"/>
                </a:solidFill>
                <a:latin typeface="宋体" panose="02010600030101010101" pitchFamily="2" charset="-122"/>
              </a:rPr>
              <a:t>【低於21分：内向的悲观者】</a:t>
            </a:r>
            <a:endParaRPr lang="zh-CN" altLang="en-US" sz="2800" b="1" dirty="0">
              <a:solidFill>
                <a:srgbClr val="FF0000"/>
              </a:solidFill>
              <a:latin typeface="宋体" panose="02010600030101010101" pitchFamily="2" charset="-122"/>
            </a:endParaRPr>
          </a:p>
          <a:p>
            <a:pPr eaLnBrk="1" hangingPunct="1"/>
            <a:r>
              <a:rPr lang="zh-CN" altLang="en-US" sz="2000" b="1" dirty="0">
                <a:latin typeface="宋体" panose="02010600030101010101" pitchFamily="2" charset="-122"/>
              </a:rPr>
              <a:t>    人们认为你是一个害羞的、神经质的、优柔寡断的，是须人照顾、永远要别人为你做决定、不想与任何事或任何人有关。他们认为你是一个杞人忧天者，一个永远看不到存在的问题的人。有些人认为你令人乏味，只有那些深知你的人知道你不是这样的人。</a:t>
            </a:r>
            <a:endParaRPr lang="zh-CN" altLang="en-US" sz="2000" b="1" dirty="0">
              <a:latin typeface="宋体" panose="02010600030101010101" pitchFamily="2" charset="-122"/>
            </a:endParaRPr>
          </a:p>
          <a:p>
            <a:pPr eaLnBrk="1" hangingPunct="1"/>
            <a:endParaRPr lang="zh-CN" altLang="en-US" sz="2000" b="1" dirty="0">
              <a:latin typeface="宋体" panose="02010600030101010101" pitchFamily="2" charset="-122"/>
            </a:endParaRPr>
          </a:p>
          <a:p>
            <a:pPr eaLnBrk="1" hangingPunct="1"/>
            <a:r>
              <a:rPr lang="zh-CN" altLang="en-US" sz="2800" b="1" dirty="0">
                <a:solidFill>
                  <a:srgbClr val="FF0000"/>
                </a:solidFill>
                <a:latin typeface="宋体" panose="02010600030101010101" pitchFamily="2" charset="-122"/>
                <a:sym typeface="Arial" panose="020B0604020202020204" pitchFamily="34" charset="0"/>
              </a:rPr>
              <a:t>【21分到30分：缺乏信心的挑剔者】</a:t>
            </a:r>
            <a:endParaRPr lang="zh-CN" altLang="en-US" sz="2800" b="1" dirty="0">
              <a:solidFill>
                <a:srgbClr val="FF0000"/>
              </a:solidFill>
              <a:latin typeface="宋体" panose="02010600030101010101" pitchFamily="2" charset="-122"/>
              <a:sym typeface="Arial" panose="020B0604020202020204" pitchFamily="34" charset="0"/>
            </a:endParaRPr>
          </a:p>
          <a:p>
            <a:pPr eaLnBrk="1" hangingPunct="1"/>
            <a:r>
              <a:rPr lang="zh-CN" altLang="en-US" sz="2000" b="1" dirty="0">
                <a:latin typeface="宋体" panose="02010600030101010101" pitchFamily="2" charset="-122"/>
              </a:rPr>
              <a:t>    你的朋友认为你勤勉刻苦、很挑剔。他们认为你是一个谨慎的、十分小心的人，一个缓慢而稳定辛勤工作的人。如果你做任何冲动的事或无准备的事，你会令他们大吃一惊。他们认为你会从各个角度仔细地检查一切之后仍经常决定不做。他们认为对你的这种反应一部分是因为你的小心的天性所引起的。</a:t>
            </a:r>
            <a:endParaRPr lang="zh-CN" altLang="en-US" sz="2000" b="1" dirty="0">
              <a:latin typeface="宋体" panose="02010600030101010101" pitchFamily="2" charset="-122"/>
            </a:endParaRPr>
          </a:p>
          <a:p>
            <a:pPr eaLnBrk="1" hangingPunct="1"/>
            <a:endParaRPr lang="zh-CN" altLang="en-US" sz="2000" b="1" dirty="0">
              <a:solidFill>
                <a:srgbClr val="FF0000"/>
              </a:solidFill>
              <a:latin typeface="宋体" panose="02010600030101010101" pitchFamily="2" charset="-122"/>
            </a:endParaRPr>
          </a:p>
          <a:p>
            <a:pPr eaLnBrk="1" hangingPunct="1"/>
            <a:r>
              <a:rPr lang="zh-CN" altLang="en-US" sz="2800" b="1" dirty="0">
                <a:solidFill>
                  <a:srgbClr val="FF0000"/>
                </a:solidFill>
                <a:latin typeface="宋体" panose="02010600030101010101" pitchFamily="2" charset="-122"/>
                <a:sym typeface="Arial" panose="020B0604020202020204" pitchFamily="34" charset="0"/>
              </a:rPr>
              <a:t>【31分到40分：以牙还牙的自我保护者】</a:t>
            </a:r>
            <a:endParaRPr lang="zh-CN" altLang="en-US" sz="2800" b="1" dirty="0">
              <a:solidFill>
                <a:srgbClr val="FF0000"/>
              </a:solidFill>
              <a:latin typeface="宋体" panose="02010600030101010101" pitchFamily="2" charset="-122"/>
              <a:sym typeface="Arial" panose="020B0604020202020204" pitchFamily="34" charset="0"/>
            </a:endParaRPr>
          </a:p>
          <a:p>
            <a:pPr eaLnBrk="1" hangingPunct="1"/>
            <a:r>
              <a:rPr lang="zh-CN" altLang="en-US" sz="2000" b="1" dirty="0">
                <a:latin typeface="宋体" panose="02010600030101010101" pitchFamily="2" charset="-122"/>
              </a:rPr>
              <a:t>    别人认为你是一个明智、谨慎、注重实效的人。也认为你是一个伶俐、有天赋有才干且谦虚的人。你不会很快、很容易和人成为朋友，但是是一个对朋友非常忠诚的人，同时要求朋友对你也有忠诚的回报。那些真正有机会了解你的人会知道要动摇你对朋友的信任是很难的，但相等的，一旦这信任被破坏，会使你很难熬过。</a:t>
            </a:r>
            <a:endParaRPr lang="zh-CN" altLang="en-US" sz="2000" b="1" dirty="0">
              <a:latin typeface="宋体" panose="02010600030101010101" pitchFamily="2" charset="-122"/>
            </a:endParaRPr>
          </a:p>
          <a:p>
            <a:pPr eaLnBrk="1" hangingPunct="1"/>
            <a:r>
              <a:rPr lang="zh-CN" altLang="en-US" sz="2000" b="1" dirty="0">
                <a:latin typeface="宋体" panose="02010600030101010101" pitchFamily="2" charset="-122"/>
              </a:rPr>
              <a:t>   </a:t>
            </a:r>
            <a:endParaRPr lang="zh-CN" altLang="en-US" sz="2000" b="1" dirty="0">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wipe(down)">
                                      <p:cBhvr>
                                        <p:cTn id="7" dur="500"/>
                                        <p:tgtEl>
                                          <p:spTgt spid="50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bldLvl="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466725" y="404813"/>
            <a:ext cx="8212138" cy="6065837"/>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rgbClr val="FF0000"/>
                </a:solidFill>
                <a:latin typeface="宋体" panose="02010600030101010101" pitchFamily="2" charset="-122"/>
              </a:rPr>
              <a:t>【41分到50分：平衡的中道】</a:t>
            </a:r>
            <a:endParaRPr lang="zh-CN" altLang="en-US" sz="2800" b="1" dirty="0">
              <a:solidFill>
                <a:srgbClr val="FF0000"/>
              </a:solidFill>
              <a:latin typeface="宋体" panose="02010600030101010101" pitchFamily="2" charset="-122"/>
            </a:endParaRPr>
          </a:p>
          <a:p>
            <a:pPr eaLnBrk="1" hangingPunct="1"/>
            <a:r>
              <a:rPr lang="zh-CN" altLang="en-US" sz="2000" b="1" dirty="0">
                <a:latin typeface="宋体" panose="02010600030101010101" pitchFamily="2" charset="-122"/>
              </a:rPr>
              <a:t>    别人认为你是一个新鲜的、有活力的、有魅力的、好玩的、讲究实际的、而永远有趣的人；一个经常是群众注意力的焦点，但是你是一个足够平衡的人，不至於因此而昏了头。他们也认为你亲切、和蔼、体贴、能谅解人；一个永远会使人高兴起来并会帮助别人的人。</a:t>
            </a:r>
            <a:endParaRPr lang="zh-CN" altLang="en-US" sz="2000" b="1" dirty="0">
              <a:latin typeface="宋体" panose="02010600030101010101" pitchFamily="2" charset="-122"/>
            </a:endParaRPr>
          </a:p>
          <a:p>
            <a:pPr eaLnBrk="1" hangingPunct="1"/>
            <a:endParaRPr lang="zh-CN" altLang="en-US" sz="2000" b="1" dirty="0">
              <a:latin typeface="宋体" panose="02010600030101010101" pitchFamily="2" charset="-122"/>
            </a:endParaRPr>
          </a:p>
          <a:p>
            <a:pPr eaLnBrk="1" hangingPunct="1"/>
            <a:r>
              <a:rPr lang="zh-CN" altLang="en-US" sz="2800" b="1" dirty="0">
                <a:solidFill>
                  <a:srgbClr val="FF0000"/>
                </a:solidFill>
                <a:latin typeface="宋体" panose="02010600030101010101" pitchFamily="2" charset="-122"/>
              </a:rPr>
              <a:t>【51分到60分：吸引人的冒险家】</a:t>
            </a:r>
            <a:endParaRPr lang="zh-CN" altLang="en-US" sz="2800" b="1" dirty="0">
              <a:solidFill>
                <a:srgbClr val="FF0000"/>
              </a:solidFill>
              <a:latin typeface="宋体" panose="02010600030101010101" pitchFamily="2" charset="-122"/>
            </a:endParaRPr>
          </a:p>
          <a:p>
            <a:pPr eaLnBrk="1" hangingPunct="1"/>
            <a:r>
              <a:rPr lang="zh-CN" altLang="en-US" sz="2000" b="1" dirty="0">
                <a:latin typeface="宋体" panose="02010600030101010101" pitchFamily="2" charset="-122"/>
              </a:rPr>
              <a:t>    别人认为你是一个令人兴奋的、高度活泼的、相当易冲动的个性；你是一个天生的领袖、一个做决定会很快的人，虽然你的决定不总是对的。他们认为你是大胆的和冒险的，会愿意试做任何事至少一次；是一个愿意尝试机会而欣赏冒险的人。因为你散发的刺激，他们喜欢跟你在一起。</a:t>
            </a:r>
            <a:endParaRPr lang="zh-CN" altLang="en-US" sz="2000" b="1" dirty="0">
              <a:latin typeface="宋体" panose="02010600030101010101" pitchFamily="2" charset="-122"/>
            </a:endParaRPr>
          </a:p>
          <a:p>
            <a:pPr eaLnBrk="1" hangingPunct="1"/>
            <a:endParaRPr lang="zh-CN" altLang="en-US" sz="2800" b="1" dirty="0">
              <a:solidFill>
                <a:srgbClr val="FF0000"/>
              </a:solidFill>
              <a:latin typeface="宋体" panose="02010600030101010101" pitchFamily="2" charset="-122"/>
            </a:endParaRPr>
          </a:p>
          <a:p>
            <a:pPr eaLnBrk="1" hangingPunct="1"/>
            <a:r>
              <a:rPr lang="zh-CN" altLang="en-US" sz="2800" b="1" dirty="0">
                <a:solidFill>
                  <a:srgbClr val="FF0000"/>
                </a:solidFill>
                <a:latin typeface="宋体" panose="02010600030101010101" pitchFamily="2" charset="-122"/>
              </a:rPr>
              <a:t>【60分以上：傲慢的孤独者】</a:t>
            </a:r>
            <a:endParaRPr lang="zh-CN" altLang="en-US" sz="2800" b="1" dirty="0">
              <a:solidFill>
                <a:srgbClr val="FF0000"/>
              </a:solidFill>
              <a:latin typeface="宋体" panose="02010600030101010101" pitchFamily="2" charset="-122"/>
            </a:endParaRPr>
          </a:p>
          <a:p>
            <a:pPr eaLnBrk="1" hangingPunct="1"/>
            <a:r>
              <a:rPr lang="zh-CN" altLang="en-US" sz="2000" b="1" dirty="0">
                <a:latin typeface="宋体" panose="02010600030101010101" pitchFamily="2" charset="-122"/>
              </a:rPr>
              <a:t>别人认为对你必须「小心处理」。在别人的眼中，你是自负的、自我中心的、是个极端有支配欲、统治欲的。别人可能钦佩你，希望能多像你一点，但不会永远相信你，会对与你更深入的来往有所踌躇及犹豫.世界本来就是层层嵌套，周而复始；不以任何的意志而改变。</a:t>
            </a:r>
            <a:endParaRPr lang="zh-CN" altLang="en-US" sz="2000" b="1" dirty="0">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1202"/>
                                        </p:tgtEl>
                                        <p:attrNameLst>
                                          <p:attrName>style.visibility</p:attrName>
                                        </p:attrNameLst>
                                      </p:cBhvr>
                                      <p:to>
                                        <p:strVal val="visible"/>
                                      </p:to>
                                    </p:set>
                                    <p:animEffect transition="in" filter="strips(downLeft)">
                                      <p:cBhvr>
                                        <p:cTn id="7" dur="500"/>
                                        <p:tgtEl>
                                          <p:spTgt spid="51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bldLvl="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ctrTitle"/>
          </p:nvPr>
        </p:nvSpPr>
        <p:spPr>
          <a:xfrm>
            <a:off x="685800" y="2178050"/>
            <a:ext cx="7772400" cy="1250950"/>
          </a:xfrm>
        </p:spPr>
        <p:txBody>
          <a:bodyPr/>
          <a:lstStyle/>
          <a:p>
            <a:r>
              <a:rPr lang="zh-CN" altLang="en-US" sz="8800" smtClean="0"/>
              <a:t>GAME</a:t>
            </a:r>
            <a:endParaRPr lang="zh-CN" altLang="en-US" sz="8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wipe(down)">
                                      <p:cBhvr>
                                        <p:cTn id="7" dur="500"/>
                                        <p:tgtEl>
                                          <p:spTgt spid="52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682625" y="1557338"/>
            <a:ext cx="7777163" cy="460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b="1" u="sng" dirty="0">
                <a:solidFill>
                  <a:srgbClr val="FF0000"/>
                </a:solidFill>
              </a:rPr>
              <a:t>正话反说</a:t>
            </a:r>
            <a:endParaRPr lang="zh-CN" altLang="en-US" sz="4000" b="1" u="sng" dirty="0">
              <a:solidFill>
                <a:srgbClr val="FF0000"/>
              </a:solidFill>
            </a:endParaRPr>
          </a:p>
          <a:p>
            <a:pPr eaLnBrk="1" hangingPunct="1"/>
            <a:r>
              <a:rPr lang="zh-CN" altLang="en-US" sz="3200" b="1" i="1" dirty="0"/>
              <a:t>选几个口齿伶俐的人参加游戏，主持人要事先准备好一些词语。主持人说一个词语，要参加游戏的人反着说一遍，比如“新年好”，游戏者要立刻说出“好年新”，说错或者猛住的人即被淘汰。从三个字开始说起，第二轮四个字，第三轮五个字，以此类推，估计到五个字以上的时候游戏者就所剩无几了。</a:t>
            </a:r>
            <a:endParaRPr lang="zh-CN" altLang="en-US" sz="3200" b="1" i="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wipe(down)">
                                      <p:cBhvr>
                                        <p:cTn id="7" dur="580">
                                          <p:stCondLst>
                                            <p:cond delay="0"/>
                                          </p:stCondLst>
                                        </p:cTn>
                                        <p:tgtEl>
                                          <p:spTgt spid="53250"/>
                                        </p:tgtEl>
                                      </p:cBhvr>
                                    </p:animEffect>
                                    <p:anim calcmode="lin" valueType="num">
                                      <p:cBhvr>
                                        <p:cTn id="8" dur="1822">
                                          <p:stCondLst>
                                            <p:cond delay="0"/>
                                          </p:stCondLst>
                                        </p:cTn>
                                        <p:tgtEl>
                                          <p:spTgt spid="53250"/>
                                        </p:tgtEl>
                                        <p:attrNameLst>
                                          <p:attrName>ppt_x</p:attrName>
                                        </p:attrNameLst>
                                      </p:cBhvr>
                                      <p:tavLst>
                                        <p:tav tm="0">
                                          <p:val>
                                            <p:strVal val="#ppt_x-0.25"/>
                                          </p:val>
                                        </p:tav>
                                        <p:tav tm="100000">
                                          <p:val>
                                            <p:strVal val="#ppt_x"/>
                                          </p:val>
                                        </p:tav>
                                      </p:tavLst>
                                    </p:anim>
                                    <p:anim calcmode="lin" valueType="num">
                                      <p:cBhvr>
                                        <p:cTn id="9" dur="664">
                                          <p:stCondLst>
                                            <p:cond delay="0"/>
                                          </p:stCondLst>
                                        </p:cTn>
                                        <p:tgtEl>
                                          <p:spTgt spid="53250"/>
                                        </p:tgtEl>
                                        <p:attrNameLst>
                                          <p:attrName>ppt_y</p:attrName>
                                        </p:attrNameLst>
                                      </p:cBhvr>
                                      <p:tavLst>
                                        <p:tav tm="0" fmla="#ppt_y-sin(pi*$)/3">
                                          <p:val>
                                            <p:fltVal val="0.5"/>
                                          </p:val>
                                        </p:tav>
                                        <p:tav tm="100000">
                                          <p:val>
                                            <p:fltVal val="1"/>
                                          </p:val>
                                        </p:tav>
                                      </p:tavLst>
                                    </p:anim>
                                    <p:anim calcmode="lin" valueType="num">
                                      <p:cBhvr>
                                        <p:cTn id="10" dur="664">
                                          <p:stCondLst>
                                            <p:cond delay="664"/>
                                          </p:stCondLst>
                                        </p:cTn>
                                        <p:tgtEl>
                                          <p:spTgt spid="53250"/>
                                        </p:tgtEl>
                                        <p:attrNameLst>
                                          <p:attrName>ppt_y</p:attrName>
                                        </p:attrNameLst>
                                      </p:cBhvr>
                                      <p:tavLst>
                                        <p:tav tm="0" fmla="#ppt_y-sin(pi*$)/9">
                                          <p:val>
                                            <p:fltVal val="0"/>
                                          </p:val>
                                        </p:tav>
                                        <p:tav tm="100000">
                                          <p:val>
                                            <p:fltVal val="1"/>
                                          </p:val>
                                        </p:tav>
                                      </p:tavLst>
                                    </p:anim>
                                    <p:anim calcmode="lin" valueType="num">
                                      <p:cBhvr>
                                        <p:cTn id="11" dur="332">
                                          <p:stCondLst>
                                            <p:cond delay="1324"/>
                                          </p:stCondLst>
                                        </p:cTn>
                                        <p:tgtEl>
                                          <p:spTgt spid="53250"/>
                                        </p:tgtEl>
                                        <p:attrNameLst>
                                          <p:attrName>ppt_y</p:attrName>
                                        </p:attrNameLst>
                                      </p:cBhvr>
                                      <p:tavLst>
                                        <p:tav tm="0" fmla="#ppt_y-sin(pi*$)/27">
                                          <p:val>
                                            <p:fltVal val="0"/>
                                          </p:val>
                                        </p:tav>
                                        <p:tav tm="100000">
                                          <p:val>
                                            <p:fltVal val="1"/>
                                          </p:val>
                                        </p:tav>
                                      </p:tavLst>
                                    </p:anim>
                                    <p:anim calcmode="lin" valueType="num">
                                      <p:cBhvr>
                                        <p:cTn id="12" dur="164">
                                          <p:stCondLst>
                                            <p:cond delay="1656"/>
                                          </p:stCondLst>
                                        </p:cTn>
                                        <p:tgtEl>
                                          <p:spTgt spid="53250"/>
                                        </p:tgtEl>
                                        <p:attrNameLst>
                                          <p:attrName>ppt_y</p:attrName>
                                        </p:attrNameLst>
                                      </p:cBhvr>
                                      <p:tavLst>
                                        <p:tav tm="0" fmla="#ppt_y-sin(pi*$)/81">
                                          <p:val>
                                            <p:fltVal val="0"/>
                                          </p:val>
                                        </p:tav>
                                        <p:tav tm="100000">
                                          <p:val>
                                            <p:fltVal val="1"/>
                                          </p:val>
                                        </p:tav>
                                      </p:tavLst>
                                    </p:anim>
                                    <p:animScale>
                                      <p:cBhvr>
                                        <p:cTn id="13" dur="26">
                                          <p:stCondLst>
                                            <p:cond delay="650"/>
                                          </p:stCondLst>
                                        </p:cTn>
                                        <p:tgtEl>
                                          <p:spTgt spid="53250"/>
                                        </p:tgtEl>
                                      </p:cBhvr>
                                      <p:to x="100000" y="60000"/>
                                    </p:animScale>
                                    <p:animScale>
                                      <p:cBhvr>
                                        <p:cTn id="14" dur="166" decel="50000">
                                          <p:stCondLst>
                                            <p:cond delay="676"/>
                                          </p:stCondLst>
                                        </p:cTn>
                                        <p:tgtEl>
                                          <p:spTgt spid="53250"/>
                                        </p:tgtEl>
                                      </p:cBhvr>
                                      <p:to x="100000" y="100000"/>
                                    </p:animScale>
                                    <p:animScale>
                                      <p:cBhvr>
                                        <p:cTn id="15" dur="26">
                                          <p:stCondLst>
                                            <p:cond delay="1312"/>
                                          </p:stCondLst>
                                        </p:cTn>
                                        <p:tgtEl>
                                          <p:spTgt spid="53250"/>
                                        </p:tgtEl>
                                      </p:cBhvr>
                                      <p:to x="100000" y="80000"/>
                                    </p:animScale>
                                    <p:animScale>
                                      <p:cBhvr>
                                        <p:cTn id="16" dur="166" decel="50000">
                                          <p:stCondLst>
                                            <p:cond delay="1338"/>
                                          </p:stCondLst>
                                        </p:cTn>
                                        <p:tgtEl>
                                          <p:spTgt spid="53250"/>
                                        </p:tgtEl>
                                      </p:cBhvr>
                                      <p:to x="100000" y="100000"/>
                                    </p:animScale>
                                    <p:animScale>
                                      <p:cBhvr>
                                        <p:cTn id="17" dur="26">
                                          <p:stCondLst>
                                            <p:cond delay="1642"/>
                                          </p:stCondLst>
                                        </p:cTn>
                                        <p:tgtEl>
                                          <p:spTgt spid="53250"/>
                                        </p:tgtEl>
                                      </p:cBhvr>
                                      <p:to x="100000" y="90000"/>
                                    </p:animScale>
                                    <p:animScale>
                                      <p:cBhvr>
                                        <p:cTn id="18" dur="166" decel="50000">
                                          <p:stCondLst>
                                            <p:cond delay="1668"/>
                                          </p:stCondLst>
                                        </p:cTn>
                                        <p:tgtEl>
                                          <p:spTgt spid="53250"/>
                                        </p:tgtEl>
                                      </p:cBhvr>
                                      <p:to x="100000" y="100000"/>
                                    </p:animScale>
                                    <p:animScale>
                                      <p:cBhvr>
                                        <p:cTn id="19" dur="26">
                                          <p:stCondLst>
                                            <p:cond delay="1808"/>
                                          </p:stCondLst>
                                        </p:cTn>
                                        <p:tgtEl>
                                          <p:spTgt spid="53250"/>
                                        </p:tgtEl>
                                      </p:cBhvr>
                                      <p:to x="100000" y="95000"/>
                                    </p:animScale>
                                    <p:animScale>
                                      <p:cBhvr>
                                        <p:cTn id="20" dur="166" decel="50000">
                                          <p:stCondLst>
                                            <p:cond delay="1834"/>
                                          </p:stCondLst>
                                        </p:cTn>
                                        <p:tgtEl>
                                          <p:spTgt spid="5325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bldLvl="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Grp="1" noChangeArrowheads="1"/>
          </p:cNvSpPr>
          <p:nvPr>
            <p:ph idx="1"/>
          </p:nvPr>
        </p:nvSpPr>
        <p:spPr>
          <a:xfrm>
            <a:off x="2411760" y="476672"/>
            <a:ext cx="5616624" cy="5157192"/>
          </a:xfrm>
        </p:spPr>
        <p:txBody>
          <a:bodyPr/>
          <a:lstStyle/>
          <a:p>
            <a:pPr eaLnBrk="1" hangingPunct="1">
              <a:lnSpc>
                <a:spcPct val="90000"/>
              </a:lnSpc>
            </a:pPr>
            <a:r>
              <a:rPr lang="zh-CN" altLang="en-US" sz="2400" dirty="0" smtClean="0">
                <a:solidFill>
                  <a:srgbClr val="FF0000"/>
                </a:solidFill>
                <a:ea typeface="楷体_GB2312" pitchFamily="49" charset="-122"/>
              </a:rPr>
              <a:t>我以青春的名义宣誓：</a:t>
            </a:r>
            <a:endParaRPr lang="zh-CN" altLang="en-US" sz="2400" dirty="0" smtClean="0">
              <a:solidFill>
                <a:srgbClr val="FF0000"/>
              </a:solidFill>
              <a:ea typeface="楷体_GB2312" pitchFamily="49" charset="-122"/>
            </a:endParaRPr>
          </a:p>
          <a:p>
            <a:pPr eaLnBrk="1" hangingPunct="1">
              <a:lnSpc>
                <a:spcPct val="90000"/>
              </a:lnSpc>
            </a:pPr>
            <a:r>
              <a:rPr lang="zh-CN" altLang="en-US" sz="2400" dirty="0" smtClean="0">
                <a:solidFill>
                  <a:srgbClr val="FF0000"/>
                </a:solidFill>
                <a:ea typeface="楷体_GB2312" pitchFamily="49" charset="-122"/>
              </a:rPr>
              <a:t>为了成就父母的微笑，</a:t>
            </a:r>
            <a:endParaRPr lang="zh-CN" altLang="en-US" sz="2400" dirty="0" smtClean="0">
              <a:solidFill>
                <a:srgbClr val="FF0000"/>
              </a:solidFill>
              <a:ea typeface="楷体_GB2312" pitchFamily="49" charset="-122"/>
            </a:endParaRPr>
          </a:p>
          <a:p>
            <a:pPr eaLnBrk="1" hangingPunct="1">
              <a:lnSpc>
                <a:spcPct val="90000"/>
              </a:lnSpc>
            </a:pPr>
            <a:r>
              <a:rPr lang="zh-CN" altLang="en-US" sz="2400" dirty="0" smtClean="0">
                <a:solidFill>
                  <a:srgbClr val="FF0000"/>
                </a:solidFill>
                <a:ea typeface="楷体_GB2312" pitchFamily="49" charset="-122"/>
              </a:rPr>
              <a:t>为了成就祖国的自豪，</a:t>
            </a:r>
            <a:endParaRPr lang="zh-CN" altLang="en-US" sz="2400" dirty="0" smtClean="0">
              <a:solidFill>
                <a:srgbClr val="FF0000"/>
              </a:solidFill>
              <a:ea typeface="楷体_GB2312" pitchFamily="49" charset="-122"/>
            </a:endParaRPr>
          </a:p>
          <a:p>
            <a:pPr eaLnBrk="1" hangingPunct="1">
              <a:lnSpc>
                <a:spcPct val="90000"/>
              </a:lnSpc>
            </a:pPr>
            <a:r>
              <a:rPr lang="zh-CN" altLang="en-US" sz="2400" dirty="0" smtClean="0">
                <a:solidFill>
                  <a:srgbClr val="FF0000"/>
                </a:solidFill>
                <a:ea typeface="楷体_GB2312" pitchFamily="49" charset="-122"/>
              </a:rPr>
              <a:t>再苦再难，坚持到底，</a:t>
            </a:r>
            <a:endParaRPr lang="zh-CN" altLang="en-US" sz="2400" dirty="0" smtClean="0">
              <a:solidFill>
                <a:srgbClr val="FF0000"/>
              </a:solidFill>
              <a:ea typeface="楷体_GB2312" pitchFamily="49" charset="-122"/>
            </a:endParaRPr>
          </a:p>
          <a:p>
            <a:pPr eaLnBrk="1" hangingPunct="1">
              <a:lnSpc>
                <a:spcPct val="90000"/>
              </a:lnSpc>
            </a:pPr>
            <a:r>
              <a:rPr lang="zh-CN" altLang="en-US" sz="2400" dirty="0" smtClean="0">
                <a:solidFill>
                  <a:srgbClr val="FF0000"/>
                </a:solidFill>
                <a:ea typeface="楷体_GB2312" pitchFamily="49" charset="-122"/>
              </a:rPr>
              <a:t>只为感恩，只为报恩。</a:t>
            </a:r>
            <a:endParaRPr lang="zh-CN" altLang="en-US" sz="2400" dirty="0" smtClean="0">
              <a:solidFill>
                <a:srgbClr val="FF0000"/>
              </a:solidFill>
              <a:ea typeface="楷体_GB2312" pitchFamily="49" charset="-122"/>
            </a:endParaRPr>
          </a:p>
          <a:p>
            <a:pPr eaLnBrk="1" hangingPunct="1">
              <a:lnSpc>
                <a:spcPct val="90000"/>
              </a:lnSpc>
            </a:pPr>
            <a:r>
              <a:rPr lang="zh-CN" altLang="en-US" sz="2400" dirty="0" smtClean="0">
                <a:solidFill>
                  <a:srgbClr val="FF0000"/>
                </a:solidFill>
                <a:ea typeface="楷体_GB2312" pitchFamily="49" charset="-122"/>
              </a:rPr>
              <a:t>我</a:t>
            </a:r>
            <a:r>
              <a:rPr lang="en-US" altLang="zh-CN" sz="2400" dirty="0" smtClean="0">
                <a:solidFill>
                  <a:srgbClr val="FF0000"/>
                </a:solidFill>
                <a:ea typeface="楷体_GB2312" pitchFamily="49" charset="-122"/>
              </a:rPr>
              <a:t>—</a:t>
            </a:r>
            <a:r>
              <a:rPr lang="zh-CN" altLang="en-US" sz="2400" dirty="0" smtClean="0">
                <a:solidFill>
                  <a:srgbClr val="FF0000"/>
                </a:solidFill>
                <a:ea typeface="楷体_GB2312" pitchFamily="49" charset="-122"/>
              </a:rPr>
              <a:t>青春年少</a:t>
            </a:r>
            <a:r>
              <a:rPr lang="en-US" altLang="zh-CN" sz="2400" dirty="0" smtClean="0">
                <a:solidFill>
                  <a:srgbClr val="FF0000"/>
                </a:solidFill>
                <a:ea typeface="楷体_GB2312" pitchFamily="49" charset="-122"/>
              </a:rPr>
              <a:t>.</a:t>
            </a:r>
            <a:endParaRPr lang="en-US" altLang="zh-CN" sz="2400" dirty="0" smtClean="0">
              <a:solidFill>
                <a:srgbClr val="FF0000"/>
              </a:solidFill>
              <a:ea typeface="楷体_GB2312" pitchFamily="49" charset="-122"/>
            </a:endParaRPr>
          </a:p>
          <a:p>
            <a:pPr eaLnBrk="1" hangingPunct="1">
              <a:lnSpc>
                <a:spcPct val="90000"/>
              </a:lnSpc>
            </a:pPr>
            <a:r>
              <a:rPr lang="zh-CN" altLang="en-US" sz="2400" dirty="0" smtClean="0">
                <a:solidFill>
                  <a:srgbClr val="FF0000"/>
                </a:solidFill>
                <a:ea typeface="楷体_GB2312" pitchFamily="49" charset="-122"/>
              </a:rPr>
              <a:t>心藏冲天情豪。</a:t>
            </a:r>
            <a:endParaRPr lang="zh-CN" altLang="en-US" sz="2400" dirty="0" smtClean="0">
              <a:solidFill>
                <a:srgbClr val="FF0000"/>
              </a:solidFill>
              <a:ea typeface="楷体_GB2312" pitchFamily="49" charset="-122"/>
            </a:endParaRPr>
          </a:p>
          <a:p>
            <a:pPr eaLnBrk="1" hangingPunct="1">
              <a:lnSpc>
                <a:spcPct val="90000"/>
              </a:lnSpc>
            </a:pPr>
            <a:r>
              <a:rPr lang="zh-CN" altLang="en-US" sz="2400" dirty="0" smtClean="0">
                <a:solidFill>
                  <a:srgbClr val="FF0000"/>
                </a:solidFill>
                <a:ea typeface="楷体_GB2312" pitchFamily="49" charset="-122"/>
              </a:rPr>
              <a:t>坎坷迷茫皆不怕，</a:t>
            </a:r>
            <a:endParaRPr lang="zh-CN" altLang="en-US" sz="2400" dirty="0" smtClean="0">
              <a:solidFill>
                <a:srgbClr val="FF0000"/>
              </a:solidFill>
              <a:ea typeface="楷体_GB2312" pitchFamily="49" charset="-122"/>
            </a:endParaRPr>
          </a:p>
          <a:p>
            <a:pPr eaLnBrk="1" hangingPunct="1">
              <a:lnSpc>
                <a:spcPct val="90000"/>
              </a:lnSpc>
            </a:pPr>
            <a:r>
              <a:rPr lang="zh-CN" altLang="en-US" sz="2400" dirty="0" smtClean="0">
                <a:solidFill>
                  <a:srgbClr val="FF0000"/>
                </a:solidFill>
                <a:ea typeface="楷体_GB2312" pitchFamily="49" charset="-122"/>
              </a:rPr>
              <a:t>美好未来汗水烧。</a:t>
            </a:r>
            <a:endParaRPr lang="zh-CN" altLang="en-US" sz="2400" dirty="0" smtClean="0">
              <a:solidFill>
                <a:srgbClr val="FF0000"/>
              </a:solidFill>
              <a:ea typeface="楷体_GB2312" pitchFamily="49" charset="-122"/>
            </a:endParaRPr>
          </a:p>
          <a:p>
            <a:pPr eaLnBrk="1" hangingPunct="1">
              <a:lnSpc>
                <a:spcPct val="90000"/>
              </a:lnSpc>
            </a:pPr>
            <a:r>
              <a:rPr lang="zh-CN" altLang="en-US" sz="2400" dirty="0" smtClean="0">
                <a:solidFill>
                  <a:srgbClr val="FF0000"/>
                </a:solidFill>
                <a:ea typeface="楷体_GB2312" pitchFamily="49" charset="-122"/>
              </a:rPr>
              <a:t>我们将牢记党的叮嘱，</a:t>
            </a:r>
            <a:endParaRPr lang="zh-CN" altLang="en-US" sz="2400" dirty="0" smtClean="0">
              <a:solidFill>
                <a:srgbClr val="FF0000"/>
              </a:solidFill>
              <a:ea typeface="楷体_GB2312" pitchFamily="49" charset="-122"/>
            </a:endParaRPr>
          </a:p>
          <a:p>
            <a:pPr eaLnBrk="1" hangingPunct="1">
              <a:lnSpc>
                <a:spcPct val="90000"/>
              </a:lnSpc>
            </a:pPr>
            <a:r>
              <a:rPr lang="zh-CN" altLang="en-US" sz="2400" dirty="0" smtClean="0">
                <a:solidFill>
                  <a:srgbClr val="FF0000"/>
                </a:solidFill>
                <a:ea typeface="楷体_GB2312" pitchFamily="49" charset="-122"/>
              </a:rPr>
              <a:t>化感恩为刻苦。</a:t>
            </a:r>
            <a:endParaRPr lang="zh-CN" altLang="en-US" sz="2400" dirty="0" smtClean="0">
              <a:solidFill>
                <a:srgbClr val="FF0000"/>
              </a:solidFill>
              <a:ea typeface="楷体_GB2312" pitchFamily="49" charset="-122"/>
            </a:endParaRPr>
          </a:p>
          <a:p>
            <a:pPr eaLnBrk="1" hangingPunct="1">
              <a:lnSpc>
                <a:spcPct val="90000"/>
              </a:lnSpc>
            </a:pPr>
            <a:r>
              <a:rPr lang="zh-CN" altLang="en-US" sz="2400" dirty="0" smtClean="0">
                <a:solidFill>
                  <a:srgbClr val="FF0000"/>
                </a:solidFill>
                <a:ea typeface="楷体_GB2312" pitchFamily="49" charset="-122"/>
              </a:rPr>
              <a:t>全力以赴，全力以赴，全力以赴</a:t>
            </a:r>
            <a:endParaRPr lang="zh-CN" altLang="en-US" sz="2400" dirty="0" smtClean="0">
              <a:solidFill>
                <a:srgbClr val="FF0000"/>
              </a:solidFill>
              <a:ea typeface="楷体_GB2312" pitchFamily="49"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3"/>
          <p:cNvSpPr>
            <a:spLocks noGrp="1" noChangeArrowheads="1"/>
          </p:cNvSpPr>
          <p:nvPr>
            <p:ph idx="1"/>
          </p:nvPr>
        </p:nvSpPr>
        <p:spPr/>
        <p:txBody>
          <a:bodyPr/>
          <a:lstStyle/>
          <a:p>
            <a:pPr eaLnBrk="1" hangingPunct="1"/>
            <a:r>
              <a:rPr lang="zh-CN" altLang="en-US" dirty="0" smtClean="0"/>
              <a:t>倡导富强、民主、文明、和谐，倡导自由、平等、公正、法治，倡导爱国、敬业、诚信、友善，积极培育社会主义核心价值观 </a:t>
            </a:r>
            <a:endParaRPr lang="zh-CN" alt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WordArt 2" descr="water"/>
          <p:cNvSpPr>
            <a:spLocks noChangeArrowheads="1" noChangeShapeType="1"/>
          </p:cNvSpPr>
          <p:nvPr/>
        </p:nvSpPr>
        <p:spPr bwMode="auto">
          <a:xfrm>
            <a:off x="4008715" y="4293096"/>
            <a:ext cx="4681537" cy="1439168"/>
          </a:xfrm>
          <a:prstGeom prst="rect">
            <a:avLst/>
          </a:prstGeom>
        </p:spPr>
        <p:txBody>
          <a:bodyPr wrap="none" fromWordArt="1">
            <a:prstTxWarp prst="textPlain">
              <a:avLst>
                <a:gd name="adj" fmla="val 50000"/>
              </a:avLst>
            </a:prstTxWarp>
          </a:bodyPr>
          <a:lstStyle/>
          <a:p>
            <a:pPr algn="ctr"/>
            <a:r>
              <a:rPr lang="zh-CN" altLang="en-US" sz="5400" b="1" kern="10" dirty="0">
                <a:ln w="9525">
                  <a:solidFill>
                    <a:srgbClr val="006600"/>
                  </a:solidFill>
                  <a:round/>
                </a:ln>
                <a:blipFill dpi="0" rotWithShape="0">
                  <a:blip r:embed="rId1"/>
                  <a:srcRect/>
                  <a:tile tx="0" ty="0" sx="100000" sy="100000" flip="none" algn="tl"/>
                </a:blip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何为价值观？</a:t>
            </a:r>
            <a:endParaRPr lang="zh-CN" altLang="en-US" sz="5400" b="1" kern="10" dirty="0">
              <a:ln w="9525">
                <a:solidFill>
                  <a:srgbClr val="006600"/>
                </a:solidFill>
                <a:round/>
              </a:ln>
              <a:blipFill dpi="0" rotWithShape="0">
                <a:blip r:embed="rId1"/>
                <a:srcRect/>
                <a:tile tx="0" ty="0" sx="100000" sy="100000" flip="none" algn="tl"/>
              </a:blip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diamond(in)">
                                      <p:cBhvr>
                                        <p:cTn id="7" dur="1000"/>
                                        <p:tgtEl>
                                          <p:spTgt spid="3789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grpId="1" nodeType="clickEffect">
                                  <p:stCondLst>
                                    <p:cond delay="0"/>
                                  </p:stCondLst>
                                  <p:childTnLst>
                                    <p:animRot by="21600000">
                                      <p:cBhvr>
                                        <p:cTn id="11" dur="2000" fill="hold"/>
                                        <p:tgtEl>
                                          <p:spTgt spid="3789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nimBg="1"/>
      <p:bldP spid="37890"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WordArt 4"/>
          <p:cNvSpPr>
            <a:spLocks noChangeArrowheads="1" noChangeShapeType="1"/>
          </p:cNvSpPr>
          <p:nvPr/>
        </p:nvSpPr>
        <p:spPr bwMode="auto">
          <a:xfrm>
            <a:off x="1475656" y="1628800"/>
            <a:ext cx="5203825" cy="1318419"/>
          </a:xfrm>
          <a:prstGeom prst="rect">
            <a:avLst/>
          </a:prstGeom>
        </p:spPr>
        <p:txBody>
          <a:bodyPr wrap="none" fromWordArt="1">
            <a:prstTxWarp prst="textCascadeUp">
              <a:avLst>
                <a:gd name="adj" fmla="val 99292"/>
              </a:avLst>
            </a:prstTxWarp>
            <a:scene3d>
              <a:camera prst="legacyPerspectiveFront">
                <a:rot lat="20519999" lon="1080000" rev="0"/>
              </a:camera>
              <a:lightRig rig="legacyFlat1" dir="r"/>
            </a:scene3d>
            <a:sp3d extrusionH="430200" prstMaterial="legacyMatte">
              <a:extrusionClr>
                <a:srgbClr val="FF6600"/>
              </a:extrusionClr>
            </a:sp3d>
          </a:bodyPr>
          <a:lstStyle/>
          <a:p>
            <a:pPr algn="ctr">
              <a:defRPr/>
            </a:pPr>
            <a:r>
              <a:rPr lang="en-US" altLang="zh-CN" sz="3600" b="1" dirty="0">
                <a:ln w="9525">
                  <a:noFill/>
                  <a:round/>
                </a:ln>
                <a:gradFill rotWithShape="0">
                  <a:gsLst>
                    <a:gs pos="0">
                      <a:srgbClr val="FFE701"/>
                    </a:gs>
                    <a:gs pos="100000">
                      <a:srgbClr val="FE3E02"/>
                    </a:gs>
                  </a:gsLst>
                  <a:lin ang="5400000" scaled="1"/>
                </a:gradFill>
                <a:latin typeface="宋体" panose="02010600030101010101" pitchFamily="2" charset="-122"/>
                <a:ea typeface="宋体" panose="02010600030101010101" pitchFamily="2" charset="-122"/>
              </a:rPr>
              <a:t>THANK YOU</a:t>
            </a:r>
            <a:endParaRPr lang="zh-CN" altLang="en-US" sz="3600" b="1" dirty="0">
              <a:ln w="9525">
                <a:noFill/>
                <a:round/>
              </a:ln>
              <a:gradFill rotWithShape="0">
                <a:gsLst>
                  <a:gs pos="0">
                    <a:srgbClr val="FFE701"/>
                  </a:gs>
                  <a:gs pos="100000">
                    <a:srgbClr val="FE3E02"/>
                  </a:gs>
                </a:gsLst>
                <a:lin ang="5400000" scaled="1"/>
              </a:gra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419872" y="3717032"/>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www.1ppt.com/sucai/</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www.1ppt.com/tubiao/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www.1ppt.com/powerpoint/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范文下载：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www.1ppt.com/fanwen/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www.1ppt.com/jiaoan/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论坛：</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www.1ppt.cn                                     PPT</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www.1ppt.com/kejian/shuxue/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www.1ppt.com/kejian/meishu/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www.1ppt.com/kejian/wuli/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www.1ppt.com/kejian/shengwu/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rPr>
              <a:t>www.1ppt.com/kejian/lishi/        </a:t>
            </a:r>
            <a:endParaRPr kumimoji="0" lang="en-US" altLang="zh-CN" sz="100" b="0" i="0" u="none" strike="noStrike" kern="0" cap="none" spc="0" normalizeH="0" baseline="0" noProof="0" dirty="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8914" name="Rectangle 2"/>
          <p:cNvSpPr>
            <a:spLocks noGrp="1" noChangeArrowheads="1"/>
          </p:cNvSpPr>
          <p:nvPr>
            <p:ph type="ctrTitle"/>
          </p:nvPr>
        </p:nvSpPr>
        <p:spPr>
          <a:xfrm>
            <a:off x="682625" y="0"/>
            <a:ext cx="7772400" cy="4968875"/>
          </a:xfrm>
        </p:spPr>
        <p:txBody>
          <a:bodyPr/>
          <a:lstStyle/>
          <a:p>
            <a:pPr algn="l" eaLnBrk="1" hangingPunct="1"/>
            <a:r>
              <a:rPr lang="zh-CN" altLang="en-US" b="1" dirty="0" smtClean="0">
                <a:solidFill>
                  <a:srgbClr val="FF0000"/>
                </a:solidFill>
                <a:latin typeface="宋体" panose="02010600030101010101" pitchFamily="2" charset="-122"/>
                <a:ea typeface="黑体" panose="02010609060101010101" pitchFamily="49" charset="-122"/>
              </a:rPr>
              <a:t>价值观：</a:t>
            </a:r>
            <a:r>
              <a:rPr lang="zh-CN" altLang="en-US" sz="2400" b="1" dirty="0" smtClean="0">
                <a:latin typeface="宋体" panose="02010600030101010101" pitchFamily="2" charset="-122"/>
                <a:ea typeface="宋体" panose="02010600030101010101" pitchFamily="2" charset="-122"/>
              </a:rPr>
              <a:t>是因为人不同的世界观而产生的不同的对人生的方法论，是人们在认识、评价人生活动所具有的价值属性时所持有的根本观点和看法。 </a:t>
            </a:r>
            <a:br>
              <a:rPr lang="zh-CN" altLang="en-US" sz="2400" b="1" dirty="0" smtClean="0">
                <a:latin typeface="宋体" panose="02010600030101010101" pitchFamily="2" charset="-122"/>
                <a:ea typeface="宋体" panose="02010600030101010101" pitchFamily="2" charset="-122"/>
              </a:rPr>
            </a:br>
            <a:r>
              <a:rPr lang="zh-CN" altLang="en-US" sz="2400" b="1" dirty="0" smtClean="0">
                <a:latin typeface="宋体" panose="02010600030101010101" pitchFamily="2" charset="-122"/>
                <a:ea typeface="宋体" panose="02010600030101010101" pitchFamily="2" charset="-122"/>
              </a:rPr>
              <a:t>    简单的说，人生价值观就是一个人对事，对人，对生活的看法。也有人说，人生观就是“人自己对人生的意义的看法”，主要表现为“人生的目的和意义”。 </a:t>
            </a:r>
            <a:br>
              <a:rPr lang="zh-CN" altLang="en-US" sz="2400" b="1" dirty="0" smtClean="0">
                <a:latin typeface="宋体" panose="02010600030101010101" pitchFamily="2" charset="-122"/>
                <a:ea typeface="宋体" panose="02010600030101010101" pitchFamily="2" charset="-122"/>
              </a:rPr>
            </a:br>
            <a:r>
              <a:rPr lang="zh-CN" altLang="en-US" sz="2400" b="1" dirty="0" smtClean="0">
                <a:latin typeface="宋体" panose="02010600030101010101" pitchFamily="2" charset="-122"/>
                <a:ea typeface="宋体" panose="02010600030101010101" pitchFamily="2" charset="-122"/>
              </a:rPr>
              <a:t>    理智的人，做任何重大事情的决定，基本都是权衡选择的结果，在选择的过程中，什么是重要的，什么是不重要的，什么是不能违反的规则，什么是可以背叛和违反的，这些东西在心目中的位置，构成了价值观。</a:t>
            </a:r>
            <a:r>
              <a:rPr lang="zh-CN" altLang="en-US" sz="2400" dirty="0" smtClean="0">
                <a:latin typeface="宋体" panose="02010600030101010101" pitchFamily="2" charset="-122"/>
                <a:ea typeface="宋体" panose="02010600030101010101" pitchFamily="2" charset="-122"/>
              </a:rPr>
              <a:t> </a:t>
            </a:r>
            <a:endParaRPr lang="zh-CN" altLang="en-US" sz="2400" dirty="0" smtClean="0">
              <a:latin typeface="宋体" panose="02010600030101010101" pitchFamily="2" charset="-122"/>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blinds(horizontal)">
                                      <p:cBhvr>
                                        <p:cTn id="7" dur="500"/>
                                        <p:tgtEl>
                                          <p:spTgt spid="38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7"/>
          <p:cNvSpPr txBox="1">
            <a:spLocks noChangeArrowheads="1"/>
          </p:cNvSpPr>
          <p:nvPr/>
        </p:nvSpPr>
        <p:spPr bwMode="auto">
          <a:xfrm>
            <a:off x="11765" y="980728"/>
            <a:ext cx="914400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800" b="1" dirty="0"/>
          </a:p>
          <a:p>
            <a:pPr eaLnBrk="1" hangingPunct="1"/>
            <a:r>
              <a:rPr lang="zh-CN" altLang="en-US" sz="2800" b="1" dirty="0"/>
              <a:t>    </a:t>
            </a:r>
            <a:r>
              <a:rPr lang="zh-CN" altLang="en-US" sz="2800" b="1" dirty="0">
                <a:solidFill>
                  <a:srgbClr val="0000FF"/>
                </a:solidFill>
              </a:rPr>
              <a:t>社会主义核心价值体系</a:t>
            </a:r>
            <a:endParaRPr lang="zh-CN" altLang="en-US" sz="2800" b="1" dirty="0">
              <a:solidFill>
                <a:srgbClr val="0000FF"/>
              </a:solidFill>
            </a:endParaRPr>
          </a:p>
          <a:p>
            <a:pPr eaLnBrk="1" hangingPunct="1"/>
            <a:r>
              <a:rPr lang="zh-CN" altLang="en-US" sz="2800" b="1" dirty="0">
                <a:solidFill>
                  <a:srgbClr val="0000FF"/>
                </a:solidFill>
              </a:rPr>
              <a:t>            坚持马克思主义指导思想</a:t>
            </a:r>
            <a:endParaRPr lang="zh-CN" altLang="en-US" sz="2800" b="1" dirty="0">
              <a:solidFill>
                <a:srgbClr val="0000FF"/>
              </a:solidFill>
            </a:endParaRPr>
          </a:p>
          <a:p>
            <a:pPr eaLnBrk="1" hangingPunct="1"/>
            <a:r>
              <a:rPr lang="zh-CN" altLang="en-US" sz="2800" b="1" dirty="0">
                <a:solidFill>
                  <a:srgbClr val="0000FF"/>
                </a:solidFill>
              </a:rPr>
              <a:t>            坚持中国特色社会主义共同理想</a:t>
            </a:r>
            <a:endParaRPr lang="zh-CN" altLang="en-US" sz="2800" b="1" dirty="0">
              <a:solidFill>
                <a:srgbClr val="0000FF"/>
              </a:solidFill>
            </a:endParaRPr>
          </a:p>
          <a:p>
            <a:pPr eaLnBrk="1" hangingPunct="1"/>
            <a:r>
              <a:rPr lang="zh-CN" altLang="en-US" sz="2800" b="1" dirty="0">
                <a:solidFill>
                  <a:srgbClr val="0000FF"/>
                </a:solidFill>
              </a:rPr>
              <a:t>            坚持以爱国主义为核心的民族精神和以改革开放为核心的时代精神</a:t>
            </a:r>
            <a:endParaRPr lang="zh-CN" altLang="en-US" sz="2800" b="1" dirty="0">
              <a:solidFill>
                <a:srgbClr val="0000FF"/>
              </a:solidFill>
            </a:endParaRPr>
          </a:p>
          <a:p>
            <a:pPr eaLnBrk="1" hangingPunct="1"/>
            <a:r>
              <a:rPr lang="zh-CN" altLang="en-US" sz="2800" b="1" dirty="0">
                <a:solidFill>
                  <a:srgbClr val="0000FF"/>
                </a:solidFill>
              </a:rPr>
              <a:t>            坚持社会主义荣辱观</a:t>
            </a:r>
            <a:endParaRPr lang="zh-CN" altLang="en-US" sz="2800" b="1" dirty="0">
              <a:solidFill>
                <a:srgbClr val="0000FF"/>
              </a:solidFill>
            </a:endParaRPr>
          </a:p>
          <a:p>
            <a:pPr eaLnBrk="1" hangingPunct="1"/>
            <a:r>
              <a:rPr lang="zh-CN" altLang="en-US" sz="2800" b="1" dirty="0">
                <a:solidFill>
                  <a:srgbClr val="0000FF"/>
                </a:solidFill>
              </a:rPr>
              <a:t>     </a:t>
            </a:r>
            <a:endParaRPr lang="zh-CN" altLang="en-US" sz="2800" b="1" dirty="0">
              <a:solidFill>
                <a:srgbClr val="0000FF"/>
              </a:solidFill>
            </a:endParaRPr>
          </a:p>
          <a:p>
            <a:pPr eaLnBrk="1" hangingPunct="1"/>
            <a:r>
              <a:rPr lang="zh-CN" altLang="en-US" sz="2800" b="1" dirty="0">
                <a:solidFill>
                  <a:srgbClr val="0000FF"/>
                </a:solidFill>
              </a:rPr>
              <a:t>          </a:t>
            </a:r>
            <a:r>
              <a:rPr lang="en-US" altLang="zh-CN" sz="2800" b="1" dirty="0">
                <a:solidFill>
                  <a:srgbClr val="0000FF"/>
                </a:solidFill>
              </a:rPr>
              <a:t>——</a:t>
            </a:r>
            <a:r>
              <a:rPr lang="zh-CN" altLang="en-US" sz="2800" b="1" dirty="0">
                <a:solidFill>
                  <a:srgbClr val="0000FF"/>
                </a:solidFill>
              </a:rPr>
              <a:t>党的十六届六中全会</a:t>
            </a:r>
            <a:r>
              <a:rPr lang="en-US" altLang="zh-CN" sz="2800" b="1" dirty="0">
                <a:solidFill>
                  <a:srgbClr val="0000FF"/>
                </a:solidFill>
              </a:rPr>
              <a:t>《</a:t>
            </a:r>
            <a:r>
              <a:rPr lang="zh-CN" altLang="en-US" sz="2800" b="1" dirty="0">
                <a:solidFill>
                  <a:srgbClr val="0000FF"/>
                </a:solidFill>
              </a:rPr>
              <a:t>中共中央关于构建社会主义和谐社会若干重大问题的决定</a:t>
            </a:r>
            <a:r>
              <a:rPr lang="en-US" altLang="zh-CN" sz="2800" b="1" dirty="0">
                <a:solidFill>
                  <a:srgbClr val="0000FF"/>
                </a:solidFill>
              </a:rPr>
              <a:t>》</a:t>
            </a:r>
            <a:endParaRPr lang="en-US" altLang="zh-CN" sz="2800" b="1" dirty="0">
              <a:solidFill>
                <a:srgbClr val="0000FF"/>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6"/>
          <p:cNvSpPr>
            <a:spLocks noChangeArrowheads="1"/>
          </p:cNvSpPr>
          <p:nvPr/>
        </p:nvSpPr>
        <p:spPr bwMode="auto">
          <a:xfrm>
            <a:off x="15627" y="1412776"/>
            <a:ext cx="9144000"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dirty="0"/>
              <a:t>倡导富强、民主、文明、和</a:t>
            </a:r>
            <a:r>
              <a:rPr lang="zh-CN" altLang="en-US" sz="3200" b="1" dirty="0" smtClean="0"/>
              <a:t>谐</a:t>
            </a:r>
            <a:endParaRPr lang="en-US" altLang="zh-CN" sz="3200" b="1" dirty="0" smtClean="0"/>
          </a:p>
          <a:p>
            <a:r>
              <a:rPr lang="zh-CN" altLang="en-US" sz="3200" b="1" dirty="0" smtClean="0"/>
              <a:t>（</a:t>
            </a:r>
            <a:r>
              <a:rPr lang="zh-CN" altLang="en-US" sz="3200" b="1" dirty="0"/>
              <a:t>国家层面     社会主义现代化）</a:t>
            </a:r>
            <a:endParaRPr lang="zh-CN" altLang="en-US" sz="3200" b="1" dirty="0"/>
          </a:p>
          <a:p>
            <a:r>
              <a:rPr lang="zh-CN" altLang="en-US" sz="3200" b="1" dirty="0"/>
              <a:t>倡导自由、平等、公正、法治</a:t>
            </a:r>
            <a:endParaRPr lang="zh-CN" altLang="en-US" sz="3200" b="1" dirty="0"/>
          </a:p>
          <a:p>
            <a:r>
              <a:rPr lang="zh-CN" altLang="en-US" sz="3200" b="1" dirty="0"/>
              <a:t>（社会层面     政治建设）</a:t>
            </a:r>
            <a:endParaRPr lang="zh-CN" altLang="en-US" sz="3200" b="1" dirty="0"/>
          </a:p>
          <a:p>
            <a:r>
              <a:rPr lang="zh-CN" altLang="en-US" sz="3200" b="1" dirty="0"/>
              <a:t>倡导爱国、敬业、诚信、友善</a:t>
            </a:r>
            <a:endParaRPr lang="zh-CN" altLang="en-US" sz="3200" b="1" dirty="0"/>
          </a:p>
          <a:p>
            <a:r>
              <a:rPr lang="zh-CN" altLang="en-US" sz="3200" b="1" dirty="0"/>
              <a:t>（个人层面     公民道德建设）</a:t>
            </a:r>
            <a:endParaRPr lang="zh-CN" altLang="en-US" sz="3200" b="1" dirty="0"/>
          </a:p>
          <a:p>
            <a:r>
              <a:rPr lang="en-US" altLang="zh-CN" sz="3200" dirty="0" smtClean="0"/>
              <a:t>——</a:t>
            </a:r>
            <a:r>
              <a:rPr lang="zh-CN" altLang="en-US" sz="3200" b="1" dirty="0"/>
              <a:t>党的十八大</a:t>
            </a:r>
            <a:r>
              <a:rPr lang="en-US" altLang="zh-CN" sz="3200" b="1" dirty="0"/>
              <a:t>《</a:t>
            </a:r>
            <a:r>
              <a:rPr lang="zh-CN" altLang="en-US" sz="3200" b="1" dirty="0"/>
              <a:t>坚定不移沿着中国特色社会主义道路前进为全面建成小康社会而奋斗</a:t>
            </a:r>
            <a:r>
              <a:rPr lang="en-US" altLang="zh-CN" sz="3200" b="1" dirty="0"/>
              <a:t>》</a:t>
            </a:r>
            <a:r>
              <a:rPr lang="en-US" altLang="zh-CN" sz="3200" dirty="0"/>
              <a:t> </a:t>
            </a:r>
            <a:endParaRPr lang="en-US" altLang="zh-CN" sz="3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ctrTitle"/>
          </p:nvPr>
        </p:nvSpPr>
        <p:spPr>
          <a:xfrm>
            <a:off x="755576" y="2924944"/>
            <a:ext cx="7920037" cy="2378075"/>
          </a:xfrm>
          <a:effectLst>
            <a:outerShdw dist="107763" dir="13500000" algn="ctr" rotWithShape="0">
              <a:schemeClr val="bg2">
                <a:alpha val="50000"/>
              </a:schemeClr>
            </a:outerShdw>
          </a:effectLst>
        </p:spPr>
        <p:txBody>
          <a:bodyPr/>
          <a:lstStyle/>
          <a:p>
            <a:pPr>
              <a:defRPr/>
            </a:pPr>
            <a:r>
              <a:rPr lang="zh-CN" altLang="en-US" sz="4000" b="1" dirty="0" smtClean="0">
                <a:solidFill>
                  <a:schemeClr val="tx1"/>
                </a:solidFill>
                <a:ea typeface="宋体" panose="02010600030101010101" pitchFamily="2" charset="-122"/>
              </a:rPr>
              <a:t> </a:t>
            </a:r>
            <a:r>
              <a:rPr lang="zh-CN" altLang="en-US" sz="4000" b="1" dirty="0" smtClean="0">
                <a:solidFill>
                  <a:schemeClr val="tx1"/>
                </a:solidFill>
                <a:latin typeface="黑体" panose="02010609060101010101" pitchFamily="49" charset="-122"/>
                <a:ea typeface="黑体" panose="02010609060101010101" pitchFamily="49" charset="-122"/>
              </a:rPr>
              <a:t> 正确认识价值观、树立正确的价值观无论对于个人还是社会发展而言都具有积极重要意义。</a:t>
            </a:r>
            <a:endParaRPr lang="zh-CN" altLang="en-US" sz="4000" b="1" dirty="0" smtClean="0">
              <a:solidFill>
                <a:schemeClr val="tx1"/>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checkerboard(across)">
                                      <p:cBhvr>
                                        <p:cTn id="7" dur="500"/>
                                        <p:tgtEl>
                                          <p:spTgt spid="39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rot="420000">
            <a:off x="1908175" y="1773238"/>
            <a:ext cx="6624638" cy="313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b="1" dirty="0"/>
              <a:t>       </a:t>
            </a:r>
            <a:r>
              <a:rPr lang="zh-CN" altLang="en-US" sz="4000" b="1" dirty="0">
                <a:ea typeface="黑体" panose="02010609060101010101" pitchFamily="49" charset="-122"/>
              </a:rPr>
              <a:t>但是，随着人民生活水平的提高，当今社会的价值观开始出现偏差。骗子盛行，防不胜防，正确的价值观到哪去了？</a:t>
            </a:r>
            <a:endParaRPr lang="zh-CN" altLang="en-US" sz="4000" dirty="0">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2" nodeType="click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randombar(horizontal)">
                                      <p:cBhvr>
                                        <p:cTn id="7" dur="500"/>
                                        <p:tgtEl>
                                          <p:spTgt spid="409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bldLvl="0" autoUpdateAnimBg="0"/>
      <p:bldP spid="40962" grpId="1" bldLvl="0" autoUpdateAnimBg="0"/>
      <p:bldP spid="40962" grpId="2"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162e9431e54536d61a4cffe5"/>
          <p:cNvPicPr>
            <a:picLocks noChangeAspect="1" noChangeArrowheads="1"/>
          </p:cNvPicPr>
          <p:nvPr/>
        </p:nvPicPr>
        <p:blipFill>
          <a:blip r:embed="rId1"/>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Text Box 3"/>
          <p:cNvSpPr txBox="1">
            <a:spLocks noChangeArrowheads="1"/>
          </p:cNvSpPr>
          <p:nvPr/>
        </p:nvSpPr>
        <p:spPr bwMode="auto">
          <a:xfrm>
            <a:off x="0" y="333375"/>
            <a:ext cx="8964613" cy="622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solidFill>
                  <a:srgbClr val="FF0000"/>
                </a:solidFill>
                <a:ea typeface="华康少女文字 - Kelvin" pitchFamily="81" charset="-122"/>
              </a:rPr>
              <a:t>价值观排序心理测试 </a:t>
            </a:r>
            <a:br>
              <a:rPr lang="zh-CN" altLang="en-US" sz="2400" b="1" dirty="0">
                <a:solidFill>
                  <a:srgbClr val="FF0000"/>
                </a:solidFill>
                <a:ea typeface="华康少女文字 - Kelvin" pitchFamily="81" charset="-122"/>
              </a:rPr>
            </a:br>
            <a:r>
              <a:rPr lang="en-US" altLang="zh-CN" dirty="0" smtClean="0"/>
              <a:t>S</a:t>
            </a:r>
            <a:r>
              <a:rPr lang="en-US" altLang="zh-CN" dirty="0"/>
              <a:t>                 H                   B            </a:t>
            </a:r>
            <a:r>
              <a:rPr lang="zh-CN" altLang="en-US" dirty="0" smtClean="0"/>
              <a:t>北</a:t>
            </a:r>
            <a:r>
              <a:rPr lang="zh-CN" altLang="en-US" dirty="0"/>
              <a:t>岸</a:t>
            </a:r>
            <a:endParaRPr lang="zh-CN" altLang="en-US" dirty="0"/>
          </a:p>
          <a:p>
            <a:pPr eaLnBrk="1" hangingPunct="1"/>
            <a:r>
              <a:rPr lang="zh-CN" altLang="en-US" dirty="0"/>
              <a:t> </a:t>
            </a:r>
            <a:endParaRPr lang="zh-CN" altLang="en-US" dirty="0"/>
          </a:p>
          <a:p>
            <a:pPr eaLnBrk="1" hangingPunct="1"/>
            <a:r>
              <a:rPr lang="en-US" altLang="zh-CN" dirty="0" smtClean="0"/>
              <a:t>he</a:t>
            </a:r>
            <a:r>
              <a:rPr lang="en-US" altLang="zh-CN" dirty="0"/>
              <a:t>               </a:t>
            </a:r>
            <a:r>
              <a:rPr lang="zh-CN" altLang="en-US" dirty="0" smtClean="0"/>
              <a:t>河</a:t>
            </a:r>
            <a:r>
              <a:rPr lang="zh-CN" altLang="en-US" dirty="0"/>
              <a:t>  界              </a:t>
            </a:r>
            <a:r>
              <a:rPr lang="en-US" altLang="zh-CN" dirty="0"/>
              <a:t>he</a:t>
            </a:r>
            <a:endParaRPr lang="en-US" altLang="zh-CN" dirty="0"/>
          </a:p>
          <a:p>
            <a:pPr eaLnBrk="1" hangingPunct="1"/>
            <a:r>
              <a:rPr lang="en-US" altLang="zh-CN" dirty="0"/>
              <a:t> </a:t>
            </a:r>
            <a:endParaRPr lang="en-US" altLang="zh-CN" dirty="0"/>
          </a:p>
          <a:p>
            <a:pPr eaLnBrk="1" hangingPunct="1"/>
            <a:r>
              <a:rPr lang="en-US" altLang="zh-CN" dirty="0" smtClean="0"/>
              <a:t>L</a:t>
            </a:r>
            <a:r>
              <a:rPr lang="en-US" altLang="zh-CN" dirty="0"/>
              <a:t>                                       </a:t>
            </a:r>
            <a:r>
              <a:rPr lang="en-US" altLang="zh-CN" dirty="0" smtClean="0"/>
              <a:t>M</a:t>
            </a:r>
            <a:r>
              <a:rPr lang="en-US" altLang="zh-CN" dirty="0"/>
              <a:t>           </a:t>
            </a:r>
            <a:r>
              <a:rPr lang="zh-CN" altLang="en-US" dirty="0"/>
              <a:t>南岸</a:t>
            </a:r>
            <a:endParaRPr lang="zh-CN" altLang="en-US" dirty="0"/>
          </a:p>
          <a:p>
            <a:pPr eaLnBrk="1" hangingPunct="1"/>
            <a:r>
              <a:rPr lang="zh-CN" altLang="en-US" b="1" dirty="0" smtClean="0"/>
              <a:t>从</a:t>
            </a:r>
            <a:r>
              <a:rPr lang="zh-CN" altLang="en-US" b="1" dirty="0"/>
              <a:t>前河的二岸住了四男一女（</a:t>
            </a:r>
            <a:r>
              <a:rPr lang="en-US" altLang="zh-CN" b="1" dirty="0"/>
              <a:t>S</a:t>
            </a:r>
            <a:r>
              <a:rPr lang="zh-CN" altLang="en-US" b="1" dirty="0"/>
              <a:t>、</a:t>
            </a:r>
            <a:r>
              <a:rPr lang="en-US" altLang="zh-CN" b="1" dirty="0"/>
              <a:t>H</a:t>
            </a:r>
            <a:r>
              <a:rPr lang="zh-CN" altLang="en-US" b="1" dirty="0"/>
              <a:t>和</a:t>
            </a:r>
            <a:r>
              <a:rPr lang="en-US" altLang="zh-CN" b="1" dirty="0"/>
              <a:t>B</a:t>
            </a:r>
            <a:r>
              <a:rPr lang="zh-CN" altLang="en-US" b="1" dirty="0"/>
              <a:t>在河的北岸，</a:t>
            </a:r>
            <a:r>
              <a:rPr lang="en-US" altLang="zh-CN" b="1" dirty="0"/>
              <a:t>L</a:t>
            </a:r>
            <a:r>
              <a:rPr lang="zh-CN" altLang="en-US" b="1" dirty="0"/>
              <a:t>、</a:t>
            </a:r>
            <a:r>
              <a:rPr lang="en-US" altLang="zh-CN" b="1" dirty="0"/>
              <a:t>M</a:t>
            </a:r>
            <a:r>
              <a:rPr lang="zh-CN" altLang="en-US" b="1" dirty="0"/>
              <a:t>在河的南岸）</a:t>
            </a:r>
            <a:endParaRPr lang="zh-CN" altLang="en-US" b="1" dirty="0"/>
          </a:p>
          <a:p>
            <a:pPr eaLnBrk="1" hangingPunct="1"/>
            <a:r>
              <a:rPr lang="en-US" altLang="zh-CN" b="1" dirty="0" smtClean="0"/>
              <a:t>1.H</a:t>
            </a:r>
            <a:r>
              <a:rPr lang="zh-CN" altLang="en-US" b="1" dirty="0"/>
              <a:t>是一个可爱漂亮、人见人爱的女孩，</a:t>
            </a:r>
            <a:r>
              <a:rPr lang="en-US" altLang="zh-CN" b="1" dirty="0"/>
              <a:t>S</a:t>
            </a:r>
            <a:r>
              <a:rPr lang="zh-CN" altLang="en-US" b="1" dirty="0"/>
              <a:t>、</a:t>
            </a:r>
            <a:r>
              <a:rPr lang="en-US" altLang="zh-CN" b="1" dirty="0"/>
              <a:t>B</a:t>
            </a:r>
            <a:r>
              <a:rPr lang="zh-CN" altLang="en-US" b="1" dirty="0"/>
              <a:t>、</a:t>
            </a:r>
            <a:r>
              <a:rPr lang="en-US" altLang="zh-CN" b="1" dirty="0"/>
              <a:t>L</a:t>
            </a:r>
            <a:r>
              <a:rPr lang="zh-CN" altLang="en-US" b="1" dirty="0"/>
              <a:t>、</a:t>
            </a:r>
            <a:r>
              <a:rPr lang="en-US" altLang="zh-CN" b="1" dirty="0"/>
              <a:t>M</a:t>
            </a:r>
            <a:r>
              <a:rPr lang="zh-CN" altLang="en-US" b="1" dirty="0"/>
              <a:t>四个男孩都同时喜欢上了这个女孩。</a:t>
            </a:r>
            <a:endParaRPr lang="zh-CN" altLang="en-US" b="1" dirty="0"/>
          </a:p>
          <a:p>
            <a:pPr eaLnBrk="1" hangingPunct="1"/>
            <a:r>
              <a:rPr lang="en-US" altLang="zh-CN" b="1" dirty="0"/>
              <a:t>2</a:t>
            </a:r>
            <a:r>
              <a:rPr lang="en-US" altLang="zh-CN" b="1" dirty="0" smtClean="0"/>
              <a:t>.</a:t>
            </a:r>
            <a:r>
              <a:rPr lang="zh-CN" altLang="en-US" b="1" dirty="0" smtClean="0"/>
              <a:t>现</a:t>
            </a:r>
            <a:r>
              <a:rPr lang="zh-CN" altLang="en-US" b="1" dirty="0"/>
              <a:t>在</a:t>
            </a:r>
            <a:r>
              <a:rPr lang="en-US" altLang="zh-CN" b="1" dirty="0"/>
              <a:t>H</a:t>
            </a:r>
            <a:r>
              <a:rPr lang="zh-CN" altLang="en-US" b="1" dirty="0"/>
              <a:t>欲从这四个男生中选其一位结婚，</a:t>
            </a:r>
            <a:r>
              <a:rPr lang="en-US" altLang="zh-CN" b="1" dirty="0"/>
              <a:t>H</a:t>
            </a:r>
            <a:r>
              <a:rPr lang="zh-CN" altLang="en-US" b="1" dirty="0"/>
              <a:t>经过慎重考虑，她觉得河对岸的</a:t>
            </a:r>
            <a:r>
              <a:rPr lang="en-US" altLang="zh-CN" b="1" dirty="0"/>
              <a:t>M</a:t>
            </a:r>
            <a:r>
              <a:rPr lang="zh-CN" altLang="en-US" b="1" dirty="0"/>
              <a:t>最值得依靠</a:t>
            </a:r>
            <a:endParaRPr lang="zh-CN" altLang="en-US" b="1" dirty="0"/>
          </a:p>
          <a:p>
            <a:pPr eaLnBrk="1" hangingPunct="1"/>
            <a:r>
              <a:rPr lang="en-US" altLang="zh-CN" b="1" dirty="0"/>
              <a:t>3</a:t>
            </a:r>
            <a:r>
              <a:rPr lang="en-US" altLang="zh-CN" b="1" dirty="0" smtClean="0"/>
              <a:t>.</a:t>
            </a:r>
            <a:r>
              <a:rPr lang="zh-CN" altLang="en-US" b="1" dirty="0" smtClean="0"/>
              <a:t>假</a:t>
            </a:r>
            <a:r>
              <a:rPr lang="zh-CN" altLang="en-US" b="1" dirty="0"/>
              <a:t>设</a:t>
            </a:r>
            <a:r>
              <a:rPr lang="en-US" altLang="zh-CN" b="1" dirty="0"/>
              <a:t>S</a:t>
            </a:r>
            <a:r>
              <a:rPr lang="zh-CN" altLang="en-US" b="1" dirty="0"/>
              <a:t>、</a:t>
            </a:r>
            <a:r>
              <a:rPr lang="en-US" altLang="zh-CN" b="1" dirty="0"/>
              <a:t>B</a:t>
            </a:r>
            <a:r>
              <a:rPr lang="zh-CN" altLang="en-US" b="1" dirty="0"/>
              <a:t>、</a:t>
            </a:r>
            <a:r>
              <a:rPr lang="en-US" altLang="zh-CN" b="1" dirty="0"/>
              <a:t>L</a:t>
            </a:r>
            <a:r>
              <a:rPr lang="zh-CN" altLang="en-US" b="1" dirty="0"/>
              <a:t>、</a:t>
            </a:r>
            <a:r>
              <a:rPr lang="en-US" altLang="zh-CN" b="1" dirty="0"/>
              <a:t>M</a:t>
            </a:r>
            <a:r>
              <a:rPr lang="zh-CN" altLang="en-US" b="1" dirty="0"/>
              <a:t>每人各有一小船，</a:t>
            </a:r>
            <a:r>
              <a:rPr lang="en-US" altLang="zh-CN" b="1" dirty="0"/>
              <a:t>H</a:t>
            </a:r>
            <a:r>
              <a:rPr lang="zh-CN" altLang="en-US" b="1" dirty="0"/>
              <a:t>没有船。</a:t>
            </a:r>
            <a:endParaRPr lang="zh-CN" altLang="en-US" b="1" dirty="0"/>
          </a:p>
          <a:p>
            <a:pPr eaLnBrk="1" hangingPunct="1"/>
            <a:r>
              <a:rPr lang="en-US" altLang="zh-CN" b="1" dirty="0"/>
              <a:t>4</a:t>
            </a:r>
            <a:r>
              <a:rPr lang="en-US" altLang="zh-CN" b="1" dirty="0" smtClean="0"/>
              <a:t>.</a:t>
            </a:r>
            <a:r>
              <a:rPr lang="zh-CN" altLang="en-US" b="1" dirty="0" smtClean="0"/>
              <a:t>现</a:t>
            </a:r>
            <a:r>
              <a:rPr lang="zh-CN" altLang="en-US" b="1" dirty="0"/>
              <a:t>在</a:t>
            </a:r>
            <a:r>
              <a:rPr lang="en-US" altLang="zh-CN" b="1" dirty="0"/>
              <a:t>H</a:t>
            </a:r>
            <a:r>
              <a:rPr lang="zh-CN" altLang="en-US" b="1" dirty="0"/>
              <a:t>要过河和</a:t>
            </a:r>
            <a:r>
              <a:rPr lang="en-US" altLang="zh-CN" b="1" dirty="0"/>
              <a:t>M</a:t>
            </a:r>
            <a:r>
              <a:rPr lang="zh-CN" altLang="en-US" b="1" dirty="0"/>
              <a:t>结婚，（假设</a:t>
            </a:r>
            <a:r>
              <a:rPr lang="en-US" altLang="zh-CN" b="1" dirty="0"/>
              <a:t>M</a:t>
            </a:r>
            <a:r>
              <a:rPr lang="zh-CN" altLang="en-US" b="1" dirty="0"/>
              <a:t>不可去接）</a:t>
            </a:r>
            <a:r>
              <a:rPr lang="en-US" altLang="zh-CN" b="1" dirty="0"/>
              <a:t>H</a:t>
            </a:r>
            <a:r>
              <a:rPr lang="zh-CN" altLang="en-US" b="1" dirty="0"/>
              <a:t>为了能到河的对岸和</a:t>
            </a:r>
            <a:r>
              <a:rPr lang="en-US" altLang="zh-CN" b="1" dirty="0"/>
              <a:t>M</a:t>
            </a:r>
            <a:r>
              <a:rPr lang="zh-CN" altLang="en-US" b="1" dirty="0"/>
              <a:t>结婚，于是她去求</a:t>
            </a:r>
            <a:r>
              <a:rPr lang="en-US" altLang="zh-CN" b="1" dirty="0"/>
              <a:t>B</a:t>
            </a:r>
            <a:r>
              <a:rPr lang="zh-CN" altLang="en-US" b="1" dirty="0"/>
              <a:t>，</a:t>
            </a:r>
            <a:r>
              <a:rPr lang="en-US" altLang="zh-CN" b="1" dirty="0"/>
              <a:t>B</a:t>
            </a:r>
            <a:r>
              <a:rPr lang="zh-CN" altLang="en-US" b="1" dirty="0"/>
              <a:t>说“不行，除非你宁愿嫁给我，我才答应”，之后她又去求</a:t>
            </a:r>
            <a:r>
              <a:rPr lang="en-US" altLang="zh-CN" b="1" dirty="0"/>
              <a:t>S</a:t>
            </a:r>
            <a:r>
              <a:rPr lang="zh-CN" altLang="en-US" b="1" dirty="0"/>
              <a:t>，</a:t>
            </a:r>
            <a:r>
              <a:rPr lang="en-US" altLang="zh-CN" b="1" dirty="0"/>
              <a:t>S</a:t>
            </a:r>
            <a:r>
              <a:rPr lang="zh-CN" altLang="en-US" b="1" dirty="0"/>
              <a:t>说“渡你没问题，只要你能陪我过一夜，我就渡你过去”女孩为了能和</a:t>
            </a:r>
            <a:r>
              <a:rPr lang="en-US" altLang="zh-CN" b="1" dirty="0"/>
              <a:t>M</a:t>
            </a:r>
            <a:r>
              <a:rPr lang="zh-CN" altLang="en-US" b="1" dirty="0"/>
              <a:t>结婚，于是就答应与</a:t>
            </a:r>
            <a:r>
              <a:rPr lang="en-US" altLang="zh-CN" b="1" dirty="0"/>
              <a:t>S</a:t>
            </a:r>
            <a:r>
              <a:rPr lang="zh-CN" altLang="en-US" b="1" dirty="0"/>
              <a:t>过上一夜。第二天，</a:t>
            </a:r>
            <a:r>
              <a:rPr lang="en-US" altLang="zh-CN" b="1" dirty="0"/>
              <a:t>S</a:t>
            </a:r>
            <a:r>
              <a:rPr lang="zh-CN" altLang="en-US" b="1" dirty="0"/>
              <a:t>遵守承诺渡女孩</a:t>
            </a:r>
            <a:r>
              <a:rPr lang="en-US" altLang="zh-CN" b="1" dirty="0"/>
              <a:t>H</a:t>
            </a:r>
            <a:r>
              <a:rPr lang="zh-CN" altLang="en-US" b="1" dirty="0"/>
              <a:t>过河。</a:t>
            </a:r>
            <a:endParaRPr lang="zh-CN" altLang="en-US" b="1" dirty="0"/>
          </a:p>
          <a:p>
            <a:pPr eaLnBrk="1" hangingPunct="1"/>
            <a:r>
              <a:rPr lang="en-US" altLang="zh-CN" b="1" dirty="0" smtClean="0"/>
              <a:t>5.H</a:t>
            </a:r>
            <a:r>
              <a:rPr lang="zh-CN" altLang="en-US" b="1" dirty="0"/>
              <a:t>过河后，当然</a:t>
            </a:r>
            <a:r>
              <a:rPr lang="en-US" altLang="zh-CN" b="1" dirty="0"/>
              <a:t>M</a:t>
            </a:r>
            <a:r>
              <a:rPr lang="zh-CN" altLang="en-US" b="1" dirty="0"/>
              <a:t>很开心，但一段时间后，女孩告诉了实情，</a:t>
            </a:r>
            <a:r>
              <a:rPr lang="en-US" altLang="zh-CN" b="1" dirty="0"/>
              <a:t>M</a:t>
            </a:r>
            <a:r>
              <a:rPr lang="zh-CN" altLang="en-US" b="1" dirty="0"/>
              <a:t>表示不能接受，于是</a:t>
            </a:r>
            <a:r>
              <a:rPr lang="en-US" altLang="zh-CN" b="1" dirty="0"/>
              <a:t>H</a:t>
            </a:r>
            <a:r>
              <a:rPr lang="zh-CN" altLang="en-US" b="1" dirty="0"/>
              <a:t>就不得不离开，但他又回不去，于是她去找</a:t>
            </a:r>
            <a:r>
              <a:rPr lang="en-US" altLang="zh-CN" b="1" dirty="0"/>
              <a:t>L</a:t>
            </a:r>
            <a:endParaRPr lang="en-US" altLang="zh-CN" b="1" dirty="0"/>
          </a:p>
          <a:p>
            <a:pPr eaLnBrk="1" hangingPunct="1"/>
            <a:r>
              <a:rPr lang="en-US" altLang="zh-CN" b="1" dirty="0" smtClean="0"/>
              <a:t>6.H</a:t>
            </a:r>
            <a:r>
              <a:rPr lang="zh-CN" altLang="en-US" b="1" dirty="0"/>
              <a:t>到</a:t>
            </a:r>
            <a:r>
              <a:rPr lang="en-US" altLang="zh-CN" b="1" dirty="0"/>
              <a:t>L</a:t>
            </a:r>
            <a:r>
              <a:rPr lang="zh-CN" altLang="en-US" b="1" dirty="0"/>
              <a:t>处，把她这经过告诉了</a:t>
            </a:r>
            <a:r>
              <a:rPr lang="en-US" altLang="zh-CN" b="1" dirty="0"/>
              <a:t>L</a:t>
            </a:r>
            <a:r>
              <a:rPr lang="zh-CN" altLang="en-US" b="1" dirty="0"/>
              <a:t>，</a:t>
            </a:r>
            <a:r>
              <a:rPr lang="en-US" altLang="zh-CN" b="1" dirty="0"/>
              <a:t>L</a:t>
            </a:r>
            <a:r>
              <a:rPr lang="zh-CN" altLang="en-US" b="1" dirty="0"/>
              <a:t>不在乎，最后</a:t>
            </a:r>
            <a:r>
              <a:rPr lang="en-US" altLang="zh-CN" b="1" dirty="0"/>
              <a:t>H</a:t>
            </a:r>
            <a:r>
              <a:rPr lang="zh-CN" altLang="en-US" b="1" dirty="0"/>
              <a:t>嫁给了</a:t>
            </a:r>
            <a:r>
              <a:rPr lang="en-US" altLang="zh-CN" b="1" dirty="0"/>
              <a:t>L</a:t>
            </a:r>
            <a:endParaRPr lang="en-US" altLang="zh-CN" b="1" dirty="0"/>
          </a:p>
          <a:p>
            <a:pPr eaLnBrk="1" hangingPunct="1"/>
            <a:r>
              <a:rPr lang="zh-CN" altLang="en-US" b="1" dirty="0"/>
              <a:t>根据你的偏好程度给五人排序，（从好到坏） 可以粗略看出其个人价值观，感觉还蛮合情合理的。现在请你把上面的五个角色按照 喜欢到不喜欢排列一下，如 </a:t>
            </a:r>
            <a:r>
              <a:rPr lang="en-US" altLang="zh-CN" b="1" dirty="0"/>
              <a:t>M L S F B</a:t>
            </a:r>
            <a:r>
              <a:rPr lang="zh-CN" altLang="en-US" b="1" dirty="0"/>
              <a:t>， </a:t>
            </a:r>
            <a:r>
              <a:rPr lang="en-US" altLang="zh-CN" b="1" dirty="0"/>
              <a:t>B S L F M </a:t>
            </a:r>
            <a:r>
              <a:rPr lang="zh-CN" altLang="en-US" b="1" dirty="0"/>
              <a:t>等等。 </a:t>
            </a:r>
            <a:endParaRPr lang="zh-CN" altLang="en-US"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画梅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画梅">
      <a:majorFont>
        <a:latin typeface="Arial"/>
        <a:ea typeface="楷体_GB2312"/>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画梅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画梅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画梅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画梅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画梅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画梅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画梅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画梅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画梅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画梅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画梅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画梅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模板网-WWW.1PPT.COM ">
  <a:themeElements>
    <a:clrScheme name="米黄色简约模板 1">
      <a:dk1>
        <a:srgbClr val="000000"/>
      </a:dk1>
      <a:lt1>
        <a:srgbClr val="FFFFFF"/>
      </a:lt1>
      <a:dk2>
        <a:srgbClr val="575F6D"/>
      </a:dk2>
      <a:lt2>
        <a:srgbClr val="FFF39D"/>
      </a:lt2>
      <a:accent1>
        <a:srgbClr val="FE8637"/>
      </a:accent1>
      <a:accent2>
        <a:srgbClr val="7598D9"/>
      </a:accent2>
      <a:accent3>
        <a:srgbClr val="FFFFFF"/>
      </a:accent3>
      <a:accent4>
        <a:srgbClr val="000000"/>
      </a:accent4>
      <a:accent5>
        <a:srgbClr val="FEC3AE"/>
      </a:accent5>
      <a:accent6>
        <a:srgbClr val="6989C4"/>
      </a:accent6>
      <a:hlink>
        <a:srgbClr val="D2611C"/>
      </a:hlink>
      <a:folHlink>
        <a:srgbClr val="3B435B"/>
      </a:folHlink>
    </a:clrScheme>
    <a:fontScheme name="米黄色简约模板">
      <a:majorFont>
        <a:latin typeface="Book Antiqua"/>
        <a:ea typeface="华文中宋"/>
        <a:cs typeface=""/>
      </a:majorFont>
      <a:minorFont>
        <a:latin typeface="Cambri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米黄色简约模板 1">
        <a:dk1>
          <a:srgbClr val="000000"/>
        </a:dk1>
        <a:lt1>
          <a:srgbClr val="FFFFFF"/>
        </a:lt1>
        <a:dk2>
          <a:srgbClr val="575F6D"/>
        </a:dk2>
        <a:lt2>
          <a:srgbClr val="FFF39D"/>
        </a:lt2>
        <a:accent1>
          <a:srgbClr val="FE8637"/>
        </a:accent1>
        <a:accent2>
          <a:srgbClr val="7598D9"/>
        </a:accent2>
        <a:accent3>
          <a:srgbClr val="FFFFFF"/>
        </a:accent3>
        <a:accent4>
          <a:srgbClr val="000000"/>
        </a:accent4>
        <a:accent5>
          <a:srgbClr val="FEC3AE"/>
        </a:accent5>
        <a:accent6>
          <a:srgbClr val="6989C4"/>
        </a:accent6>
        <a:hlink>
          <a:srgbClr val="D2611C"/>
        </a:hlink>
        <a:folHlink>
          <a:srgbClr val="3B435B"/>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第一PPT模板网-WWW.1PPT.COM   ">
  <a:themeElements>
    <a:clrScheme name="商务名片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商务名片">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商务名片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第一PPT模板网-WWW.1PPT.COM    ">
  <a:themeElements>
    <a:clrScheme name="花瓣与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花瓣与风">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花瓣与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花瓣与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花瓣与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花瓣与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花瓣与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花瓣与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花瓣与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花瓣与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花瓣与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花瓣与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花瓣与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花瓣与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 第一PPT模板网-WWW.1PPT.COM">
  <a:themeElements>
    <a:clrScheme name="粉色炫彩弧线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粉色炫彩弧线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粉色炫彩弧线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粉色炫彩弧线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粉色炫彩弧线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粉色炫彩弧线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粉色炫彩弧线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粉色炫彩弧线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粉色炫彩弧线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粉色炫彩弧线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粉色炫彩弧线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粉色炫彩弧线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粉色炫彩弧线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粉色炫彩弧线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第一PPT模板网-WWW.1PPT.COM      ">
  <a:themeElements>
    <a:clrScheme name="161号作品 年轮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61号作品 年轮">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161号作品 年轮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61号作品 年轮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61号作品 年轮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61号作品 年轮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61号作品 年轮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61号作品 年轮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61号作品 年轮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61号作品 年轮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61号作品 年轮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61号作品 年轮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61号作品 年轮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61号作品 年轮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  第一PPT模板网-WWW.1PPT.COM">
  <a:themeElements>
    <a:clrScheme name="古典花纹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古典花纹">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古典花纹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古典花纹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古典花纹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古典花纹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古典花纹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古典花纹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古典花纹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古典花纹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古典花纹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古典花纹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古典花纹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古典花纹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7456</Words>
  <Application>WPS 演示</Application>
  <PresentationFormat/>
  <Paragraphs>178</Paragraphs>
  <Slides>30</Slides>
  <Notes>2</Notes>
  <HiddenSlides>0</HiddenSlides>
  <MMClips>0</MMClips>
  <ScaleCrop>false</ScaleCrop>
  <HeadingPairs>
    <vt:vector size="6" baseType="variant">
      <vt:variant>
        <vt:lpstr>已用的字体</vt:lpstr>
      </vt:variant>
      <vt:variant>
        <vt:i4>17</vt:i4>
      </vt:variant>
      <vt:variant>
        <vt:lpstr>主题</vt:lpstr>
      </vt:variant>
      <vt:variant>
        <vt:i4>7</vt:i4>
      </vt:variant>
      <vt:variant>
        <vt:lpstr>幻灯片标题</vt:lpstr>
      </vt:variant>
      <vt:variant>
        <vt:i4>30</vt:i4>
      </vt:variant>
    </vt:vector>
  </HeadingPairs>
  <TitlesOfParts>
    <vt:vector size="54" baseType="lpstr">
      <vt:lpstr>Arial</vt:lpstr>
      <vt:lpstr>宋体</vt:lpstr>
      <vt:lpstr>Wingdings</vt:lpstr>
      <vt:lpstr>楷体_GB2312</vt:lpstr>
      <vt:lpstr>新宋体</vt:lpstr>
      <vt:lpstr>Book Antiqua</vt:lpstr>
      <vt:lpstr>华文中宋</vt:lpstr>
      <vt:lpstr>Calibri</vt:lpstr>
      <vt:lpstr>微软雅黑</vt:lpstr>
      <vt:lpstr>汉仪大宋简</vt:lpstr>
      <vt:lpstr>华文楷体</vt:lpstr>
      <vt:lpstr>Calibri</vt:lpstr>
      <vt:lpstr>黑体</vt:lpstr>
      <vt:lpstr>华康少女文字 - Kelvin</vt:lpstr>
      <vt:lpstr>Arial Unicode MS</vt:lpstr>
      <vt:lpstr>隶书</vt:lpstr>
      <vt:lpstr>Cambria</vt:lpstr>
      <vt:lpstr>第一PPT模板网-WWW.1PPT.COM</vt:lpstr>
      <vt:lpstr>第一PPT模板网-WWW.1PPT.COM </vt:lpstr>
      <vt:lpstr>第一PPT模板网-WWW.1PPT.COM   </vt:lpstr>
      <vt:lpstr>第一PPT模板网-WWW.1PPT.COM    </vt:lpstr>
      <vt:lpstr> 第一PPT模板网-WWW.1PPT.COM</vt:lpstr>
      <vt:lpstr>第一PPT模板网-WWW.1PPT.COM      </vt:lpstr>
      <vt:lpstr>  第一PPT模板网-WWW.1PPT.COM</vt:lpstr>
      <vt:lpstr>PowerPoint 演示文稿</vt:lpstr>
      <vt:lpstr>PowerPoint 演示文稿</vt:lpstr>
      <vt:lpstr>PowerPoint 演示文稿</vt:lpstr>
      <vt:lpstr>价值观：是因为人不同的世界观而产生的不同的对人生的方法论，是人们在认识、评价人生活动所具有的价值属性时所持有的根本观点和看法。      简单的说，人生价值观就是一个人对事，对人，对生活的看法。也有人说，人生观就是“人自己对人生的意义的看法”，主要表现为“人生的目的和意义”。      理智的人，做任何重大事情的决定，基本都是权衡选择的结果，在选择的过程中，什么是重要的，什么是不重要的，什么是不能违反的规则，什么是可以背叛和违反的，这些东西在心目中的位置，构成了价值观。 </vt:lpstr>
      <vt:lpstr>PowerPoint 演示文稿</vt:lpstr>
      <vt:lpstr>PowerPoint 演示文稿</vt:lpstr>
      <vt:lpstr>  正确认识价值观、树立正确的价值观无论对于个人还是社会发展而言都具有积极重要意义。</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7.当你非常专心工作时，有人打断你，你会？ a)欢迎他 b)感到非常恼怒c)在上两极端之间  8.下列颜色中，你最喜欢哪一颜色？ a)红或橘色  b)黑色 c)黄或浅蓝色  d)绿色   e)深蓝或紫色      f)白色        　　   g)棕或灰色  9.临入睡的前几分钟，你在床上的姿势是？ a)仰躺，伸直　　   b)俯躺，伸直　　 c)侧躺，微卷　　 d)头睡在一手臂上   e)被盖过头  10.你经常梦到你在？ a)落下　b)打架或挣扎　c)找东西或人　　d)飞或漂浮     e)你平常不做梦        f)你的梦都是愉快的 </vt:lpstr>
      <vt:lpstr>PowerPoint 演示文稿</vt:lpstr>
      <vt:lpstr>PowerPoint 演示文稿</vt:lpstr>
      <vt:lpstr>PowerPoint 演示文稿</vt:lpstr>
      <vt:lpstr>GAME</vt:lpstr>
      <vt:lpstr>PowerPoint 演示文稿</vt:lpstr>
      <vt:lpstr>PowerPoint 演示文稿</vt:lpstr>
      <vt:lpstr>PowerPoint 演示文稿</vt:lpstr>
      <vt:lpstr>PowerPoint 演示文稿</vt:lpstr>
    </vt:vector>
  </TitlesOfParts>
  <Company>二一教育</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21cnjy.com</dc:creator>
  <cp:keywords>21</cp:keywords>
  <cp:lastModifiedBy>陶燃</cp:lastModifiedBy>
  <cp:revision>2</cp:revision>
  <cp:lastPrinted>2411-12-30T00:00:00Z</cp:lastPrinted>
  <dcterms:created xsi:type="dcterms:W3CDTF">2021-05-09T01:59:00Z</dcterms:created>
  <dcterms:modified xsi:type="dcterms:W3CDTF">2025-03-01T02:02:38Z</dcterms:modified>
  <cp:version>107172252</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2052-12.1.0.20305</vt:lpwstr>
  </property>
  <property fmtid="{D5CDD505-2E9C-101B-9397-08002B2CF9AE}" pid="3" name="ICV">
    <vt:lpwstr>7CBAA4CCACE84A409B09F07B89094065_11</vt:lpwstr>
  </property>
</Properties>
</file>