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7" r:id="rId3"/>
    <p:sldId id="258" r:id="rId4"/>
    <p:sldId id="261" r:id="rId5"/>
    <p:sldId id="260" r:id="rId6"/>
    <p:sldId id="262" r:id="rId7"/>
    <p:sldId id="263" r:id="rId8"/>
    <p:sldId id="264" r:id="rId9"/>
    <p:sldId id="267" r:id="rId10"/>
    <p:sldId id="268" r:id="rId11"/>
    <p:sldId id="269" r:id="rId12"/>
    <p:sldId id="270" r:id="rId13"/>
    <p:sldId id="266" r:id="rId14"/>
    <p:sldId id="271" r:id="rId15"/>
    <p:sldId id="272" r:id="rId16"/>
    <p:sldId id="326" r:id="rId17"/>
    <p:sldId id="327" r:id="rId19"/>
  </p:sldIdLst>
  <p:sldSz cx="12192000" cy="6858000"/>
  <p:notesSz cx="6858000" cy="9144000"/>
  <p:embeddedFontLst>
    <p:embeddedFont>
      <p:font typeface="方正字迹-吕建德字体" panose="0201060001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Impact" panose="020B0806030902050204" pitchFamily="34" charset="0"/>
      <p:regular r:id="rId25"/>
    </p:embeddedFont>
    <p:embeddedFont>
      <p:font typeface="等线 Light" panose="02010600030101010101" charset="-122"/>
      <p:regular r:id="rId26"/>
    </p:embeddedFont>
    <p:embeddedFont>
      <p:font typeface="等线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A4A3A4"/>
          </p15:clr>
        </p15:guide>
        <p15:guide id="2" pos="39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1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557" y="178"/>
      </p:cViewPr>
      <p:guideLst>
        <p:guide orient="horz" pos="368"/>
        <p:guide pos="39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B5DA9-0464-495D-B2A3-64C60A3991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FD0025-F525-4DC8-803B-13A3BC6014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CCAE9-09BA-4CA4-BECA-F9C75D9EB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E3B9C-5F8A-4F2A-8CE7-3B0ADE172B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 userDrawn="1"/>
        </p:nvSpPr>
        <p:spPr>
          <a:xfrm>
            <a:off x="8976426" y="295965"/>
            <a:ext cx="321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600" dirty="0">
                <a:solidFill>
                  <a:schemeClr val="accent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我的未来我做主</a:t>
            </a:r>
            <a:endParaRPr lang="zh-CN" altLang="en-US" sz="2400" b="1" spc="600" dirty="0">
              <a:solidFill>
                <a:schemeClr val="accent4"/>
              </a:solidFill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890719" y="5059681"/>
            <a:ext cx="2059798" cy="1844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F84CA-073E-4979-BE74-19BEEC3361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FA7DA-B6F4-453A-AC9C-9F67A7EC01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5.wdp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hyperlink" Target="http://chn.docer.com/works?userid=192887693(1000" TargetMode="External"/><Relationship Id="rId2" Type="http://schemas.openxmlformats.org/officeDocument/2006/relationships/hyperlink" Target="http://chn.docer.com/works?userid=310126638(&#23558;&#36817;1000" TargetMode="External"/><Relationship Id="rId1" Type="http://schemas.openxmlformats.org/officeDocument/2006/relationships/hyperlink" Target="http://chn.docer.com/works?userid=310126638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hemeOverride" Target="../theme/themeOverride3.xml"/><Relationship Id="rId7" Type="http://schemas.openxmlformats.org/officeDocument/2006/relationships/image" Target="../media/image12.jpeg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5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6.xml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7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12"/>
          <p:cNvSpPr txBox="1"/>
          <p:nvPr/>
        </p:nvSpPr>
        <p:spPr>
          <a:xfrm>
            <a:off x="1463509" y="1436016"/>
            <a:ext cx="93522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我的未来我做主</a:t>
            </a:r>
            <a:endParaRPr lang="zh-CN" altLang="en-US" sz="96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4" name="TextBox 25"/>
          <p:cNvSpPr txBox="1"/>
          <p:nvPr/>
        </p:nvSpPr>
        <p:spPr>
          <a:xfrm>
            <a:off x="8891594" y="990968"/>
            <a:ext cx="1803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  <a:cs typeface="Times New Roman" panose="02020603050405020304" pitchFamily="18" charset="0"/>
              </a:rPr>
              <a:t>MY DREAME</a:t>
            </a:r>
            <a:endParaRPr lang="zh-CN" altLang="en-US" sz="2800" dirty="0">
              <a:solidFill>
                <a:schemeClr val="bg1"/>
              </a:solidFill>
              <a:latin typeface="方正字迹-吕建德字体" panose="02010600010101010101" pitchFamily="2" charset="-122"/>
              <a:ea typeface="方正字迹-吕建德字体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26"/>
          <p:cNvSpPr txBox="1"/>
          <p:nvPr/>
        </p:nvSpPr>
        <p:spPr>
          <a:xfrm>
            <a:off x="7238712" y="2989402"/>
            <a:ext cx="4658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—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高中生涯规划主题班会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1463509" y="1366888"/>
            <a:ext cx="93522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我的未来</a:t>
            </a:r>
            <a:r>
              <a:rPr lang="zh-CN" altLang="en-US" sz="9600" b="1" spc="6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我做主</a:t>
            </a:r>
            <a:endParaRPr lang="zh-CN" altLang="en-US" sz="9600" b="1" spc="6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11" name="TextBox 26"/>
          <p:cNvSpPr txBox="1"/>
          <p:nvPr/>
        </p:nvSpPr>
        <p:spPr>
          <a:xfrm>
            <a:off x="7266508" y="3004128"/>
            <a:ext cx="4658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高中生涯规划主题班会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99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99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99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6" grpId="0"/>
      <p:bldP spid="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9084903" y="3401989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69925" y="3401989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ïślîḓè"/>
          <p:cNvGrpSpPr/>
          <p:nvPr/>
        </p:nvGrpSpPr>
        <p:grpSpPr>
          <a:xfrm>
            <a:off x="3172812" y="1314303"/>
            <a:ext cx="6144009" cy="4348792"/>
            <a:chOff x="438032" y="1580521"/>
            <a:chExt cx="6144009" cy="4348792"/>
          </a:xfrm>
        </p:grpSpPr>
        <p:sp>
          <p:nvSpPr>
            <p:cNvPr id="7" name="í$ľîdè"/>
            <p:cNvSpPr/>
            <p:nvPr/>
          </p:nvSpPr>
          <p:spPr bwMode="auto">
            <a:xfrm>
              <a:off x="1256566" y="1625600"/>
              <a:ext cx="4289425" cy="4303713"/>
            </a:xfrm>
            <a:custGeom>
              <a:avLst/>
              <a:gdLst>
                <a:gd name="T0" fmla="*/ 365 w 2340"/>
                <a:gd name="T1" fmla="*/ 542 h 2348"/>
                <a:gd name="T2" fmla="*/ 805 w 2340"/>
                <a:gd name="T3" fmla="*/ 220 h 2348"/>
                <a:gd name="T4" fmla="*/ 1001 w 2340"/>
                <a:gd name="T5" fmla="*/ 167 h 2348"/>
                <a:gd name="T6" fmla="*/ 1122 w 2340"/>
                <a:gd name="T7" fmla="*/ 155 h 2348"/>
                <a:gd name="T8" fmla="*/ 1230 w 2340"/>
                <a:gd name="T9" fmla="*/ 156 h 2348"/>
                <a:gd name="T10" fmla="*/ 1341 w 2340"/>
                <a:gd name="T11" fmla="*/ 169 h 2348"/>
                <a:gd name="T12" fmla="*/ 1513 w 2340"/>
                <a:gd name="T13" fmla="*/ 215 h 2348"/>
                <a:gd name="T14" fmla="*/ 1590 w 2340"/>
                <a:gd name="T15" fmla="*/ 246 h 2348"/>
                <a:gd name="T16" fmla="*/ 1708 w 2340"/>
                <a:gd name="T17" fmla="*/ 310 h 2348"/>
                <a:gd name="T18" fmla="*/ 1818 w 2340"/>
                <a:gd name="T19" fmla="*/ 389 h 2348"/>
                <a:gd name="T20" fmla="*/ 1940 w 2340"/>
                <a:gd name="T21" fmla="*/ 510 h 2348"/>
                <a:gd name="T22" fmla="*/ 2014 w 2340"/>
                <a:gd name="T23" fmla="*/ 608 h 2348"/>
                <a:gd name="T24" fmla="*/ 2076 w 2340"/>
                <a:gd name="T25" fmla="*/ 714 h 2348"/>
                <a:gd name="T26" fmla="*/ 2137 w 2340"/>
                <a:gd name="T27" fmla="*/ 860 h 2348"/>
                <a:gd name="T28" fmla="*/ 2174 w 2340"/>
                <a:gd name="T29" fmla="*/ 1015 h 2348"/>
                <a:gd name="T30" fmla="*/ 2186 w 2340"/>
                <a:gd name="T31" fmla="*/ 1192 h 2348"/>
                <a:gd name="T32" fmla="*/ 2174 w 2340"/>
                <a:gd name="T33" fmla="*/ 1333 h 2348"/>
                <a:gd name="T34" fmla="*/ 2131 w 2340"/>
                <a:gd name="T35" fmla="*/ 1505 h 2348"/>
                <a:gd name="T36" fmla="*/ 2077 w 2340"/>
                <a:gd name="T37" fmla="*/ 1634 h 2348"/>
                <a:gd name="T38" fmla="*/ 1985 w 2340"/>
                <a:gd name="T39" fmla="*/ 1782 h 2348"/>
                <a:gd name="T40" fmla="*/ 1859 w 2340"/>
                <a:gd name="T41" fmla="*/ 1922 h 2348"/>
                <a:gd name="T42" fmla="*/ 1740 w 2340"/>
                <a:gd name="T43" fmla="*/ 2017 h 2348"/>
                <a:gd name="T44" fmla="*/ 1611 w 2340"/>
                <a:gd name="T45" fmla="*/ 2092 h 2348"/>
                <a:gd name="T46" fmla="*/ 1382 w 2340"/>
                <a:gd name="T47" fmla="*/ 2171 h 2348"/>
                <a:gd name="T48" fmla="*/ 1167 w 2340"/>
                <a:gd name="T49" fmla="*/ 2194 h 2348"/>
                <a:gd name="T50" fmla="*/ 1018 w 2340"/>
                <a:gd name="T51" fmla="*/ 2183 h 2348"/>
                <a:gd name="T52" fmla="*/ 906 w 2340"/>
                <a:gd name="T53" fmla="*/ 2161 h 2348"/>
                <a:gd name="T54" fmla="*/ 775 w 2340"/>
                <a:gd name="T55" fmla="*/ 2117 h 2348"/>
                <a:gd name="T56" fmla="*/ 669 w 2340"/>
                <a:gd name="T57" fmla="*/ 2065 h 2348"/>
                <a:gd name="T58" fmla="*/ 435 w 2340"/>
                <a:gd name="T59" fmla="*/ 1886 h 2348"/>
                <a:gd name="T60" fmla="*/ 486 w 2340"/>
                <a:gd name="T61" fmla="*/ 1739 h 2348"/>
                <a:gd name="T62" fmla="*/ 283 w 2340"/>
                <a:gd name="T63" fmla="*/ 1948 h 2348"/>
                <a:gd name="T64" fmla="*/ 532 w 2340"/>
                <a:gd name="T65" fmla="*/ 2162 h 2348"/>
                <a:gd name="T66" fmla="*/ 660 w 2340"/>
                <a:gd name="T67" fmla="*/ 2234 h 2348"/>
                <a:gd name="T68" fmla="*/ 836 w 2340"/>
                <a:gd name="T69" fmla="*/ 2301 h 2348"/>
                <a:gd name="T70" fmla="*/ 963 w 2340"/>
                <a:gd name="T71" fmla="*/ 2331 h 2348"/>
                <a:gd name="T72" fmla="*/ 1098 w 2340"/>
                <a:gd name="T73" fmla="*/ 2346 h 2348"/>
                <a:gd name="T74" fmla="*/ 1343 w 2340"/>
                <a:gd name="T75" fmla="*/ 2335 h 2348"/>
                <a:gd name="T76" fmla="*/ 1626 w 2340"/>
                <a:gd name="T77" fmla="*/ 2254 h 2348"/>
                <a:gd name="T78" fmla="*/ 1795 w 2340"/>
                <a:gd name="T79" fmla="*/ 2166 h 2348"/>
                <a:gd name="T80" fmla="*/ 1949 w 2340"/>
                <a:gd name="T81" fmla="*/ 2049 h 2348"/>
                <a:gd name="T82" fmla="*/ 2072 w 2340"/>
                <a:gd name="T83" fmla="*/ 1921 h 2348"/>
                <a:gd name="T84" fmla="*/ 2195 w 2340"/>
                <a:gd name="T85" fmla="*/ 1739 h 2348"/>
                <a:gd name="T86" fmla="*/ 2267 w 2340"/>
                <a:gd name="T87" fmla="*/ 1583 h 2348"/>
                <a:gd name="T88" fmla="*/ 2306 w 2340"/>
                <a:gd name="T89" fmla="*/ 1457 h 2348"/>
                <a:gd name="T90" fmla="*/ 2336 w 2340"/>
                <a:gd name="T91" fmla="*/ 1276 h 2348"/>
                <a:gd name="T92" fmla="*/ 2334 w 2340"/>
                <a:gd name="T93" fmla="*/ 1052 h 2348"/>
                <a:gd name="T94" fmla="*/ 2301 w 2340"/>
                <a:gd name="T95" fmla="*/ 871 h 2348"/>
                <a:gd name="T96" fmla="*/ 2231 w 2340"/>
                <a:gd name="T97" fmla="*/ 680 h 2348"/>
                <a:gd name="T98" fmla="*/ 2164 w 2340"/>
                <a:gd name="T99" fmla="*/ 556 h 2348"/>
                <a:gd name="T100" fmla="*/ 2083 w 2340"/>
                <a:gd name="T101" fmla="*/ 441 h 2348"/>
                <a:gd name="T102" fmla="*/ 1990 w 2340"/>
                <a:gd name="T103" fmla="*/ 337 h 2348"/>
                <a:gd name="T104" fmla="*/ 1854 w 2340"/>
                <a:gd name="T105" fmla="*/ 223 h 2348"/>
                <a:gd name="T106" fmla="*/ 1680 w 2340"/>
                <a:gd name="T107" fmla="*/ 118 h 2348"/>
                <a:gd name="T108" fmla="*/ 1583 w 2340"/>
                <a:gd name="T109" fmla="*/ 76 h 2348"/>
                <a:gd name="T110" fmla="*/ 1439 w 2340"/>
                <a:gd name="T111" fmla="*/ 32 h 2348"/>
                <a:gd name="T112" fmla="*/ 1276 w 2340"/>
                <a:gd name="T113" fmla="*/ 5 h 2348"/>
                <a:gd name="T114" fmla="*/ 1168 w 2340"/>
                <a:gd name="T115" fmla="*/ 0 h 2348"/>
                <a:gd name="T116" fmla="*/ 1045 w 2340"/>
                <a:gd name="T117" fmla="*/ 6 h 2348"/>
                <a:gd name="T118" fmla="*/ 844 w 2340"/>
                <a:gd name="T119" fmla="*/ 45 h 2348"/>
                <a:gd name="T120" fmla="*/ 579 w 2340"/>
                <a:gd name="T121" fmla="*/ 157 h 2348"/>
                <a:gd name="T122" fmla="*/ 3 w 2340"/>
                <a:gd name="T123" fmla="*/ 1014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0" h="2348">
                  <a:moveTo>
                    <a:pt x="153" y="1052"/>
                  </a:moveTo>
                  <a:cubicBezTo>
                    <a:pt x="153" y="1052"/>
                    <a:pt x="154" y="1046"/>
                    <a:pt x="155" y="1035"/>
                  </a:cubicBezTo>
                  <a:cubicBezTo>
                    <a:pt x="157" y="1024"/>
                    <a:pt x="159" y="1007"/>
                    <a:pt x="164" y="985"/>
                  </a:cubicBezTo>
                  <a:cubicBezTo>
                    <a:pt x="172" y="941"/>
                    <a:pt x="186" y="878"/>
                    <a:pt x="217" y="801"/>
                  </a:cubicBezTo>
                  <a:cubicBezTo>
                    <a:pt x="224" y="781"/>
                    <a:pt x="233" y="761"/>
                    <a:pt x="242" y="740"/>
                  </a:cubicBezTo>
                  <a:cubicBezTo>
                    <a:pt x="253" y="720"/>
                    <a:pt x="263" y="698"/>
                    <a:pt x="275" y="677"/>
                  </a:cubicBezTo>
                  <a:cubicBezTo>
                    <a:pt x="300" y="633"/>
                    <a:pt x="329" y="588"/>
                    <a:pt x="365" y="542"/>
                  </a:cubicBezTo>
                  <a:cubicBezTo>
                    <a:pt x="401" y="497"/>
                    <a:pt x="443" y="452"/>
                    <a:pt x="491" y="409"/>
                  </a:cubicBezTo>
                  <a:cubicBezTo>
                    <a:pt x="540" y="366"/>
                    <a:pt x="595" y="326"/>
                    <a:pt x="656" y="290"/>
                  </a:cubicBezTo>
                  <a:cubicBezTo>
                    <a:pt x="672" y="281"/>
                    <a:pt x="688" y="273"/>
                    <a:pt x="704" y="265"/>
                  </a:cubicBezTo>
                  <a:cubicBezTo>
                    <a:pt x="712" y="260"/>
                    <a:pt x="720" y="256"/>
                    <a:pt x="728" y="253"/>
                  </a:cubicBezTo>
                  <a:cubicBezTo>
                    <a:pt x="737" y="249"/>
                    <a:pt x="745" y="245"/>
                    <a:pt x="753" y="241"/>
                  </a:cubicBezTo>
                  <a:cubicBezTo>
                    <a:pt x="762" y="237"/>
                    <a:pt x="770" y="234"/>
                    <a:pt x="779" y="230"/>
                  </a:cubicBezTo>
                  <a:cubicBezTo>
                    <a:pt x="787" y="227"/>
                    <a:pt x="796" y="223"/>
                    <a:pt x="805" y="220"/>
                  </a:cubicBezTo>
                  <a:cubicBezTo>
                    <a:pt x="823" y="213"/>
                    <a:pt x="840" y="207"/>
                    <a:pt x="859" y="201"/>
                  </a:cubicBezTo>
                  <a:cubicBezTo>
                    <a:pt x="868" y="198"/>
                    <a:pt x="877" y="195"/>
                    <a:pt x="886" y="193"/>
                  </a:cubicBezTo>
                  <a:cubicBezTo>
                    <a:pt x="896" y="190"/>
                    <a:pt x="905" y="188"/>
                    <a:pt x="914" y="185"/>
                  </a:cubicBezTo>
                  <a:cubicBezTo>
                    <a:pt x="919" y="184"/>
                    <a:pt x="924" y="183"/>
                    <a:pt x="929" y="182"/>
                  </a:cubicBezTo>
                  <a:cubicBezTo>
                    <a:pt x="933" y="181"/>
                    <a:pt x="938" y="180"/>
                    <a:pt x="943" y="179"/>
                  </a:cubicBezTo>
                  <a:cubicBezTo>
                    <a:pt x="952" y="177"/>
                    <a:pt x="962" y="174"/>
                    <a:pt x="972" y="172"/>
                  </a:cubicBezTo>
                  <a:cubicBezTo>
                    <a:pt x="981" y="170"/>
                    <a:pt x="991" y="169"/>
                    <a:pt x="1001" y="167"/>
                  </a:cubicBezTo>
                  <a:cubicBezTo>
                    <a:pt x="1011" y="166"/>
                    <a:pt x="1021" y="164"/>
                    <a:pt x="1031" y="163"/>
                  </a:cubicBezTo>
                  <a:cubicBezTo>
                    <a:pt x="1041" y="162"/>
                    <a:pt x="1051" y="161"/>
                    <a:pt x="1061" y="159"/>
                  </a:cubicBezTo>
                  <a:cubicBezTo>
                    <a:pt x="1068" y="159"/>
                    <a:pt x="1068" y="159"/>
                    <a:pt x="1068" y="159"/>
                  </a:cubicBezTo>
                  <a:cubicBezTo>
                    <a:pt x="1071" y="158"/>
                    <a:pt x="1073" y="158"/>
                    <a:pt x="1076" y="158"/>
                  </a:cubicBezTo>
                  <a:cubicBezTo>
                    <a:pt x="1081" y="158"/>
                    <a:pt x="1086" y="157"/>
                    <a:pt x="1091" y="157"/>
                  </a:cubicBezTo>
                  <a:cubicBezTo>
                    <a:pt x="1096" y="157"/>
                    <a:pt x="1101" y="156"/>
                    <a:pt x="1106" y="156"/>
                  </a:cubicBezTo>
                  <a:cubicBezTo>
                    <a:pt x="1111" y="156"/>
                    <a:pt x="1116" y="155"/>
                    <a:pt x="1122" y="155"/>
                  </a:cubicBezTo>
                  <a:cubicBezTo>
                    <a:pt x="1132" y="155"/>
                    <a:pt x="1142" y="154"/>
                    <a:pt x="1152" y="154"/>
                  </a:cubicBezTo>
                  <a:cubicBezTo>
                    <a:pt x="1158" y="154"/>
                    <a:pt x="1163" y="154"/>
                    <a:pt x="1168" y="154"/>
                  </a:cubicBezTo>
                  <a:cubicBezTo>
                    <a:pt x="1173" y="154"/>
                    <a:pt x="1178" y="154"/>
                    <a:pt x="1183" y="154"/>
                  </a:cubicBezTo>
                  <a:cubicBezTo>
                    <a:pt x="1194" y="155"/>
                    <a:pt x="1204" y="155"/>
                    <a:pt x="1215" y="155"/>
                  </a:cubicBezTo>
                  <a:cubicBezTo>
                    <a:pt x="1219" y="155"/>
                    <a:pt x="1219" y="155"/>
                    <a:pt x="1219" y="155"/>
                  </a:cubicBezTo>
                  <a:cubicBezTo>
                    <a:pt x="1223" y="156"/>
                    <a:pt x="1223" y="156"/>
                    <a:pt x="1223" y="156"/>
                  </a:cubicBezTo>
                  <a:cubicBezTo>
                    <a:pt x="1230" y="156"/>
                    <a:pt x="1230" y="156"/>
                    <a:pt x="1230" y="156"/>
                  </a:cubicBezTo>
                  <a:cubicBezTo>
                    <a:pt x="1236" y="157"/>
                    <a:pt x="1241" y="157"/>
                    <a:pt x="1246" y="157"/>
                  </a:cubicBezTo>
                  <a:cubicBezTo>
                    <a:pt x="1251" y="158"/>
                    <a:pt x="1257" y="158"/>
                    <a:pt x="1262" y="159"/>
                  </a:cubicBezTo>
                  <a:cubicBezTo>
                    <a:pt x="1270" y="159"/>
                    <a:pt x="1270" y="159"/>
                    <a:pt x="1270" y="159"/>
                  </a:cubicBezTo>
                  <a:cubicBezTo>
                    <a:pt x="1272" y="159"/>
                    <a:pt x="1275" y="160"/>
                    <a:pt x="1278" y="160"/>
                  </a:cubicBezTo>
                  <a:cubicBezTo>
                    <a:pt x="1288" y="161"/>
                    <a:pt x="1299" y="163"/>
                    <a:pt x="1309" y="164"/>
                  </a:cubicBezTo>
                  <a:cubicBezTo>
                    <a:pt x="1314" y="165"/>
                    <a:pt x="1320" y="165"/>
                    <a:pt x="1325" y="166"/>
                  </a:cubicBezTo>
                  <a:cubicBezTo>
                    <a:pt x="1330" y="167"/>
                    <a:pt x="1335" y="168"/>
                    <a:pt x="1341" y="169"/>
                  </a:cubicBezTo>
                  <a:cubicBezTo>
                    <a:pt x="1351" y="171"/>
                    <a:pt x="1362" y="173"/>
                    <a:pt x="1372" y="175"/>
                  </a:cubicBezTo>
                  <a:cubicBezTo>
                    <a:pt x="1383" y="177"/>
                    <a:pt x="1393" y="180"/>
                    <a:pt x="1404" y="182"/>
                  </a:cubicBezTo>
                  <a:cubicBezTo>
                    <a:pt x="1409" y="183"/>
                    <a:pt x="1414" y="184"/>
                    <a:pt x="1419" y="186"/>
                  </a:cubicBezTo>
                  <a:cubicBezTo>
                    <a:pt x="1425" y="187"/>
                    <a:pt x="1430" y="189"/>
                    <a:pt x="1435" y="190"/>
                  </a:cubicBezTo>
                  <a:cubicBezTo>
                    <a:pt x="1446" y="193"/>
                    <a:pt x="1456" y="196"/>
                    <a:pt x="1466" y="199"/>
                  </a:cubicBezTo>
                  <a:cubicBezTo>
                    <a:pt x="1477" y="202"/>
                    <a:pt x="1487" y="206"/>
                    <a:pt x="1498" y="209"/>
                  </a:cubicBezTo>
                  <a:cubicBezTo>
                    <a:pt x="1503" y="211"/>
                    <a:pt x="1508" y="213"/>
                    <a:pt x="1513" y="215"/>
                  </a:cubicBezTo>
                  <a:cubicBezTo>
                    <a:pt x="1516" y="215"/>
                    <a:pt x="1518" y="216"/>
                    <a:pt x="1521" y="217"/>
                  </a:cubicBezTo>
                  <a:cubicBezTo>
                    <a:pt x="1528" y="220"/>
                    <a:pt x="1528" y="220"/>
                    <a:pt x="1528" y="220"/>
                  </a:cubicBezTo>
                  <a:cubicBezTo>
                    <a:pt x="1539" y="224"/>
                    <a:pt x="1549" y="228"/>
                    <a:pt x="1559" y="233"/>
                  </a:cubicBezTo>
                  <a:cubicBezTo>
                    <a:pt x="1563" y="234"/>
                    <a:pt x="1563" y="234"/>
                    <a:pt x="1563" y="234"/>
                  </a:cubicBezTo>
                  <a:cubicBezTo>
                    <a:pt x="1567" y="236"/>
                    <a:pt x="1567" y="236"/>
                    <a:pt x="1567" y="236"/>
                  </a:cubicBezTo>
                  <a:cubicBezTo>
                    <a:pt x="1574" y="239"/>
                    <a:pt x="1574" y="239"/>
                    <a:pt x="1574" y="239"/>
                  </a:cubicBezTo>
                  <a:cubicBezTo>
                    <a:pt x="1590" y="246"/>
                    <a:pt x="1590" y="246"/>
                    <a:pt x="1590" y="246"/>
                  </a:cubicBezTo>
                  <a:cubicBezTo>
                    <a:pt x="1605" y="253"/>
                    <a:pt x="1605" y="253"/>
                    <a:pt x="1605" y="253"/>
                  </a:cubicBezTo>
                  <a:cubicBezTo>
                    <a:pt x="1607" y="254"/>
                    <a:pt x="1610" y="255"/>
                    <a:pt x="1612" y="257"/>
                  </a:cubicBezTo>
                  <a:cubicBezTo>
                    <a:pt x="1620" y="260"/>
                    <a:pt x="1620" y="260"/>
                    <a:pt x="1620" y="260"/>
                  </a:cubicBezTo>
                  <a:cubicBezTo>
                    <a:pt x="1630" y="265"/>
                    <a:pt x="1640" y="270"/>
                    <a:pt x="1649" y="276"/>
                  </a:cubicBezTo>
                  <a:cubicBezTo>
                    <a:pt x="1659" y="281"/>
                    <a:pt x="1669" y="287"/>
                    <a:pt x="1679" y="292"/>
                  </a:cubicBezTo>
                  <a:cubicBezTo>
                    <a:pt x="1693" y="301"/>
                    <a:pt x="1693" y="301"/>
                    <a:pt x="1693" y="301"/>
                  </a:cubicBezTo>
                  <a:cubicBezTo>
                    <a:pt x="1698" y="303"/>
                    <a:pt x="1703" y="307"/>
                    <a:pt x="1708" y="310"/>
                  </a:cubicBezTo>
                  <a:cubicBezTo>
                    <a:pt x="1717" y="316"/>
                    <a:pt x="1727" y="322"/>
                    <a:pt x="1736" y="328"/>
                  </a:cubicBezTo>
                  <a:cubicBezTo>
                    <a:pt x="1745" y="334"/>
                    <a:pt x="1755" y="341"/>
                    <a:pt x="1764" y="348"/>
                  </a:cubicBezTo>
                  <a:cubicBezTo>
                    <a:pt x="1768" y="351"/>
                    <a:pt x="1773" y="354"/>
                    <a:pt x="1778" y="358"/>
                  </a:cubicBezTo>
                  <a:cubicBezTo>
                    <a:pt x="1791" y="368"/>
                    <a:pt x="1791" y="368"/>
                    <a:pt x="1791" y="368"/>
                  </a:cubicBezTo>
                  <a:cubicBezTo>
                    <a:pt x="1804" y="379"/>
                    <a:pt x="1804" y="379"/>
                    <a:pt x="1804" y="379"/>
                  </a:cubicBezTo>
                  <a:cubicBezTo>
                    <a:pt x="1811" y="384"/>
                    <a:pt x="1811" y="384"/>
                    <a:pt x="1811" y="384"/>
                  </a:cubicBezTo>
                  <a:cubicBezTo>
                    <a:pt x="1813" y="386"/>
                    <a:pt x="1816" y="387"/>
                    <a:pt x="1818" y="389"/>
                  </a:cubicBezTo>
                  <a:cubicBezTo>
                    <a:pt x="1835" y="404"/>
                    <a:pt x="1853" y="419"/>
                    <a:pt x="1869" y="435"/>
                  </a:cubicBezTo>
                  <a:cubicBezTo>
                    <a:pt x="1882" y="447"/>
                    <a:pt x="1882" y="447"/>
                    <a:pt x="1882" y="447"/>
                  </a:cubicBezTo>
                  <a:cubicBezTo>
                    <a:pt x="1888" y="453"/>
                    <a:pt x="1888" y="453"/>
                    <a:pt x="1888" y="453"/>
                  </a:cubicBezTo>
                  <a:cubicBezTo>
                    <a:pt x="1894" y="459"/>
                    <a:pt x="1894" y="459"/>
                    <a:pt x="1894" y="459"/>
                  </a:cubicBezTo>
                  <a:cubicBezTo>
                    <a:pt x="1902" y="468"/>
                    <a:pt x="1910" y="476"/>
                    <a:pt x="1918" y="484"/>
                  </a:cubicBezTo>
                  <a:cubicBezTo>
                    <a:pt x="1922" y="489"/>
                    <a:pt x="1925" y="493"/>
                    <a:pt x="1929" y="497"/>
                  </a:cubicBezTo>
                  <a:cubicBezTo>
                    <a:pt x="1940" y="510"/>
                    <a:pt x="1940" y="510"/>
                    <a:pt x="1940" y="510"/>
                  </a:cubicBezTo>
                  <a:cubicBezTo>
                    <a:pt x="1952" y="524"/>
                    <a:pt x="1952" y="524"/>
                    <a:pt x="1952" y="524"/>
                  </a:cubicBezTo>
                  <a:cubicBezTo>
                    <a:pt x="1956" y="528"/>
                    <a:pt x="1959" y="533"/>
                    <a:pt x="1963" y="537"/>
                  </a:cubicBezTo>
                  <a:cubicBezTo>
                    <a:pt x="1970" y="546"/>
                    <a:pt x="1977" y="556"/>
                    <a:pt x="1984" y="565"/>
                  </a:cubicBezTo>
                  <a:cubicBezTo>
                    <a:pt x="1991" y="574"/>
                    <a:pt x="1998" y="584"/>
                    <a:pt x="2004" y="593"/>
                  </a:cubicBezTo>
                  <a:cubicBezTo>
                    <a:pt x="2010" y="600"/>
                    <a:pt x="2010" y="600"/>
                    <a:pt x="2010" y="600"/>
                  </a:cubicBezTo>
                  <a:cubicBezTo>
                    <a:pt x="2012" y="604"/>
                    <a:pt x="2012" y="604"/>
                    <a:pt x="2012" y="604"/>
                  </a:cubicBezTo>
                  <a:cubicBezTo>
                    <a:pt x="2014" y="608"/>
                    <a:pt x="2014" y="608"/>
                    <a:pt x="2014" y="608"/>
                  </a:cubicBezTo>
                  <a:cubicBezTo>
                    <a:pt x="2024" y="622"/>
                    <a:pt x="2024" y="622"/>
                    <a:pt x="2024" y="622"/>
                  </a:cubicBezTo>
                  <a:cubicBezTo>
                    <a:pt x="2033" y="637"/>
                    <a:pt x="2033" y="637"/>
                    <a:pt x="2033" y="637"/>
                  </a:cubicBezTo>
                  <a:cubicBezTo>
                    <a:pt x="2038" y="644"/>
                    <a:pt x="2038" y="644"/>
                    <a:pt x="2038" y="644"/>
                  </a:cubicBezTo>
                  <a:cubicBezTo>
                    <a:pt x="2040" y="647"/>
                    <a:pt x="2041" y="649"/>
                    <a:pt x="2042" y="652"/>
                  </a:cubicBezTo>
                  <a:cubicBezTo>
                    <a:pt x="2048" y="662"/>
                    <a:pt x="2054" y="672"/>
                    <a:pt x="2060" y="682"/>
                  </a:cubicBezTo>
                  <a:cubicBezTo>
                    <a:pt x="2063" y="687"/>
                    <a:pt x="2066" y="693"/>
                    <a:pt x="2068" y="698"/>
                  </a:cubicBezTo>
                  <a:cubicBezTo>
                    <a:pt x="2076" y="714"/>
                    <a:pt x="2076" y="714"/>
                    <a:pt x="2076" y="714"/>
                  </a:cubicBezTo>
                  <a:cubicBezTo>
                    <a:pt x="2084" y="729"/>
                    <a:pt x="2084" y="729"/>
                    <a:pt x="2084" y="729"/>
                  </a:cubicBezTo>
                  <a:cubicBezTo>
                    <a:pt x="2087" y="734"/>
                    <a:pt x="2089" y="740"/>
                    <a:pt x="2092" y="745"/>
                  </a:cubicBezTo>
                  <a:cubicBezTo>
                    <a:pt x="2096" y="756"/>
                    <a:pt x="2101" y="767"/>
                    <a:pt x="2106" y="777"/>
                  </a:cubicBezTo>
                  <a:cubicBezTo>
                    <a:pt x="2110" y="788"/>
                    <a:pt x="2115" y="799"/>
                    <a:pt x="2119" y="810"/>
                  </a:cubicBezTo>
                  <a:cubicBezTo>
                    <a:pt x="2121" y="816"/>
                    <a:pt x="2124" y="821"/>
                    <a:pt x="2125" y="827"/>
                  </a:cubicBezTo>
                  <a:cubicBezTo>
                    <a:pt x="2131" y="843"/>
                    <a:pt x="2131" y="843"/>
                    <a:pt x="2131" y="843"/>
                  </a:cubicBezTo>
                  <a:cubicBezTo>
                    <a:pt x="2137" y="860"/>
                    <a:pt x="2137" y="860"/>
                    <a:pt x="2137" y="860"/>
                  </a:cubicBezTo>
                  <a:cubicBezTo>
                    <a:pt x="2139" y="866"/>
                    <a:pt x="2141" y="871"/>
                    <a:pt x="2142" y="877"/>
                  </a:cubicBezTo>
                  <a:cubicBezTo>
                    <a:pt x="2152" y="911"/>
                    <a:pt x="2152" y="911"/>
                    <a:pt x="2152" y="911"/>
                  </a:cubicBezTo>
                  <a:cubicBezTo>
                    <a:pt x="2154" y="920"/>
                    <a:pt x="2154" y="920"/>
                    <a:pt x="2154" y="920"/>
                  </a:cubicBezTo>
                  <a:cubicBezTo>
                    <a:pt x="2156" y="928"/>
                    <a:pt x="2156" y="928"/>
                    <a:pt x="2156" y="928"/>
                  </a:cubicBezTo>
                  <a:cubicBezTo>
                    <a:pt x="2160" y="945"/>
                    <a:pt x="2160" y="945"/>
                    <a:pt x="2160" y="945"/>
                  </a:cubicBezTo>
                  <a:cubicBezTo>
                    <a:pt x="2163" y="957"/>
                    <a:pt x="2166" y="968"/>
                    <a:pt x="2167" y="980"/>
                  </a:cubicBezTo>
                  <a:cubicBezTo>
                    <a:pt x="2174" y="1015"/>
                    <a:pt x="2174" y="1015"/>
                    <a:pt x="2174" y="1015"/>
                  </a:cubicBezTo>
                  <a:cubicBezTo>
                    <a:pt x="2176" y="1027"/>
                    <a:pt x="2177" y="1038"/>
                    <a:pt x="2178" y="1050"/>
                  </a:cubicBezTo>
                  <a:cubicBezTo>
                    <a:pt x="2181" y="1068"/>
                    <a:pt x="2181" y="1068"/>
                    <a:pt x="2181" y="1068"/>
                  </a:cubicBezTo>
                  <a:cubicBezTo>
                    <a:pt x="2181" y="1074"/>
                    <a:pt x="2182" y="1080"/>
                    <a:pt x="2182" y="1086"/>
                  </a:cubicBezTo>
                  <a:cubicBezTo>
                    <a:pt x="2185" y="1121"/>
                    <a:pt x="2185" y="1121"/>
                    <a:pt x="2185" y="1121"/>
                  </a:cubicBezTo>
                  <a:cubicBezTo>
                    <a:pt x="2186" y="1156"/>
                    <a:pt x="2186" y="1156"/>
                    <a:pt x="2186" y="1156"/>
                  </a:cubicBezTo>
                  <a:cubicBezTo>
                    <a:pt x="2186" y="1174"/>
                    <a:pt x="2186" y="1174"/>
                    <a:pt x="2186" y="1174"/>
                  </a:cubicBezTo>
                  <a:cubicBezTo>
                    <a:pt x="2186" y="1192"/>
                    <a:pt x="2186" y="1192"/>
                    <a:pt x="2186" y="1192"/>
                  </a:cubicBezTo>
                  <a:cubicBezTo>
                    <a:pt x="2185" y="1228"/>
                    <a:pt x="2185" y="1228"/>
                    <a:pt x="2185" y="1228"/>
                  </a:cubicBezTo>
                  <a:cubicBezTo>
                    <a:pt x="2182" y="1263"/>
                    <a:pt x="2182" y="1263"/>
                    <a:pt x="2182" y="1263"/>
                  </a:cubicBezTo>
                  <a:cubicBezTo>
                    <a:pt x="2182" y="1269"/>
                    <a:pt x="2181" y="1275"/>
                    <a:pt x="2181" y="1281"/>
                  </a:cubicBezTo>
                  <a:cubicBezTo>
                    <a:pt x="2178" y="1298"/>
                    <a:pt x="2178" y="1298"/>
                    <a:pt x="2178" y="1298"/>
                  </a:cubicBezTo>
                  <a:cubicBezTo>
                    <a:pt x="2176" y="1316"/>
                    <a:pt x="2176" y="1316"/>
                    <a:pt x="2176" y="1316"/>
                  </a:cubicBezTo>
                  <a:cubicBezTo>
                    <a:pt x="2175" y="1325"/>
                    <a:pt x="2175" y="1325"/>
                    <a:pt x="2175" y="1325"/>
                  </a:cubicBezTo>
                  <a:cubicBezTo>
                    <a:pt x="2175" y="1327"/>
                    <a:pt x="2174" y="1330"/>
                    <a:pt x="2174" y="1333"/>
                  </a:cubicBezTo>
                  <a:cubicBezTo>
                    <a:pt x="2169" y="1357"/>
                    <a:pt x="2166" y="1380"/>
                    <a:pt x="2160" y="1403"/>
                  </a:cubicBezTo>
                  <a:cubicBezTo>
                    <a:pt x="2156" y="1420"/>
                    <a:pt x="2156" y="1420"/>
                    <a:pt x="2156" y="1420"/>
                  </a:cubicBezTo>
                  <a:cubicBezTo>
                    <a:pt x="2154" y="1429"/>
                    <a:pt x="2154" y="1429"/>
                    <a:pt x="2154" y="1429"/>
                  </a:cubicBezTo>
                  <a:cubicBezTo>
                    <a:pt x="2152" y="1437"/>
                    <a:pt x="2152" y="1437"/>
                    <a:pt x="2152" y="1437"/>
                  </a:cubicBezTo>
                  <a:cubicBezTo>
                    <a:pt x="2149" y="1448"/>
                    <a:pt x="2145" y="1460"/>
                    <a:pt x="2142" y="1471"/>
                  </a:cubicBezTo>
                  <a:cubicBezTo>
                    <a:pt x="2141" y="1477"/>
                    <a:pt x="2139" y="1482"/>
                    <a:pt x="2137" y="1488"/>
                  </a:cubicBezTo>
                  <a:cubicBezTo>
                    <a:pt x="2131" y="1505"/>
                    <a:pt x="2131" y="1505"/>
                    <a:pt x="2131" y="1505"/>
                  </a:cubicBezTo>
                  <a:cubicBezTo>
                    <a:pt x="2125" y="1521"/>
                    <a:pt x="2125" y="1521"/>
                    <a:pt x="2125" y="1521"/>
                  </a:cubicBezTo>
                  <a:cubicBezTo>
                    <a:pt x="2125" y="1524"/>
                    <a:pt x="2124" y="1527"/>
                    <a:pt x="2122" y="1529"/>
                  </a:cubicBezTo>
                  <a:cubicBezTo>
                    <a:pt x="2119" y="1538"/>
                    <a:pt x="2119" y="1538"/>
                    <a:pt x="2119" y="1538"/>
                  </a:cubicBezTo>
                  <a:cubicBezTo>
                    <a:pt x="2115" y="1549"/>
                    <a:pt x="2111" y="1559"/>
                    <a:pt x="2106" y="1570"/>
                  </a:cubicBezTo>
                  <a:cubicBezTo>
                    <a:pt x="2101" y="1581"/>
                    <a:pt x="2097" y="1592"/>
                    <a:pt x="2092" y="1602"/>
                  </a:cubicBezTo>
                  <a:cubicBezTo>
                    <a:pt x="2089" y="1608"/>
                    <a:pt x="2087" y="1613"/>
                    <a:pt x="2085" y="1618"/>
                  </a:cubicBezTo>
                  <a:cubicBezTo>
                    <a:pt x="2077" y="1634"/>
                    <a:pt x="2077" y="1634"/>
                    <a:pt x="2077" y="1634"/>
                  </a:cubicBezTo>
                  <a:cubicBezTo>
                    <a:pt x="2069" y="1649"/>
                    <a:pt x="2069" y="1649"/>
                    <a:pt x="2069" y="1649"/>
                  </a:cubicBezTo>
                  <a:cubicBezTo>
                    <a:pt x="2066" y="1655"/>
                    <a:pt x="2063" y="1660"/>
                    <a:pt x="2060" y="1665"/>
                  </a:cubicBezTo>
                  <a:cubicBezTo>
                    <a:pt x="2055" y="1675"/>
                    <a:pt x="2049" y="1685"/>
                    <a:pt x="2043" y="1695"/>
                  </a:cubicBezTo>
                  <a:cubicBezTo>
                    <a:pt x="2039" y="1703"/>
                    <a:pt x="2039" y="1703"/>
                    <a:pt x="2039" y="1703"/>
                  </a:cubicBezTo>
                  <a:cubicBezTo>
                    <a:pt x="2034" y="1710"/>
                    <a:pt x="2034" y="1710"/>
                    <a:pt x="2034" y="1710"/>
                  </a:cubicBezTo>
                  <a:cubicBezTo>
                    <a:pt x="2025" y="1725"/>
                    <a:pt x="2025" y="1725"/>
                    <a:pt x="2025" y="1725"/>
                  </a:cubicBezTo>
                  <a:cubicBezTo>
                    <a:pt x="2012" y="1744"/>
                    <a:pt x="1999" y="1763"/>
                    <a:pt x="1985" y="1782"/>
                  </a:cubicBezTo>
                  <a:cubicBezTo>
                    <a:pt x="1978" y="1791"/>
                    <a:pt x="1971" y="1800"/>
                    <a:pt x="1964" y="1809"/>
                  </a:cubicBezTo>
                  <a:cubicBezTo>
                    <a:pt x="1953" y="1823"/>
                    <a:pt x="1953" y="1823"/>
                    <a:pt x="1953" y="1823"/>
                  </a:cubicBezTo>
                  <a:cubicBezTo>
                    <a:pt x="1942" y="1836"/>
                    <a:pt x="1942" y="1836"/>
                    <a:pt x="1942" y="1836"/>
                  </a:cubicBezTo>
                  <a:cubicBezTo>
                    <a:pt x="1934" y="1844"/>
                    <a:pt x="1927" y="1853"/>
                    <a:pt x="1919" y="1862"/>
                  </a:cubicBezTo>
                  <a:cubicBezTo>
                    <a:pt x="1911" y="1870"/>
                    <a:pt x="1904" y="1878"/>
                    <a:pt x="1896" y="1887"/>
                  </a:cubicBezTo>
                  <a:cubicBezTo>
                    <a:pt x="1888" y="1895"/>
                    <a:pt x="1880" y="1903"/>
                    <a:pt x="1871" y="1911"/>
                  </a:cubicBezTo>
                  <a:cubicBezTo>
                    <a:pt x="1859" y="1922"/>
                    <a:pt x="1859" y="1922"/>
                    <a:pt x="1859" y="1922"/>
                  </a:cubicBezTo>
                  <a:cubicBezTo>
                    <a:pt x="1853" y="1928"/>
                    <a:pt x="1853" y="1928"/>
                    <a:pt x="1853" y="1928"/>
                  </a:cubicBezTo>
                  <a:cubicBezTo>
                    <a:pt x="1851" y="1930"/>
                    <a:pt x="1849" y="1932"/>
                    <a:pt x="1846" y="1934"/>
                  </a:cubicBezTo>
                  <a:cubicBezTo>
                    <a:pt x="1838" y="1941"/>
                    <a:pt x="1829" y="1949"/>
                    <a:pt x="1821" y="1956"/>
                  </a:cubicBezTo>
                  <a:cubicBezTo>
                    <a:pt x="1819" y="1958"/>
                    <a:pt x="1816" y="1960"/>
                    <a:pt x="1814" y="1962"/>
                  </a:cubicBezTo>
                  <a:cubicBezTo>
                    <a:pt x="1808" y="1967"/>
                    <a:pt x="1808" y="1967"/>
                    <a:pt x="1808" y="1967"/>
                  </a:cubicBezTo>
                  <a:cubicBezTo>
                    <a:pt x="1794" y="1977"/>
                    <a:pt x="1794" y="1977"/>
                    <a:pt x="1794" y="1977"/>
                  </a:cubicBezTo>
                  <a:cubicBezTo>
                    <a:pt x="1777" y="1992"/>
                    <a:pt x="1758" y="2004"/>
                    <a:pt x="1740" y="2017"/>
                  </a:cubicBezTo>
                  <a:cubicBezTo>
                    <a:pt x="1736" y="2021"/>
                    <a:pt x="1731" y="2023"/>
                    <a:pt x="1726" y="2027"/>
                  </a:cubicBezTo>
                  <a:cubicBezTo>
                    <a:pt x="1712" y="2036"/>
                    <a:pt x="1712" y="2036"/>
                    <a:pt x="1712" y="2036"/>
                  </a:cubicBezTo>
                  <a:cubicBezTo>
                    <a:pt x="1698" y="2045"/>
                    <a:pt x="1698" y="2045"/>
                    <a:pt x="1698" y="2045"/>
                  </a:cubicBezTo>
                  <a:cubicBezTo>
                    <a:pt x="1693" y="2048"/>
                    <a:pt x="1688" y="2050"/>
                    <a:pt x="1684" y="2053"/>
                  </a:cubicBezTo>
                  <a:cubicBezTo>
                    <a:pt x="1674" y="2059"/>
                    <a:pt x="1664" y="2064"/>
                    <a:pt x="1655" y="2070"/>
                  </a:cubicBezTo>
                  <a:cubicBezTo>
                    <a:pt x="1645" y="2075"/>
                    <a:pt x="1635" y="2080"/>
                    <a:pt x="1625" y="2085"/>
                  </a:cubicBezTo>
                  <a:cubicBezTo>
                    <a:pt x="1621" y="2087"/>
                    <a:pt x="1616" y="2090"/>
                    <a:pt x="1611" y="2092"/>
                  </a:cubicBezTo>
                  <a:cubicBezTo>
                    <a:pt x="1606" y="2095"/>
                    <a:pt x="1601" y="2097"/>
                    <a:pt x="1596" y="2099"/>
                  </a:cubicBezTo>
                  <a:cubicBezTo>
                    <a:pt x="1586" y="2104"/>
                    <a:pt x="1576" y="2108"/>
                    <a:pt x="1566" y="2113"/>
                  </a:cubicBezTo>
                  <a:cubicBezTo>
                    <a:pt x="1526" y="2129"/>
                    <a:pt x="1485" y="2145"/>
                    <a:pt x="1444" y="2156"/>
                  </a:cubicBezTo>
                  <a:cubicBezTo>
                    <a:pt x="1439" y="2157"/>
                    <a:pt x="1434" y="2158"/>
                    <a:pt x="1429" y="2160"/>
                  </a:cubicBezTo>
                  <a:cubicBezTo>
                    <a:pt x="1421" y="2162"/>
                    <a:pt x="1421" y="2162"/>
                    <a:pt x="1421" y="2162"/>
                  </a:cubicBezTo>
                  <a:cubicBezTo>
                    <a:pt x="1413" y="2164"/>
                    <a:pt x="1413" y="2164"/>
                    <a:pt x="1413" y="2164"/>
                  </a:cubicBezTo>
                  <a:cubicBezTo>
                    <a:pt x="1403" y="2166"/>
                    <a:pt x="1392" y="2169"/>
                    <a:pt x="1382" y="2171"/>
                  </a:cubicBezTo>
                  <a:cubicBezTo>
                    <a:pt x="1372" y="2174"/>
                    <a:pt x="1362" y="2175"/>
                    <a:pt x="1351" y="2177"/>
                  </a:cubicBezTo>
                  <a:cubicBezTo>
                    <a:pt x="1341" y="2179"/>
                    <a:pt x="1331" y="2181"/>
                    <a:pt x="1320" y="2183"/>
                  </a:cubicBezTo>
                  <a:cubicBezTo>
                    <a:pt x="1310" y="2184"/>
                    <a:pt x="1300" y="2185"/>
                    <a:pt x="1289" y="2186"/>
                  </a:cubicBezTo>
                  <a:cubicBezTo>
                    <a:pt x="1284" y="2187"/>
                    <a:pt x="1279" y="2188"/>
                    <a:pt x="1274" y="2188"/>
                  </a:cubicBezTo>
                  <a:cubicBezTo>
                    <a:pt x="1269" y="2189"/>
                    <a:pt x="1264" y="2189"/>
                    <a:pt x="1258" y="2190"/>
                  </a:cubicBezTo>
                  <a:cubicBezTo>
                    <a:pt x="1238" y="2191"/>
                    <a:pt x="1218" y="2193"/>
                    <a:pt x="1197" y="2193"/>
                  </a:cubicBezTo>
                  <a:cubicBezTo>
                    <a:pt x="1187" y="2194"/>
                    <a:pt x="1177" y="2194"/>
                    <a:pt x="1167" y="2194"/>
                  </a:cubicBezTo>
                  <a:cubicBezTo>
                    <a:pt x="1157" y="2194"/>
                    <a:pt x="1146" y="2194"/>
                    <a:pt x="1136" y="2194"/>
                  </a:cubicBezTo>
                  <a:cubicBezTo>
                    <a:pt x="1126" y="2194"/>
                    <a:pt x="1116" y="2193"/>
                    <a:pt x="1106" y="2192"/>
                  </a:cubicBezTo>
                  <a:cubicBezTo>
                    <a:pt x="1102" y="2192"/>
                    <a:pt x="1097" y="2192"/>
                    <a:pt x="1092" y="2191"/>
                  </a:cubicBezTo>
                  <a:cubicBezTo>
                    <a:pt x="1084" y="2191"/>
                    <a:pt x="1084" y="2191"/>
                    <a:pt x="1084" y="2191"/>
                  </a:cubicBezTo>
                  <a:cubicBezTo>
                    <a:pt x="1077" y="2190"/>
                    <a:pt x="1077" y="2190"/>
                    <a:pt x="1077" y="2190"/>
                  </a:cubicBezTo>
                  <a:cubicBezTo>
                    <a:pt x="1067" y="2189"/>
                    <a:pt x="1057" y="2188"/>
                    <a:pt x="1047" y="2187"/>
                  </a:cubicBezTo>
                  <a:cubicBezTo>
                    <a:pt x="1038" y="2186"/>
                    <a:pt x="1028" y="2185"/>
                    <a:pt x="1018" y="2183"/>
                  </a:cubicBezTo>
                  <a:cubicBezTo>
                    <a:pt x="1014" y="2183"/>
                    <a:pt x="1009" y="2182"/>
                    <a:pt x="1004" y="2181"/>
                  </a:cubicBezTo>
                  <a:cubicBezTo>
                    <a:pt x="999" y="2181"/>
                    <a:pt x="994" y="2180"/>
                    <a:pt x="990" y="2179"/>
                  </a:cubicBezTo>
                  <a:cubicBezTo>
                    <a:pt x="985" y="2178"/>
                    <a:pt x="980" y="2177"/>
                    <a:pt x="975" y="2176"/>
                  </a:cubicBezTo>
                  <a:cubicBezTo>
                    <a:pt x="971" y="2175"/>
                    <a:pt x="966" y="2175"/>
                    <a:pt x="961" y="2174"/>
                  </a:cubicBezTo>
                  <a:cubicBezTo>
                    <a:pt x="952" y="2172"/>
                    <a:pt x="943" y="2170"/>
                    <a:pt x="933" y="2167"/>
                  </a:cubicBezTo>
                  <a:cubicBezTo>
                    <a:pt x="929" y="2167"/>
                    <a:pt x="924" y="2165"/>
                    <a:pt x="920" y="2164"/>
                  </a:cubicBezTo>
                  <a:cubicBezTo>
                    <a:pt x="915" y="2163"/>
                    <a:pt x="910" y="2162"/>
                    <a:pt x="906" y="2161"/>
                  </a:cubicBezTo>
                  <a:cubicBezTo>
                    <a:pt x="901" y="2159"/>
                    <a:pt x="897" y="2158"/>
                    <a:pt x="892" y="2157"/>
                  </a:cubicBezTo>
                  <a:cubicBezTo>
                    <a:pt x="888" y="2156"/>
                    <a:pt x="883" y="2154"/>
                    <a:pt x="879" y="2153"/>
                  </a:cubicBezTo>
                  <a:cubicBezTo>
                    <a:pt x="870" y="2150"/>
                    <a:pt x="861" y="2148"/>
                    <a:pt x="852" y="2145"/>
                  </a:cubicBezTo>
                  <a:cubicBezTo>
                    <a:pt x="844" y="2142"/>
                    <a:pt x="835" y="2139"/>
                    <a:pt x="826" y="2136"/>
                  </a:cubicBezTo>
                  <a:cubicBezTo>
                    <a:pt x="822" y="2135"/>
                    <a:pt x="818" y="2133"/>
                    <a:pt x="813" y="2132"/>
                  </a:cubicBezTo>
                  <a:cubicBezTo>
                    <a:pt x="809" y="2130"/>
                    <a:pt x="805" y="2128"/>
                    <a:pt x="801" y="2127"/>
                  </a:cubicBezTo>
                  <a:cubicBezTo>
                    <a:pt x="792" y="2123"/>
                    <a:pt x="784" y="2120"/>
                    <a:pt x="775" y="2117"/>
                  </a:cubicBezTo>
                  <a:cubicBezTo>
                    <a:pt x="767" y="2113"/>
                    <a:pt x="759" y="2110"/>
                    <a:pt x="751" y="2106"/>
                  </a:cubicBezTo>
                  <a:cubicBezTo>
                    <a:pt x="743" y="2103"/>
                    <a:pt x="735" y="2099"/>
                    <a:pt x="727" y="2095"/>
                  </a:cubicBezTo>
                  <a:cubicBezTo>
                    <a:pt x="723" y="2093"/>
                    <a:pt x="719" y="2091"/>
                    <a:pt x="715" y="2089"/>
                  </a:cubicBezTo>
                  <a:cubicBezTo>
                    <a:pt x="709" y="2086"/>
                    <a:pt x="709" y="2086"/>
                    <a:pt x="709" y="2086"/>
                  </a:cubicBezTo>
                  <a:cubicBezTo>
                    <a:pt x="703" y="2083"/>
                    <a:pt x="703" y="2083"/>
                    <a:pt x="703" y="2083"/>
                  </a:cubicBezTo>
                  <a:cubicBezTo>
                    <a:pt x="696" y="2079"/>
                    <a:pt x="688" y="2075"/>
                    <a:pt x="680" y="2071"/>
                  </a:cubicBezTo>
                  <a:cubicBezTo>
                    <a:pt x="677" y="2069"/>
                    <a:pt x="673" y="2067"/>
                    <a:pt x="669" y="2065"/>
                  </a:cubicBezTo>
                  <a:cubicBezTo>
                    <a:pt x="665" y="2063"/>
                    <a:pt x="662" y="2061"/>
                    <a:pt x="658" y="2059"/>
                  </a:cubicBezTo>
                  <a:cubicBezTo>
                    <a:pt x="643" y="2051"/>
                    <a:pt x="629" y="2041"/>
                    <a:pt x="615" y="2033"/>
                  </a:cubicBezTo>
                  <a:cubicBezTo>
                    <a:pt x="610" y="2029"/>
                    <a:pt x="610" y="2029"/>
                    <a:pt x="610" y="2029"/>
                  </a:cubicBezTo>
                  <a:cubicBezTo>
                    <a:pt x="605" y="2026"/>
                    <a:pt x="605" y="2026"/>
                    <a:pt x="605" y="2026"/>
                  </a:cubicBezTo>
                  <a:cubicBezTo>
                    <a:pt x="601" y="2024"/>
                    <a:pt x="598" y="2021"/>
                    <a:pt x="594" y="2019"/>
                  </a:cubicBezTo>
                  <a:cubicBezTo>
                    <a:pt x="588" y="2014"/>
                    <a:pt x="581" y="2010"/>
                    <a:pt x="574" y="2005"/>
                  </a:cubicBezTo>
                  <a:cubicBezTo>
                    <a:pt x="522" y="1967"/>
                    <a:pt x="475" y="1927"/>
                    <a:pt x="435" y="1886"/>
                  </a:cubicBezTo>
                  <a:cubicBezTo>
                    <a:pt x="425" y="1875"/>
                    <a:pt x="415" y="1865"/>
                    <a:pt x="406" y="1854"/>
                  </a:cubicBezTo>
                  <a:cubicBezTo>
                    <a:pt x="403" y="1852"/>
                    <a:pt x="401" y="1849"/>
                    <a:pt x="399" y="1846"/>
                  </a:cubicBezTo>
                  <a:cubicBezTo>
                    <a:pt x="398" y="1845"/>
                    <a:pt x="397" y="1844"/>
                    <a:pt x="396" y="1843"/>
                  </a:cubicBezTo>
                  <a:cubicBezTo>
                    <a:pt x="394" y="1841"/>
                    <a:pt x="392" y="1839"/>
                    <a:pt x="391" y="1837"/>
                  </a:cubicBezTo>
                  <a:cubicBezTo>
                    <a:pt x="388" y="1833"/>
                    <a:pt x="385" y="1831"/>
                    <a:pt x="384" y="1829"/>
                  </a:cubicBezTo>
                  <a:cubicBezTo>
                    <a:pt x="382" y="1827"/>
                    <a:pt x="381" y="1826"/>
                    <a:pt x="381" y="1826"/>
                  </a:cubicBezTo>
                  <a:cubicBezTo>
                    <a:pt x="486" y="1739"/>
                    <a:pt x="486" y="1739"/>
                    <a:pt x="486" y="1739"/>
                  </a:cubicBezTo>
                  <a:cubicBezTo>
                    <a:pt x="368" y="1708"/>
                    <a:pt x="247" y="1648"/>
                    <a:pt x="138" y="1558"/>
                  </a:cubicBezTo>
                  <a:cubicBezTo>
                    <a:pt x="114" y="1697"/>
                    <a:pt x="119" y="1853"/>
                    <a:pt x="158" y="2011"/>
                  </a:cubicBezTo>
                  <a:cubicBezTo>
                    <a:pt x="263" y="1924"/>
                    <a:pt x="263" y="1924"/>
                    <a:pt x="263" y="1924"/>
                  </a:cubicBezTo>
                  <a:cubicBezTo>
                    <a:pt x="263" y="1924"/>
                    <a:pt x="264" y="1925"/>
                    <a:pt x="265" y="1928"/>
                  </a:cubicBezTo>
                  <a:cubicBezTo>
                    <a:pt x="267" y="1930"/>
                    <a:pt x="270" y="1933"/>
                    <a:pt x="274" y="1937"/>
                  </a:cubicBezTo>
                  <a:cubicBezTo>
                    <a:pt x="275" y="1939"/>
                    <a:pt x="277" y="1941"/>
                    <a:pt x="280" y="1944"/>
                  </a:cubicBezTo>
                  <a:cubicBezTo>
                    <a:pt x="281" y="1945"/>
                    <a:pt x="282" y="1946"/>
                    <a:pt x="283" y="1948"/>
                  </a:cubicBezTo>
                  <a:cubicBezTo>
                    <a:pt x="286" y="1951"/>
                    <a:pt x="288" y="1954"/>
                    <a:pt x="291" y="1957"/>
                  </a:cubicBezTo>
                  <a:cubicBezTo>
                    <a:pt x="302" y="1969"/>
                    <a:pt x="313" y="1981"/>
                    <a:pt x="325" y="1993"/>
                  </a:cubicBezTo>
                  <a:cubicBezTo>
                    <a:pt x="371" y="2040"/>
                    <a:pt x="424" y="2087"/>
                    <a:pt x="485" y="2131"/>
                  </a:cubicBezTo>
                  <a:cubicBezTo>
                    <a:pt x="492" y="2136"/>
                    <a:pt x="500" y="2141"/>
                    <a:pt x="508" y="2146"/>
                  </a:cubicBezTo>
                  <a:cubicBezTo>
                    <a:pt x="512" y="2149"/>
                    <a:pt x="516" y="2152"/>
                    <a:pt x="520" y="2154"/>
                  </a:cubicBezTo>
                  <a:cubicBezTo>
                    <a:pt x="526" y="2158"/>
                    <a:pt x="526" y="2158"/>
                    <a:pt x="526" y="2158"/>
                  </a:cubicBezTo>
                  <a:cubicBezTo>
                    <a:pt x="532" y="2162"/>
                    <a:pt x="532" y="2162"/>
                    <a:pt x="532" y="2162"/>
                  </a:cubicBezTo>
                  <a:cubicBezTo>
                    <a:pt x="548" y="2172"/>
                    <a:pt x="564" y="2183"/>
                    <a:pt x="581" y="2192"/>
                  </a:cubicBezTo>
                  <a:cubicBezTo>
                    <a:pt x="585" y="2195"/>
                    <a:pt x="590" y="2197"/>
                    <a:pt x="594" y="2200"/>
                  </a:cubicBezTo>
                  <a:cubicBezTo>
                    <a:pt x="598" y="2202"/>
                    <a:pt x="603" y="2205"/>
                    <a:pt x="607" y="2207"/>
                  </a:cubicBezTo>
                  <a:cubicBezTo>
                    <a:pt x="616" y="2211"/>
                    <a:pt x="625" y="2216"/>
                    <a:pt x="633" y="2221"/>
                  </a:cubicBezTo>
                  <a:cubicBezTo>
                    <a:pt x="640" y="2224"/>
                    <a:pt x="640" y="2224"/>
                    <a:pt x="640" y="2224"/>
                  </a:cubicBezTo>
                  <a:cubicBezTo>
                    <a:pt x="647" y="2227"/>
                    <a:pt x="647" y="2227"/>
                    <a:pt x="647" y="2227"/>
                  </a:cubicBezTo>
                  <a:cubicBezTo>
                    <a:pt x="651" y="2230"/>
                    <a:pt x="656" y="2232"/>
                    <a:pt x="660" y="2234"/>
                  </a:cubicBezTo>
                  <a:cubicBezTo>
                    <a:pt x="670" y="2238"/>
                    <a:pt x="679" y="2243"/>
                    <a:pt x="688" y="2247"/>
                  </a:cubicBezTo>
                  <a:cubicBezTo>
                    <a:pt x="698" y="2251"/>
                    <a:pt x="707" y="2255"/>
                    <a:pt x="716" y="2259"/>
                  </a:cubicBezTo>
                  <a:cubicBezTo>
                    <a:pt x="726" y="2263"/>
                    <a:pt x="736" y="2267"/>
                    <a:pt x="745" y="2270"/>
                  </a:cubicBezTo>
                  <a:cubicBezTo>
                    <a:pt x="750" y="2272"/>
                    <a:pt x="755" y="2274"/>
                    <a:pt x="760" y="2276"/>
                  </a:cubicBezTo>
                  <a:cubicBezTo>
                    <a:pt x="765" y="2278"/>
                    <a:pt x="770" y="2280"/>
                    <a:pt x="775" y="2281"/>
                  </a:cubicBezTo>
                  <a:cubicBezTo>
                    <a:pt x="785" y="2285"/>
                    <a:pt x="795" y="2288"/>
                    <a:pt x="805" y="2292"/>
                  </a:cubicBezTo>
                  <a:cubicBezTo>
                    <a:pt x="815" y="2295"/>
                    <a:pt x="825" y="2298"/>
                    <a:pt x="836" y="2301"/>
                  </a:cubicBezTo>
                  <a:cubicBezTo>
                    <a:pt x="841" y="2302"/>
                    <a:pt x="846" y="2304"/>
                    <a:pt x="851" y="2305"/>
                  </a:cubicBezTo>
                  <a:cubicBezTo>
                    <a:pt x="856" y="2307"/>
                    <a:pt x="862" y="2308"/>
                    <a:pt x="867" y="2310"/>
                  </a:cubicBezTo>
                  <a:cubicBezTo>
                    <a:pt x="872" y="2311"/>
                    <a:pt x="877" y="2312"/>
                    <a:pt x="883" y="2314"/>
                  </a:cubicBezTo>
                  <a:cubicBezTo>
                    <a:pt x="888" y="2315"/>
                    <a:pt x="893" y="2316"/>
                    <a:pt x="898" y="2318"/>
                  </a:cubicBezTo>
                  <a:cubicBezTo>
                    <a:pt x="909" y="2320"/>
                    <a:pt x="920" y="2322"/>
                    <a:pt x="931" y="2325"/>
                  </a:cubicBezTo>
                  <a:cubicBezTo>
                    <a:pt x="936" y="2326"/>
                    <a:pt x="941" y="2327"/>
                    <a:pt x="947" y="2328"/>
                  </a:cubicBezTo>
                  <a:cubicBezTo>
                    <a:pt x="952" y="2329"/>
                    <a:pt x="958" y="2330"/>
                    <a:pt x="963" y="2331"/>
                  </a:cubicBezTo>
                  <a:cubicBezTo>
                    <a:pt x="969" y="2332"/>
                    <a:pt x="974" y="2333"/>
                    <a:pt x="980" y="2334"/>
                  </a:cubicBezTo>
                  <a:cubicBezTo>
                    <a:pt x="985" y="2334"/>
                    <a:pt x="991" y="2335"/>
                    <a:pt x="996" y="2336"/>
                  </a:cubicBezTo>
                  <a:cubicBezTo>
                    <a:pt x="1007" y="2337"/>
                    <a:pt x="1018" y="2339"/>
                    <a:pt x="1030" y="2340"/>
                  </a:cubicBezTo>
                  <a:cubicBezTo>
                    <a:pt x="1041" y="2341"/>
                    <a:pt x="1052" y="2343"/>
                    <a:pt x="1063" y="2344"/>
                  </a:cubicBezTo>
                  <a:cubicBezTo>
                    <a:pt x="1072" y="2345"/>
                    <a:pt x="1072" y="2345"/>
                    <a:pt x="1072" y="2345"/>
                  </a:cubicBezTo>
                  <a:cubicBezTo>
                    <a:pt x="1081" y="2345"/>
                    <a:pt x="1081" y="2345"/>
                    <a:pt x="1081" y="2345"/>
                  </a:cubicBezTo>
                  <a:cubicBezTo>
                    <a:pt x="1086" y="2345"/>
                    <a:pt x="1092" y="2346"/>
                    <a:pt x="1098" y="2346"/>
                  </a:cubicBezTo>
                  <a:cubicBezTo>
                    <a:pt x="1109" y="2347"/>
                    <a:pt x="1121" y="2348"/>
                    <a:pt x="1132" y="2348"/>
                  </a:cubicBezTo>
                  <a:cubicBezTo>
                    <a:pt x="1144" y="2348"/>
                    <a:pt x="1155" y="2348"/>
                    <a:pt x="1167" y="2348"/>
                  </a:cubicBezTo>
                  <a:cubicBezTo>
                    <a:pt x="1178" y="2348"/>
                    <a:pt x="1190" y="2348"/>
                    <a:pt x="1202" y="2347"/>
                  </a:cubicBezTo>
                  <a:cubicBezTo>
                    <a:pt x="1225" y="2347"/>
                    <a:pt x="1249" y="2345"/>
                    <a:pt x="1272" y="2343"/>
                  </a:cubicBezTo>
                  <a:cubicBezTo>
                    <a:pt x="1278" y="2343"/>
                    <a:pt x="1284" y="2343"/>
                    <a:pt x="1290" y="2342"/>
                  </a:cubicBezTo>
                  <a:cubicBezTo>
                    <a:pt x="1296" y="2341"/>
                    <a:pt x="1302" y="2340"/>
                    <a:pt x="1308" y="2339"/>
                  </a:cubicBezTo>
                  <a:cubicBezTo>
                    <a:pt x="1320" y="2338"/>
                    <a:pt x="1331" y="2336"/>
                    <a:pt x="1343" y="2335"/>
                  </a:cubicBezTo>
                  <a:cubicBezTo>
                    <a:pt x="1355" y="2333"/>
                    <a:pt x="1367" y="2331"/>
                    <a:pt x="1379" y="2329"/>
                  </a:cubicBezTo>
                  <a:cubicBezTo>
                    <a:pt x="1391" y="2326"/>
                    <a:pt x="1403" y="2325"/>
                    <a:pt x="1415" y="2322"/>
                  </a:cubicBezTo>
                  <a:cubicBezTo>
                    <a:pt x="1427" y="2319"/>
                    <a:pt x="1438" y="2316"/>
                    <a:pt x="1450" y="2313"/>
                  </a:cubicBezTo>
                  <a:cubicBezTo>
                    <a:pt x="1459" y="2311"/>
                    <a:pt x="1459" y="2311"/>
                    <a:pt x="1459" y="2311"/>
                  </a:cubicBezTo>
                  <a:cubicBezTo>
                    <a:pt x="1468" y="2309"/>
                    <a:pt x="1468" y="2309"/>
                    <a:pt x="1468" y="2309"/>
                  </a:cubicBezTo>
                  <a:cubicBezTo>
                    <a:pt x="1474" y="2307"/>
                    <a:pt x="1480" y="2305"/>
                    <a:pt x="1486" y="2304"/>
                  </a:cubicBezTo>
                  <a:cubicBezTo>
                    <a:pt x="1533" y="2291"/>
                    <a:pt x="1580" y="2273"/>
                    <a:pt x="1626" y="2254"/>
                  </a:cubicBezTo>
                  <a:cubicBezTo>
                    <a:pt x="1638" y="2249"/>
                    <a:pt x="1649" y="2244"/>
                    <a:pt x="1661" y="2239"/>
                  </a:cubicBezTo>
                  <a:cubicBezTo>
                    <a:pt x="1667" y="2236"/>
                    <a:pt x="1672" y="2234"/>
                    <a:pt x="1678" y="2231"/>
                  </a:cubicBezTo>
                  <a:cubicBezTo>
                    <a:pt x="1684" y="2228"/>
                    <a:pt x="1689" y="2225"/>
                    <a:pt x="1695" y="2222"/>
                  </a:cubicBezTo>
                  <a:cubicBezTo>
                    <a:pt x="1706" y="2216"/>
                    <a:pt x="1718" y="2211"/>
                    <a:pt x="1729" y="2205"/>
                  </a:cubicBezTo>
                  <a:cubicBezTo>
                    <a:pt x="1740" y="2198"/>
                    <a:pt x="1751" y="2192"/>
                    <a:pt x="1762" y="2186"/>
                  </a:cubicBezTo>
                  <a:cubicBezTo>
                    <a:pt x="1767" y="2182"/>
                    <a:pt x="1773" y="2180"/>
                    <a:pt x="1778" y="2176"/>
                  </a:cubicBezTo>
                  <a:cubicBezTo>
                    <a:pt x="1784" y="2173"/>
                    <a:pt x="1789" y="2169"/>
                    <a:pt x="1795" y="2166"/>
                  </a:cubicBezTo>
                  <a:cubicBezTo>
                    <a:pt x="1800" y="2162"/>
                    <a:pt x="1805" y="2159"/>
                    <a:pt x="1811" y="2155"/>
                  </a:cubicBezTo>
                  <a:cubicBezTo>
                    <a:pt x="1816" y="2152"/>
                    <a:pt x="1822" y="2148"/>
                    <a:pt x="1827" y="2145"/>
                  </a:cubicBezTo>
                  <a:cubicBezTo>
                    <a:pt x="1848" y="2130"/>
                    <a:pt x="1869" y="2115"/>
                    <a:pt x="1889" y="2099"/>
                  </a:cubicBezTo>
                  <a:cubicBezTo>
                    <a:pt x="1905" y="2087"/>
                    <a:pt x="1905" y="2087"/>
                    <a:pt x="1905" y="2087"/>
                  </a:cubicBezTo>
                  <a:cubicBezTo>
                    <a:pt x="1912" y="2081"/>
                    <a:pt x="1912" y="2081"/>
                    <a:pt x="1912" y="2081"/>
                  </a:cubicBezTo>
                  <a:cubicBezTo>
                    <a:pt x="1915" y="2079"/>
                    <a:pt x="1917" y="2076"/>
                    <a:pt x="1920" y="2074"/>
                  </a:cubicBezTo>
                  <a:cubicBezTo>
                    <a:pt x="1930" y="2066"/>
                    <a:pt x="1939" y="2057"/>
                    <a:pt x="1949" y="2049"/>
                  </a:cubicBezTo>
                  <a:cubicBezTo>
                    <a:pt x="1952" y="2046"/>
                    <a:pt x="1954" y="2044"/>
                    <a:pt x="1957" y="2042"/>
                  </a:cubicBezTo>
                  <a:cubicBezTo>
                    <a:pt x="1964" y="2035"/>
                    <a:pt x="1964" y="2035"/>
                    <a:pt x="1964" y="2035"/>
                  </a:cubicBezTo>
                  <a:cubicBezTo>
                    <a:pt x="1978" y="2022"/>
                    <a:pt x="1978" y="2022"/>
                    <a:pt x="1978" y="2022"/>
                  </a:cubicBezTo>
                  <a:cubicBezTo>
                    <a:pt x="1987" y="2013"/>
                    <a:pt x="1997" y="2004"/>
                    <a:pt x="2006" y="1994"/>
                  </a:cubicBezTo>
                  <a:cubicBezTo>
                    <a:pt x="2015" y="1985"/>
                    <a:pt x="2024" y="1975"/>
                    <a:pt x="2033" y="1966"/>
                  </a:cubicBezTo>
                  <a:cubicBezTo>
                    <a:pt x="2042" y="1956"/>
                    <a:pt x="2050" y="1946"/>
                    <a:pt x="2059" y="1936"/>
                  </a:cubicBezTo>
                  <a:cubicBezTo>
                    <a:pt x="2072" y="1921"/>
                    <a:pt x="2072" y="1921"/>
                    <a:pt x="2072" y="1921"/>
                  </a:cubicBezTo>
                  <a:cubicBezTo>
                    <a:pt x="2084" y="1905"/>
                    <a:pt x="2084" y="1905"/>
                    <a:pt x="2084" y="1905"/>
                  </a:cubicBezTo>
                  <a:cubicBezTo>
                    <a:pt x="2093" y="1895"/>
                    <a:pt x="2101" y="1884"/>
                    <a:pt x="2109" y="1874"/>
                  </a:cubicBezTo>
                  <a:cubicBezTo>
                    <a:pt x="2124" y="1852"/>
                    <a:pt x="2140" y="1831"/>
                    <a:pt x="2154" y="1808"/>
                  </a:cubicBezTo>
                  <a:cubicBezTo>
                    <a:pt x="2165" y="1791"/>
                    <a:pt x="2165" y="1791"/>
                    <a:pt x="2165" y="1791"/>
                  </a:cubicBezTo>
                  <a:cubicBezTo>
                    <a:pt x="2170" y="1783"/>
                    <a:pt x="2170" y="1783"/>
                    <a:pt x="2170" y="1783"/>
                  </a:cubicBezTo>
                  <a:cubicBezTo>
                    <a:pt x="2175" y="1774"/>
                    <a:pt x="2175" y="1774"/>
                    <a:pt x="2175" y="1774"/>
                  </a:cubicBezTo>
                  <a:cubicBezTo>
                    <a:pt x="2182" y="1762"/>
                    <a:pt x="2189" y="1751"/>
                    <a:pt x="2195" y="1739"/>
                  </a:cubicBezTo>
                  <a:cubicBezTo>
                    <a:pt x="2199" y="1733"/>
                    <a:pt x="2202" y="1727"/>
                    <a:pt x="2205" y="1721"/>
                  </a:cubicBezTo>
                  <a:cubicBezTo>
                    <a:pt x="2214" y="1703"/>
                    <a:pt x="2214" y="1703"/>
                    <a:pt x="2214" y="1703"/>
                  </a:cubicBezTo>
                  <a:cubicBezTo>
                    <a:pt x="2223" y="1685"/>
                    <a:pt x="2223" y="1685"/>
                    <a:pt x="2223" y="1685"/>
                  </a:cubicBezTo>
                  <a:cubicBezTo>
                    <a:pt x="2226" y="1679"/>
                    <a:pt x="2229" y="1673"/>
                    <a:pt x="2232" y="1667"/>
                  </a:cubicBezTo>
                  <a:cubicBezTo>
                    <a:pt x="2237" y="1655"/>
                    <a:pt x="2243" y="1643"/>
                    <a:pt x="2248" y="1630"/>
                  </a:cubicBezTo>
                  <a:cubicBezTo>
                    <a:pt x="2253" y="1618"/>
                    <a:pt x="2258" y="1605"/>
                    <a:pt x="2263" y="1593"/>
                  </a:cubicBezTo>
                  <a:cubicBezTo>
                    <a:pt x="2267" y="1583"/>
                    <a:pt x="2267" y="1583"/>
                    <a:pt x="2267" y="1583"/>
                  </a:cubicBezTo>
                  <a:cubicBezTo>
                    <a:pt x="2268" y="1580"/>
                    <a:pt x="2269" y="1577"/>
                    <a:pt x="2270" y="1574"/>
                  </a:cubicBezTo>
                  <a:cubicBezTo>
                    <a:pt x="2277" y="1554"/>
                    <a:pt x="2277" y="1554"/>
                    <a:pt x="2277" y="1554"/>
                  </a:cubicBezTo>
                  <a:cubicBezTo>
                    <a:pt x="2283" y="1535"/>
                    <a:pt x="2283" y="1535"/>
                    <a:pt x="2283" y="1535"/>
                  </a:cubicBezTo>
                  <a:cubicBezTo>
                    <a:pt x="2286" y="1529"/>
                    <a:pt x="2288" y="1522"/>
                    <a:pt x="2289" y="1516"/>
                  </a:cubicBezTo>
                  <a:cubicBezTo>
                    <a:pt x="2293" y="1503"/>
                    <a:pt x="2297" y="1490"/>
                    <a:pt x="2301" y="1477"/>
                  </a:cubicBezTo>
                  <a:cubicBezTo>
                    <a:pt x="2303" y="1467"/>
                    <a:pt x="2303" y="1467"/>
                    <a:pt x="2303" y="1467"/>
                  </a:cubicBezTo>
                  <a:cubicBezTo>
                    <a:pt x="2306" y="1457"/>
                    <a:pt x="2306" y="1457"/>
                    <a:pt x="2306" y="1457"/>
                  </a:cubicBezTo>
                  <a:cubicBezTo>
                    <a:pt x="2310" y="1437"/>
                    <a:pt x="2310" y="1437"/>
                    <a:pt x="2310" y="1437"/>
                  </a:cubicBezTo>
                  <a:cubicBezTo>
                    <a:pt x="2317" y="1411"/>
                    <a:pt x="2321" y="1384"/>
                    <a:pt x="2326" y="1357"/>
                  </a:cubicBezTo>
                  <a:cubicBezTo>
                    <a:pt x="2327" y="1354"/>
                    <a:pt x="2327" y="1350"/>
                    <a:pt x="2327" y="1347"/>
                  </a:cubicBezTo>
                  <a:cubicBezTo>
                    <a:pt x="2329" y="1337"/>
                    <a:pt x="2329" y="1337"/>
                    <a:pt x="2329" y="1337"/>
                  </a:cubicBezTo>
                  <a:cubicBezTo>
                    <a:pt x="2331" y="1317"/>
                    <a:pt x="2331" y="1317"/>
                    <a:pt x="2331" y="1317"/>
                  </a:cubicBezTo>
                  <a:cubicBezTo>
                    <a:pt x="2334" y="1296"/>
                    <a:pt x="2334" y="1296"/>
                    <a:pt x="2334" y="1296"/>
                  </a:cubicBezTo>
                  <a:cubicBezTo>
                    <a:pt x="2335" y="1290"/>
                    <a:pt x="2335" y="1283"/>
                    <a:pt x="2336" y="1276"/>
                  </a:cubicBezTo>
                  <a:cubicBezTo>
                    <a:pt x="2339" y="1235"/>
                    <a:pt x="2339" y="1235"/>
                    <a:pt x="2339" y="1235"/>
                  </a:cubicBezTo>
                  <a:cubicBezTo>
                    <a:pt x="2340" y="1195"/>
                    <a:pt x="2340" y="1195"/>
                    <a:pt x="2340" y="1195"/>
                  </a:cubicBezTo>
                  <a:cubicBezTo>
                    <a:pt x="2340" y="1174"/>
                    <a:pt x="2340" y="1174"/>
                    <a:pt x="2340" y="1174"/>
                  </a:cubicBezTo>
                  <a:cubicBezTo>
                    <a:pt x="2340" y="1154"/>
                    <a:pt x="2340" y="1154"/>
                    <a:pt x="2340" y="1154"/>
                  </a:cubicBezTo>
                  <a:cubicBezTo>
                    <a:pt x="2339" y="1113"/>
                    <a:pt x="2339" y="1113"/>
                    <a:pt x="2339" y="1113"/>
                  </a:cubicBezTo>
                  <a:cubicBezTo>
                    <a:pt x="2336" y="1072"/>
                    <a:pt x="2336" y="1072"/>
                    <a:pt x="2336" y="1072"/>
                  </a:cubicBezTo>
                  <a:cubicBezTo>
                    <a:pt x="2335" y="1066"/>
                    <a:pt x="2335" y="1059"/>
                    <a:pt x="2334" y="1052"/>
                  </a:cubicBezTo>
                  <a:cubicBezTo>
                    <a:pt x="2331" y="1032"/>
                    <a:pt x="2331" y="1032"/>
                    <a:pt x="2331" y="1032"/>
                  </a:cubicBezTo>
                  <a:cubicBezTo>
                    <a:pt x="2330" y="1018"/>
                    <a:pt x="2328" y="1005"/>
                    <a:pt x="2326" y="991"/>
                  </a:cubicBezTo>
                  <a:cubicBezTo>
                    <a:pt x="2319" y="951"/>
                    <a:pt x="2319" y="951"/>
                    <a:pt x="2319" y="951"/>
                  </a:cubicBezTo>
                  <a:cubicBezTo>
                    <a:pt x="2317" y="938"/>
                    <a:pt x="2313" y="924"/>
                    <a:pt x="2310" y="911"/>
                  </a:cubicBezTo>
                  <a:cubicBezTo>
                    <a:pt x="2306" y="891"/>
                    <a:pt x="2306" y="891"/>
                    <a:pt x="2306" y="891"/>
                  </a:cubicBezTo>
                  <a:cubicBezTo>
                    <a:pt x="2303" y="881"/>
                    <a:pt x="2303" y="881"/>
                    <a:pt x="2303" y="881"/>
                  </a:cubicBezTo>
                  <a:cubicBezTo>
                    <a:pt x="2301" y="871"/>
                    <a:pt x="2301" y="871"/>
                    <a:pt x="2301" y="871"/>
                  </a:cubicBezTo>
                  <a:cubicBezTo>
                    <a:pt x="2289" y="832"/>
                    <a:pt x="2289" y="832"/>
                    <a:pt x="2289" y="832"/>
                  </a:cubicBezTo>
                  <a:cubicBezTo>
                    <a:pt x="2288" y="826"/>
                    <a:pt x="2285" y="819"/>
                    <a:pt x="2283" y="813"/>
                  </a:cubicBezTo>
                  <a:cubicBezTo>
                    <a:pt x="2277" y="793"/>
                    <a:pt x="2277" y="793"/>
                    <a:pt x="2277" y="793"/>
                  </a:cubicBezTo>
                  <a:cubicBezTo>
                    <a:pt x="2270" y="774"/>
                    <a:pt x="2270" y="774"/>
                    <a:pt x="2270" y="774"/>
                  </a:cubicBezTo>
                  <a:cubicBezTo>
                    <a:pt x="2268" y="768"/>
                    <a:pt x="2265" y="762"/>
                    <a:pt x="2263" y="755"/>
                  </a:cubicBezTo>
                  <a:cubicBezTo>
                    <a:pt x="2258" y="743"/>
                    <a:pt x="2253" y="730"/>
                    <a:pt x="2248" y="717"/>
                  </a:cubicBezTo>
                  <a:cubicBezTo>
                    <a:pt x="2242" y="705"/>
                    <a:pt x="2237" y="693"/>
                    <a:pt x="2231" y="680"/>
                  </a:cubicBezTo>
                  <a:cubicBezTo>
                    <a:pt x="2229" y="674"/>
                    <a:pt x="2226" y="668"/>
                    <a:pt x="2223" y="662"/>
                  </a:cubicBezTo>
                  <a:cubicBezTo>
                    <a:pt x="2214" y="644"/>
                    <a:pt x="2214" y="644"/>
                    <a:pt x="2214" y="644"/>
                  </a:cubicBezTo>
                  <a:cubicBezTo>
                    <a:pt x="2204" y="626"/>
                    <a:pt x="2204" y="626"/>
                    <a:pt x="2204" y="626"/>
                  </a:cubicBezTo>
                  <a:cubicBezTo>
                    <a:pt x="2201" y="620"/>
                    <a:pt x="2198" y="614"/>
                    <a:pt x="2195" y="608"/>
                  </a:cubicBezTo>
                  <a:cubicBezTo>
                    <a:pt x="2188" y="596"/>
                    <a:pt x="2181" y="585"/>
                    <a:pt x="2175" y="573"/>
                  </a:cubicBezTo>
                  <a:cubicBezTo>
                    <a:pt x="2173" y="570"/>
                    <a:pt x="2171" y="567"/>
                    <a:pt x="2170" y="564"/>
                  </a:cubicBezTo>
                  <a:cubicBezTo>
                    <a:pt x="2164" y="556"/>
                    <a:pt x="2164" y="556"/>
                    <a:pt x="2164" y="556"/>
                  </a:cubicBezTo>
                  <a:cubicBezTo>
                    <a:pt x="2153" y="539"/>
                    <a:pt x="2153" y="539"/>
                    <a:pt x="2153" y="539"/>
                  </a:cubicBezTo>
                  <a:cubicBezTo>
                    <a:pt x="2142" y="522"/>
                    <a:pt x="2142" y="522"/>
                    <a:pt x="2142" y="522"/>
                  </a:cubicBezTo>
                  <a:cubicBezTo>
                    <a:pt x="2140" y="518"/>
                    <a:pt x="2140" y="518"/>
                    <a:pt x="2140" y="518"/>
                  </a:cubicBezTo>
                  <a:cubicBezTo>
                    <a:pt x="2137" y="513"/>
                    <a:pt x="2137" y="513"/>
                    <a:pt x="2137" y="513"/>
                  </a:cubicBezTo>
                  <a:cubicBezTo>
                    <a:pt x="2131" y="505"/>
                    <a:pt x="2131" y="505"/>
                    <a:pt x="2131" y="505"/>
                  </a:cubicBezTo>
                  <a:cubicBezTo>
                    <a:pt x="2123" y="494"/>
                    <a:pt x="2115" y="483"/>
                    <a:pt x="2108" y="473"/>
                  </a:cubicBezTo>
                  <a:cubicBezTo>
                    <a:pt x="2100" y="462"/>
                    <a:pt x="2091" y="451"/>
                    <a:pt x="2083" y="441"/>
                  </a:cubicBezTo>
                  <a:cubicBezTo>
                    <a:pt x="2079" y="436"/>
                    <a:pt x="2075" y="430"/>
                    <a:pt x="2071" y="425"/>
                  </a:cubicBezTo>
                  <a:cubicBezTo>
                    <a:pt x="2057" y="410"/>
                    <a:pt x="2057" y="410"/>
                    <a:pt x="2057" y="410"/>
                  </a:cubicBezTo>
                  <a:cubicBezTo>
                    <a:pt x="2044" y="395"/>
                    <a:pt x="2044" y="395"/>
                    <a:pt x="2044" y="395"/>
                  </a:cubicBezTo>
                  <a:cubicBezTo>
                    <a:pt x="2040" y="390"/>
                    <a:pt x="2036" y="385"/>
                    <a:pt x="2031" y="380"/>
                  </a:cubicBezTo>
                  <a:cubicBezTo>
                    <a:pt x="2022" y="371"/>
                    <a:pt x="2013" y="361"/>
                    <a:pt x="2004" y="351"/>
                  </a:cubicBezTo>
                  <a:cubicBezTo>
                    <a:pt x="1997" y="344"/>
                    <a:pt x="1997" y="344"/>
                    <a:pt x="1997" y="344"/>
                  </a:cubicBezTo>
                  <a:cubicBezTo>
                    <a:pt x="1990" y="337"/>
                    <a:pt x="1990" y="337"/>
                    <a:pt x="1990" y="337"/>
                  </a:cubicBezTo>
                  <a:cubicBezTo>
                    <a:pt x="1975" y="324"/>
                    <a:pt x="1975" y="324"/>
                    <a:pt x="1975" y="324"/>
                  </a:cubicBezTo>
                  <a:cubicBezTo>
                    <a:pt x="1956" y="305"/>
                    <a:pt x="1936" y="288"/>
                    <a:pt x="1916" y="271"/>
                  </a:cubicBezTo>
                  <a:cubicBezTo>
                    <a:pt x="1914" y="269"/>
                    <a:pt x="1911" y="267"/>
                    <a:pt x="1909" y="265"/>
                  </a:cubicBezTo>
                  <a:cubicBezTo>
                    <a:pt x="1901" y="259"/>
                    <a:pt x="1901" y="259"/>
                    <a:pt x="1901" y="259"/>
                  </a:cubicBezTo>
                  <a:cubicBezTo>
                    <a:pt x="1886" y="246"/>
                    <a:pt x="1886" y="246"/>
                    <a:pt x="1886" y="246"/>
                  </a:cubicBezTo>
                  <a:cubicBezTo>
                    <a:pt x="1870" y="234"/>
                    <a:pt x="1870" y="234"/>
                    <a:pt x="1870" y="234"/>
                  </a:cubicBezTo>
                  <a:cubicBezTo>
                    <a:pt x="1865" y="230"/>
                    <a:pt x="1859" y="227"/>
                    <a:pt x="1854" y="223"/>
                  </a:cubicBezTo>
                  <a:cubicBezTo>
                    <a:pt x="1844" y="215"/>
                    <a:pt x="1833" y="208"/>
                    <a:pt x="1822" y="200"/>
                  </a:cubicBezTo>
                  <a:cubicBezTo>
                    <a:pt x="1811" y="193"/>
                    <a:pt x="1800" y="186"/>
                    <a:pt x="1789" y="179"/>
                  </a:cubicBezTo>
                  <a:cubicBezTo>
                    <a:pt x="1784" y="176"/>
                    <a:pt x="1779" y="172"/>
                    <a:pt x="1773" y="169"/>
                  </a:cubicBezTo>
                  <a:cubicBezTo>
                    <a:pt x="1756" y="159"/>
                    <a:pt x="1756" y="159"/>
                    <a:pt x="1756" y="159"/>
                  </a:cubicBezTo>
                  <a:cubicBezTo>
                    <a:pt x="1745" y="153"/>
                    <a:pt x="1734" y="146"/>
                    <a:pt x="1723" y="140"/>
                  </a:cubicBezTo>
                  <a:cubicBezTo>
                    <a:pt x="1711" y="134"/>
                    <a:pt x="1700" y="128"/>
                    <a:pt x="1688" y="122"/>
                  </a:cubicBezTo>
                  <a:cubicBezTo>
                    <a:pt x="1680" y="118"/>
                    <a:pt x="1680" y="118"/>
                    <a:pt x="1680" y="118"/>
                  </a:cubicBezTo>
                  <a:cubicBezTo>
                    <a:pt x="1677" y="117"/>
                    <a:pt x="1674" y="115"/>
                    <a:pt x="1671" y="114"/>
                  </a:cubicBezTo>
                  <a:cubicBezTo>
                    <a:pt x="1665" y="111"/>
                    <a:pt x="1659" y="109"/>
                    <a:pt x="1654" y="106"/>
                  </a:cubicBezTo>
                  <a:cubicBezTo>
                    <a:pt x="1648" y="103"/>
                    <a:pt x="1642" y="101"/>
                    <a:pt x="1636" y="98"/>
                  </a:cubicBezTo>
                  <a:cubicBezTo>
                    <a:pt x="1627" y="94"/>
                    <a:pt x="1627" y="94"/>
                    <a:pt x="1627" y="94"/>
                  </a:cubicBezTo>
                  <a:cubicBezTo>
                    <a:pt x="1623" y="92"/>
                    <a:pt x="1623" y="92"/>
                    <a:pt x="1623" y="92"/>
                  </a:cubicBezTo>
                  <a:cubicBezTo>
                    <a:pt x="1619" y="90"/>
                    <a:pt x="1619" y="90"/>
                    <a:pt x="1619" y="90"/>
                  </a:cubicBezTo>
                  <a:cubicBezTo>
                    <a:pt x="1607" y="86"/>
                    <a:pt x="1595" y="81"/>
                    <a:pt x="1583" y="76"/>
                  </a:cubicBezTo>
                  <a:cubicBezTo>
                    <a:pt x="1574" y="73"/>
                    <a:pt x="1574" y="73"/>
                    <a:pt x="1574" y="73"/>
                  </a:cubicBezTo>
                  <a:cubicBezTo>
                    <a:pt x="1571" y="72"/>
                    <a:pt x="1569" y="71"/>
                    <a:pt x="1566" y="70"/>
                  </a:cubicBezTo>
                  <a:cubicBezTo>
                    <a:pt x="1560" y="68"/>
                    <a:pt x="1554" y="66"/>
                    <a:pt x="1548" y="64"/>
                  </a:cubicBezTo>
                  <a:cubicBezTo>
                    <a:pt x="1536" y="60"/>
                    <a:pt x="1524" y="55"/>
                    <a:pt x="1512" y="52"/>
                  </a:cubicBezTo>
                  <a:cubicBezTo>
                    <a:pt x="1500" y="48"/>
                    <a:pt x="1488" y="45"/>
                    <a:pt x="1476" y="41"/>
                  </a:cubicBezTo>
                  <a:cubicBezTo>
                    <a:pt x="1470" y="40"/>
                    <a:pt x="1464" y="38"/>
                    <a:pt x="1458" y="36"/>
                  </a:cubicBezTo>
                  <a:cubicBezTo>
                    <a:pt x="1452" y="35"/>
                    <a:pt x="1445" y="34"/>
                    <a:pt x="1439" y="32"/>
                  </a:cubicBezTo>
                  <a:cubicBezTo>
                    <a:pt x="1427" y="29"/>
                    <a:pt x="1415" y="27"/>
                    <a:pt x="1403" y="24"/>
                  </a:cubicBezTo>
                  <a:cubicBezTo>
                    <a:pt x="1391" y="22"/>
                    <a:pt x="1379" y="19"/>
                    <a:pt x="1367" y="17"/>
                  </a:cubicBezTo>
                  <a:cubicBezTo>
                    <a:pt x="1361" y="16"/>
                    <a:pt x="1355" y="15"/>
                    <a:pt x="1349" y="14"/>
                  </a:cubicBezTo>
                  <a:cubicBezTo>
                    <a:pt x="1343" y="13"/>
                    <a:pt x="1337" y="12"/>
                    <a:pt x="1330" y="12"/>
                  </a:cubicBezTo>
                  <a:cubicBezTo>
                    <a:pt x="1318" y="10"/>
                    <a:pt x="1306" y="8"/>
                    <a:pt x="1294" y="7"/>
                  </a:cubicBezTo>
                  <a:cubicBezTo>
                    <a:pt x="1291" y="7"/>
                    <a:pt x="1288" y="6"/>
                    <a:pt x="1285" y="6"/>
                  </a:cubicBezTo>
                  <a:cubicBezTo>
                    <a:pt x="1276" y="5"/>
                    <a:pt x="1276" y="5"/>
                    <a:pt x="1276" y="5"/>
                  </a:cubicBezTo>
                  <a:cubicBezTo>
                    <a:pt x="1270" y="5"/>
                    <a:pt x="1264" y="4"/>
                    <a:pt x="1258" y="4"/>
                  </a:cubicBezTo>
                  <a:cubicBezTo>
                    <a:pt x="1252" y="3"/>
                    <a:pt x="1246" y="3"/>
                    <a:pt x="1240" y="2"/>
                  </a:cubicBezTo>
                  <a:cubicBezTo>
                    <a:pt x="1231" y="2"/>
                    <a:pt x="1231" y="2"/>
                    <a:pt x="1231" y="2"/>
                  </a:cubicBezTo>
                  <a:cubicBezTo>
                    <a:pt x="1226" y="1"/>
                    <a:pt x="1226" y="1"/>
                    <a:pt x="1226" y="1"/>
                  </a:cubicBezTo>
                  <a:cubicBezTo>
                    <a:pt x="1222" y="1"/>
                    <a:pt x="1222" y="1"/>
                    <a:pt x="1222" y="1"/>
                  </a:cubicBezTo>
                  <a:cubicBezTo>
                    <a:pt x="1210" y="1"/>
                    <a:pt x="1198" y="1"/>
                    <a:pt x="1186" y="0"/>
                  </a:cubicBezTo>
                  <a:cubicBezTo>
                    <a:pt x="1180" y="0"/>
                    <a:pt x="1174" y="0"/>
                    <a:pt x="1168" y="0"/>
                  </a:cubicBezTo>
                  <a:cubicBezTo>
                    <a:pt x="1162" y="0"/>
                    <a:pt x="1156" y="0"/>
                    <a:pt x="1150" y="0"/>
                  </a:cubicBezTo>
                  <a:cubicBezTo>
                    <a:pt x="1139" y="0"/>
                    <a:pt x="1127" y="1"/>
                    <a:pt x="1115" y="1"/>
                  </a:cubicBezTo>
                  <a:cubicBezTo>
                    <a:pt x="1109" y="1"/>
                    <a:pt x="1103" y="2"/>
                    <a:pt x="1097" y="2"/>
                  </a:cubicBezTo>
                  <a:cubicBezTo>
                    <a:pt x="1092" y="2"/>
                    <a:pt x="1086" y="3"/>
                    <a:pt x="1080" y="3"/>
                  </a:cubicBezTo>
                  <a:cubicBezTo>
                    <a:pt x="1074" y="4"/>
                    <a:pt x="1068" y="4"/>
                    <a:pt x="1062" y="4"/>
                  </a:cubicBezTo>
                  <a:cubicBezTo>
                    <a:pt x="1059" y="5"/>
                    <a:pt x="1057" y="5"/>
                    <a:pt x="1054" y="5"/>
                  </a:cubicBezTo>
                  <a:cubicBezTo>
                    <a:pt x="1045" y="6"/>
                    <a:pt x="1045" y="6"/>
                    <a:pt x="1045" y="6"/>
                  </a:cubicBezTo>
                  <a:cubicBezTo>
                    <a:pt x="1033" y="8"/>
                    <a:pt x="1022" y="9"/>
                    <a:pt x="1010" y="10"/>
                  </a:cubicBezTo>
                  <a:cubicBezTo>
                    <a:pt x="999" y="11"/>
                    <a:pt x="988" y="14"/>
                    <a:pt x="976" y="15"/>
                  </a:cubicBezTo>
                  <a:cubicBezTo>
                    <a:pt x="965" y="17"/>
                    <a:pt x="954" y="19"/>
                    <a:pt x="943" y="21"/>
                  </a:cubicBezTo>
                  <a:cubicBezTo>
                    <a:pt x="931" y="24"/>
                    <a:pt x="920" y="26"/>
                    <a:pt x="909" y="28"/>
                  </a:cubicBezTo>
                  <a:cubicBezTo>
                    <a:pt x="904" y="29"/>
                    <a:pt x="898" y="31"/>
                    <a:pt x="893" y="32"/>
                  </a:cubicBezTo>
                  <a:cubicBezTo>
                    <a:pt x="887" y="33"/>
                    <a:pt x="882" y="35"/>
                    <a:pt x="876" y="36"/>
                  </a:cubicBezTo>
                  <a:cubicBezTo>
                    <a:pt x="866" y="39"/>
                    <a:pt x="855" y="42"/>
                    <a:pt x="844" y="45"/>
                  </a:cubicBezTo>
                  <a:cubicBezTo>
                    <a:pt x="833" y="48"/>
                    <a:pt x="823" y="51"/>
                    <a:pt x="812" y="54"/>
                  </a:cubicBezTo>
                  <a:cubicBezTo>
                    <a:pt x="791" y="60"/>
                    <a:pt x="771" y="68"/>
                    <a:pt x="750" y="76"/>
                  </a:cubicBezTo>
                  <a:cubicBezTo>
                    <a:pt x="740" y="79"/>
                    <a:pt x="730" y="84"/>
                    <a:pt x="720" y="88"/>
                  </a:cubicBezTo>
                  <a:cubicBezTo>
                    <a:pt x="710" y="92"/>
                    <a:pt x="701" y="96"/>
                    <a:pt x="691" y="100"/>
                  </a:cubicBezTo>
                  <a:cubicBezTo>
                    <a:pt x="681" y="104"/>
                    <a:pt x="672" y="109"/>
                    <a:pt x="662" y="113"/>
                  </a:cubicBezTo>
                  <a:cubicBezTo>
                    <a:pt x="653" y="118"/>
                    <a:pt x="643" y="122"/>
                    <a:pt x="634" y="127"/>
                  </a:cubicBezTo>
                  <a:cubicBezTo>
                    <a:pt x="615" y="137"/>
                    <a:pt x="597" y="146"/>
                    <a:pt x="579" y="157"/>
                  </a:cubicBezTo>
                  <a:cubicBezTo>
                    <a:pt x="509" y="198"/>
                    <a:pt x="445" y="244"/>
                    <a:pt x="389" y="294"/>
                  </a:cubicBezTo>
                  <a:cubicBezTo>
                    <a:pt x="333" y="343"/>
                    <a:pt x="285" y="395"/>
                    <a:pt x="244" y="447"/>
                  </a:cubicBezTo>
                  <a:cubicBezTo>
                    <a:pt x="203" y="499"/>
                    <a:pt x="169" y="551"/>
                    <a:pt x="141" y="601"/>
                  </a:cubicBezTo>
                  <a:cubicBezTo>
                    <a:pt x="126" y="626"/>
                    <a:pt x="115" y="651"/>
                    <a:pt x="103" y="675"/>
                  </a:cubicBezTo>
                  <a:cubicBezTo>
                    <a:pt x="92" y="699"/>
                    <a:pt x="82" y="722"/>
                    <a:pt x="73" y="744"/>
                  </a:cubicBezTo>
                  <a:cubicBezTo>
                    <a:pt x="38" y="833"/>
                    <a:pt x="21" y="906"/>
                    <a:pt x="12" y="957"/>
                  </a:cubicBezTo>
                  <a:cubicBezTo>
                    <a:pt x="7" y="982"/>
                    <a:pt x="5" y="1001"/>
                    <a:pt x="3" y="1014"/>
                  </a:cubicBezTo>
                  <a:cubicBezTo>
                    <a:pt x="1" y="1027"/>
                    <a:pt x="0" y="1034"/>
                    <a:pt x="0" y="1034"/>
                  </a:cubicBezTo>
                  <a:lnTo>
                    <a:pt x="153" y="105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śḷiḓé"/>
            <p:cNvSpPr txBox="1"/>
            <p:nvPr/>
          </p:nvSpPr>
          <p:spPr>
            <a:xfrm>
              <a:off x="438032" y="3465513"/>
              <a:ext cx="2016000" cy="40011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s1îḑe"/>
            <p:cNvSpPr txBox="1"/>
            <p:nvPr/>
          </p:nvSpPr>
          <p:spPr>
            <a:xfrm>
              <a:off x="2309209" y="1580521"/>
              <a:ext cx="2016000" cy="40011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îṥḷïḍê"/>
            <p:cNvSpPr txBox="1"/>
            <p:nvPr/>
          </p:nvSpPr>
          <p:spPr>
            <a:xfrm>
              <a:off x="2454032" y="5367993"/>
              <a:ext cx="2016000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íṩ1ïḑè"/>
            <p:cNvSpPr txBox="1"/>
            <p:nvPr/>
          </p:nvSpPr>
          <p:spPr>
            <a:xfrm>
              <a:off x="4566041" y="3465513"/>
              <a:ext cx="2016000" cy="40011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Rectangle 63"/>
          <p:cNvSpPr/>
          <p:nvPr/>
        </p:nvSpPr>
        <p:spPr>
          <a:xfrm>
            <a:off x="669925" y="1779116"/>
            <a:ext cx="296186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accent4"/>
                </a:solidFill>
                <a:latin typeface="+mj-ea"/>
                <a:ea typeface="+mj-ea"/>
              </a:rPr>
              <a:t>我要扼住命运的喉咙，它决不能使我完全屈服</a:t>
            </a:r>
            <a:endParaRPr lang="id-ID" sz="2000" b="1" spc="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6" name="Rectangle 63"/>
          <p:cNvSpPr/>
          <p:nvPr/>
        </p:nvSpPr>
        <p:spPr>
          <a:xfrm>
            <a:off x="669925" y="3858136"/>
            <a:ext cx="296186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在他创作卓有成效之时，贝多芬的听力却日渐衰弱</a:t>
            </a:r>
            <a:endParaRPr lang="id-ID" sz="2000" b="1" spc="600" dirty="0">
              <a:latin typeface="+mj-ea"/>
              <a:ea typeface="+mj-ea"/>
            </a:endParaRPr>
          </a:p>
        </p:txBody>
      </p:sp>
      <p:sp>
        <p:nvSpPr>
          <p:cNvPr id="18" name="Rectangle 63"/>
          <p:cNvSpPr/>
          <p:nvPr/>
        </p:nvSpPr>
        <p:spPr>
          <a:xfrm>
            <a:off x="8675956" y="1779116"/>
            <a:ext cx="2961866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给后人留下了</a:t>
            </a:r>
            <a:r>
              <a:rPr lang="en-US" altLang="zh-CN" sz="2000" b="1" spc="600" dirty="0">
                <a:latin typeface="+mj-ea"/>
                <a:ea typeface="+mj-ea"/>
              </a:rPr>
              <a:t>100</a:t>
            </a:r>
            <a:r>
              <a:rPr lang="zh-CN" altLang="en-US" sz="2000" b="1" spc="600" dirty="0">
                <a:latin typeface="+mj-ea"/>
                <a:ea typeface="+mj-ea"/>
              </a:rPr>
              <a:t>多部作品</a:t>
            </a:r>
            <a:endParaRPr lang="id-ID" sz="2000" b="1" spc="600" dirty="0">
              <a:latin typeface="+mj-ea"/>
              <a:ea typeface="+mj-ea"/>
            </a:endParaRPr>
          </a:p>
        </p:txBody>
      </p:sp>
      <p:sp>
        <p:nvSpPr>
          <p:cNvPr id="21" name="Rectangle 63"/>
          <p:cNvSpPr/>
          <p:nvPr/>
        </p:nvSpPr>
        <p:spPr>
          <a:xfrm>
            <a:off x="8675956" y="3858136"/>
            <a:ext cx="2961866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挑战自我，使他在无尽的黑暗中找到了光明，取得了巨大的成就。</a:t>
            </a:r>
            <a:endParaRPr lang="id-ID" sz="2000" b="1" spc="600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1093" y="2065935"/>
            <a:ext cx="2890606" cy="2890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矩形 24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明确</a:t>
            </a:r>
            <a:r>
              <a:rPr lang="zh-CN" altLang="en-US" sz="2800" b="1" spc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目标</a:t>
            </a:r>
            <a:endParaRPr lang="zh-CN" altLang="en-US" sz="2800" b="1" spc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挑战</a:t>
            </a:r>
            <a:r>
              <a:rPr lang="zh-CN" altLang="en-US" sz="2800" b="1" spc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自我</a:t>
            </a:r>
            <a:endParaRPr lang="zh-CN" altLang="en-US" sz="2800" b="1" spc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653235" y="1964802"/>
            <a:ext cx="4538765" cy="2928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2"/>
          <p:cNvSpPr txBox="1"/>
          <p:nvPr/>
        </p:nvSpPr>
        <p:spPr>
          <a:xfrm>
            <a:off x="384858" y="1022416"/>
            <a:ext cx="6455780" cy="5439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spc="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棉花糖实验</a:t>
            </a:r>
            <a:endParaRPr lang="en-US" altLang="zh-CN" sz="3200" b="1" spc="6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zh-CN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人员把小朋友叫到一个房间里，</a:t>
            </a:r>
            <a:r>
              <a:rPr lang="zh-CN" altLang="zh-CN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里面摆放着一张桌子、一把椅子，桌上有一个盘子</a:t>
            </a:r>
            <a:r>
              <a:rPr lang="zh-CN" altLang="zh-CN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，盘子里装着棉花糖、曲奇饼和脆饼干等零食。研究人员让小朋友从盘子中选择一样自己喜欢的零食，</a:t>
            </a:r>
            <a:r>
              <a:rPr lang="zh-CN" altLang="zh-CN" b="1" spc="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等小朋友挑选好后，假设小朋友挑选的是一颗棉花糖</a:t>
            </a:r>
            <a:r>
              <a:rPr lang="zh-CN" altLang="zh-CN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，研究人员会对他说，他可以选择现在就吃掉手里的棉花糖，也可以选择等研究人员出去一会儿回来后再吃</a:t>
            </a:r>
            <a:r>
              <a:rPr lang="zh-CN" altLang="zh-CN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，若能等到研究人员回来，他就可以得到两颗棉花糖</a:t>
            </a:r>
            <a:r>
              <a:rPr lang="zh-CN" altLang="zh-CN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实验开始了，有些孩子在等待期间不假思索，立刻吃掉了第一颗棉花糖，</a:t>
            </a:r>
            <a:r>
              <a:rPr lang="zh-CN" altLang="zh-CN" b="1" spc="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还有部分孩子选择暂时不吃，等研究人员回来后再吃</a:t>
            </a:r>
            <a:r>
              <a:rPr lang="zh-CN" altLang="zh-CN" sz="2000" b="1" spc="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spc="3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"/>
          <p:cNvSpPr txBox="1"/>
          <p:nvPr/>
        </p:nvSpPr>
        <p:spPr>
          <a:xfrm>
            <a:off x="9382498" y="295965"/>
            <a:ext cx="2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</a:t>
            </a:r>
            <a:r>
              <a:rPr lang="en-US" altLang="zh-CN" sz="24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流沙河</a:t>
            </a:r>
            <a:endParaRPr lang="zh-CN" altLang="en-US" sz="2400" b="1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挑战</a:t>
            </a:r>
            <a:r>
              <a:rPr lang="zh-CN" altLang="en-US" sz="2800" b="1" spc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自我</a:t>
            </a:r>
            <a:endParaRPr lang="zh-CN" altLang="en-US" sz="2800" b="1" spc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18673" y="4543235"/>
            <a:ext cx="8537034" cy="1672506"/>
          </a:xfrm>
          <a:prstGeom prst="rect">
            <a:avLst/>
          </a:prstGeom>
        </p:spPr>
        <p:txBody>
          <a:bodyPr wrap="square" lIns="75052" tIns="37527" rIns="75052" bIns="37527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自控力、自制力比智商能更好地预测个体的成功，通俗来说，就是“即使是最聪明的孩子也需要耐心做完作业再去玩”</a:t>
            </a:r>
            <a:endParaRPr lang="zh-CN" altLang="zh-CN" sz="2400" b="1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124"/>
          <p:cNvSpPr txBox="1"/>
          <p:nvPr/>
        </p:nvSpPr>
        <p:spPr>
          <a:xfrm>
            <a:off x="-142660" y="3662989"/>
            <a:ext cx="8393496" cy="650240"/>
          </a:xfrm>
          <a:prstGeom prst="rect">
            <a:avLst/>
          </a:prstGeom>
          <a:solidFill>
            <a:schemeClr val="accent4"/>
          </a:solidFill>
        </p:spPr>
        <p:txBody>
          <a:bodyPr wrap="square" lIns="75052" tIns="37527" rIns="75052" bIns="37527" rtlCol="0">
            <a:spAutoFit/>
          </a:bodyPr>
          <a:lstStyle/>
          <a:p>
            <a:pPr algn="ctr"/>
            <a:r>
              <a:rPr lang="zh-CN" altLang="en-US" sz="3600" b="1" spc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自制力在学习中至关重要</a:t>
            </a:r>
            <a:endParaRPr lang="zh-CN" altLang="en-US" sz="3600" b="1" spc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90"/>
          <p:cNvSpPr>
            <a:spLocks noChangeArrowheads="1"/>
          </p:cNvSpPr>
          <p:nvPr/>
        </p:nvSpPr>
        <p:spPr bwMode="auto">
          <a:xfrm>
            <a:off x="4131107" y="2127322"/>
            <a:ext cx="956083" cy="951325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</a:ln>
          <a:effectLst/>
        </p:spPr>
        <p:txBody>
          <a:bodyPr anchor="ctr"/>
          <a:lstStyle/>
          <a:p>
            <a:pPr algn="ctr"/>
            <a:endParaRPr lang="zh-CN" altLang="zh-CN" sz="3200" b="1">
              <a:solidFill>
                <a:srgbClr val="0070C0"/>
              </a:solidFill>
            </a:endParaRPr>
          </a:p>
        </p:txBody>
      </p:sp>
      <p:sp>
        <p:nvSpPr>
          <p:cNvPr id="40" name="矩形 111"/>
          <p:cNvSpPr>
            <a:spLocks noChangeArrowheads="1"/>
          </p:cNvSpPr>
          <p:nvPr/>
        </p:nvSpPr>
        <p:spPr bwMode="auto">
          <a:xfrm>
            <a:off x="4244407" y="2397384"/>
            <a:ext cx="699797" cy="40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052" tIns="37527" rIns="75052" bIns="37527">
            <a:spAutoFit/>
          </a:bodyPr>
          <a:lstStyle/>
          <a:p>
            <a:pPr algn="ctr" defTabSz="1218565"/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毅力</a:t>
            </a:r>
            <a:endParaRPr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95"/>
          <p:cNvSpPr>
            <a:spLocks noChangeArrowheads="1"/>
          </p:cNvSpPr>
          <p:nvPr/>
        </p:nvSpPr>
        <p:spPr bwMode="auto">
          <a:xfrm>
            <a:off x="2974920" y="1811174"/>
            <a:ext cx="930671" cy="925228"/>
          </a:xfrm>
          <a:prstGeom prst="ellipse">
            <a:avLst/>
          </a:prstGeom>
          <a:solidFill>
            <a:schemeClr val="accent1"/>
          </a:solidFill>
          <a:ln w="38100" cap="flat" cmpd="sng">
            <a:solidFill>
              <a:schemeClr val="accent1"/>
            </a:solidFill>
            <a:bevel/>
          </a:ln>
          <a:effectLst/>
        </p:spPr>
        <p:txBody>
          <a:bodyPr anchor="ctr"/>
          <a:lstStyle/>
          <a:p>
            <a:pPr algn="ctr"/>
            <a:endParaRPr lang="zh-CN" altLang="zh-CN" sz="3200" b="1">
              <a:solidFill>
                <a:srgbClr val="0070C0"/>
              </a:solidFill>
            </a:endParaRPr>
          </a:p>
        </p:txBody>
      </p:sp>
      <p:sp>
        <p:nvSpPr>
          <p:cNvPr id="44" name="矩形 112"/>
          <p:cNvSpPr>
            <a:spLocks noChangeArrowheads="1"/>
          </p:cNvSpPr>
          <p:nvPr/>
        </p:nvSpPr>
        <p:spPr bwMode="auto">
          <a:xfrm>
            <a:off x="2926911" y="2126063"/>
            <a:ext cx="973911" cy="40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052" tIns="37527" rIns="75052" bIns="37527">
            <a:spAutoFit/>
          </a:bodyPr>
          <a:lstStyle/>
          <a:p>
            <a:pPr algn="ctr" defTabSz="1218565"/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自制力</a:t>
            </a:r>
            <a:endParaRPr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91"/>
          <p:cNvSpPr>
            <a:spLocks noChangeArrowheads="1"/>
          </p:cNvSpPr>
          <p:nvPr/>
        </p:nvSpPr>
        <p:spPr bwMode="auto">
          <a:xfrm>
            <a:off x="5755812" y="1668905"/>
            <a:ext cx="956083" cy="951938"/>
          </a:xfrm>
          <a:prstGeom prst="ellipse">
            <a:avLst/>
          </a:prstGeom>
          <a:solidFill>
            <a:schemeClr val="accent4"/>
          </a:solidFill>
          <a:ln w="38100" cap="flat" cmpd="sng">
            <a:noFill/>
            <a:bevel/>
          </a:ln>
          <a:effectLst/>
        </p:spPr>
        <p:txBody>
          <a:bodyPr anchor="ctr"/>
          <a:lstStyle/>
          <a:p>
            <a:pPr algn="ctr"/>
            <a:endParaRPr lang="zh-CN" altLang="zh-CN" sz="3200" b="1">
              <a:solidFill>
                <a:srgbClr val="0070C0"/>
              </a:solidFill>
            </a:endParaRPr>
          </a:p>
        </p:txBody>
      </p:sp>
      <p:sp>
        <p:nvSpPr>
          <p:cNvPr id="48" name="矩形 113"/>
          <p:cNvSpPr>
            <a:spLocks noChangeArrowheads="1"/>
          </p:cNvSpPr>
          <p:nvPr/>
        </p:nvSpPr>
        <p:spPr bwMode="auto">
          <a:xfrm>
            <a:off x="5711220" y="1917331"/>
            <a:ext cx="973911" cy="40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052" tIns="37527" rIns="75052" bIns="37527">
            <a:spAutoFit/>
          </a:bodyPr>
          <a:lstStyle/>
          <a:p>
            <a:pPr algn="ctr" defTabSz="1218565"/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自制力</a:t>
            </a:r>
            <a:endParaRPr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94"/>
          <p:cNvSpPr>
            <a:spLocks noChangeArrowheads="1"/>
          </p:cNvSpPr>
          <p:nvPr/>
        </p:nvSpPr>
        <p:spPr bwMode="auto">
          <a:xfrm>
            <a:off x="8250836" y="997094"/>
            <a:ext cx="956083" cy="951592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</a:ln>
          <a:effectLst/>
        </p:spPr>
        <p:txBody>
          <a:bodyPr anchor="ctr"/>
          <a:lstStyle/>
          <a:p>
            <a:pPr algn="ctr"/>
            <a:endParaRPr lang="zh-CN" altLang="zh-CN" sz="3200" b="1">
              <a:solidFill>
                <a:srgbClr val="0070C0"/>
              </a:solidFill>
            </a:endParaRPr>
          </a:p>
        </p:txBody>
      </p:sp>
      <p:sp>
        <p:nvSpPr>
          <p:cNvPr id="52" name="矩形 114"/>
          <p:cNvSpPr>
            <a:spLocks noChangeArrowheads="1"/>
          </p:cNvSpPr>
          <p:nvPr/>
        </p:nvSpPr>
        <p:spPr bwMode="auto">
          <a:xfrm>
            <a:off x="8269040" y="1307913"/>
            <a:ext cx="868113" cy="363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052" tIns="37527" rIns="75052" bIns="37527">
            <a:spAutoFit/>
          </a:bodyPr>
          <a:lstStyle/>
          <a:p>
            <a:pPr algn="ctr" defTabSz="1218565"/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自控力</a:t>
            </a:r>
            <a:endParaRPr lang="zh-CN" altLang="en-US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13"/>
          <p:cNvSpPr>
            <a:spLocks noChangeArrowheads="1"/>
          </p:cNvSpPr>
          <p:nvPr/>
        </p:nvSpPr>
        <p:spPr bwMode="auto">
          <a:xfrm>
            <a:off x="6586432" y="307888"/>
            <a:ext cx="1106959" cy="1102028"/>
          </a:xfrm>
          <a:prstGeom prst="ellipse">
            <a:avLst/>
          </a:prstGeom>
          <a:solidFill>
            <a:schemeClr val="accent1"/>
          </a:solidFill>
          <a:ln w="38100" cap="flat" cmpd="sng">
            <a:noFill/>
            <a:bevel/>
          </a:ln>
          <a:effectLst/>
        </p:spPr>
        <p:txBody>
          <a:bodyPr anchor="ctr"/>
          <a:lstStyle/>
          <a:p>
            <a:pPr algn="ctr"/>
            <a:endParaRPr lang="zh-CN" altLang="zh-CN" sz="3200" b="1">
              <a:solidFill>
                <a:srgbClr val="0070C0"/>
              </a:solidFill>
            </a:endParaRPr>
          </a:p>
        </p:txBody>
      </p:sp>
      <p:sp>
        <p:nvSpPr>
          <p:cNvPr id="56" name="矩形 118"/>
          <p:cNvSpPr>
            <a:spLocks noChangeArrowheads="1"/>
          </p:cNvSpPr>
          <p:nvPr/>
        </p:nvSpPr>
        <p:spPr bwMode="auto">
          <a:xfrm>
            <a:off x="6767338" y="573182"/>
            <a:ext cx="834449" cy="48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052" tIns="37527" rIns="75052" bIns="37527">
            <a:spAutoFit/>
          </a:bodyPr>
          <a:lstStyle/>
          <a:p>
            <a:pPr algn="ctr" defTabSz="1218565"/>
            <a:r>
              <a:rPr lang="zh-CN" altLang="en-US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坚毅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93"/>
          <p:cNvSpPr>
            <a:spLocks noChangeArrowheads="1"/>
          </p:cNvSpPr>
          <p:nvPr/>
        </p:nvSpPr>
        <p:spPr bwMode="auto">
          <a:xfrm>
            <a:off x="4885491" y="986028"/>
            <a:ext cx="956083" cy="951511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</a:ln>
          <a:effectLst/>
        </p:spPr>
        <p:txBody>
          <a:bodyPr anchor="ctr"/>
          <a:lstStyle/>
          <a:p>
            <a:pPr algn="ctr"/>
            <a:endParaRPr lang="zh-CN" altLang="zh-CN" sz="3200" b="1">
              <a:solidFill>
                <a:srgbClr val="0070C0"/>
              </a:solidFill>
            </a:endParaRPr>
          </a:p>
        </p:txBody>
      </p:sp>
      <p:sp>
        <p:nvSpPr>
          <p:cNvPr id="60" name="矩形 119"/>
          <p:cNvSpPr>
            <a:spLocks noChangeArrowheads="1"/>
          </p:cNvSpPr>
          <p:nvPr/>
        </p:nvSpPr>
        <p:spPr bwMode="auto">
          <a:xfrm>
            <a:off x="5012492" y="1245256"/>
            <a:ext cx="699797" cy="40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052" tIns="37527" rIns="75052" bIns="37527">
            <a:spAutoFit/>
          </a:bodyPr>
          <a:lstStyle/>
          <a:p>
            <a:pPr algn="ctr" defTabSz="1218565"/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</a:t>
            </a:r>
            <a:endParaRPr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92"/>
          <p:cNvSpPr>
            <a:spLocks noChangeArrowheads="1"/>
          </p:cNvSpPr>
          <p:nvPr/>
        </p:nvSpPr>
        <p:spPr bwMode="auto">
          <a:xfrm>
            <a:off x="7392146" y="1835881"/>
            <a:ext cx="1046608" cy="1040970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</a:ln>
          <a:effectLst/>
        </p:spPr>
        <p:txBody>
          <a:bodyPr anchor="ctr"/>
          <a:lstStyle/>
          <a:p>
            <a:pPr algn="ctr"/>
            <a:endParaRPr lang="zh-CN" altLang="zh-CN" sz="3200" b="1">
              <a:solidFill>
                <a:srgbClr val="0070C0"/>
              </a:solidFill>
            </a:endParaRPr>
          </a:p>
        </p:txBody>
      </p:sp>
      <p:sp>
        <p:nvSpPr>
          <p:cNvPr id="64" name="矩形 120"/>
          <p:cNvSpPr>
            <a:spLocks noChangeArrowheads="1"/>
          </p:cNvSpPr>
          <p:nvPr/>
        </p:nvSpPr>
        <p:spPr bwMode="auto">
          <a:xfrm>
            <a:off x="7564002" y="2109352"/>
            <a:ext cx="834449" cy="48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052" tIns="37527" rIns="75052" bIns="37527">
            <a:spAutoFit/>
          </a:bodyPr>
          <a:lstStyle/>
          <a:p>
            <a:pPr algn="ctr" defTabSz="1218565"/>
            <a:r>
              <a:rPr lang="zh-CN" altLang="en-US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5" grpId="0"/>
      <p:bldP spid="67" grpId="0" animBg="1"/>
      <p:bldP spid="40" grpId="0"/>
      <p:bldP spid="44" grpId="0"/>
      <p:bldP spid="48" grpId="0"/>
      <p:bldP spid="52" grpId="0"/>
      <p:bldP spid="56" grpId="0"/>
      <p:bldP spid="60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53924" y="1601523"/>
            <a:ext cx="6096000" cy="22213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聊一聊：你所钦佩的人</a:t>
            </a:r>
            <a:endParaRPr lang="en-US" altLang="zh-CN" sz="3200" b="1" spc="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激励你的话</a:t>
            </a:r>
            <a:endParaRPr lang="en-US" altLang="zh-CN" sz="3200" b="1" spc="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pc="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将来打算怎么做</a:t>
            </a:r>
            <a:endParaRPr lang="zh-CN" altLang="en-US" sz="3200" b="1" spc="6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9671" y="3985511"/>
            <a:ext cx="4726329" cy="1892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 About: People You Admirewords Of Encouragementwhat Do You Plan To Do In The Future</a:t>
            </a:r>
            <a:endParaRPr lang="zh-CN" altLang="en-US" sz="20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12"/>
          <p:cNvSpPr txBox="1"/>
          <p:nvPr/>
        </p:nvSpPr>
        <p:spPr>
          <a:xfrm>
            <a:off x="5845455" y="2582614"/>
            <a:ext cx="54232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pc="600" dirty="0">
                <a:solidFill>
                  <a:schemeClr val="accent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扬帆</a:t>
            </a:r>
            <a:r>
              <a:rPr lang="zh-CN" altLang="en-US" sz="9600" b="1" spc="6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起航</a:t>
            </a:r>
            <a:endParaRPr lang="zh-CN" altLang="en-US" sz="9600" b="1" spc="600" dirty="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24363" y="2120949"/>
            <a:ext cx="1409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pc="300" dirty="0"/>
              <a:t>Set sail</a:t>
            </a:r>
            <a:endParaRPr lang="zh-CN" altLang="en-US" sz="2400" spc="3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198884"/>
            <a:ext cx="14053847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zh-CN" sz="3200" spc="300" dirty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en-US" altLang="zh-CN" sz="3200" spc="300" dirty="0">
                <a:solidFill>
                  <a:schemeClr val="accent1"/>
                </a:solidFill>
                <a:latin typeface="+mj-ea"/>
                <a:ea typeface="+mj-ea"/>
                <a:hlinkClick r:id="rId1"/>
              </a:rPr>
              <a:t>http://chn.docer.com/works?userid=417017308(</a:t>
            </a:r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  <a:hlinkClick r:id="rId1"/>
              </a:rPr>
              <a:t>教学课件）</a:t>
            </a:r>
            <a:endParaRPr lang="en-US" altLang="zh-CN" sz="3200" spc="300" dirty="0">
              <a:solidFill>
                <a:schemeClr val="accent1"/>
              </a:solidFill>
              <a:latin typeface="+mj-ea"/>
              <a:ea typeface="+mj-ea"/>
              <a:hlinkClick r:id="rId1"/>
            </a:endParaRPr>
          </a:p>
          <a:p>
            <a:endParaRPr lang="en-US" altLang="zh-CN" sz="3200" spc="300" dirty="0">
              <a:solidFill>
                <a:schemeClr val="accent3"/>
              </a:solidFill>
              <a:latin typeface="+mj-ea"/>
              <a:ea typeface="+mj-ea"/>
              <a:hlinkClick r:id="rId1"/>
            </a:endParaRPr>
          </a:p>
          <a:p>
            <a:r>
              <a:rPr lang="en-US" altLang="zh-CN" sz="3200" spc="300" dirty="0">
                <a:solidFill>
                  <a:schemeClr val="accent3"/>
                </a:solidFill>
                <a:latin typeface="+mj-ea"/>
                <a:ea typeface="+mj-ea"/>
                <a:hlinkClick r:id="rId2"/>
              </a:rPr>
              <a:t>http://chn.docer.com/works?userid=310126638</a:t>
            </a:r>
            <a:r>
              <a:rPr lang="en-US" altLang="zh-CN" sz="3200" spc="300" dirty="0">
                <a:solidFill>
                  <a:schemeClr val="accent1"/>
                </a:solidFill>
                <a:latin typeface="+mj-ea"/>
                <a:ea typeface="+mj-ea"/>
                <a:hlinkClick r:id="rId2"/>
              </a:rPr>
              <a:t>(</a:t>
            </a:r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  <a:hlinkClick r:id="rId2"/>
              </a:rPr>
              <a:t>将近</a:t>
            </a:r>
            <a:r>
              <a:rPr lang="en-US" altLang="zh-CN" sz="3200" spc="300" dirty="0">
                <a:solidFill>
                  <a:schemeClr val="accent1"/>
                </a:solidFill>
                <a:latin typeface="+mj-ea"/>
                <a:ea typeface="+mj-ea"/>
                <a:hlinkClick r:id="rId2"/>
              </a:rPr>
              <a:t>1000</a:t>
            </a:r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作品</a:t>
            </a:r>
            <a:r>
              <a:rPr lang="en-US" altLang="zh-CN" sz="3200" spc="300" dirty="0">
                <a:solidFill>
                  <a:schemeClr val="accent1"/>
                </a:solidFill>
                <a:latin typeface="+mj-ea"/>
                <a:ea typeface="+mj-ea"/>
              </a:rPr>
              <a:t>.</a:t>
            </a:r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课件</a:t>
            </a:r>
            <a:r>
              <a:rPr lang="en-US" altLang="zh-CN" sz="3200" spc="300" dirty="0">
                <a:solidFill>
                  <a:schemeClr val="accent1"/>
                </a:solidFill>
                <a:latin typeface="+mj-ea"/>
                <a:ea typeface="+mj-ea"/>
              </a:rPr>
              <a:t>.</a:t>
            </a:r>
            <a:r>
              <a:rPr lang="zh-CN" altLang="en-US" sz="3200" spc="300">
                <a:solidFill>
                  <a:schemeClr val="accent1"/>
                </a:solidFill>
                <a:latin typeface="+mj-ea"/>
                <a:ea typeface="+mj-ea"/>
              </a:rPr>
              <a:t>班会</a:t>
            </a:r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）</a:t>
            </a:r>
            <a:endParaRPr lang="en-US" altLang="zh-CN" sz="3200" spc="300" dirty="0">
              <a:solidFill>
                <a:schemeClr val="accent1"/>
              </a:solidFill>
              <a:latin typeface="+mj-ea"/>
              <a:ea typeface="+mj-ea"/>
            </a:endParaRPr>
          </a:p>
          <a:p>
            <a:endParaRPr lang="en-US" altLang="zh-CN" sz="3200" spc="300" dirty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3200" spc="300" dirty="0">
                <a:solidFill>
                  <a:schemeClr val="accent3"/>
                </a:solidFill>
                <a:latin typeface="+mj-ea"/>
                <a:ea typeface="+mj-ea"/>
                <a:hlinkClick r:id="rId3"/>
              </a:rPr>
              <a:t>http://chn.docer.com/works?userid=192887693</a:t>
            </a:r>
            <a:r>
              <a:rPr lang="en-US" altLang="zh-CN" sz="3200" spc="300" dirty="0">
                <a:solidFill>
                  <a:schemeClr val="accent1"/>
                </a:solidFill>
                <a:latin typeface="+mj-ea"/>
                <a:hlinkClick r:id="rId3"/>
              </a:rPr>
              <a:t>(1000</a:t>
            </a:r>
            <a:r>
              <a:rPr lang="zh-CN" altLang="en-US" sz="3200" spc="300" dirty="0">
                <a:solidFill>
                  <a:schemeClr val="accent1"/>
                </a:solidFill>
                <a:latin typeface="+mj-ea"/>
              </a:rPr>
              <a:t>多作品）</a:t>
            </a:r>
            <a:endParaRPr lang="en-US" altLang="zh-CN" sz="3200" spc="300" dirty="0">
              <a:solidFill>
                <a:schemeClr val="accent1"/>
              </a:solidFill>
              <a:latin typeface="+mj-ea"/>
            </a:endParaRPr>
          </a:p>
          <a:p>
            <a:endParaRPr lang="en-US" altLang="zh-CN" sz="3200" spc="300" dirty="0">
              <a:solidFill>
                <a:schemeClr val="accent3"/>
              </a:solidFill>
              <a:latin typeface="+mj-ea"/>
            </a:endParaRPr>
          </a:p>
          <a:p>
            <a:endParaRPr lang="en-US" altLang="zh-CN" sz="3200" spc="300" dirty="0">
              <a:solidFill>
                <a:schemeClr val="accent3"/>
              </a:solidFill>
              <a:latin typeface="+mj-ea"/>
              <a:ea typeface="+mj-ea"/>
            </a:endParaRPr>
          </a:p>
          <a:p>
            <a:endParaRPr lang="en-US" altLang="zh-CN" sz="3200" spc="300" dirty="0">
              <a:solidFill>
                <a:schemeClr val="accent3"/>
              </a:solidFill>
              <a:latin typeface="+mj-ea"/>
              <a:ea typeface="+mj-ea"/>
            </a:endParaRPr>
          </a:p>
          <a:p>
            <a:endParaRPr lang="zh-CN" altLang="en-US" sz="3200" spc="3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79910" y="358070"/>
            <a:ext cx="7305205" cy="3812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/>
              <a:t>我正在做一件有意义的事，</a:t>
            </a:r>
            <a:endParaRPr lang="en-US" altLang="zh-CN" sz="2800" b="1" spc="300" dirty="0"/>
          </a:p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chemeClr val="accent1"/>
                </a:solidFill>
              </a:rPr>
              <a:t>做完初中、高中课本的教学课件。</a:t>
            </a:r>
            <a:endParaRPr lang="en-US" altLang="zh-CN" sz="2800" b="1" spc="300" dirty="0">
              <a:solidFill>
                <a:schemeClr val="accent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spc="300" dirty="0"/>
              <a:t>十分感谢您下载我的作品</a:t>
            </a:r>
            <a:r>
              <a:rPr lang="en-US" altLang="zh-CN" sz="2800" b="1" spc="300" dirty="0"/>
              <a:t>/</a:t>
            </a:r>
            <a:endParaRPr lang="en-US" altLang="zh-CN" sz="2800" b="1" spc="300" dirty="0"/>
          </a:p>
          <a:p>
            <a:pPr algn="ctr">
              <a:lnSpc>
                <a:spcPct val="150000"/>
              </a:lnSpc>
            </a:pPr>
            <a:r>
              <a:rPr lang="zh-CN" altLang="en-US" sz="2800" b="1" spc="300" dirty="0"/>
              <a:t>请收藏我的店铺、为您解决</a:t>
            </a:r>
            <a:r>
              <a:rPr lang="en-US" altLang="zh-CN" sz="2800" b="1" spc="300" dirty="0"/>
              <a:t>PPT</a:t>
            </a:r>
            <a:r>
              <a:rPr lang="zh-CN" altLang="en-US" sz="2800" b="1" spc="300" dirty="0"/>
              <a:t>后顾之忧</a:t>
            </a:r>
            <a:endParaRPr lang="en-US" altLang="zh-CN" sz="2800" b="1" spc="300" dirty="0"/>
          </a:p>
          <a:p>
            <a:pPr algn="ctr">
              <a:lnSpc>
                <a:spcPct val="150000"/>
              </a:lnSpc>
            </a:pPr>
            <a:r>
              <a:rPr lang="zh-CN" altLang="en-US" sz="2400" b="1" spc="300" dirty="0"/>
              <a:t>作品链接、免费下载</a:t>
            </a:r>
            <a:r>
              <a:rPr lang="zh-CN" altLang="en-US" sz="2000" spc="300" dirty="0"/>
              <a:t>（仅限稻壳会员喔）</a:t>
            </a:r>
            <a:endParaRPr lang="zh-CN" altLang="en-US" sz="2000" spc="300" dirty="0"/>
          </a:p>
          <a:p>
            <a:pPr algn="ctr">
              <a:lnSpc>
                <a:spcPct val="150000"/>
              </a:lnSpc>
            </a:pPr>
            <a:endParaRPr lang="zh-CN" altLang="en-US" sz="2800" b="1" spc="300" dirty="0"/>
          </a:p>
        </p:txBody>
      </p:sp>
    </p:spTree>
  </p:cSld>
  <p:clrMapOvr>
    <a:masterClrMapping/>
  </p:clrMapOvr>
  <p:transition spd="slow" advClick="0" advTm="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112"/>
          <p:cNvSpPr/>
          <p:nvPr/>
        </p:nvSpPr>
        <p:spPr>
          <a:xfrm>
            <a:off x="2309583" y="3068638"/>
            <a:ext cx="8011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spc="300" dirty="0"/>
              <a:t>【PPT</a:t>
            </a:r>
            <a:r>
              <a:rPr lang="zh-CN" altLang="en-US" sz="2400" spc="300" dirty="0"/>
              <a:t>模板的销售仅为排版风格设计</a:t>
            </a:r>
            <a:r>
              <a:rPr lang="en-US" altLang="zh-CN" sz="2400" spc="300" dirty="0"/>
              <a:t>】</a:t>
            </a:r>
            <a:endParaRPr lang="en-US" altLang="zh-CN" sz="2400" spc="300" dirty="0"/>
          </a:p>
          <a:p>
            <a:pPr algn="ctr">
              <a:lnSpc>
                <a:spcPct val="150000"/>
              </a:lnSpc>
            </a:pPr>
            <a:r>
              <a:rPr lang="zh-CN" altLang="en-US" sz="2400" spc="300" dirty="0"/>
              <a:t>其中插入的图片、字体、音频、视频、文案等均属原创作者所有，如需商用请自行处理版权问题。</a:t>
            </a:r>
            <a:endParaRPr lang="en-US" altLang="zh-CN" sz="2400" spc="300" dirty="0"/>
          </a:p>
          <a:p>
            <a:pPr algn="ctr">
              <a:lnSpc>
                <a:spcPct val="150000"/>
              </a:lnSpc>
            </a:pPr>
            <a:endParaRPr lang="en-US" altLang="zh-CN" sz="2400" spc="300" dirty="0"/>
          </a:p>
          <a:p>
            <a:pPr algn="ctr">
              <a:lnSpc>
                <a:spcPct val="150000"/>
              </a:lnSpc>
            </a:pPr>
            <a:endParaRPr lang="en-US" altLang="zh-CN" sz="2400" spc="300" dirty="0"/>
          </a:p>
          <a:p>
            <a:pPr algn="ctr">
              <a:lnSpc>
                <a:spcPct val="150000"/>
              </a:lnSpc>
            </a:pPr>
            <a:endParaRPr lang="zh-CN" altLang="en-US" sz="2400" spc="3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šḷïḋe"/>
          <p:cNvSpPr/>
          <p:nvPr/>
        </p:nvSpPr>
        <p:spPr bwMode="auto">
          <a:xfrm>
            <a:off x="5335148" y="2342642"/>
            <a:ext cx="1576807" cy="1226771"/>
          </a:xfrm>
          <a:custGeom>
            <a:avLst/>
            <a:gdLst>
              <a:gd name="T0" fmla="*/ 0 w 955"/>
              <a:gd name="T1" fmla="*/ 215 h 743"/>
              <a:gd name="T2" fmla="*/ 215 w 955"/>
              <a:gd name="T3" fmla="*/ 0 h 743"/>
              <a:gd name="T4" fmla="*/ 955 w 955"/>
              <a:gd name="T5" fmla="*/ 743 h 743"/>
              <a:gd name="T6" fmla="*/ 526 w 955"/>
              <a:gd name="T7" fmla="*/ 743 h 743"/>
              <a:gd name="T8" fmla="*/ 0 w 955"/>
              <a:gd name="T9" fmla="*/ 215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743">
                <a:moveTo>
                  <a:pt x="0" y="215"/>
                </a:moveTo>
                <a:lnTo>
                  <a:pt x="215" y="0"/>
                </a:lnTo>
                <a:lnTo>
                  <a:pt x="955" y="743"/>
                </a:lnTo>
                <a:lnTo>
                  <a:pt x="526" y="743"/>
                </a:lnTo>
                <a:lnTo>
                  <a:pt x="0" y="21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1600"/>
          </a:p>
        </p:txBody>
      </p:sp>
      <p:sp>
        <p:nvSpPr>
          <p:cNvPr id="5" name="iṡļiḋè"/>
          <p:cNvSpPr/>
          <p:nvPr/>
        </p:nvSpPr>
        <p:spPr bwMode="auto">
          <a:xfrm flipV="1">
            <a:off x="5335148" y="3569413"/>
            <a:ext cx="1576807" cy="1226771"/>
          </a:xfrm>
          <a:custGeom>
            <a:avLst/>
            <a:gdLst>
              <a:gd name="T0" fmla="*/ 0 w 955"/>
              <a:gd name="T1" fmla="*/ 215 h 743"/>
              <a:gd name="T2" fmla="*/ 215 w 955"/>
              <a:gd name="T3" fmla="*/ 0 h 743"/>
              <a:gd name="T4" fmla="*/ 955 w 955"/>
              <a:gd name="T5" fmla="*/ 743 h 743"/>
              <a:gd name="T6" fmla="*/ 526 w 955"/>
              <a:gd name="T7" fmla="*/ 743 h 743"/>
              <a:gd name="T8" fmla="*/ 0 w 955"/>
              <a:gd name="T9" fmla="*/ 215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743">
                <a:moveTo>
                  <a:pt x="0" y="215"/>
                </a:moveTo>
                <a:lnTo>
                  <a:pt x="215" y="0"/>
                </a:lnTo>
                <a:lnTo>
                  <a:pt x="955" y="743"/>
                </a:lnTo>
                <a:lnTo>
                  <a:pt x="526" y="743"/>
                </a:lnTo>
                <a:lnTo>
                  <a:pt x="0" y="21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1600"/>
          </a:p>
        </p:txBody>
      </p:sp>
      <p:sp>
        <p:nvSpPr>
          <p:cNvPr id="6" name="íS1îḓê"/>
          <p:cNvSpPr/>
          <p:nvPr/>
        </p:nvSpPr>
        <p:spPr>
          <a:xfrm>
            <a:off x="3651638" y="2342642"/>
            <a:ext cx="2446113" cy="2453542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7" name="íṣlíḓe"/>
          <p:cNvSpPr/>
          <p:nvPr/>
        </p:nvSpPr>
        <p:spPr bwMode="auto">
          <a:xfrm>
            <a:off x="6149352" y="2342642"/>
            <a:ext cx="1576807" cy="1226771"/>
          </a:xfrm>
          <a:custGeom>
            <a:avLst/>
            <a:gdLst>
              <a:gd name="T0" fmla="*/ 0 w 955"/>
              <a:gd name="T1" fmla="*/ 215 h 743"/>
              <a:gd name="T2" fmla="*/ 215 w 955"/>
              <a:gd name="T3" fmla="*/ 0 h 743"/>
              <a:gd name="T4" fmla="*/ 955 w 955"/>
              <a:gd name="T5" fmla="*/ 743 h 743"/>
              <a:gd name="T6" fmla="*/ 526 w 955"/>
              <a:gd name="T7" fmla="*/ 743 h 743"/>
              <a:gd name="T8" fmla="*/ 0 w 955"/>
              <a:gd name="T9" fmla="*/ 215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743">
                <a:moveTo>
                  <a:pt x="0" y="215"/>
                </a:moveTo>
                <a:lnTo>
                  <a:pt x="215" y="0"/>
                </a:lnTo>
                <a:lnTo>
                  <a:pt x="955" y="743"/>
                </a:lnTo>
                <a:lnTo>
                  <a:pt x="526" y="743"/>
                </a:lnTo>
                <a:lnTo>
                  <a:pt x="0" y="21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1600"/>
          </a:p>
        </p:txBody>
      </p:sp>
      <p:sp>
        <p:nvSpPr>
          <p:cNvPr id="8" name="ïŝļíḑè"/>
          <p:cNvSpPr/>
          <p:nvPr/>
        </p:nvSpPr>
        <p:spPr bwMode="auto">
          <a:xfrm flipV="1">
            <a:off x="6149352" y="3569413"/>
            <a:ext cx="1576807" cy="1226771"/>
          </a:xfrm>
          <a:custGeom>
            <a:avLst/>
            <a:gdLst>
              <a:gd name="T0" fmla="*/ 0 w 955"/>
              <a:gd name="T1" fmla="*/ 215 h 743"/>
              <a:gd name="T2" fmla="*/ 215 w 955"/>
              <a:gd name="T3" fmla="*/ 0 h 743"/>
              <a:gd name="T4" fmla="*/ 955 w 955"/>
              <a:gd name="T5" fmla="*/ 743 h 743"/>
              <a:gd name="T6" fmla="*/ 526 w 955"/>
              <a:gd name="T7" fmla="*/ 743 h 743"/>
              <a:gd name="T8" fmla="*/ 0 w 955"/>
              <a:gd name="T9" fmla="*/ 215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743">
                <a:moveTo>
                  <a:pt x="0" y="215"/>
                </a:moveTo>
                <a:lnTo>
                  <a:pt x="215" y="0"/>
                </a:lnTo>
                <a:lnTo>
                  <a:pt x="955" y="743"/>
                </a:lnTo>
                <a:lnTo>
                  <a:pt x="526" y="743"/>
                </a:lnTo>
                <a:lnTo>
                  <a:pt x="0" y="21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1600"/>
          </a:p>
        </p:txBody>
      </p:sp>
      <p:sp>
        <p:nvSpPr>
          <p:cNvPr id="9" name="íŝliḓê"/>
          <p:cNvSpPr/>
          <p:nvPr/>
        </p:nvSpPr>
        <p:spPr bwMode="auto">
          <a:xfrm>
            <a:off x="6963555" y="2342642"/>
            <a:ext cx="1576807" cy="1226771"/>
          </a:xfrm>
          <a:custGeom>
            <a:avLst/>
            <a:gdLst>
              <a:gd name="T0" fmla="*/ 0 w 955"/>
              <a:gd name="T1" fmla="*/ 215 h 743"/>
              <a:gd name="T2" fmla="*/ 215 w 955"/>
              <a:gd name="T3" fmla="*/ 0 h 743"/>
              <a:gd name="T4" fmla="*/ 955 w 955"/>
              <a:gd name="T5" fmla="*/ 743 h 743"/>
              <a:gd name="T6" fmla="*/ 526 w 955"/>
              <a:gd name="T7" fmla="*/ 743 h 743"/>
              <a:gd name="T8" fmla="*/ 0 w 955"/>
              <a:gd name="T9" fmla="*/ 215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743">
                <a:moveTo>
                  <a:pt x="0" y="215"/>
                </a:moveTo>
                <a:lnTo>
                  <a:pt x="215" y="0"/>
                </a:lnTo>
                <a:lnTo>
                  <a:pt x="955" y="743"/>
                </a:lnTo>
                <a:lnTo>
                  <a:pt x="526" y="743"/>
                </a:lnTo>
                <a:lnTo>
                  <a:pt x="0" y="21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1600"/>
          </a:p>
        </p:txBody>
      </p:sp>
      <p:sp>
        <p:nvSpPr>
          <p:cNvPr id="10" name="íṩḻíďê"/>
          <p:cNvSpPr/>
          <p:nvPr/>
        </p:nvSpPr>
        <p:spPr bwMode="auto">
          <a:xfrm flipV="1">
            <a:off x="6963555" y="3569413"/>
            <a:ext cx="1576807" cy="1226771"/>
          </a:xfrm>
          <a:custGeom>
            <a:avLst/>
            <a:gdLst>
              <a:gd name="T0" fmla="*/ 0 w 955"/>
              <a:gd name="T1" fmla="*/ 215 h 743"/>
              <a:gd name="T2" fmla="*/ 215 w 955"/>
              <a:gd name="T3" fmla="*/ 0 h 743"/>
              <a:gd name="T4" fmla="*/ 955 w 955"/>
              <a:gd name="T5" fmla="*/ 743 h 743"/>
              <a:gd name="T6" fmla="*/ 526 w 955"/>
              <a:gd name="T7" fmla="*/ 743 h 743"/>
              <a:gd name="T8" fmla="*/ 0 w 955"/>
              <a:gd name="T9" fmla="*/ 215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743">
                <a:moveTo>
                  <a:pt x="0" y="215"/>
                </a:moveTo>
                <a:lnTo>
                  <a:pt x="215" y="0"/>
                </a:lnTo>
                <a:lnTo>
                  <a:pt x="955" y="743"/>
                </a:lnTo>
                <a:lnTo>
                  <a:pt x="526" y="743"/>
                </a:lnTo>
                <a:lnTo>
                  <a:pt x="0" y="21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1600"/>
          </a:p>
        </p:txBody>
      </p:sp>
      <p:grpSp>
        <p:nvGrpSpPr>
          <p:cNvPr id="11" name="ïŝļíḍê"/>
          <p:cNvGrpSpPr/>
          <p:nvPr/>
        </p:nvGrpSpPr>
        <p:grpSpPr>
          <a:xfrm>
            <a:off x="5308646" y="2285442"/>
            <a:ext cx="471648" cy="472390"/>
            <a:chOff x="4011823" y="1390650"/>
            <a:chExt cx="1064394" cy="1066068"/>
          </a:xfrm>
        </p:grpSpPr>
        <p:sp>
          <p:nvSpPr>
            <p:cNvPr id="12" name="işľidê"/>
            <p:cNvSpPr/>
            <p:nvPr/>
          </p:nvSpPr>
          <p:spPr bwMode="auto">
            <a:xfrm>
              <a:off x="4011823" y="1390650"/>
              <a:ext cx="1064394" cy="106606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íṡ1íḋe"/>
            <p:cNvSpPr/>
            <p:nvPr/>
          </p:nvSpPr>
          <p:spPr>
            <a:xfrm>
              <a:off x="4306494" y="1679956"/>
              <a:ext cx="475056" cy="48745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14" name="íśļîḓe"/>
          <p:cNvGrpSpPr/>
          <p:nvPr/>
        </p:nvGrpSpPr>
        <p:grpSpPr>
          <a:xfrm>
            <a:off x="6096000" y="4380994"/>
            <a:ext cx="471648" cy="472390"/>
            <a:chOff x="4011823" y="1390650"/>
            <a:chExt cx="1064394" cy="1066068"/>
          </a:xfrm>
        </p:grpSpPr>
        <p:sp>
          <p:nvSpPr>
            <p:cNvPr id="15" name="iş1îďé"/>
            <p:cNvSpPr/>
            <p:nvPr/>
          </p:nvSpPr>
          <p:spPr bwMode="auto">
            <a:xfrm>
              <a:off x="4011823" y="1390650"/>
              <a:ext cx="1064394" cy="106606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îṧḻíḑé"/>
            <p:cNvSpPr/>
            <p:nvPr/>
          </p:nvSpPr>
          <p:spPr>
            <a:xfrm>
              <a:off x="4306494" y="1679956"/>
              <a:ext cx="475056" cy="48745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17" name="í$1idê"/>
          <p:cNvGrpSpPr/>
          <p:nvPr/>
        </p:nvGrpSpPr>
        <p:grpSpPr>
          <a:xfrm>
            <a:off x="6904955" y="2285442"/>
            <a:ext cx="471648" cy="472390"/>
            <a:chOff x="4011823" y="1390650"/>
            <a:chExt cx="1064394" cy="1066068"/>
          </a:xfrm>
        </p:grpSpPr>
        <p:sp>
          <p:nvSpPr>
            <p:cNvPr id="18" name="iśliḍè"/>
            <p:cNvSpPr/>
            <p:nvPr/>
          </p:nvSpPr>
          <p:spPr bwMode="auto">
            <a:xfrm>
              <a:off x="4011823" y="1390650"/>
              <a:ext cx="1064394" cy="106606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57150">
              <a:solidFill>
                <a:schemeClr val="bg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ïšļídê"/>
            <p:cNvSpPr/>
            <p:nvPr/>
          </p:nvSpPr>
          <p:spPr>
            <a:xfrm>
              <a:off x="4306494" y="1679956"/>
              <a:ext cx="475056" cy="48745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20" name="îṧļïde"/>
          <p:cNvSpPr/>
          <p:nvPr/>
        </p:nvSpPr>
        <p:spPr bwMode="auto">
          <a:xfrm>
            <a:off x="4421522" y="3201487"/>
            <a:ext cx="906344" cy="735852"/>
          </a:xfrm>
          <a:custGeom>
            <a:avLst/>
            <a:gdLst>
              <a:gd name="T0" fmla="*/ 331 w 412"/>
              <a:gd name="T1" fmla="*/ 20 h 335"/>
              <a:gd name="T2" fmla="*/ 330 w 412"/>
              <a:gd name="T3" fmla="*/ 0 h 335"/>
              <a:gd name="T4" fmla="*/ 207 w 412"/>
              <a:gd name="T5" fmla="*/ 0 h 335"/>
              <a:gd name="T6" fmla="*/ 207 w 412"/>
              <a:gd name="T7" fmla="*/ 0 h 335"/>
              <a:gd name="T8" fmla="*/ 206 w 412"/>
              <a:gd name="T9" fmla="*/ 0 h 335"/>
              <a:gd name="T10" fmla="*/ 206 w 412"/>
              <a:gd name="T11" fmla="*/ 0 h 335"/>
              <a:gd name="T12" fmla="*/ 206 w 412"/>
              <a:gd name="T13" fmla="*/ 0 h 335"/>
              <a:gd name="T14" fmla="*/ 82 w 412"/>
              <a:gd name="T15" fmla="*/ 0 h 335"/>
              <a:gd name="T16" fmla="*/ 82 w 412"/>
              <a:gd name="T17" fmla="*/ 20 h 335"/>
              <a:gd name="T18" fmla="*/ 0 w 412"/>
              <a:gd name="T19" fmla="*/ 20 h 335"/>
              <a:gd name="T20" fmla="*/ 0 w 412"/>
              <a:gd name="T21" fmla="*/ 34 h 335"/>
              <a:gd name="T22" fmla="*/ 45 w 412"/>
              <a:gd name="T23" fmla="*/ 149 h 335"/>
              <a:gd name="T24" fmla="*/ 115 w 412"/>
              <a:gd name="T25" fmla="*/ 174 h 335"/>
              <a:gd name="T26" fmla="*/ 128 w 412"/>
              <a:gd name="T27" fmla="*/ 174 h 335"/>
              <a:gd name="T28" fmla="*/ 182 w 412"/>
              <a:gd name="T29" fmla="*/ 218 h 335"/>
              <a:gd name="T30" fmla="*/ 182 w 412"/>
              <a:gd name="T31" fmla="*/ 277 h 335"/>
              <a:gd name="T32" fmla="*/ 122 w 412"/>
              <a:gd name="T33" fmla="*/ 277 h 335"/>
              <a:gd name="T34" fmla="*/ 122 w 412"/>
              <a:gd name="T35" fmla="*/ 314 h 335"/>
              <a:gd name="T36" fmla="*/ 102 w 412"/>
              <a:gd name="T37" fmla="*/ 314 h 335"/>
              <a:gd name="T38" fmla="*/ 102 w 412"/>
              <a:gd name="T39" fmla="*/ 335 h 335"/>
              <a:gd name="T40" fmla="*/ 206 w 412"/>
              <a:gd name="T41" fmla="*/ 335 h 335"/>
              <a:gd name="T42" fmla="*/ 207 w 412"/>
              <a:gd name="T43" fmla="*/ 335 h 335"/>
              <a:gd name="T44" fmla="*/ 310 w 412"/>
              <a:gd name="T45" fmla="*/ 335 h 335"/>
              <a:gd name="T46" fmla="*/ 310 w 412"/>
              <a:gd name="T47" fmla="*/ 314 h 335"/>
              <a:gd name="T48" fmla="*/ 290 w 412"/>
              <a:gd name="T49" fmla="*/ 314 h 335"/>
              <a:gd name="T50" fmla="*/ 290 w 412"/>
              <a:gd name="T51" fmla="*/ 277 h 335"/>
              <a:gd name="T52" fmla="*/ 231 w 412"/>
              <a:gd name="T53" fmla="*/ 277 h 335"/>
              <a:gd name="T54" fmla="*/ 231 w 412"/>
              <a:gd name="T55" fmla="*/ 218 h 335"/>
              <a:gd name="T56" fmla="*/ 285 w 412"/>
              <a:gd name="T57" fmla="*/ 174 h 335"/>
              <a:gd name="T58" fmla="*/ 297 w 412"/>
              <a:gd name="T59" fmla="*/ 174 h 335"/>
              <a:gd name="T60" fmla="*/ 367 w 412"/>
              <a:gd name="T61" fmla="*/ 149 h 335"/>
              <a:gd name="T62" fmla="*/ 412 w 412"/>
              <a:gd name="T63" fmla="*/ 34 h 335"/>
              <a:gd name="T64" fmla="*/ 412 w 412"/>
              <a:gd name="T65" fmla="*/ 20 h 335"/>
              <a:gd name="T66" fmla="*/ 331 w 412"/>
              <a:gd name="T67" fmla="*/ 20 h 335"/>
              <a:gd name="T68" fmla="*/ 63 w 412"/>
              <a:gd name="T69" fmla="*/ 129 h 335"/>
              <a:gd name="T70" fmla="*/ 28 w 412"/>
              <a:gd name="T71" fmla="*/ 47 h 335"/>
              <a:gd name="T72" fmla="*/ 83 w 412"/>
              <a:gd name="T73" fmla="*/ 47 h 335"/>
              <a:gd name="T74" fmla="*/ 104 w 412"/>
              <a:gd name="T75" fmla="*/ 132 h 335"/>
              <a:gd name="T76" fmla="*/ 111 w 412"/>
              <a:gd name="T77" fmla="*/ 147 h 335"/>
              <a:gd name="T78" fmla="*/ 63 w 412"/>
              <a:gd name="T79" fmla="*/ 129 h 335"/>
              <a:gd name="T80" fmla="*/ 349 w 412"/>
              <a:gd name="T81" fmla="*/ 129 h 335"/>
              <a:gd name="T82" fmla="*/ 301 w 412"/>
              <a:gd name="T83" fmla="*/ 147 h 335"/>
              <a:gd name="T84" fmla="*/ 308 w 412"/>
              <a:gd name="T85" fmla="*/ 132 h 335"/>
              <a:gd name="T86" fmla="*/ 329 w 412"/>
              <a:gd name="T87" fmla="*/ 47 h 335"/>
              <a:gd name="T88" fmla="*/ 384 w 412"/>
              <a:gd name="T89" fmla="*/ 47 h 335"/>
              <a:gd name="T90" fmla="*/ 349 w 412"/>
              <a:gd name="T91" fmla="*/ 129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12" h="335">
                <a:moveTo>
                  <a:pt x="331" y="20"/>
                </a:moveTo>
                <a:cubicBezTo>
                  <a:pt x="331" y="8"/>
                  <a:pt x="330" y="0"/>
                  <a:pt x="330" y="0"/>
                </a:cubicBezTo>
                <a:lnTo>
                  <a:pt x="207" y="0"/>
                </a:lnTo>
                <a:lnTo>
                  <a:pt x="207" y="0"/>
                </a:lnTo>
                <a:lnTo>
                  <a:pt x="206" y="0"/>
                </a:lnTo>
                <a:lnTo>
                  <a:pt x="206" y="0"/>
                </a:lnTo>
                <a:lnTo>
                  <a:pt x="206" y="0"/>
                </a:lnTo>
                <a:lnTo>
                  <a:pt x="82" y="0"/>
                </a:lnTo>
                <a:cubicBezTo>
                  <a:pt x="82" y="0"/>
                  <a:pt x="82" y="8"/>
                  <a:pt x="82" y="20"/>
                </a:cubicBezTo>
                <a:lnTo>
                  <a:pt x="0" y="20"/>
                </a:lnTo>
                <a:lnTo>
                  <a:pt x="0" y="34"/>
                </a:lnTo>
                <a:cubicBezTo>
                  <a:pt x="0" y="37"/>
                  <a:pt x="1" y="110"/>
                  <a:pt x="45" y="149"/>
                </a:cubicBezTo>
                <a:cubicBezTo>
                  <a:pt x="64" y="166"/>
                  <a:pt x="87" y="174"/>
                  <a:pt x="115" y="174"/>
                </a:cubicBezTo>
                <a:cubicBezTo>
                  <a:pt x="119" y="174"/>
                  <a:pt x="123" y="174"/>
                  <a:pt x="128" y="174"/>
                </a:cubicBezTo>
                <a:cubicBezTo>
                  <a:pt x="143" y="195"/>
                  <a:pt x="161" y="210"/>
                  <a:pt x="182" y="218"/>
                </a:cubicBezTo>
                <a:lnTo>
                  <a:pt x="182" y="277"/>
                </a:lnTo>
                <a:lnTo>
                  <a:pt x="122" y="277"/>
                </a:lnTo>
                <a:lnTo>
                  <a:pt x="122" y="314"/>
                </a:lnTo>
                <a:lnTo>
                  <a:pt x="102" y="314"/>
                </a:lnTo>
                <a:lnTo>
                  <a:pt x="102" y="335"/>
                </a:lnTo>
                <a:lnTo>
                  <a:pt x="206" y="335"/>
                </a:lnTo>
                <a:lnTo>
                  <a:pt x="207" y="335"/>
                </a:lnTo>
                <a:lnTo>
                  <a:pt x="310" y="335"/>
                </a:lnTo>
                <a:lnTo>
                  <a:pt x="310" y="314"/>
                </a:lnTo>
                <a:lnTo>
                  <a:pt x="290" y="314"/>
                </a:lnTo>
                <a:lnTo>
                  <a:pt x="290" y="277"/>
                </a:lnTo>
                <a:lnTo>
                  <a:pt x="231" y="277"/>
                </a:lnTo>
                <a:lnTo>
                  <a:pt x="231" y="218"/>
                </a:lnTo>
                <a:cubicBezTo>
                  <a:pt x="251" y="210"/>
                  <a:pt x="269" y="195"/>
                  <a:pt x="285" y="174"/>
                </a:cubicBezTo>
                <a:cubicBezTo>
                  <a:pt x="289" y="174"/>
                  <a:pt x="293" y="174"/>
                  <a:pt x="297" y="174"/>
                </a:cubicBezTo>
                <a:cubicBezTo>
                  <a:pt x="325" y="174"/>
                  <a:pt x="348" y="166"/>
                  <a:pt x="367" y="149"/>
                </a:cubicBezTo>
                <a:cubicBezTo>
                  <a:pt x="412" y="110"/>
                  <a:pt x="412" y="37"/>
                  <a:pt x="412" y="34"/>
                </a:cubicBezTo>
                <a:lnTo>
                  <a:pt x="412" y="20"/>
                </a:lnTo>
                <a:lnTo>
                  <a:pt x="331" y="20"/>
                </a:lnTo>
                <a:close/>
                <a:moveTo>
                  <a:pt x="63" y="129"/>
                </a:moveTo>
                <a:cubicBezTo>
                  <a:pt x="38" y="107"/>
                  <a:pt x="30" y="68"/>
                  <a:pt x="28" y="47"/>
                </a:cubicBezTo>
                <a:lnTo>
                  <a:pt x="83" y="47"/>
                </a:lnTo>
                <a:cubicBezTo>
                  <a:pt x="86" y="73"/>
                  <a:pt x="91" y="105"/>
                  <a:pt x="104" y="132"/>
                </a:cubicBezTo>
                <a:cubicBezTo>
                  <a:pt x="106" y="138"/>
                  <a:pt x="109" y="142"/>
                  <a:pt x="111" y="147"/>
                </a:cubicBezTo>
                <a:cubicBezTo>
                  <a:pt x="92" y="146"/>
                  <a:pt x="76" y="140"/>
                  <a:pt x="63" y="129"/>
                </a:cubicBezTo>
                <a:close/>
                <a:moveTo>
                  <a:pt x="349" y="129"/>
                </a:moveTo>
                <a:cubicBezTo>
                  <a:pt x="336" y="141"/>
                  <a:pt x="320" y="146"/>
                  <a:pt x="301" y="147"/>
                </a:cubicBezTo>
                <a:cubicBezTo>
                  <a:pt x="304" y="142"/>
                  <a:pt x="306" y="138"/>
                  <a:pt x="308" y="132"/>
                </a:cubicBezTo>
                <a:cubicBezTo>
                  <a:pt x="321" y="105"/>
                  <a:pt x="327" y="73"/>
                  <a:pt x="329" y="47"/>
                </a:cubicBezTo>
                <a:lnTo>
                  <a:pt x="384" y="47"/>
                </a:lnTo>
                <a:cubicBezTo>
                  <a:pt x="382" y="68"/>
                  <a:pt x="375" y="107"/>
                  <a:pt x="349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Rectangle 63"/>
          <p:cNvSpPr/>
          <p:nvPr/>
        </p:nvSpPr>
        <p:spPr>
          <a:xfrm>
            <a:off x="7344462" y="1204673"/>
            <a:ext cx="2961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挑战自我</a:t>
            </a:r>
            <a:endParaRPr lang="id-ID" sz="2800" b="1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TextBox 34"/>
          <p:cNvSpPr txBox="1"/>
          <p:nvPr/>
        </p:nvSpPr>
        <p:spPr>
          <a:xfrm>
            <a:off x="7344462" y="1886080"/>
            <a:ext cx="3160475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详细内容</a:t>
            </a:r>
            <a:r>
              <a:rPr lang="en-US" altLang="zh-CN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……</a:t>
            </a:r>
            <a:r>
              <a: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点击输入本栏的具体文字，简明扼要的说明分项内容。</a:t>
            </a:r>
            <a:endParaRPr lang="zh-CN" altLang="en-US" sz="8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Rectangle 63"/>
          <p:cNvSpPr/>
          <p:nvPr/>
        </p:nvSpPr>
        <p:spPr>
          <a:xfrm>
            <a:off x="2859396" y="1221306"/>
            <a:ext cx="2961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6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心怀理想</a:t>
            </a:r>
            <a:endParaRPr lang="id-ID" sz="2800" b="1" spc="6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TextBox 34"/>
          <p:cNvSpPr txBox="1"/>
          <p:nvPr/>
        </p:nvSpPr>
        <p:spPr>
          <a:xfrm>
            <a:off x="2859396" y="1902713"/>
            <a:ext cx="3160475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详细内容</a:t>
            </a:r>
            <a:r>
              <a:rPr lang="en-US" altLang="zh-CN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……</a:t>
            </a:r>
            <a:r>
              <a: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点击输入本栏的具体文字，简明扼要的说明分项内容。</a:t>
            </a:r>
            <a:endParaRPr lang="zh-CN" altLang="en-US" sz="8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Rectangle 63"/>
          <p:cNvSpPr/>
          <p:nvPr/>
        </p:nvSpPr>
        <p:spPr>
          <a:xfrm>
            <a:off x="6206573" y="4983558"/>
            <a:ext cx="2961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明确目标</a:t>
            </a:r>
            <a:endParaRPr lang="id-ID" sz="2800" b="1" spc="600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Box 34"/>
          <p:cNvSpPr txBox="1"/>
          <p:nvPr/>
        </p:nvSpPr>
        <p:spPr>
          <a:xfrm>
            <a:off x="6206573" y="5664965"/>
            <a:ext cx="3160475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详细内容</a:t>
            </a:r>
            <a:r>
              <a:rPr lang="en-US" altLang="zh-CN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……</a:t>
            </a:r>
            <a:r>
              <a:rPr lang="zh-CN" altLang="en-US" sz="800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点击输入本栏的具体文字，简明扼要的说明分项内容。</a:t>
            </a:r>
            <a:endParaRPr lang="zh-CN" altLang="en-US" sz="800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0" name="íSḷiḑê"/>
          <p:cNvGrpSpPr/>
          <p:nvPr/>
        </p:nvGrpSpPr>
        <p:grpSpPr>
          <a:xfrm>
            <a:off x="7909404" y="2619976"/>
            <a:ext cx="3691291" cy="1452457"/>
            <a:chOff x="-94138" y="4077577"/>
            <a:chExt cx="1873168" cy="1452457"/>
          </a:xfrm>
        </p:grpSpPr>
        <p:sp>
          <p:nvSpPr>
            <p:cNvPr id="31" name="iṧľíḋê"/>
            <p:cNvSpPr txBox="1"/>
            <p:nvPr/>
          </p:nvSpPr>
          <p:spPr bwMode="auto">
            <a:xfrm>
              <a:off x="-94138" y="4077577"/>
              <a:ext cx="1803486" cy="71647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endParaRPr lang="zh-CN" altLang="en-US" sz="1600" b="1" dirty="0">
                <a:solidFill>
                  <a:schemeClr val="accent4"/>
                </a:solidFill>
              </a:endParaRPr>
            </a:p>
            <a:p>
              <a:pPr algn="r">
                <a:spcBef>
                  <a:spcPct val="0"/>
                </a:spcBef>
              </a:pPr>
              <a:r>
                <a:rPr lang="zh-CN" altLang="en-US" sz="3200" b="1" spc="600" dirty="0">
                  <a:solidFill>
                    <a:schemeClr val="accent4"/>
                  </a:solidFill>
                </a:rPr>
                <a:t>扬帆起航</a:t>
              </a:r>
              <a:endParaRPr lang="en-US" altLang="zh-CN" sz="3200" b="1" spc="600" dirty="0">
                <a:solidFill>
                  <a:schemeClr val="accent4"/>
                </a:solidFill>
              </a:endParaRPr>
            </a:p>
          </p:txBody>
        </p:sp>
        <p:sp>
          <p:nvSpPr>
            <p:cNvPr id="32" name="îṣ1îḋè"/>
            <p:cNvSpPr/>
            <p:nvPr/>
          </p:nvSpPr>
          <p:spPr bwMode="auto">
            <a:xfrm>
              <a:off x="666932" y="4867096"/>
              <a:ext cx="111209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  <a:endParaRPr lang="en-US" altLang="zh-CN" sz="1100" dirty="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</p:grpSp>
      <p:sp>
        <p:nvSpPr>
          <p:cNvPr id="61" name="矩形 60"/>
          <p:cNvSpPr/>
          <p:nvPr/>
        </p:nvSpPr>
        <p:spPr>
          <a:xfrm>
            <a:off x="505120" y="1749065"/>
            <a:ext cx="6096000" cy="16782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pc="600" dirty="0">
                <a:latin typeface="+mj-ea"/>
                <a:ea typeface="+mj-ea"/>
              </a:rPr>
              <a:t>目</a:t>
            </a:r>
            <a:r>
              <a:rPr lang="zh-CN" altLang="en-US" sz="4400" b="1" spc="6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 录</a:t>
            </a:r>
            <a:endParaRPr lang="zh-CN" altLang="en-US" sz="4400" b="1" spc="6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pc="6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800" b="1" spc="6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553" y="3653909"/>
            <a:ext cx="3209081" cy="3209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37835" y="343651"/>
            <a:ext cx="2814816" cy="3753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925" y="321694"/>
            <a:ext cx="2753724" cy="37750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013733" y="347987"/>
            <a:ext cx="2962588" cy="3753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3023659" y="347987"/>
            <a:ext cx="2880320" cy="3753088"/>
          </a:xfrm>
          <a:prstGeom prst="rect">
            <a:avLst/>
          </a:prstGeom>
        </p:spPr>
      </p:pic>
      <p:sp>
        <p:nvSpPr>
          <p:cNvPr id="8" name="TextBox 30"/>
          <p:cNvSpPr txBox="1"/>
          <p:nvPr/>
        </p:nvSpPr>
        <p:spPr>
          <a:xfrm>
            <a:off x="173925" y="4359130"/>
            <a:ext cx="11809312" cy="215347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300" b="1" spc="600" dirty="0">
                <a:latin typeface="+mj-ea"/>
                <a:ea typeface="+mj-ea"/>
              </a:rPr>
              <a:t>“其实”，老马说，“我们跨过的距离是大体相等的，当我向西域前进的时候，你一步也没停止。不同的是，我同玄类大师有一个遥远的目标，按照始终如一的方向前进，所以我们打开了一个广阔的世界。而你被蒙住了眼睛，一生就围着磨盘打转，所以永远也走不出这个狭隘的天地。”</a:t>
            </a:r>
            <a:endParaRPr lang="zh-CN" altLang="en-US" sz="2300" b="1" spc="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591015" y="3961655"/>
            <a:ext cx="2600985" cy="1866545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心怀</a:t>
            </a:r>
            <a:r>
              <a:rPr lang="zh-CN" altLang="en-US" sz="2800" b="1" spc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理想</a:t>
            </a:r>
            <a:endParaRPr lang="zh-CN" altLang="en-US" sz="2800" b="1" spc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63"/>
          <p:cNvSpPr/>
          <p:nvPr/>
        </p:nvSpPr>
        <p:spPr>
          <a:xfrm>
            <a:off x="779729" y="1544382"/>
            <a:ext cx="4247433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理想使你微笑地观察着生活；</a:t>
            </a:r>
            <a:endParaRPr lang="zh-CN" altLang="en-US" sz="2000" b="1" spc="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理想使你倔强地反抗着命运</a:t>
            </a:r>
            <a:r>
              <a:rPr lang="zh-CN" altLang="en-US" sz="2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；</a:t>
            </a:r>
            <a:endParaRPr lang="zh-CN" altLang="en-US" sz="2000" b="1" spc="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理想使你忘记鬓发早白；</a:t>
            </a:r>
            <a:endParaRPr lang="zh-CN" altLang="en-US" sz="2000" b="1" spc="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accent4"/>
                </a:solidFill>
                <a:latin typeface="+mj-ea"/>
                <a:ea typeface="+mj-ea"/>
              </a:rPr>
              <a:t>理想使你头白依然天真。</a:t>
            </a:r>
            <a:endParaRPr lang="id-ID" sz="2000" b="1" spc="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4" name="Rectangle 63"/>
          <p:cNvSpPr/>
          <p:nvPr/>
        </p:nvSpPr>
        <p:spPr>
          <a:xfrm>
            <a:off x="779729" y="3943582"/>
            <a:ext cx="5495659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理想是罗盘，给船舶导引方向；</a:t>
            </a:r>
            <a:endParaRPr lang="zh-CN" altLang="en-US" sz="2000" b="1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理想是船舶，载着你出海远行；</a:t>
            </a:r>
            <a:endParaRPr lang="zh-CN" altLang="en-US" sz="2000" b="1" spc="600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但理想有时候又是海与天相吻的弧线，</a:t>
            </a:r>
            <a:endParaRPr lang="zh-CN" altLang="en-US" sz="2000" b="1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accent3"/>
                </a:solidFill>
                <a:latin typeface="+mj-ea"/>
                <a:ea typeface="+mj-ea"/>
              </a:rPr>
              <a:t>可望不可即，折磨着你那进取的心。</a:t>
            </a:r>
            <a:endParaRPr lang="id-ID" sz="2000" b="1" spc="6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43015" y="1544382"/>
            <a:ext cx="6096000" cy="18846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理想开花，桃李要结果；</a:t>
            </a:r>
            <a:endParaRPr lang="zh-CN" altLang="en-US" sz="2000" b="1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理想抽芽，榆杨必有浓阴；</a:t>
            </a:r>
            <a:endParaRPr lang="zh-CN" altLang="en-US" sz="2000" b="1" spc="6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请乘理想之马，挥鞭从此起程，</a:t>
            </a:r>
            <a:endParaRPr lang="zh-CN" altLang="en-US" sz="2000" b="1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</a:rPr>
              <a:t>路上春色正好，天上太阳正晴。</a:t>
            </a:r>
            <a:endParaRPr lang="zh-CN" altLang="en-US" sz="2000" b="1" spc="600" dirty="0">
              <a:solidFill>
                <a:schemeClr val="accent4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20117" y="3961655"/>
            <a:ext cx="2626169" cy="1884618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30" grpId="0"/>
      <p:bldP spid="34" grpId="0"/>
      <p:bldP spid="37" grpId="0" animBg="1"/>
      <p:bldP spid="3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auto">
          <a:xfrm>
            <a:off x="2820503" y="3501675"/>
            <a:ext cx="9371497" cy="3045656"/>
          </a:xfrm>
          <a:prstGeom prst="rect">
            <a:avLst/>
          </a:prstGeom>
          <a:solidFill>
            <a:schemeClr val="accent1"/>
          </a:solidFill>
        </p:spPr>
        <p:txBody>
          <a:bodyPr wrap="square" lIns="179987" tIns="46797" rIns="35997" bIns="43348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SzPct val="80000"/>
            </a:pPr>
            <a:endParaRPr lang="zh-CN" altLang="en-US" sz="1335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1864" y="0"/>
            <a:ext cx="4572000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心怀</a:t>
            </a:r>
            <a:r>
              <a:rPr lang="zh-CN" altLang="en-US" sz="2800" b="1" spc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理想</a:t>
            </a:r>
            <a:endParaRPr lang="zh-CN" altLang="en-US" sz="2800" b="1" spc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5155080" y="882573"/>
            <a:ext cx="6534800" cy="1519405"/>
          </a:xfrm>
          <a:prstGeom prst="rect">
            <a:avLst/>
          </a:prstGeom>
        </p:spPr>
        <p:txBody>
          <a:bodyPr vert="horz" lIns="91433" tIns="45717" rIns="91433" bIns="45717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1984</a:t>
            </a:r>
            <a:r>
              <a:rPr lang="zh-CN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年的东京国际马拉松邀请赛上，名不见经传的日本选手</a:t>
            </a:r>
            <a:r>
              <a:rPr lang="zh-CN" altLang="zh-CN" sz="2135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山本田一出人意外的夺取了世界冠军</a:t>
            </a:r>
            <a:r>
              <a:rPr lang="zh-CN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，有记者问他为什么能够取胜时，性情木呐不善言谈的他只说了一句话</a:t>
            </a:r>
            <a:r>
              <a:rPr lang="en-US" altLang="zh-CN" sz="2135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135" b="1" spc="3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“凭智慧战胜对手。”</a:t>
            </a:r>
            <a:endParaRPr lang="en-US" altLang="zh-CN" sz="1600" b="1" spc="3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5155080" y="3556374"/>
            <a:ext cx="6616373" cy="1405861"/>
          </a:xfrm>
          <a:prstGeom prst="rect">
            <a:avLst/>
          </a:prstGeom>
        </p:spPr>
        <p:txBody>
          <a:bodyPr vert="horz" lIns="91433" tIns="45717" rIns="91433" bIns="45717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zh-CN" sz="1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山本田一为什么能够取得胜利</a:t>
            </a:r>
            <a:r>
              <a:rPr lang="en-US" altLang="zh-CN" sz="1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1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直到十年后这个谜底才被解开，在他的自传中写道</a:t>
            </a:r>
            <a:r>
              <a:rPr lang="en-US" altLang="zh-CN" sz="1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每次比赛之前我都要乘车把比赛的路线仔细的看一遍，并把沿途比较醒目的标志画出来，到比赛的终点，比赛开始后我就以百米的速度向第一个目标冲去，</a:t>
            </a:r>
            <a:r>
              <a:rPr lang="en-US" altLang="zh-CN" sz="1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zh-CN" sz="1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多公里的路程就被分解成几个小目标轻松的完成了</a:t>
            </a:r>
            <a:r>
              <a:rPr lang="zh-CN" altLang="en-US" sz="1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8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278785" y="1881298"/>
            <a:ext cx="2303728" cy="14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spc="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凭智慧战胜对手</a:t>
            </a:r>
            <a:endParaRPr lang="zh-CN" altLang="en-US" sz="3200" spc="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4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明确</a:t>
            </a:r>
            <a:r>
              <a:rPr lang="zh-CN" altLang="en-US" sz="2800" b="1" spc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目标</a:t>
            </a:r>
            <a:endParaRPr lang="zh-CN" altLang="en-US" sz="2800" b="1" spc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22260" y="4467860"/>
            <a:ext cx="3892813" cy="12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7" tIns="43348" rIns="86697" bIns="4334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665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点击朋友圈总是能看到</a:t>
            </a:r>
            <a:r>
              <a:rPr lang="zh-CN" altLang="en-US" sz="2665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这样的文章</a:t>
            </a:r>
            <a:endParaRPr lang="en-US" altLang="zh-CN" sz="2665" b="1" spc="3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xtBox 32"/>
          <p:cNvSpPr txBox="1"/>
          <p:nvPr/>
        </p:nvSpPr>
        <p:spPr>
          <a:xfrm>
            <a:off x="6709220" y="4467860"/>
            <a:ext cx="4309879" cy="1379243"/>
          </a:xfrm>
          <a:prstGeom prst="rect">
            <a:avLst/>
          </a:prstGeom>
          <a:noFill/>
        </p:spPr>
        <p:txBody>
          <a:bodyPr wrap="square" lIns="86697" tIns="43348" rIns="86697" bIns="433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spc="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你们为什么</a:t>
            </a:r>
            <a:r>
              <a:rPr lang="zh-CN" altLang="en-US" sz="3000" b="1" spc="600" dirty="0">
                <a:solidFill>
                  <a:srgbClr val="FF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一定要读</a:t>
            </a:r>
            <a:r>
              <a:rPr lang="en-US" altLang="zh-CN" sz="3000" b="1" spc="600" dirty="0">
                <a:solidFill>
                  <a:srgbClr val="FF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985</a:t>
            </a:r>
            <a:r>
              <a:rPr lang="zh-CN" altLang="en-US" sz="3000" b="1" spc="600" dirty="0">
                <a:solidFill>
                  <a:srgbClr val="FF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3000" b="1" spc="600" dirty="0">
                <a:solidFill>
                  <a:srgbClr val="FF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211</a:t>
            </a:r>
            <a:endParaRPr lang="zh-CN" altLang="en-US" sz="3000" b="1" spc="600" dirty="0">
              <a:solidFill>
                <a:srgbClr val="FF0000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82932" y="1340523"/>
            <a:ext cx="4940091" cy="2870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7969" y="1005100"/>
            <a:ext cx="6270407" cy="3327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明确</a:t>
            </a:r>
            <a:r>
              <a:rPr lang="zh-CN" altLang="en-US" sz="2800" b="1" spc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目标</a:t>
            </a:r>
            <a:endParaRPr lang="zh-CN" altLang="en-US" sz="2800" b="1" spc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1660"/>
          <p:cNvSpPr/>
          <p:nvPr/>
        </p:nvSpPr>
        <p:spPr>
          <a:xfrm>
            <a:off x="7315736" y="1967697"/>
            <a:ext cx="4177925" cy="448981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spAutoFit/>
          </a:bodyPr>
          <a:lstStyle/>
          <a:p>
            <a:pPr lvl="0" algn="just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US" altLang="zh-CN" sz="2400" b="1" spc="3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985</a:t>
            </a:r>
            <a:r>
              <a:rPr lang="zh-CN" altLang="en-US" sz="2400" b="1" spc="3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工程是我国政府为建设</a:t>
            </a:r>
            <a:r>
              <a:rPr lang="zh-CN" altLang="en-US" sz="2400" b="1" spc="30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若干所世界一流大学</a:t>
            </a:r>
            <a:r>
              <a:rPr lang="zh-CN" altLang="en-US" sz="2400" b="1" spc="3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和一批国际知名的高水平研究性大学而实施的高等教育建设工程。</a:t>
            </a:r>
            <a:endParaRPr lang="en-US" altLang="zh-CN" sz="2400" b="1" spc="300" dirty="0"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just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US" sz="2400" b="1" spc="3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211</a:t>
            </a:r>
            <a:r>
              <a:rPr lang="zh-CN" altLang="en-US" sz="2400" b="1" spc="3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工程即面向</a:t>
            </a:r>
            <a:r>
              <a:rPr lang="en-US" altLang="zh-CN" sz="2400" b="1" spc="3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21</a:t>
            </a:r>
            <a:r>
              <a:rPr lang="zh-CN" altLang="en-US" sz="2400" b="1" spc="3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世纪在全国范围内</a:t>
            </a:r>
            <a:r>
              <a:rPr lang="zh-CN" altLang="en-US" sz="2400" b="1" spc="3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重点建设得高等学校和一批重点学科。</a:t>
            </a:r>
            <a:endParaRPr sz="2400" b="1" spc="300" dirty="0"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1575" y="1967697"/>
            <a:ext cx="7073067" cy="40845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69438" y="1149314"/>
            <a:ext cx="3717167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  <a:latin typeface="+mj-ea"/>
                <a:ea typeface="+mj-ea"/>
              </a:rPr>
              <a:t>什么是985、211</a:t>
            </a:r>
            <a:endParaRPr lang="zh-CN" altLang="en-US" sz="24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明确</a:t>
            </a:r>
            <a:r>
              <a:rPr lang="zh-CN" altLang="en-US" sz="2800" b="1" spc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目标</a:t>
            </a:r>
            <a:endParaRPr lang="zh-CN" altLang="en-US" sz="2800" b="1" spc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Shape 1658"/>
          <p:cNvSpPr/>
          <p:nvPr/>
        </p:nvSpPr>
        <p:spPr>
          <a:xfrm>
            <a:off x="-162351" y="1426938"/>
            <a:ext cx="4896544" cy="672075"/>
          </a:xfrm>
          <a:prstGeom prst="chevron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r>
              <a:rPr lang="en-US" altLang="zh-CN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985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211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资源更好</a:t>
            </a:r>
            <a:endParaRPr sz="3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Shape 1660"/>
          <p:cNvSpPr/>
          <p:nvPr/>
        </p:nvSpPr>
        <p:spPr>
          <a:xfrm>
            <a:off x="511779" y="2756923"/>
            <a:ext cx="5940028" cy="3616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spAutoFit/>
          </a:bodyPr>
          <a:lstStyle/>
          <a:p>
            <a:pPr lvl="0" algn="just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zh-CN" altLang="en-US" sz="22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为什么“</a:t>
            </a:r>
            <a:r>
              <a:rPr lang="en-US" altLang="zh-CN" sz="2200" b="1" spc="60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985”“211”</a:t>
            </a:r>
            <a:r>
              <a:rPr lang="zh-CN" altLang="en-US" sz="2200" b="1" spc="60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院校的学生似乎看起来</a:t>
            </a:r>
            <a:r>
              <a:rPr lang="zh-CN" altLang="en-US" sz="22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更优秀？因为与普通公办高校和民办高校相比，    </a:t>
            </a:r>
            <a:endParaRPr lang="en-US" altLang="zh-CN" sz="2200" b="1" spc="600" dirty="0">
              <a:solidFill>
                <a:srgbClr val="000000"/>
              </a:solidFill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just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en-US" altLang="zh-CN" sz="22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sz="22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en-US" altLang="zh-CN" sz="22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985”“211”</a:t>
            </a:r>
            <a:r>
              <a:rPr lang="zh-CN" altLang="en-US" sz="22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高校在政策、</a:t>
            </a:r>
            <a:r>
              <a:rPr lang="zh-CN" altLang="en-US" sz="2200" b="1" spc="6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资源、资金上都有得天独厚的优势，</a:t>
            </a:r>
            <a:r>
              <a:rPr lang="zh-CN" altLang="en-US" sz="22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有更优质的学习环境，更容易培养学生的综合能力。</a:t>
            </a:r>
            <a:endParaRPr sz="2200" b="1" spc="600" dirty="0">
              <a:solidFill>
                <a:srgbClr val="000000"/>
              </a:solidFill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960098" y="816864"/>
            <a:ext cx="4138979" cy="55912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598401" y="3974586"/>
            <a:ext cx="3593599" cy="2883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54278" y="245808"/>
            <a:ext cx="3569854" cy="52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b="1" spc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明确</a:t>
            </a:r>
            <a:r>
              <a:rPr lang="zh-CN" altLang="en-US" sz="2800" b="1" spc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目标</a:t>
            </a:r>
            <a:endParaRPr lang="zh-CN" altLang="en-US" sz="2800" b="1" spc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Shape 1658"/>
          <p:cNvSpPr/>
          <p:nvPr/>
        </p:nvSpPr>
        <p:spPr>
          <a:xfrm>
            <a:off x="6933236" y="1189492"/>
            <a:ext cx="5895864" cy="672075"/>
          </a:xfrm>
          <a:prstGeom prst="chevron">
            <a:avLst>
              <a:gd name="adj" fmla="val 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r>
              <a:rPr lang="zh-CN" altLang="en-US" sz="3735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步入社会的敲门砖</a:t>
            </a:r>
            <a:endParaRPr sz="3735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Shape 1660"/>
          <p:cNvSpPr/>
          <p:nvPr/>
        </p:nvSpPr>
        <p:spPr>
          <a:xfrm>
            <a:off x="4884517" y="2363733"/>
            <a:ext cx="6488329" cy="3276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spAutoFit/>
          </a:bodyPr>
          <a:lstStyle/>
          <a:p>
            <a:pPr lvl="0" algn="just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zh-CN" altLang="en-US" sz="28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俗话说“看一个人是否优秀要看和谁在一起”，</a:t>
            </a:r>
            <a:r>
              <a:rPr lang="zh-CN" altLang="en-US" sz="2800" b="1" spc="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而就业后</a:t>
            </a:r>
            <a:r>
              <a:rPr lang="en-US" altLang="zh-CN" sz="2800" b="1" spc="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985</a:t>
            </a:r>
            <a:r>
              <a:rPr lang="zh-CN" altLang="en-US" sz="2800" b="1" spc="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800" b="1" spc="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211</a:t>
            </a:r>
            <a:r>
              <a:rPr lang="zh-CN" altLang="en-US" sz="2800" b="1" spc="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高校的</a:t>
            </a:r>
            <a:r>
              <a:rPr lang="zh-CN" altLang="en-US" sz="28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就业层次一般要高于普通高校</a:t>
            </a:r>
            <a:endParaRPr lang="en-US" altLang="zh-CN" sz="2800" b="1" spc="600" dirty="0">
              <a:solidFill>
                <a:srgbClr val="000000"/>
              </a:solidFill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just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zh-CN" altLang="en-US" sz="28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如今</a:t>
            </a:r>
            <a:r>
              <a:rPr lang="zh-CN" altLang="en-US" sz="2800" b="1" spc="60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就业单位更加看重第一学历</a:t>
            </a:r>
            <a:r>
              <a:rPr lang="zh-CN" altLang="en-US" sz="2800" b="1" spc="600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sz="2800" b="1" spc="600" dirty="0">
              <a:solidFill>
                <a:srgbClr val="000000"/>
              </a:solidFill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89681" y="604777"/>
            <a:ext cx="5648446" cy="5648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47916"/>
      </a:accent1>
      <a:accent2>
        <a:srgbClr val="CC9833"/>
      </a:accent2>
      <a:accent3>
        <a:srgbClr val="DA4D11"/>
      </a:accent3>
      <a:accent4>
        <a:srgbClr val="D10000"/>
      </a:accent4>
      <a:accent5>
        <a:srgbClr val="717171"/>
      </a:accent5>
      <a:accent6>
        <a:srgbClr val="ADADAD"/>
      </a:accent6>
      <a:hlink>
        <a:srgbClr val="4472C4"/>
      </a:hlink>
      <a:folHlink>
        <a:srgbClr val="BFBFBF"/>
      </a:folHlink>
    </a:clrScheme>
    <a:fontScheme name="微软雅黑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47916"/>
    </a:accent1>
    <a:accent2>
      <a:srgbClr val="CC9833"/>
    </a:accent2>
    <a:accent3>
      <a:srgbClr val="DA4D11"/>
    </a:accent3>
    <a:accent4>
      <a:srgbClr val="D10000"/>
    </a:accent4>
    <a:accent5>
      <a:srgbClr val="717171"/>
    </a:accent5>
    <a:accent6>
      <a:srgbClr val="ADADAD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47916"/>
    </a:accent1>
    <a:accent2>
      <a:srgbClr val="CC9833"/>
    </a:accent2>
    <a:accent3>
      <a:srgbClr val="DA4D11"/>
    </a:accent3>
    <a:accent4>
      <a:srgbClr val="D10000"/>
    </a:accent4>
    <a:accent5>
      <a:srgbClr val="717171"/>
    </a:accent5>
    <a:accent6>
      <a:srgbClr val="ADADAD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47916"/>
    </a:accent1>
    <a:accent2>
      <a:srgbClr val="CC9833"/>
    </a:accent2>
    <a:accent3>
      <a:srgbClr val="DA4D11"/>
    </a:accent3>
    <a:accent4>
      <a:srgbClr val="D10000"/>
    </a:accent4>
    <a:accent5>
      <a:srgbClr val="717171"/>
    </a:accent5>
    <a:accent6>
      <a:srgbClr val="ADADAD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47916"/>
    </a:accent1>
    <a:accent2>
      <a:srgbClr val="CC9833"/>
    </a:accent2>
    <a:accent3>
      <a:srgbClr val="DA4D11"/>
    </a:accent3>
    <a:accent4>
      <a:srgbClr val="D10000"/>
    </a:accent4>
    <a:accent5>
      <a:srgbClr val="717171"/>
    </a:accent5>
    <a:accent6>
      <a:srgbClr val="ADADAD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47916"/>
    </a:accent1>
    <a:accent2>
      <a:srgbClr val="CC9833"/>
    </a:accent2>
    <a:accent3>
      <a:srgbClr val="DA4D11"/>
    </a:accent3>
    <a:accent4>
      <a:srgbClr val="D10000"/>
    </a:accent4>
    <a:accent5>
      <a:srgbClr val="717171"/>
    </a:accent5>
    <a:accent6>
      <a:srgbClr val="ADADAD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47916"/>
    </a:accent1>
    <a:accent2>
      <a:srgbClr val="CC9833"/>
    </a:accent2>
    <a:accent3>
      <a:srgbClr val="DA4D11"/>
    </a:accent3>
    <a:accent4>
      <a:srgbClr val="D10000"/>
    </a:accent4>
    <a:accent5>
      <a:srgbClr val="717171"/>
    </a:accent5>
    <a:accent6>
      <a:srgbClr val="ADADAD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47916"/>
    </a:accent1>
    <a:accent2>
      <a:srgbClr val="CC9833"/>
    </a:accent2>
    <a:accent3>
      <a:srgbClr val="DA4D11"/>
    </a:accent3>
    <a:accent4>
      <a:srgbClr val="D10000"/>
    </a:accent4>
    <a:accent5>
      <a:srgbClr val="717171"/>
    </a:accent5>
    <a:accent6>
      <a:srgbClr val="ADADAD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47916"/>
    </a:accent1>
    <a:accent2>
      <a:srgbClr val="CC9833"/>
    </a:accent2>
    <a:accent3>
      <a:srgbClr val="DA4D11"/>
    </a:accent3>
    <a:accent4>
      <a:srgbClr val="D10000"/>
    </a:accent4>
    <a:accent5>
      <a:srgbClr val="717171"/>
    </a:accent5>
    <a:accent6>
      <a:srgbClr val="ADADAD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1946</Words>
  <Application>WPS 演示</Application>
  <PresentationFormat>宽屏</PresentationFormat>
  <Paragraphs>163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方正字迹-吕建德字体</vt:lpstr>
      <vt:lpstr>Times New Roman</vt:lpstr>
      <vt:lpstr>微软雅黑</vt:lpstr>
      <vt:lpstr>冬青黑体简体中文 W3</vt:lpstr>
      <vt:lpstr>Arial</vt:lpstr>
      <vt:lpstr>Calibri</vt:lpstr>
      <vt:lpstr>Impact</vt:lpstr>
      <vt:lpstr>Arial Unicode MS</vt:lpstr>
      <vt:lpstr>等线 Light</vt:lpstr>
      <vt:lpstr>等线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喻 维成</dc:creator>
  <cp:lastModifiedBy>陶燃</cp:lastModifiedBy>
  <cp:revision>24</cp:revision>
  <dcterms:created xsi:type="dcterms:W3CDTF">2019-04-08T12:20:00Z</dcterms:created>
  <dcterms:modified xsi:type="dcterms:W3CDTF">2025-03-01T01:58:05Z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KSOTemplateUUID">
    <vt:lpwstr>v1.0_mb_9QZ1Bar0Mk42YJnaVop1KQ==</vt:lpwstr>
  </property>
  <property fmtid="{D5CDD505-2E9C-101B-9397-08002B2CF9AE}" pid="4" name="ICV">
    <vt:lpwstr>39E34A3824EC4D498897456D66FC0299_11</vt:lpwstr>
  </property>
</Properties>
</file>