
<file path=[Content_Types].xml><?xml version="1.0" encoding="utf-8"?>
<Types xmlns="http://schemas.openxmlformats.org/package/2006/content-types">
  <Default Extension="jpeg" ContentType="image/jpeg"/>
  <Default Extension="JPG" ContentType="image/.jpg"/>
  <Default Extension="wav" ContentType="audio/x-wav"/>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3"/>
  </p:sldMasterIdLst>
  <p:notesMasterIdLst>
    <p:notesMasterId r:id="rId5"/>
  </p:notesMasterIdLst>
  <p:handoutMasterIdLst>
    <p:handoutMasterId r:id="rId24"/>
  </p:handoutMasterIdLst>
  <p:sldIdLst>
    <p:sldId id="260" r:id="rId4"/>
    <p:sldId id="270" r:id="rId6"/>
    <p:sldId id="271" r:id="rId7"/>
    <p:sldId id="280" r:id="rId8"/>
    <p:sldId id="319" r:id="rId9"/>
    <p:sldId id="324" r:id="rId10"/>
    <p:sldId id="261" r:id="rId11"/>
    <p:sldId id="262" r:id="rId12"/>
    <p:sldId id="263" r:id="rId13"/>
    <p:sldId id="264" r:id="rId14"/>
    <p:sldId id="265" r:id="rId15"/>
    <p:sldId id="266" r:id="rId16"/>
    <p:sldId id="284" r:id="rId17"/>
    <p:sldId id="274" r:id="rId18"/>
    <p:sldId id="321" r:id="rId19"/>
    <p:sldId id="307" r:id="rId20"/>
    <p:sldId id="308" r:id="rId21"/>
    <p:sldId id="286" r:id="rId22"/>
    <p:sldId id="300" r:id="rId23"/>
  </p:sldIdLst>
  <p:sldSz cx="12192000" cy="6858000"/>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8"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06" autoAdjust="0"/>
    <p:restoredTop sz="94660"/>
  </p:normalViewPr>
  <p:slideViewPr>
    <p:cSldViewPr snapToGrid="0" showGuides="1">
      <p:cViewPr varScale="1">
        <p:scale>
          <a:sx n="69" d="100"/>
          <a:sy n="69" d="100"/>
        </p:scale>
        <p:origin x="254" y="58"/>
      </p:cViewPr>
      <p:guideLst>
        <p:guide orient="horz" pos="2168"/>
        <p:guide pos="3840"/>
      </p:guideLst>
    </p:cSldViewPr>
  </p:slideViewPr>
  <p:notesTextViewPr>
    <p:cViewPr>
      <p:scale>
        <a:sx n="3" d="2"/>
        <a:sy n="3" d="2"/>
      </p:scale>
      <p:origin x="0" y="0"/>
    </p:cViewPr>
  </p:notesTextViewPr>
  <p:notesViewPr>
    <p:cSldViewPr>
      <p:cViewPr>
        <p:scale>
          <a:sx n="1" d="100"/>
          <a:sy n="1" d="100"/>
        </p:scale>
        <p:origin x="0" y="0"/>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8" Type="http://schemas.openxmlformats.org/officeDocument/2006/relationships/tags" Target="tags/tag70.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handoutMaster" Target="handoutMasters/handoutMaster1.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fld>
            <a:endParaRPr lang="zh-CN" altLang="en-US">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fld>
            <a:endParaRPr lang="zh-CN" altLang="en-US">
              <a:latin typeface="微软雅黑" panose="020B0503020204020204" charset="-122"/>
              <a:ea typeface="微软雅黑" panose="020B0503020204020204" charset="-122"/>
            </a:endParaRP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p:txBody>
          <a:bodyPr/>
          <a:lstStyle/>
          <a:p>
            <a:fld id="{DDED1230-1E26-4185-B601-7701A65DFA2C}" type="slidenum">
              <a:rPr lang="en-US" altLang="zh-CN"/>
            </a:fld>
            <a:endParaRPr lang="en-US" altLang="zh-CN"/>
          </a:p>
        </p:txBody>
      </p:sp>
      <p:sp>
        <p:nvSpPr>
          <p:cNvPr id="52226" name="Rectangle 2"/>
          <p:cNvSpPr>
            <a:spLocks noGrp="1" noRot="1" noChangeAspect="1" noChangeArrowheads="1" noTextEdit="1"/>
          </p:cNvSpPr>
          <p:nvPr>
            <p:ph type="sldImg"/>
          </p:nvPr>
        </p:nvSpPr>
        <p:spPr/>
      </p:sp>
      <p:sp>
        <p:nvSpPr>
          <p:cNvPr id="5222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p:txBody>
          <a:bodyPr/>
          <a:lstStyle/>
          <a:p>
            <a:fld id="{2F42063E-5419-44EB-9929-BD8A1BF2A012}" type="slidenum">
              <a:rPr lang="en-US" altLang="zh-CN"/>
            </a:fld>
            <a:endParaRPr lang="en-US" altLang="zh-CN"/>
          </a:p>
        </p:txBody>
      </p:sp>
      <p:sp>
        <p:nvSpPr>
          <p:cNvPr id="53250" name="Rectangle 2"/>
          <p:cNvSpPr>
            <a:spLocks noGrp="1" noRot="1" noChangeAspect="1" noChangeArrowheads="1" noTextEdit="1"/>
          </p:cNvSpPr>
          <p:nvPr>
            <p:ph type="sldImg"/>
          </p:nvPr>
        </p:nvSpPr>
        <p:spPr/>
      </p:sp>
      <p:sp>
        <p:nvSpPr>
          <p:cNvPr id="5325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p:txBody>
          <a:bodyPr/>
          <a:lstStyle/>
          <a:p>
            <a:fld id="{49C0A5D6-2013-4A3B-99BD-3E20513C94BC}" type="slidenum">
              <a:rPr lang="en-US" altLang="zh-CN"/>
            </a:fld>
            <a:endParaRPr lang="en-US" altLang="zh-CN"/>
          </a:p>
        </p:txBody>
      </p:sp>
      <p:sp>
        <p:nvSpPr>
          <p:cNvPr id="54274" name="Rectangle 2"/>
          <p:cNvSpPr>
            <a:spLocks noGrp="1" noRot="1" noChangeAspect="1" noChangeArrowheads="1" noTextEdit="1"/>
          </p:cNvSpPr>
          <p:nvPr>
            <p:ph type="sldImg"/>
          </p:nvPr>
        </p:nvSpPr>
        <p:spPr/>
      </p:sp>
      <p:sp>
        <p:nvSpPr>
          <p:cNvPr id="5427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p:txBody>
          <a:bodyPr/>
          <a:lstStyle/>
          <a:p>
            <a:fld id="{07569EE7-AFD3-4745-BAF4-0DEAC69DAA8D}" type="slidenum">
              <a:rPr lang="en-US" altLang="zh-CN"/>
            </a:fld>
            <a:endParaRPr lang="en-US" altLang="zh-CN"/>
          </a:p>
        </p:txBody>
      </p:sp>
      <p:sp>
        <p:nvSpPr>
          <p:cNvPr id="62466" name="Rectangle 2"/>
          <p:cNvSpPr>
            <a:spLocks noRot="1" noChangeArrowheads="1" noTextEdit="1"/>
          </p:cNvSpPr>
          <p:nvPr>
            <p:ph type="sldImg"/>
          </p:nvPr>
        </p:nvSpPr>
        <p:spPr/>
      </p:sp>
      <p:sp>
        <p:nvSpPr>
          <p:cNvPr id="6246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p:txBody>
          <a:bodyPr/>
          <a:lstStyle/>
          <a:p>
            <a:fld id="{E9C8ECBD-5A1A-4BB6-BC09-F9B5335DE1C5}" type="slidenum">
              <a:rPr lang="en-US" altLang="zh-CN"/>
            </a:fld>
            <a:endParaRPr lang="en-US" altLang="zh-CN"/>
          </a:p>
        </p:txBody>
      </p:sp>
      <p:sp>
        <p:nvSpPr>
          <p:cNvPr id="74754" name="Rectangle 2"/>
          <p:cNvSpPr>
            <a:spLocks noRot="1" noChangeArrowheads="1" noTextEdit="1"/>
          </p:cNvSpPr>
          <p:nvPr>
            <p:ph type="sldImg"/>
          </p:nvPr>
        </p:nvSpPr>
        <p:spPr/>
      </p:sp>
      <p:sp>
        <p:nvSpPr>
          <p:cNvPr id="7475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p:txBody>
          <a:bodyPr/>
          <a:lstStyle/>
          <a:p>
            <a:fld id="{0F80DA84-6F1A-40D1-9D2B-46ABF6679BB1}" type="slidenum">
              <a:rPr lang="en-US" altLang="zh-CN"/>
            </a:fld>
            <a:endParaRPr lang="en-US" altLang="zh-CN"/>
          </a:p>
        </p:txBody>
      </p:sp>
      <p:sp>
        <p:nvSpPr>
          <p:cNvPr id="1121282" name="Rectangle 2"/>
          <p:cNvSpPr>
            <a:spLocks noRot="1" noChangeArrowheads="1" noTextEdit="1"/>
          </p:cNvSpPr>
          <p:nvPr>
            <p:ph type="sldImg"/>
          </p:nvPr>
        </p:nvSpPr>
        <p:spPr/>
      </p:sp>
      <p:sp>
        <p:nvSpPr>
          <p:cNvPr id="1121283"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p:txBody>
          <a:bodyPr/>
          <a:lstStyle/>
          <a:p>
            <a:fld id="{50FBA671-292D-45AC-A8DD-CD78FFBE1F77}" type="slidenum">
              <a:rPr lang="en-US" altLang="zh-CN"/>
            </a:fld>
            <a:endParaRPr lang="en-US" altLang="zh-CN"/>
          </a:p>
        </p:txBody>
      </p:sp>
      <p:sp>
        <p:nvSpPr>
          <p:cNvPr id="1122306" name="Rectangle 2"/>
          <p:cNvSpPr>
            <a:spLocks noRot="1" noChangeArrowheads="1" noTextEdit="1"/>
          </p:cNvSpPr>
          <p:nvPr>
            <p:ph type="sldImg"/>
          </p:nvPr>
        </p:nvSpPr>
        <p:spPr/>
      </p:sp>
      <p:sp>
        <p:nvSpPr>
          <p:cNvPr id="1122307"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5849F42C-2DAE-424C-A4B8-3140182C3E9F}"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p:txBody>
          <a:bodyPr/>
          <a:lstStyle/>
          <a:p>
            <a:fld id="{D6BD3400-0D23-4F3C-B413-B77C1A346498}" type="slidenum">
              <a:rPr lang="en-US" altLang="zh-CN"/>
            </a:fld>
            <a:endParaRPr lang="en-US" altLang="zh-CN"/>
          </a:p>
        </p:txBody>
      </p:sp>
      <p:sp>
        <p:nvSpPr>
          <p:cNvPr id="48130" name="Rectangle 2"/>
          <p:cNvSpPr>
            <a:spLocks noGrp="1" noRot="1" noChangeAspect="1" noChangeArrowheads="1" noTextEdit="1"/>
          </p:cNvSpPr>
          <p:nvPr>
            <p:ph type="sldImg"/>
          </p:nvPr>
        </p:nvSpPr>
        <p:spPr/>
      </p:sp>
      <p:sp>
        <p:nvSpPr>
          <p:cNvPr id="48131"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p:txBody>
          <a:bodyPr/>
          <a:lstStyle/>
          <a:p>
            <a:fld id="{A944BD5D-CC5A-4FD8-8580-BA2A8DD668CB}" type="slidenum">
              <a:rPr lang="en-US" altLang="zh-CN"/>
            </a:fld>
            <a:endParaRPr lang="en-US" altLang="zh-CN"/>
          </a:p>
        </p:txBody>
      </p:sp>
      <p:sp>
        <p:nvSpPr>
          <p:cNvPr id="49154" name="Rectangle 2"/>
          <p:cNvSpPr>
            <a:spLocks noGrp="1" noRot="1" noChangeAspect="1" noChangeArrowheads="1" noTextEdit="1"/>
          </p:cNvSpPr>
          <p:nvPr>
            <p:ph type="sldImg"/>
          </p:nvPr>
        </p:nvSpPr>
        <p:spPr/>
      </p:sp>
      <p:sp>
        <p:nvSpPr>
          <p:cNvPr id="49155"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p:txBody>
          <a:bodyPr/>
          <a:lstStyle/>
          <a:p>
            <a:fld id="{17D3E14A-F10E-4CF3-B59E-26B992D875F9}" type="slidenum">
              <a:rPr lang="en-US" altLang="zh-CN"/>
            </a:fld>
            <a:endParaRPr lang="en-US" altLang="zh-CN"/>
          </a:p>
        </p:txBody>
      </p:sp>
      <p:sp>
        <p:nvSpPr>
          <p:cNvPr id="50178" name="Rectangle 2"/>
          <p:cNvSpPr>
            <a:spLocks noGrp="1" noRot="1" noChangeAspect="1" noChangeArrowheads="1" noTextEdit="1"/>
          </p:cNvSpPr>
          <p:nvPr>
            <p:ph type="sldImg"/>
          </p:nvPr>
        </p:nvSpPr>
        <p:spPr/>
      </p:sp>
      <p:sp>
        <p:nvSpPr>
          <p:cNvPr id="50179" name="Rectangle 3"/>
          <p:cNvSpPr>
            <a:spLocks noGrp="1" noChangeArrowheads="1"/>
          </p:cNvSpPr>
          <p:nvPr>
            <p:ph type="body" idx="1"/>
          </p:nvPr>
        </p:nvSpPr>
        <p:spPr/>
        <p:txBody>
          <a:bodyPr/>
          <a:lstStyle/>
          <a:p>
            <a:endParaRPr lang="zh-CN" altLang="zh-C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sldNum" sz="quarter" idx="5"/>
          </p:nvPr>
        </p:nvSpPr>
        <p:spPr/>
        <p:txBody>
          <a:bodyPr/>
          <a:lstStyle/>
          <a:p>
            <a:fld id="{601699E8-61CF-4CBD-8ABD-F032411624D5}" type="slidenum">
              <a:rPr lang="en-US" altLang="zh-CN"/>
            </a:fld>
            <a:endParaRPr lang="en-US" altLang="zh-CN"/>
          </a:p>
        </p:txBody>
      </p:sp>
      <p:sp>
        <p:nvSpPr>
          <p:cNvPr id="51202" name="Rectangle 2"/>
          <p:cNvSpPr>
            <a:spLocks noGrp="1" noRot="1" noChangeAspect="1" noChangeArrowheads="1" noTextEdit="1"/>
          </p:cNvSpPr>
          <p:nvPr>
            <p:ph type="sldImg"/>
          </p:nvPr>
        </p:nvSpPr>
        <p:spPr/>
      </p:sp>
      <p:sp>
        <p:nvSpPr>
          <p:cNvPr id="51203" name="Rectangle 3"/>
          <p:cNvSpPr>
            <a:spLocks noGrp="1" noChangeArrowheads="1"/>
          </p:cNvSpPr>
          <p:nvPr>
            <p:ph type="body" idx="1"/>
          </p:nvPr>
        </p:nvSpPr>
        <p:spPr/>
        <p:txBody>
          <a:bodyPr/>
          <a:lstStyle/>
          <a:p>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9" Type="http://schemas.openxmlformats.org/officeDocument/2006/relationships/tags" Target="../tags/tag37.xml"/><Relationship Id="rId8" Type="http://schemas.openxmlformats.org/officeDocument/2006/relationships/tags" Target="../tags/tag36.xml"/><Relationship Id="rId7" Type="http://schemas.openxmlformats.org/officeDocument/2006/relationships/tags" Target="../tags/tag35.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0"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5" Type="http://schemas.openxmlformats.org/officeDocument/2006/relationships/tags" Target="../tags/tag41.xml"/><Relationship Id="rId4" Type="http://schemas.openxmlformats.org/officeDocument/2006/relationships/tags" Target="../tags/tag40.xml"/><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44.xml"/><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a:t>单击此处编辑标题</a:t>
            </a:r>
            <a:endParaRPr lang="zh-CN" altLang="en-US"/>
          </a:p>
        </p:txBody>
      </p:sp>
      <p:sp>
        <p:nvSpPr>
          <p:cNvPr id="3" name="副标题 2"/>
          <p:cNvSpPr>
            <a:spLocks noGrp="1"/>
          </p:cNvSpPr>
          <p:nvPr>
            <p:ph type="subTitle" idx="1" hasCustomPrompt="1"/>
            <p:custDataLst>
              <p:tags r:id="rId3"/>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单击此处编辑副标题</a:t>
            </a:r>
            <a:endParaRPr lang="zh-CN" altLang="en-US"/>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10571135" y="952508"/>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ct val="0"/>
              </a:spcAft>
              <a:buNone/>
              <a:defRPr kumimoji="0" lang="zh-CN" altLang="en-US" sz="2400" b="1" i="0" u="none" strike="noStrike" kern="1200" cap="none" spc="200" normalizeH="0" baseline="0" noProof="1">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竖排文字占位符 2"/>
          <p:cNvSpPr>
            <a:spLocks noGrp="1"/>
          </p:cNvSpPr>
          <p:nvPr>
            <p:ph type="body" orient="vert" idx="1"/>
            <p:custDataLst>
              <p:tags r:id="rId3"/>
            </p:custDataLst>
          </p:nvPr>
        </p:nvSpPr>
        <p:spPr>
          <a:xfrm>
            <a:off x="669925" y="952500"/>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69930"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669882" y="2588281"/>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endParaRPr>
              <a:sym typeface="+mn-ea"/>
            </a:endParaRP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idx="1"/>
            <p:custDataLst>
              <p:tags r:id="rId3"/>
            </p:custDataLst>
          </p:nvPr>
        </p:nvSpPr>
        <p:spPr>
          <a:xfrm>
            <a:off x="669882"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930" y="3808730"/>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a:t>单击此处编辑母版标题样式</a:t>
            </a:r>
            <a:endParaRPr lang="zh-CN" altLang="en-US"/>
          </a:p>
        </p:txBody>
      </p:sp>
      <p:sp>
        <p:nvSpPr>
          <p:cNvPr id="3" name="文本占位符 2"/>
          <p:cNvSpPr>
            <a:spLocks noGrp="1"/>
          </p:cNvSpPr>
          <p:nvPr>
            <p:ph type="body" idx="1"/>
            <p:custDataLst>
              <p:tags r:id="rId3"/>
            </p:custDataLst>
          </p:nvPr>
        </p:nvSpPr>
        <p:spPr>
          <a:xfrm>
            <a:off x="669925" y="4511675"/>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内容占位符 2"/>
          <p:cNvSpPr>
            <a:spLocks noGrp="1"/>
          </p:cNvSpPr>
          <p:nvPr>
            <p:ph sz="half" idx="1"/>
            <p:custDataLst>
              <p:tags r:id="rId3"/>
            </p:custDataLst>
          </p:nvPr>
        </p:nvSpPr>
        <p:spPr>
          <a:xfrm>
            <a:off x="669930" y="1296000"/>
            <a:ext cx="5283242"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4" name="内容占位符 3"/>
          <p:cNvSpPr>
            <a:spLocks noGrp="1"/>
          </p:cNvSpPr>
          <p:nvPr>
            <p:ph sz="half" idx="2"/>
            <p:custDataLst>
              <p:tags r:id="rId4"/>
            </p:custDataLst>
          </p:nvPr>
        </p:nvSpPr>
        <p:spPr>
          <a:xfrm>
            <a:off x="6238877" y="1296000"/>
            <a:ext cx="5283242"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文本占位符 2"/>
          <p:cNvSpPr>
            <a:spLocks noGrp="1"/>
          </p:cNvSpPr>
          <p:nvPr>
            <p:ph type="body" idx="1" hasCustomPrompt="1"/>
            <p:custDataLst>
              <p:tags r:id="rId3"/>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ct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4" name="内容占位符 3"/>
          <p:cNvSpPr>
            <a:spLocks noGrp="1"/>
          </p:cNvSpPr>
          <p:nvPr>
            <p:ph sz="half" idx="2"/>
            <p:custDataLst>
              <p:tags r:id="rId4"/>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5" name="文本占位符 4"/>
          <p:cNvSpPr>
            <a:spLocks noGrp="1"/>
          </p:cNvSpPr>
          <p:nvPr>
            <p:ph type="body" sz="quarter" idx="3" hasCustomPrompt="1"/>
            <p:custDataLst>
              <p:tags r:id="rId5"/>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ct val="0"/>
              </a:spcBef>
              <a:spcAft>
                <a:spcPct val="0"/>
              </a:spcAft>
              <a:buFont typeface="Arial" panose="020B0604020202020204" pitchFamily="34" charset="0"/>
              <a:buNone/>
              <a:defRPr kumimoji="0" lang="zh-CN" altLang="en-US" sz="2000" b="1" i="0" u="none" strike="noStrike" kern="1200" cap="none" spc="200" normalizeH="0" baseline="0" noProof="1">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69882"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文本占位符 2"/>
          <p:cNvSpPr>
            <a:spLocks noGrp="1"/>
          </p:cNvSpPr>
          <p:nvPr>
            <p:ph type="body" idx="1" hasCustomPrompt="1"/>
            <p:custDataLst>
              <p:tags r:id="rId3"/>
            </p:custDataLst>
          </p:nvPr>
        </p:nvSpPr>
        <p:spPr>
          <a:xfrm>
            <a:off x="669930" y="1296000"/>
            <a:ext cx="5283242" cy="381003"/>
          </a:xfrm>
        </p:spPr>
        <p:txBody>
          <a:bodyPr lIns="101600" tIns="38100" rIns="76200" bIns="38100" anchor="t" anchorCtr="0">
            <a:noAutofit/>
          </a:bodyPr>
          <a:lstStyle>
            <a:lvl1pPr marL="0" indent="0" eaLnBrk="1" fontAlgn="auto" latinLnBrk="0" hangingPunct="1">
              <a:lnSpc>
                <a:spcPct val="100000"/>
              </a:lnSpc>
              <a:spcAft>
                <a:spcPct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单击此处编辑文本</a:t>
            </a:r>
            <a:endParaRPr lang="zh-CN" altLang="en-US"/>
          </a:p>
        </p:txBody>
      </p:sp>
      <p:sp>
        <p:nvSpPr>
          <p:cNvPr id="4" name="内容占位符 3"/>
          <p:cNvSpPr>
            <a:spLocks noGrp="1"/>
          </p:cNvSpPr>
          <p:nvPr>
            <p:ph sz="half" idx="2"/>
            <p:custDataLst>
              <p:tags r:id="rId4"/>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5" name="文本占位符 4"/>
          <p:cNvSpPr>
            <a:spLocks noGrp="1"/>
          </p:cNvSpPr>
          <p:nvPr>
            <p:ph type="body" sz="quarter" idx="3" hasCustomPrompt="1"/>
            <p:custDataLst>
              <p:tags r:id="rId5"/>
            </p:custDataLst>
          </p:nvPr>
        </p:nvSpPr>
        <p:spPr>
          <a:xfrm>
            <a:off x="6235750" y="1296000"/>
            <a:ext cx="5283242"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ct val="0"/>
              </a:spcBef>
              <a:spcAft>
                <a:spcPct val="0"/>
              </a:spcAft>
              <a:buFont typeface="Arial" panose="020B0604020202020204" pitchFamily="34" charset="0"/>
              <a:buNone/>
              <a:defRPr kumimoji="0" lang="zh-CN" altLang="en-US" sz="2000" b="1" i="0" u="none" strike="noStrike" kern="1200" cap="none" spc="200" normalizeH="0" baseline="0" noProof="1">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789043"/>
            <a:ext cx="5283242"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5pPr>
          </a:lstStyle>
          <a:p>
            <a:pPr lvl="0"/>
            <a:r>
              <a:rPr>
                <a:sym typeface="+mn-ea"/>
              </a:rPr>
              <a:t>单击此处编辑母版文本样式</a:t>
            </a:r>
            <a:endParaRPr>
              <a:sym typeface="+mn-ea"/>
            </a:endParaRPr>
          </a:p>
          <a:p>
            <a:pPr lvl="1"/>
            <a:r>
              <a:rPr>
                <a:sym typeface="+mn-ea"/>
              </a:rPr>
              <a:t>第二级</a:t>
            </a:r>
            <a:endParaRPr>
              <a:sym typeface="+mn-ea"/>
            </a:endParaRPr>
          </a:p>
          <a:p>
            <a:pPr lvl="2"/>
            <a:r>
              <a:rPr>
                <a:sym typeface="+mn-ea"/>
              </a:rPr>
              <a:t>第三级</a:t>
            </a:r>
            <a:endParaRPr>
              <a:sym typeface="+mn-ea"/>
            </a:endParaRPr>
          </a:p>
          <a:p>
            <a:pPr lvl="3"/>
            <a:r>
              <a:rPr>
                <a:sym typeface="+mn-ea"/>
              </a:rPr>
              <a:t>第四级</a:t>
            </a:r>
            <a:endParaRPr>
              <a:sym typeface="+mn-ea"/>
            </a:endParaRPr>
          </a:p>
          <a:p>
            <a:pPr lvl="4"/>
            <a:r>
              <a:rPr>
                <a:sym typeface="+mn-ea"/>
              </a:rPr>
              <a:t>第五级</a:t>
            </a:r>
            <a:endParaRPr>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
        <p:nvSpPr>
          <p:cNvPr id="11" name="TextBox 10"/>
          <p:cNvSpPr txBox="1"/>
          <p:nvPr userDrawn="1"/>
        </p:nvSpPr>
        <p:spPr>
          <a:xfrm>
            <a:off x="2009304" y="6739570"/>
            <a:ext cx="1224136" cy="118430"/>
          </a:xfrm>
          <a:prstGeom prst="rect">
            <a:avLst/>
          </a:prstGeom>
          <a:noFill/>
        </p:spPr>
        <p:txBody>
          <a:bodyPr wrap="square" rtlCol="0">
            <a:spAutoFit/>
          </a:bodyPr>
          <a:lstStyle/>
          <a:p>
            <a:pPr marL="0" marR="0" lvl="0" indent="0" defTabSz="914400" eaLnBrk="1" fontAlgn="auto" latinLnBrk="0" hangingPunct="1">
              <a:lnSpc>
                <a:spcPct val="200000"/>
              </a:lnSpc>
              <a:spcBef>
                <a:spcPct val="0"/>
              </a:spcBef>
              <a:spcAft>
                <a:spcPct val="0"/>
              </a:spcAft>
              <a:buClrTx/>
              <a:buSzTx/>
              <a:buFontTx/>
              <a:buNone/>
              <a:defRPr/>
            </a:pPr>
            <a:r>
              <a:rPr kumimoji="0" lang="en-US" altLang="zh-CN" sz="100" b="0" i="0" u="none" strike="noStrike" kern="0" cap="none" spc="0" normalizeH="0" baseline="0" noProof="0">
                <a:ln>
                  <a:noFill/>
                </a:ln>
                <a:solidFill>
                  <a:prstClr val="black"/>
                </a:solidFill>
                <a:effectLst/>
                <a:uLnTx/>
                <a:uFillTx/>
                <a:hlinkClick r:id="rId10"/>
              </a:rPr>
              <a:t>PPT</a:t>
            </a:r>
            <a:r>
              <a:rPr kumimoji="0" lang="zh-CN" altLang="en-US" sz="100" b="0" i="0" u="none" strike="noStrike" kern="0" cap="none" spc="0" normalizeH="0" baseline="0" noProof="0">
                <a:ln>
                  <a:noFill/>
                </a:ln>
                <a:solidFill>
                  <a:prstClr val="black"/>
                </a:solidFill>
                <a:effectLst/>
                <a:uLnTx/>
                <a:uFillTx/>
                <a:hlinkClick r:id="rId10"/>
              </a:rPr>
              <a:t>下载</a:t>
            </a:r>
            <a:r>
              <a:rPr kumimoji="0" lang="zh-CN" altLang="en-US" sz="100" b="0" i="0" u="none" strike="noStrike" kern="0" cap="none" spc="0" normalizeH="0" baseline="0" noProof="0">
                <a:ln>
                  <a:noFill/>
                </a:ln>
                <a:solidFill>
                  <a:prstClr val="black"/>
                </a:solidFill>
                <a:effectLst/>
                <a:uLnTx/>
                <a:uFillTx/>
              </a:rPr>
              <a:t> </a:t>
            </a:r>
            <a:r>
              <a:rPr kumimoji="0" lang="en-US" altLang="zh-CN" sz="100" b="0" i="0" u="none" strike="noStrike" kern="0" cap="none" spc="0" normalizeH="0" baseline="0" noProof="0">
                <a:ln>
                  <a:noFill/>
                </a:ln>
                <a:solidFill>
                  <a:prstClr val="black"/>
                </a:solidFill>
                <a:effectLst/>
                <a:uLnTx/>
                <a:uFillTx/>
              </a:rPr>
              <a:t>http://www.1ppt.com/xiazai/</a:t>
            </a:r>
            <a:endParaRPr kumimoji="0" lang="en-US" altLang="zh-CN" sz="100" b="0" i="0" u="none" strike="noStrike" kern="0" cap="none" spc="0" normalizeH="0" baseline="0" noProof="0">
              <a:ln>
                <a:noFill/>
              </a:ln>
              <a:solidFill>
                <a:prstClr val="black"/>
              </a:solidFill>
              <a:effectLst/>
              <a:uLnTx/>
              <a:uFillTx/>
            </a:endParaRP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a:solidFill>
                  <a:schemeClr val="tx1"/>
                </a:solidFill>
                <a:uFillTx/>
                <a:latin typeface="+mj-lt"/>
                <a:ea typeface="+mj-ea"/>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69930" y="1296000"/>
            <a:ext cx="5283242" cy="5040000"/>
          </a:xfrm>
        </p:spPr>
        <p:txBody>
          <a:bodyPr vert="horz" lIns="101600" tIns="0" rIns="82550" bIns="0" rtlCol="0">
            <a:noAutofit/>
          </a:bodyPr>
          <a:lstStyle>
            <a:lvl1pPr marL="0" marR="0" lvl="0" indent="0" algn="l" defTabSz="914400" rtl="0" eaLnBrk="1" fontAlgn="auto" latinLnBrk="0" hangingPunct="1">
              <a:lnSpc>
                <a:spcPct val="130000"/>
              </a:lnSpc>
              <a:spcBef>
                <a:spcPct val="0"/>
              </a:spcBef>
              <a:spcAft>
                <a:spcPts val="1000"/>
              </a:spcAft>
              <a:buFont typeface="Arial" panose="020B0604020202020204" pitchFamily="34" charset="0"/>
              <a:buNone/>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solidFill>
                <a:uFillTx/>
                <a:latin typeface="+mn-lt"/>
                <a:ea typeface="+mn-ea"/>
                <a:cs typeface="+mn-cs"/>
                <a:sym typeface="+mn-ea"/>
              </a:defRPr>
            </a:lvl5pPr>
          </a:lstStyle>
          <a:p>
            <a:pPr lvl="0"/>
            <a:endParaRPr>
              <a:sym typeface="+mn-ea"/>
            </a:endParaRPr>
          </a:p>
        </p:txBody>
      </p:sp>
      <p:sp>
        <p:nvSpPr>
          <p:cNvPr id="4" name="文本占位符 3"/>
          <p:cNvSpPr>
            <a:spLocks noGrp="1"/>
          </p:cNvSpPr>
          <p:nvPr>
            <p:ph type="body" sz="half" idx="2"/>
            <p:custDataLst>
              <p:tags r:id="rId3"/>
            </p:custDataLst>
          </p:nvPr>
        </p:nvSpPr>
        <p:spPr>
          <a:xfrm>
            <a:off x="6238925" y="1296000"/>
            <a:ext cx="5283242"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600" b="0" i="0" u="none" strike="noStrike" kern="1200" cap="none" spc="150" normalizeH="0" baseline="0" noProof="1">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endParaRPr>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2" Type="http://schemas.openxmlformats.org/officeDocument/2006/relationships/theme" Target="../theme/theme1.xml"/><Relationship Id="rId21" Type="http://schemas.openxmlformats.org/officeDocument/2006/relationships/image" Target="file:///D:\qq&#25991;&#20214;\712321467\Image\C2C\Image2\%7b75232B38-A165-1FB7-499C-2E1C792CACB5%7d.png" TargetMode="External"/><Relationship Id="rId20" Type="http://schemas.openxmlformats.org/officeDocument/2006/relationships/image" Target="../media/image2.png"/><Relationship Id="rId2" Type="http://schemas.openxmlformats.org/officeDocument/2006/relationships/slideLayout" Target="../slideLayouts/slideLayout2.xml"/><Relationship Id="rId19" Type="http://schemas.openxmlformats.org/officeDocument/2006/relationships/tags" Target="../tags/tag69.xml"/><Relationship Id="rId18" Type="http://schemas.openxmlformats.org/officeDocument/2006/relationships/tags" Target="../tags/tag68.xml"/><Relationship Id="rId17" Type="http://schemas.openxmlformats.org/officeDocument/2006/relationships/tags" Target="../tags/tag67.xml"/><Relationship Id="rId16" Type="http://schemas.openxmlformats.org/officeDocument/2006/relationships/tags" Target="../tags/tag66.xml"/><Relationship Id="rId15" Type="http://schemas.openxmlformats.org/officeDocument/2006/relationships/tags" Target="../tags/tag65.xml"/><Relationship Id="rId14" Type="http://schemas.openxmlformats.org/officeDocument/2006/relationships/tags" Target="../tags/tag64.xml"/><Relationship Id="rId13" Type="http://schemas.openxmlformats.org/officeDocument/2006/relationships/image" Target="../media/image1.jpeg"/><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file:///D:\qq&#25991;&#20214;\712321467\Image\C2C\Image2\%7b75232B38-A165-1FB7-499C-2E1C792CACB5%7d.png" TargetMode="External"/><Relationship Id="rId4" Type="http://schemas.openxmlformats.org/officeDocument/2006/relationships/image" Target="../media/image2.png"/><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a:t>单击此处编辑母版标题样式</a:t>
            </a:r>
            <a:endParaRPr lang="zh-CN" altLang="en-US"/>
          </a:p>
        </p:txBody>
      </p:sp>
      <p:sp>
        <p:nvSpPr>
          <p:cNvPr id="3" name="文本占位符 2"/>
          <p:cNvSpPr>
            <a:spLocks noGrp="1"/>
          </p:cNvSpPr>
          <p:nvPr>
            <p:ph type="body" idx="1"/>
            <p:custDataLst>
              <p:tags r:id="rId15"/>
            </p:custDataLst>
          </p:nvPr>
        </p:nvSpPr>
        <p:spPr>
          <a:xfrm>
            <a:off x="669882" y="1296000"/>
            <a:ext cx="10852237" cy="5040000"/>
          </a:xfrm>
          <a:prstGeom prst="rect">
            <a:avLst/>
          </a:prstGeom>
        </p:spPr>
        <p:txBody>
          <a:bodyPr vert="horz" lIns="101600" tIns="0" rIns="82550" bIns="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custDataLst>
              <p:tags r:id="rId16"/>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7"/>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custDataLst>
              <p:tags r:id="rId18"/>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fld>
            <a:endParaRPr lang="zh-CN" altLang="en-US"/>
          </a:p>
        </p:txBody>
      </p:sp>
      <p:sp>
        <p:nvSpPr>
          <p:cNvPr id="7" name="KSO_TEMPLATE" hidden="1"/>
          <p:cNvSpPr/>
          <p:nvPr>
            <p:custDataLst>
              <p:tags r:id="rId19"/>
            </p:custDataLst>
          </p:nvPr>
        </p:nvSpPr>
        <p:spPr>
          <a:xfrm flipH="1">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1073743875" descr="学科网 zxxk.com"/>
          <p:cNvPicPr>
            <a:picLocks noChangeAspect="1"/>
          </p:cNvPicPr>
          <p:nvPr/>
        </p:nvPicPr>
        <p:blipFill>
          <a:blip r:embed="rId20" r:link="rId21"/>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ct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图片 1073743875" descr="学科网 zxxk.com"/>
          <p:cNvPicPr>
            <a:picLocks noChangeAspect="1"/>
          </p:cNvPicPr>
          <p:nvPr/>
        </p:nvPicPr>
        <p:blipFill>
          <a:blip r:embed="rId4" r:link="rId5"/>
          <a:stretch>
            <a:fillRect/>
          </a:stretch>
        </p:blipFill>
        <p:spPr>
          <a:xfrm>
            <a:off x="838200" y="365125"/>
            <a:ext cx="9525" cy="9525"/>
          </a:xfrm>
          <a:prstGeom prst="rect">
            <a:avLst/>
          </a:prstGeom>
          <a:noFill/>
          <a:ln>
            <a:noFill/>
            <a:miter lim="800000"/>
            <a:headEnd/>
            <a:tailEnd/>
          </a:ln>
        </p:spPr>
      </p:pic>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8.xml"/><Relationship Id="rId1" Type="http://schemas.openxmlformats.org/officeDocument/2006/relationships/audio" Target="../media/audio1.wav"/></Relationships>
</file>

<file path=ppt/slides/_rels/slide13.xml.rels><?xml version="1.0" encoding="UTF-8" standalone="yes"?>
<Relationships xmlns="http://schemas.openxmlformats.org/package/2006/relationships"><Relationship Id="rId5" Type="http://schemas.openxmlformats.org/officeDocument/2006/relationships/notesSlide" Target="../notesSlides/notesSlide13.xml"/><Relationship Id="rId4" Type="http://schemas.openxmlformats.org/officeDocument/2006/relationships/slideLayout" Target="../slideLayouts/slideLayout2.xml"/><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image" Target="../media/image12.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4.xml"/><Relationship Id="rId3" Type="http://schemas.openxmlformats.org/officeDocument/2006/relationships/slideLayout" Target="../slideLayouts/slideLayout8.xml"/><Relationship Id="rId2" Type="http://schemas.openxmlformats.org/officeDocument/2006/relationships/audio" Target="../media/audio2.wav"/><Relationship Id="rId1" Type="http://schemas.openxmlformats.org/officeDocument/2006/relationships/image" Target="../media/image15.jpeg"/></Relationships>
</file>

<file path=ppt/slides/_rels/slide15.xml.rels><?xml version="1.0" encoding="UTF-8" standalone="yes"?>
<Relationships xmlns="http://schemas.openxmlformats.org/package/2006/relationships"><Relationship Id="rId6" Type="http://schemas.openxmlformats.org/officeDocument/2006/relationships/notesSlide" Target="../notesSlides/notesSlide15.xml"/><Relationship Id="rId5" Type="http://schemas.openxmlformats.org/officeDocument/2006/relationships/slideLayout" Target="../slideLayouts/slideLayout2.xml"/><Relationship Id="rId4" Type="http://schemas.openxmlformats.org/officeDocument/2006/relationships/image" Target="../media/image17.jpeg"/><Relationship Id="rId3" Type="http://schemas.openxmlformats.org/officeDocument/2006/relationships/image" Target="../media/image16.jpeg"/><Relationship Id="rId2" Type="http://schemas.openxmlformats.org/officeDocument/2006/relationships/image" Target="../media/image13.png"/><Relationship Id="rId1" Type="http://schemas.openxmlformats.org/officeDocument/2006/relationships/image" Target="../media/image12.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image" Target="../media/image3.jpeg"/></Relationships>
</file>

<file path=ppt/slides/_rels/slide17.xml.rels><?xml version="1.0" encoding="UTF-8" standalone="yes"?>
<Relationships xmlns="http://schemas.openxmlformats.org/package/2006/relationships"><Relationship Id="rId7" Type="http://schemas.openxmlformats.org/officeDocument/2006/relationships/notesSlide" Target="../notesSlides/notesSlide17.xml"/><Relationship Id="rId6"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image" Target="../media/image3.jpeg"/></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8.xml"/><Relationship Id="rId7" Type="http://schemas.openxmlformats.org/officeDocument/2006/relationships/slideLayout" Target="../slideLayouts/slideLayout8.xml"/><Relationship Id="rId6" Type="http://schemas.openxmlformats.org/officeDocument/2006/relationships/audio" Target="../media/audio5.wav"/><Relationship Id="rId5" Type="http://schemas.openxmlformats.org/officeDocument/2006/relationships/audio" Target="../media/audio4.wav"/><Relationship Id="rId4" Type="http://schemas.openxmlformats.org/officeDocument/2006/relationships/image" Target="../media/image19.png"/><Relationship Id="rId3" Type="http://schemas.microsoft.com/office/2007/relationships/media" Target="../media/audio3.wav"/><Relationship Id="rId2" Type="http://schemas.openxmlformats.org/officeDocument/2006/relationships/audio" Target="../media/audio3.wav"/><Relationship Id="rId1" Type="http://schemas.openxmlformats.org/officeDocument/2006/relationships/image" Target="../media/image18.jpeg"/></Relationships>
</file>

<file path=ppt/slides/_rels/slide19.xml.rels><?xml version="1.0" encoding="UTF-8" standalone="yes"?>
<Relationships xmlns="http://schemas.openxmlformats.org/package/2006/relationships"><Relationship Id="rId9" Type="http://schemas.openxmlformats.org/officeDocument/2006/relationships/notesSlide" Target="../notesSlides/notesSlide19.xml"/><Relationship Id="rId8" Type="http://schemas.openxmlformats.org/officeDocument/2006/relationships/slideLayout" Target="../slideLayouts/slideLayout2.xml"/><Relationship Id="rId7" Type="http://schemas.openxmlformats.org/officeDocument/2006/relationships/image" Target="../media/image20.png"/><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13.png"/><Relationship Id="rId1"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133815" y="-124451"/>
            <a:ext cx="12192000" cy="6858000"/>
          </a:xfrm>
          <a:prstGeom prst="rect">
            <a:avLst/>
          </a:prstGeom>
        </p:spPr>
      </p:pic>
      <p:pic>
        <p:nvPicPr>
          <p:cNvPr id="22" name="图片 21"/>
          <p:cNvPicPr>
            <a:picLocks noChangeAspect="1"/>
          </p:cNvPicPr>
          <p:nvPr/>
        </p:nvPicPr>
        <p:blipFill>
          <a:blip r:embed="rId2">
            <a:clrChange>
              <a:clrFrom>
                <a:srgbClr val="CCE9F9"/>
              </a:clrFrom>
              <a:clrTo>
                <a:srgbClr val="CCE9F9">
                  <a:alpha val="0"/>
                </a:srgbClr>
              </a:clrTo>
            </a:clrChange>
          </a:blip>
          <a:stretch>
            <a:fillRect/>
          </a:stretch>
        </p:blipFill>
        <p:spPr>
          <a:xfrm>
            <a:off x="1" y="3429000"/>
            <a:ext cx="12191999" cy="4856584"/>
          </a:xfrm>
          <a:prstGeom prst="rect">
            <a:avLst/>
          </a:prstGeom>
        </p:spPr>
      </p:pic>
      <p:pic>
        <p:nvPicPr>
          <p:cNvPr id="11" name="图片 10"/>
          <p:cNvPicPr>
            <a:picLocks noChangeAspect="1"/>
          </p:cNvPicPr>
          <p:nvPr/>
        </p:nvPicPr>
        <p:blipFill>
          <a:blip r:embed="rId3"/>
          <a:stretch>
            <a:fillRect/>
          </a:stretch>
        </p:blipFill>
        <p:spPr>
          <a:xfrm>
            <a:off x="-347923" y="-688736"/>
            <a:ext cx="3228392" cy="2565701"/>
          </a:xfrm>
          <a:prstGeom prst="rect">
            <a:avLst/>
          </a:prstGeom>
        </p:spPr>
      </p:pic>
      <p:pic>
        <p:nvPicPr>
          <p:cNvPr id="13" name="图片 12"/>
          <p:cNvPicPr>
            <a:picLocks noChangeAspect="1"/>
          </p:cNvPicPr>
          <p:nvPr/>
        </p:nvPicPr>
        <p:blipFill>
          <a:blip r:embed="rId4"/>
          <a:stretch>
            <a:fillRect/>
          </a:stretch>
        </p:blipFill>
        <p:spPr>
          <a:xfrm>
            <a:off x="10465117" y="0"/>
            <a:ext cx="1726884" cy="2117832"/>
          </a:xfrm>
          <a:prstGeom prst="rect">
            <a:avLst/>
          </a:prstGeom>
        </p:spPr>
      </p:pic>
      <p:pic>
        <p:nvPicPr>
          <p:cNvPr id="15" name="图片 14"/>
          <p:cNvPicPr>
            <a:picLocks noChangeAspect="1"/>
          </p:cNvPicPr>
          <p:nvPr/>
        </p:nvPicPr>
        <p:blipFill>
          <a:blip r:embed="rId5"/>
          <a:stretch>
            <a:fillRect/>
          </a:stretch>
        </p:blipFill>
        <p:spPr>
          <a:xfrm>
            <a:off x="1438259" y="2315483"/>
            <a:ext cx="2388636" cy="1733682"/>
          </a:xfrm>
          <a:prstGeom prst="rect">
            <a:avLst/>
          </a:prstGeom>
        </p:spPr>
      </p:pic>
      <p:pic>
        <p:nvPicPr>
          <p:cNvPr id="17" name="图片 16"/>
          <p:cNvPicPr>
            <a:picLocks noChangeAspect="1"/>
          </p:cNvPicPr>
          <p:nvPr/>
        </p:nvPicPr>
        <p:blipFill>
          <a:blip r:embed="rId6"/>
          <a:stretch>
            <a:fillRect/>
          </a:stretch>
        </p:blipFill>
        <p:spPr>
          <a:xfrm>
            <a:off x="7939838" y="902119"/>
            <a:ext cx="2351318" cy="2402430"/>
          </a:xfrm>
          <a:prstGeom prst="rect">
            <a:avLst/>
          </a:prstGeom>
        </p:spPr>
      </p:pic>
      <p:sp>
        <p:nvSpPr>
          <p:cNvPr id="2" name="矩形 1"/>
          <p:cNvSpPr/>
          <p:nvPr/>
        </p:nvSpPr>
        <p:spPr>
          <a:xfrm>
            <a:off x="2990687" y="1612664"/>
            <a:ext cx="6364243" cy="1569660"/>
          </a:xfrm>
          <a:prstGeom prst="rect">
            <a:avLst/>
          </a:prstGeom>
          <a:noFill/>
        </p:spPr>
        <p:txBody>
          <a:bodyPr wrap="none" lIns="91440" tIns="45720" rIns="91440" bIns="45720">
            <a:spAutoFit/>
          </a:bodyPr>
          <a:lstStyle/>
          <a:p>
            <a:pPr algn="ctr"/>
            <a:r>
              <a:rPr lang="zh-CN" altLang="zh-CN" sz="9600" b="1" kern="100">
                <a:solidFill>
                  <a:srgbClr val="00B050"/>
                </a:solidFill>
                <a:effectLst/>
                <a:latin typeface="方正公文小标宋" panose="02000500000000000000" pitchFamily="2" charset="-122"/>
                <a:ea typeface="方正公文小标宋" panose="02000500000000000000" pitchFamily="2" charset="-122"/>
                <a:cs typeface="Times New Roman" panose="02020603050405020304" pitchFamily="18" charset="0"/>
              </a:rPr>
              <a:t>理想伴我飞</a:t>
            </a:r>
            <a:endParaRPr lang="zh-CN" altLang="en-US" sz="49600" b="1" cap="none" spc="0">
              <a:ln w="0"/>
              <a:solidFill>
                <a:srgbClr val="00B050"/>
              </a:solidFill>
              <a:effectLst>
                <a:outerShdw blurRad="38100" dist="19050" dir="2700000" algn="tl" rotWithShape="0">
                  <a:schemeClr val="dk1">
                    <a:alpha val="40000"/>
                  </a:schemeClr>
                </a:outerShdw>
              </a:effectLst>
              <a:latin typeface="方正公文小标宋" panose="02000500000000000000" pitchFamily="2" charset="-122"/>
              <a:ea typeface="方正公文小标宋" panose="02000500000000000000"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3"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1+#ppt_w/2"/>
                                          </p:val>
                                        </p:tav>
                                        <p:tav tm="100000">
                                          <p:val>
                                            <p:strVal val="#ppt_x"/>
                                          </p:val>
                                        </p:tav>
                                      </p:tavLst>
                                    </p:anim>
                                    <p:anim calcmode="lin" valueType="num">
                                      <p:cBhvr additive="base">
                                        <p:cTn id="13" dur="5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1000"/>
                                        <p:tgtEl>
                                          <p:spTgt spid="22"/>
                                        </p:tgtEl>
                                      </p:cBhvr>
                                    </p:animEffect>
                                    <p:anim calcmode="lin" valueType="num">
                                      <p:cBhvr>
                                        <p:cTn id="29" dur="1000" fill="hold"/>
                                        <p:tgtEl>
                                          <p:spTgt spid="22"/>
                                        </p:tgtEl>
                                        <p:attrNameLst>
                                          <p:attrName>ppt_x</p:attrName>
                                        </p:attrNameLst>
                                      </p:cBhvr>
                                      <p:tavLst>
                                        <p:tav tm="0">
                                          <p:val>
                                            <p:strVal val="#ppt_x"/>
                                          </p:val>
                                        </p:tav>
                                        <p:tav tm="100000">
                                          <p:val>
                                            <p:strVal val="#ppt_x"/>
                                          </p:val>
                                        </p:tav>
                                      </p:tavLst>
                                    </p:anim>
                                    <p:anim calcmode="lin" valueType="num">
                                      <p:cBhvr>
                                        <p:cTn id="3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892098" y="1066801"/>
            <a:ext cx="8632902"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ct val="50000"/>
              </a:spcBef>
            </a:pPr>
            <a:r>
              <a:rPr kumimoji="1" lang="zh-CN" altLang="en-US" sz="3200">
                <a:latin typeface="Times New Roman" panose="02020603050405020304" pitchFamily="18" charset="0"/>
                <a:ea typeface="方正姚体" panose="02010601030101010101" pitchFamily="2" charset="-122"/>
              </a:rPr>
              <a:t>要是不加热的话可怜的跳蚤也许到累死也跳不出去了。他一直自以为很努力呢！</a:t>
            </a:r>
            <a:endParaRPr kumimoji="1" lang="zh-CN" altLang="en-US" sz="3200">
              <a:latin typeface="Times New Roman" panose="02020603050405020304" pitchFamily="18" charset="0"/>
              <a:ea typeface="方正姚体" panose="02010601030101010101" pitchFamily="2" charset="-122"/>
            </a:endParaRPr>
          </a:p>
          <a:p>
            <a:pPr algn="just">
              <a:spcBef>
                <a:spcPct val="50000"/>
              </a:spcBef>
            </a:pPr>
            <a:r>
              <a:rPr kumimoji="1" lang="zh-CN" altLang="en-US" sz="3200">
                <a:latin typeface="Times New Roman" panose="02020603050405020304" pitchFamily="18" charset="0"/>
                <a:ea typeface="方正姚体" panose="02010601030101010101" pitchFamily="2" charset="-122"/>
              </a:rPr>
              <a:t>在我们周围是不是有这样的跳蚤？生活里遇到风雨时，你是不是也会调整自己跳的高度呢？慢慢的习惯了也就不想去拼了，就一天一天的熬了。姜昆的相声说的好啊：生活就是一锅粥，越熬就越烂活儿！</a:t>
            </a:r>
            <a:endParaRPr kumimoji="1" lang="zh-CN" altLang="en-US" sz="2400">
              <a:latin typeface="Times New Roman" panose="02020603050405020304" pitchFamily="18" charset="0"/>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1014760" y="1443841"/>
            <a:ext cx="9409771"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ct val="50000"/>
              </a:spcBef>
            </a:pPr>
            <a:r>
              <a:rPr kumimoji="1" lang="zh-CN" altLang="en-US" sz="3600">
                <a:solidFill>
                  <a:srgbClr val="6666FF"/>
                </a:solidFill>
                <a:latin typeface="微软雅黑" panose="020B0503020204020204" charset="-122"/>
                <a:ea typeface="微软雅黑" panose="020B0503020204020204" charset="-122"/>
              </a:rPr>
              <a:t>也许，我们真的该在习惯了的学习中偶尔挑战一下别样的学习经历吧！也许一个不小心就蹦出去了也说不定哦！我想在以后的生活里这只跳蚤可能总会在我们的脑子里不时出来蹦一蹦的！所以大家要永不放弃！因为到了头来才后悔没去尝试</a:t>
            </a:r>
            <a:r>
              <a:rPr kumimoji="1" lang="en-US" altLang="zh-CN" sz="3600">
                <a:solidFill>
                  <a:srgbClr val="6666FF"/>
                </a:solidFill>
                <a:latin typeface="微软雅黑" panose="020B0503020204020204" charset="-122"/>
                <a:ea typeface="微软雅黑" panose="020B0503020204020204" charset="-122"/>
              </a:rPr>
              <a:t>,</a:t>
            </a:r>
            <a:r>
              <a:rPr kumimoji="1" lang="zh-CN" altLang="en-US" sz="3600">
                <a:solidFill>
                  <a:srgbClr val="6666FF"/>
                </a:solidFill>
                <a:latin typeface="微软雅黑" panose="020B0503020204020204" charset="-122"/>
                <a:ea typeface="微软雅黑" panose="020B0503020204020204" charset="-122"/>
              </a:rPr>
              <a:t>没有竭尽全力，这是多么痛苦的事啊！相信你也不会放弃的吧？</a:t>
            </a:r>
            <a:endParaRPr kumimoji="1" lang="zh-CN" altLang="en-US" sz="3600">
              <a:solidFill>
                <a:srgbClr val="6666FF"/>
              </a:solidFill>
              <a:latin typeface="微软雅黑" panose="020B0503020204020204" charset="-122"/>
              <a:ea typeface="微软雅黑" panose="020B0503020204020204" charset="-122"/>
            </a:endParaRPr>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AutoShape 2"/>
          <p:cNvSpPr>
            <a:spLocks noChangeArrowheads="1"/>
          </p:cNvSpPr>
          <p:nvPr/>
        </p:nvSpPr>
        <p:spPr bwMode="auto">
          <a:xfrm>
            <a:off x="2424114" y="1916113"/>
            <a:ext cx="7488237" cy="1905000"/>
          </a:xfrm>
          <a:prstGeom prst="ribbon">
            <a:avLst>
              <a:gd name="adj1" fmla="val 12500"/>
              <a:gd name="adj2" fmla="val 50000"/>
            </a:avLst>
          </a:prstGeom>
          <a:solidFill>
            <a:srgbClr val="FF5050"/>
          </a:solidFill>
          <a:ln w="9525">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4339" name="Text Box 3"/>
          <p:cNvSpPr txBox="1">
            <a:spLocks noChangeArrowheads="1"/>
          </p:cNvSpPr>
          <p:nvPr/>
        </p:nvSpPr>
        <p:spPr bwMode="auto">
          <a:xfrm>
            <a:off x="4440239" y="2276476"/>
            <a:ext cx="3413125"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200" b="1">
                <a:solidFill>
                  <a:schemeClr val="bg1"/>
                </a:solidFill>
                <a:latin typeface="Times New Roman" panose="02020603050405020304" pitchFamily="18" charset="0"/>
              </a:rPr>
              <a:t>不能自我设限</a:t>
            </a:r>
            <a:r>
              <a:rPr kumimoji="1" lang="en-US" altLang="zh-CN" sz="3200" b="1">
                <a:solidFill>
                  <a:schemeClr val="bg1"/>
                </a:solidFill>
                <a:latin typeface="Times New Roman" panose="02020603050405020304" pitchFamily="18" charset="0"/>
              </a:rPr>
              <a:t>,</a:t>
            </a:r>
            <a:endParaRPr kumimoji="1" lang="en-US" altLang="zh-CN" sz="3200" b="1">
              <a:solidFill>
                <a:schemeClr val="bg1"/>
              </a:solidFill>
              <a:latin typeface="Times New Roman" panose="02020603050405020304" pitchFamily="18" charset="0"/>
            </a:endParaRPr>
          </a:p>
          <a:p>
            <a:pPr>
              <a:spcBef>
                <a:spcPct val="50000"/>
              </a:spcBef>
            </a:pPr>
            <a:r>
              <a:rPr kumimoji="1" lang="zh-CN" altLang="en-US" sz="3200" b="1">
                <a:solidFill>
                  <a:schemeClr val="bg1"/>
                </a:solidFill>
                <a:latin typeface="Times New Roman" panose="02020603050405020304" pitchFamily="18" charset="0"/>
              </a:rPr>
              <a:t>永远要相信自己</a:t>
            </a:r>
            <a:r>
              <a:rPr kumimoji="1" lang="en-US" altLang="zh-CN" sz="3200" b="1">
                <a:solidFill>
                  <a:schemeClr val="bg1"/>
                </a:solidFill>
                <a:latin typeface="Times New Roman" panose="02020603050405020304" pitchFamily="18" charset="0"/>
              </a:rPr>
              <a:t>!</a:t>
            </a:r>
            <a:endParaRPr kumimoji="1" lang="en-US" altLang="zh-CN" sz="3200" b="1">
              <a:solidFill>
                <a:schemeClr val="bg1"/>
              </a:solidFill>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barn(outHorizontal)">
                                      <p:cBhvr>
                                        <p:cTn id="7" dur="500"/>
                                        <p:tgtEl>
                                          <p:spTgt spid="14338"/>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4339"/>
                                        </p:tgtEl>
                                        <p:attrNameLst>
                                          <p:attrName>style.visibility</p:attrName>
                                        </p:attrNameLst>
                                      </p:cBhvr>
                                      <p:to>
                                        <p:strVal val="visible"/>
                                      </p:to>
                                    </p:set>
                                    <p:animEffect transition="in" filter="blinds(horizontal)">
                                      <p:cBhvr>
                                        <p:cTn id="12" dur="500"/>
                                        <p:tgtEl>
                                          <p:spTgt spid="14339"/>
                                        </p:tgtEl>
                                      </p:cBhvr>
                                    </p:animEffect>
                                  </p:childTnLst>
                                  <p:subTnLst>
                                    <p:audio>
                                      <p:cMediaNode>
                                        <p:cTn display="0" masterRel="sameClick">
                                          <p:stCondLst>
                                            <p:cond evt="begin" delay="0">
                                              <p:tn val="10"/>
                                            </p:cond>
                                          </p:stCondLst>
                                          <p:endCondLst>
                                            <p:cond evt="onStopAudio" delay="0">
                                              <p:tgtEl>
                                                <p:sldTgt/>
                                              </p:tgtEl>
                                            </p:cond>
                                          </p:endCondLst>
                                        </p:cTn>
                                        <p:tgtEl>
                                          <p:sndTgt r:embed="rId1" name="applaus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57351" y="480848"/>
            <a:ext cx="11477297" cy="5896303"/>
          </a:xfrm>
          <a:prstGeom prst="rect">
            <a:avLst/>
          </a:prstGeom>
          <a:solidFill>
            <a:srgbClr val="FFFFFF">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9" name="图片 8"/>
          <p:cNvPicPr>
            <a:picLocks noChangeAspect="1"/>
          </p:cNvPicPr>
          <p:nvPr/>
        </p:nvPicPr>
        <p:blipFill>
          <a:blip r:embed="rId1"/>
          <a:stretch>
            <a:fillRect/>
          </a:stretch>
        </p:blipFill>
        <p:spPr>
          <a:xfrm>
            <a:off x="10216056" y="4703507"/>
            <a:ext cx="2464238" cy="2517805"/>
          </a:xfrm>
          <a:prstGeom prst="rect">
            <a:avLst/>
          </a:prstGeom>
        </p:spPr>
      </p:pic>
      <p:pic>
        <p:nvPicPr>
          <p:cNvPr id="10" name="图片 9"/>
          <p:cNvPicPr>
            <a:picLocks noChangeAspect="1"/>
          </p:cNvPicPr>
          <p:nvPr/>
        </p:nvPicPr>
        <p:blipFill>
          <a:blip r:embed="rId2"/>
          <a:stretch>
            <a:fillRect/>
          </a:stretch>
        </p:blipFill>
        <p:spPr>
          <a:xfrm rot="21153770">
            <a:off x="96014" y="-238545"/>
            <a:ext cx="2032830" cy="1615658"/>
          </a:xfrm>
          <a:prstGeom prst="rect">
            <a:avLst/>
          </a:prstGeom>
        </p:spPr>
      </p:pic>
      <p:pic>
        <p:nvPicPr>
          <p:cNvPr id="2" name="图片 1"/>
          <p:cNvPicPr>
            <a:picLocks noChangeAspect="1"/>
          </p:cNvPicPr>
          <p:nvPr/>
        </p:nvPicPr>
        <p:blipFill>
          <a:blip r:embed="rId3"/>
          <a:stretch>
            <a:fillRect/>
          </a:stretch>
        </p:blipFill>
        <p:spPr>
          <a:xfrm>
            <a:off x="8575288" y="4245675"/>
            <a:ext cx="2788672" cy="1706180"/>
          </a:xfrm>
          <a:prstGeom prst="rect">
            <a:avLst/>
          </a:prstGeom>
        </p:spPr>
      </p:pic>
      <p:sp>
        <p:nvSpPr>
          <p:cNvPr id="6" name="文本框 5"/>
          <p:cNvSpPr txBox="1"/>
          <p:nvPr/>
        </p:nvSpPr>
        <p:spPr>
          <a:xfrm>
            <a:off x="3098186" y="1937351"/>
            <a:ext cx="5981204" cy="2308324"/>
          </a:xfrm>
          <a:prstGeom prst="rect">
            <a:avLst/>
          </a:prstGeom>
          <a:noFill/>
        </p:spPr>
        <p:txBody>
          <a:bodyPr wrap="square" rtlCol="0">
            <a:spAutoFit/>
          </a:bodyPr>
          <a:lstStyle/>
          <a:p>
            <a:pPr algn="ctr"/>
            <a:r>
              <a:rPr lang="zh-CN" altLang="en-US" sz="7200">
                <a:solidFill>
                  <a:srgbClr val="2A8BBD"/>
                </a:solidFill>
                <a:cs typeface="+mn-ea"/>
                <a:sym typeface="+mn-lt"/>
              </a:rPr>
              <a:t>诗朗诵</a:t>
            </a:r>
            <a:endParaRPr lang="en-US" altLang="zh-CN" sz="7200">
              <a:solidFill>
                <a:srgbClr val="2A8BBD"/>
              </a:solidFill>
              <a:cs typeface="+mn-ea"/>
              <a:sym typeface="+mn-lt"/>
            </a:endParaRPr>
          </a:p>
          <a:p>
            <a:pPr algn="ctr"/>
            <a:r>
              <a:rPr lang="en-US" altLang="zh-CN" sz="7200">
                <a:solidFill>
                  <a:srgbClr val="2A8BBD"/>
                </a:solidFill>
                <a:cs typeface="+mn-ea"/>
                <a:sym typeface="+mn-lt"/>
              </a:rPr>
              <a:t>《</a:t>
            </a:r>
            <a:r>
              <a:rPr lang="zh-CN" altLang="en-US" sz="7200">
                <a:solidFill>
                  <a:srgbClr val="2A8BBD"/>
                </a:solidFill>
                <a:cs typeface="+mn-ea"/>
                <a:sym typeface="+mn-lt"/>
              </a:rPr>
              <a:t>放飞理想</a:t>
            </a:r>
            <a:r>
              <a:rPr lang="en-US" altLang="zh-CN" sz="7200">
                <a:solidFill>
                  <a:srgbClr val="2A8BBD"/>
                </a:solidFill>
                <a:cs typeface="+mn-ea"/>
                <a:sym typeface="+mn-lt"/>
              </a:rPr>
              <a:t>》</a:t>
            </a:r>
            <a:endParaRPr lang="zh-CN" sz="7200">
              <a:solidFill>
                <a:srgbClr val="2A8BBD"/>
              </a:solidFill>
              <a:cs typeface="+mn-ea"/>
              <a:sym typeface="+mn-lt"/>
            </a:endParaRP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8"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diamond(in)">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3387183" y="743414"/>
            <a:ext cx="5105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600">
                <a:latin typeface="Times New Roman" panose="02020603050405020304" pitchFamily="18" charset="0"/>
                <a:ea typeface="隶书" panose="02010509060101010101" pitchFamily="49" charset="-122"/>
              </a:rPr>
              <a:t>来看一幅有意思的画。</a:t>
            </a:r>
            <a:endParaRPr kumimoji="1" lang="zh-CN" altLang="en-US" sz="3600">
              <a:latin typeface="Times New Roman" panose="02020603050405020304" pitchFamily="18" charset="0"/>
              <a:ea typeface="隶书" panose="02010509060101010101" pitchFamily="49" charset="-122"/>
            </a:endParaRPr>
          </a:p>
        </p:txBody>
      </p:sp>
      <p:pic>
        <p:nvPicPr>
          <p:cNvPr id="2" name="Picture 2"/>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a:off x="273469" y="1828799"/>
            <a:ext cx="4754144" cy="3626469"/>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2"/>
          <p:cNvSpPr>
            <a:spLocks noChangeArrowheads="1"/>
          </p:cNvSpPr>
          <p:nvPr/>
        </p:nvSpPr>
        <p:spPr bwMode="auto">
          <a:xfrm>
            <a:off x="5756663" y="2539071"/>
            <a:ext cx="5867400" cy="1524000"/>
          </a:xfrm>
          <a:prstGeom prst="horizontalScroll">
            <a:avLst>
              <a:gd name="adj" fmla="val 12500"/>
            </a:avLst>
          </a:prstGeom>
          <a:solidFill>
            <a:srgbClr val="FF5050"/>
          </a:solidFill>
          <a:ln w="9525">
            <a:solidFill>
              <a:schemeClr val="tx1"/>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 name="Text Box 3"/>
          <p:cNvSpPr txBox="1">
            <a:spLocks noChangeArrowheads="1"/>
          </p:cNvSpPr>
          <p:nvPr/>
        </p:nvSpPr>
        <p:spPr bwMode="auto">
          <a:xfrm>
            <a:off x="6621851" y="2970871"/>
            <a:ext cx="4191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600" b="1">
                <a:latin typeface="Times New Roman" panose="02020603050405020304" pitchFamily="18" charset="0"/>
              </a:rPr>
              <a:t>你有什么感触</a:t>
            </a:r>
            <a:r>
              <a:rPr kumimoji="1" lang="en-US" altLang="zh-CN" sz="3600" b="1">
                <a:latin typeface="Times New Roman" panose="02020603050405020304" pitchFamily="18" charset="0"/>
              </a:rPr>
              <a:t>?</a:t>
            </a:r>
            <a:endParaRPr kumimoji="1" lang="en-US" altLang="zh-CN" sz="3600" b="1">
              <a:latin typeface="Times New Roman" panose="02020603050405020304" pitchFamily="18"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typ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57351" y="480848"/>
            <a:ext cx="11477297" cy="5896303"/>
          </a:xfrm>
          <a:prstGeom prst="rect">
            <a:avLst/>
          </a:prstGeom>
          <a:solidFill>
            <a:srgbClr val="FFFFFF">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9" name="图片 8"/>
          <p:cNvPicPr>
            <a:picLocks noChangeAspect="1"/>
          </p:cNvPicPr>
          <p:nvPr/>
        </p:nvPicPr>
        <p:blipFill>
          <a:blip r:embed="rId1"/>
          <a:stretch>
            <a:fillRect/>
          </a:stretch>
        </p:blipFill>
        <p:spPr>
          <a:xfrm>
            <a:off x="10216056" y="4703507"/>
            <a:ext cx="2464238" cy="2517805"/>
          </a:xfrm>
          <a:prstGeom prst="rect">
            <a:avLst/>
          </a:prstGeom>
        </p:spPr>
      </p:pic>
      <p:pic>
        <p:nvPicPr>
          <p:cNvPr id="10" name="图片 9"/>
          <p:cNvPicPr>
            <a:picLocks noChangeAspect="1"/>
          </p:cNvPicPr>
          <p:nvPr/>
        </p:nvPicPr>
        <p:blipFill>
          <a:blip r:embed="rId2"/>
          <a:stretch>
            <a:fillRect/>
          </a:stretch>
        </p:blipFill>
        <p:spPr>
          <a:xfrm rot="21153770">
            <a:off x="96014" y="-238545"/>
            <a:ext cx="2032830" cy="1615658"/>
          </a:xfrm>
          <a:prstGeom prst="rect">
            <a:avLst/>
          </a:prstGeom>
        </p:spPr>
      </p:pic>
      <p:pic>
        <p:nvPicPr>
          <p:cNvPr id="6" name="图片 5" descr="5bfff3319fbe3"/>
          <p:cNvPicPr>
            <a:picLocks noChangeAspect="1"/>
          </p:cNvPicPr>
          <p:nvPr/>
        </p:nvPicPr>
        <p:blipFill>
          <a:blip r:embed="rId3"/>
          <a:stretch>
            <a:fillRect/>
          </a:stretch>
        </p:blipFill>
        <p:spPr>
          <a:xfrm>
            <a:off x="5441950" y="1591945"/>
            <a:ext cx="5702300" cy="4276725"/>
          </a:xfrm>
          <a:prstGeom prst="snip2DiagRect">
            <a:avLst>
              <a:gd name="adj1" fmla="val 0"/>
              <a:gd name="adj2" fmla="val 24178"/>
            </a:avLst>
          </a:prstGeom>
        </p:spPr>
      </p:pic>
      <p:pic>
        <p:nvPicPr>
          <p:cNvPr id="8" name="图片 7" descr="5bfff3319fc40"/>
          <p:cNvPicPr>
            <a:picLocks noChangeAspect="1"/>
          </p:cNvPicPr>
          <p:nvPr/>
        </p:nvPicPr>
        <p:blipFill>
          <a:blip r:embed="rId4"/>
          <a:stretch>
            <a:fillRect/>
          </a:stretch>
        </p:blipFill>
        <p:spPr>
          <a:xfrm>
            <a:off x="1151255" y="3221990"/>
            <a:ext cx="3969385" cy="2646680"/>
          </a:xfrm>
          <a:prstGeom prst="snip2DiagRect">
            <a:avLst>
              <a:gd name="adj1" fmla="val 0"/>
              <a:gd name="adj2" fmla="val 23392"/>
            </a:avLst>
          </a:prstGeom>
        </p:spPr>
      </p:pic>
      <p:sp>
        <p:nvSpPr>
          <p:cNvPr id="11" name="文本框 10"/>
          <p:cNvSpPr txBox="1"/>
          <p:nvPr/>
        </p:nvSpPr>
        <p:spPr>
          <a:xfrm>
            <a:off x="903188" y="849206"/>
            <a:ext cx="5192811" cy="906915"/>
          </a:xfrm>
          <a:prstGeom prst="rect">
            <a:avLst/>
          </a:prstGeom>
          <a:noFill/>
        </p:spPr>
        <p:txBody>
          <a:bodyPr wrap="square" rtlCol="0">
            <a:spAutoFit/>
          </a:bodyPr>
          <a:lstStyle/>
          <a:p>
            <a:pPr algn="l">
              <a:lnSpc>
                <a:spcPct val="150000"/>
              </a:lnSpc>
            </a:pPr>
            <a:r>
              <a:rPr lang="en-US" altLang="zh-CN" sz="4000" b="1">
                <a:solidFill>
                  <a:schemeClr val="tx1">
                    <a:lumMod val="75000"/>
                    <a:lumOff val="25000"/>
                  </a:schemeClr>
                </a:solidFill>
                <a:cs typeface="+mn-ea"/>
                <a:sym typeface="+mn-lt"/>
              </a:rPr>
              <a:t>20</a:t>
            </a:r>
            <a:r>
              <a:rPr lang="zh-CN" altLang="en-US" sz="4000" b="1">
                <a:solidFill>
                  <a:schemeClr val="tx1">
                    <a:lumMod val="75000"/>
                    <a:lumOff val="25000"/>
                  </a:schemeClr>
                </a:solidFill>
                <a:cs typeface="+mn-ea"/>
                <a:sym typeface="+mn-lt"/>
              </a:rPr>
              <a:t>年后的我们</a:t>
            </a:r>
            <a:r>
              <a:rPr lang="en-US" altLang="zh-CN" sz="4000" b="1">
                <a:solidFill>
                  <a:schemeClr val="tx1">
                    <a:lumMod val="75000"/>
                    <a:lumOff val="25000"/>
                  </a:schemeClr>
                </a:solidFill>
                <a:cs typeface="+mn-ea"/>
                <a:sym typeface="+mn-lt"/>
              </a:rPr>
              <a:t>······</a:t>
            </a:r>
            <a:endParaRPr lang="zh-CN" altLang="en-US" sz="4000" b="1">
              <a:solidFill>
                <a:schemeClr val="tx1">
                  <a:lumMod val="75000"/>
                  <a:lumOff val="25000"/>
                </a:schemeClr>
              </a:solidFill>
              <a:cs typeface="+mn-ea"/>
              <a:sym typeface="+mn-lt"/>
            </a:endParaRP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par>
                                <p:cTn id="14" presetID="22" presetClass="entr" presetSubtype="4"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12192000" cy="6858000"/>
          </a:xfrm>
          <a:prstGeom prst="rect">
            <a:avLst/>
          </a:prstGeom>
        </p:spPr>
      </p:pic>
      <p:pic>
        <p:nvPicPr>
          <p:cNvPr id="22" name="图片 21"/>
          <p:cNvPicPr>
            <a:picLocks noChangeAspect="1"/>
          </p:cNvPicPr>
          <p:nvPr/>
        </p:nvPicPr>
        <p:blipFill>
          <a:blip r:embed="rId2">
            <a:clrChange>
              <a:clrFrom>
                <a:srgbClr val="CCE9F9"/>
              </a:clrFrom>
              <a:clrTo>
                <a:srgbClr val="CCE9F9">
                  <a:alpha val="0"/>
                </a:srgbClr>
              </a:clrTo>
            </a:clrChange>
          </a:blip>
          <a:stretch>
            <a:fillRect/>
          </a:stretch>
        </p:blipFill>
        <p:spPr>
          <a:xfrm>
            <a:off x="1" y="2632075"/>
            <a:ext cx="12191999" cy="4856584"/>
          </a:xfrm>
          <a:prstGeom prst="rect">
            <a:avLst/>
          </a:prstGeom>
        </p:spPr>
      </p:pic>
      <p:sp>
        <p:nvSpPr>
          <p:cNvPr id="2" name="矩形 1"/>
          <p:cNvSpPr/>
          <p:nvPr/>
        </p:nvSpPr>
        <p:spPr>
          <a:xfrm>
            <a:off x="-12700" y="838835"/>
            <a:ext cx="12204700" cy="5180330"/>
          </a:xfrm>
          <a:prstGeom prst="rect">
            <a:avLst/>
          </a:prstGeom>
          <a:solidFill>
            <a:srgbClr val="FFFFFF">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p:cNvPicPr>
            <a:picLocks noChangeAspect="1"/>
          </p:cNvPicPr>
          <p:nvPr/>
        </p:nvPicPr>
        <p:blipFill>
          <a:blip r:embed="rId3"/>
          <a:stretch>
            <a:fillRect/>
          </a:stretch>
        </p:blipFill>
        <p:spPr>
          <a:xfrm rot="21153770">
            <a:off x="-100965" y="-192405"/>
            <a:ext cx="2385695" cy="1896110"/>
          </a:xfrm>
          <a:prstGeom prst="rect">
            <a:avLst/>
          </a:prstGeom>
        </p:spPr>
      </p:pic>
      <p:pic>
        <p:nvPicPr>
          <p:cNvPr id="8" name="图片 7"/>
          <p:cNvPicPr>
            <a:picLocks noChangeAspect="1"/>
          </p:cNvPicPr>
          <p:nvPr/>
        </p:nvPicPr>
        <p:blipFill>
          <a:blip r:embed="rId4"/>
          <a:stretch>
            <a:fillRect/>
          </a:stretch>
        </p:blipFill>
        <p:spPr>
          <a:xfrm>
            <a:off x="7435186" y="425200"/>
            <a:ext cx="2760374" cy="2820378"/>
          </a:xfrm>
          <a:prstGeom prst="rect">
            <a:avLst/>
          </a:prstGeom>
        </p:spPr>
      </p:pic>
      <p:pic>
        <p:nvPicPr>
          <p:cNvPr id="6" name="图片 5"/>
          <p:cNvPicPr>
            <a:picLocks noChangeAspect="1"/>
          </p:cNvPicPr>
          <p:nvPr/>
        </p:nvPicPr>
        <p:blipFill>
          <a:blip r:embed="rId5"/>
          <a:stretch>
            <a:fillRect/>
          </a:stretch>
        </p:blipFill>
        <p:spPr>
          <a:xfrm>
            <a:off x="10963275" y="278765"/>
            <a:ext cx="1035050" cy="1270000"/>
          </a:xfrm>
          <a:prstGeom prst="rect">
            <a:avLst/>
          </a:prstGeom>
        </p:spPr>
      </p:pic>
      <p:sp>
        <p:nvSpPr>
          <p:cNvPr id="19" name="文本框 18"/>
          <p:cNvSpPr txBox="1"/>
          <p:nvPr/>
        </p:nvSpPr>
        <p:spPr>
          <a:xfrm>
            <a:off x="1203386" y="1973965"/>
            <a:ext cx="10277414" cy="3785652"/>
          </a:xfrm>
          <a:prstGeom prst="rect">
            <a:avLst/>
          </a:prstGeom>
          <a:noFill/>
        </p:spPr>
        <p:txBody>
          <a:bodyPr wrap="square" rtlCol="0">
            <a:spAutoFit/>
          </a:bodyPr>
          <a:lstStyle/>
          <a:p>
            <a:r>
              <a:rPr lang="en-US" altLang="zh-CN" sz="4800">
                <a:solidFill>
                  <a:srgbClr val="FF0000"/>
                </a:solidFill>
              </a:rPr>
              <a:t>    </a:t>
            </a:r>
            <a:r>
              <a:rPr lang="zh-CN" altLang="zh-CN" sz="4800">
                <a:solidFill>
                  <a:srgbClr val="00B0F0"/>
                </a:solidFill>
              </a:rPr>
              <a:t>理想，理想，不灭的灯，照耀我们前进的方向，照亮我们奋斗的脚印。</a:t>
            </a:r>
            <a:endParaRPr lang="en-US" altLang="zh-CN" sz="4800">
              <a:solidFill>
                <a:srgbClr val="00B0F0"/>
              </a:solidFill>
            </a:endParaRPr>
          </a:p>
          <a:p>
            <a:r>
              <a:rPr lang="en-US" altLang="zh-CN" sz="4800">
                <a:solidFill>
                  <a:srgbClr val="00B0F0"/>
                </a:solidFill>
              </a:rPr>
              <a:t>    </a:t>
            </a:r>
            <a:r>
              <a:rPr lang="zh-CN" altLang="zh-CN" sz="4800">
                <a:solidFill>
                  <a:srgbClr val="00B0F0"/>
                </a:solidFill>
              </a:rPr>
              <a:t>理想，理想人类进步的动轮，它曾带出多少仁人志士，曾写下多少壮美的诗篇。</a:t>
            </a:r>
            <a:endParaRPr lang="zh-CN" altLang="en-US" sz="13800">
              <a:solidFill>
                <a:srgbClr val="00B0F0"/>
              </a:solidFill>
              <a:cs typeface="+mn-ea"/>
              <a:sym typeface="+mn-lt"/>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2"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12192000" cy="6858000"/>
          </a:xfrm>
          <a:prstGeom prst="rect">
            <a:avLst/>
          </a:prstGeom>
        </p:spPr>
      </p:pic>
      <p:pic>
        <p:nvPicPr>
          <p:cNvPr id="22" name="图片 21"/>
          <p:cNvPicPr>
            <a:picLocks noChangeAspect="1"/>
          </p:cNvPicPr>
          <p:nvPr/>
        </p:nvPicPr>
        <p:blipFill>
          <a:blip r:embed="rId2">
            <a:clrChange>
              <a:clrFrom>
                <a:srgbClr val="CCE9F9"/>
              </a:clrFrom>
              <a:clrTo>
                <a:srgbClr val="CCE9F9">
                  <a:alpha val="0"/>
                </a:srgbClr>
              </a:clrTo>
            </a:clrChange>
          </a:blip>
          <a:stretch>
            <a:fillRect/>
          </a:stretch>
        </p:blipFill>
        <p:spPr>
          <a:xfrm>
            <a:off x="1" y="2632075"/>
            <a:ext cx="12191999" cy="4856584"/>
          </a:xfrm>
          <a:prstGeom prst="rect">
            <a:avLst/>
          </a:prstGeom>
        </p:spPr>
      </p:pic>
      <p:sp>
        <p:nvSpPr>
          <p:cNvPr id="2" name="矩形 1"/>
          <p:cNvSpPr/>
          <p:nvPr/>
        </p:nvSpPr>
        <p:spPr>
          <a:xfrm>
            <a:off x="0" y="1165475"/>
            <a:ext cx="12204700" cy="5180330"/>
          </a:xfrm>
          <a:prstGeom prst="rect">
            <a:avLst/>
          </a:prstGeom>
          <a:solidFill>
            <a:srgbClr val="FFFFFF">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p:cNvPicPr>
            <a:picLocks noChangeAspect="1"/>
          </p:cNvPicPr>
          <p:nvPr/>
        </p:nvPicPr>
        <p:blipFill>
          <a:blip r:embed="rId3"/>
          <a:stretch>
            <a:fillRect/>
          </a:stretch>
        </p:blipFill>
        <p:spPr>
          <a:xfrm rot="21153770">
            <a:off x="-100965" y="-192405"/>
            <a:ext cx="2385695" cy="1896110"/>
          </a:xfrm>
          <a:prstGeom prst="rect">
            <a:avLst/>
          </a:prstGeom>
        </p:spPr>
      </p:pic>
      <p:pic>
        <p:nvPicPr>
          <p:cNvPr id="8" name="图片 7"/>
          <p:cNvPicPr>
            <a:picLocks noChangeAspect="1"/>
          </p:cNvPicPr>
          <p:nvPr/>
        </p:nvPicPr>
        <p:blipFill>
          <a:blip r:embed="rId4"/>
          <a:stretch>
            <a:fillRect/>
          </a:stretch>
        </p:blipFill>
        <p:spPr>
          <a:xfrm>
            <a:off x="7435186" y="425200"/>
            <a:ext cx="2760374" cy="2820378"/>
          </a:xfrm>
          <a:prstGeom prst="rect">
            <a:avLst/>
          </a:prstGeom>
        </p:spPr>
      </p:pic>
      <p:pic>
        <p:nvPicPr>
          <p:cNvPr id="6" name="图片 5"/>
          <p:cNvPicPr>
            <a:picLocks noChangeAspect="1"/>
          </p:cNvPicPr>
          <p:nvPr/>
        </p:nvPicPr>
        <p:blipFill>
          <a:blip r:embed="rId5"/>
          <a:stretch>
            <a:fillRect/>
          </a:stretch>
        </p:blipFill>
        <p:spPr>
          <a:xfrm>
            <a:off x="10963275" y="278765"/>
            <a:ext cx="1035050" cy="1270000"/>
          </a:xfrm>
          <a:prstGeom prst="rect">
            <a:avLst/>
          </a:prstGeom>
        </p:spPr>
      </p:pic>
      <p:sp>
        <p:nvSpPr>
          <p:cNvPr id="11" name="文本框 10"/>
          <p:cNvSpPr txBox="1"/>
          <p:nvPr/>
        </p:nvSpPr>
        <p:spPr>
          <a:xfrm>
            <a:off x="3233678" y="2783913"/>
            <a:ext cx="5724644" cy="923330"/>
          </a:xfrm>
          <a:prstGeom prst="rect">
            <a:avLst/>
          </a:prstGeom>
          <a:noFill/>
        </p:spPr>
        <p:txBody>
          <a:bodyPr wrap="none" rtlCol="0">
            <a:spAutoFit/>
          </a:bodyPr>
          <a:lstStyle/>
          <a:p>
            <a:pPr algn="ctr"/>
            <a:r>
              <a:rPr lang="zh-CN" altLang="en-US" sz="5400">
                <a:solidFill>
                  <a:srgbClr val="2A8BBD"/>
                </a:solidFill>
                <a:cs typeface="+mn-ea"/>
                <a:sym typeface="+mn-lt"/>
              </a:rPr>
              <a:t>齐唱</a:t>
            </a:r>
            <a:r>
              <a:rPr lang="en-US" altLang="zh-CN" sz="5400">
                <a:solidFill>
                  <a:srgbClr val="2A8BBD"/>
                </a:solidFill>
                <a:cs typeface="+mn-ea"/>
                <a:sym typeface="+mn-lt"/>
              </a:rPr>
              <a:t>《</a:t>
            </a:r>
            <a:r>
              <a:rPr lang="zh-CN" altLang="en-US" sz="5400">
                <a:solidFill>
                  <a:srgbClr val="2A8BBD"/>
                </a:solidFill>
                <a:cs typeface="+mn-ea"/>
                <a:sym typeface="+mn-lt"/>
              </a:rPr>
              <a:t>真心英雄</a:t>
            </a:r>
            <a:r>
              <a:rPr lang="en-US" altLang="zh-CN" sz="5400">
                <a:solidFill>
                  <a:srgbClr val="2A8BBD"/>
                </a:solidFill>
                <a:cs typeface="+mn-ea"/>
                <a:sym typeface="+mn-lt"/>
              </a:rPr>
              <a:t>》</a:t>
            </a:r>
            <a:endParaRPr lang="en-US" altLang="zh-CN" sz="5400">
              <a:solidFill>
                <a:srgbClr val="2A8BBD"/>
              </a:solidFill>
              <a:cs typeface="+mn-ea"/>
              <a:sym typeface="+mn-lt"/>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2"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p:cNvPicPr>
            <a:picLocks noChangeAspect="1" noChangeArrowheads="1"/>
          </p:cNvPicPr>
          <p:nvPr/>
        </p:nvPicPr>
        <p:blipFill>
          <a:blip r:embed="rId1">
            <a:extLst>
              <a:ext uri="{28A0092B-C50C-407E-A947-70E740481C1C}">
                <a14:useLocalDpi xmlns:a14="http://schemas.microsoft.com/office/drawing/2010/main" val="0"/>
              </a:ext>
            </a:extLst>
          </a:blip>
          <a:srcRect r="1453" b="9968"/>
          <a:stretch>
            <a:fillRect/>
          </a:stretch>
        </p:blipFill>
        <p:spPr bwMode="auto">
          <a:xfrm>
            <a:off x="1392237" y="469320"/>
            <a:ext cx="9047163" cy="60314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09E8E84-426E-40DD-AFC4-6F175D3DCCD1}">
              <a14:hiddenFill xmlns:a14="http://schemas.microsoft.com/office/drawing/2010/main">
                <a:solidFill>
                  <a:srgbClr val="FFFFFF"/>
                </a:solidFill>
              </a14:hiddenFill>
            </a:ext>
          </a:extLst>
        </p:spPr>
      </p:pic>
      <p:sp>
        <p:nvSpPr>
          <p:cNvPr id="34819" name="Text Box 3"/>
          <p:cNvSpPr txBox="1">
            <a:spLocks noChangeArrowheads="1"/>
          </p:cNvSpPr>
          <p:nvPr/>
        </p:nvSpPr>
        <p:spPr bwMode="auto">
          <a:xfrm>
            <a:off x="2286000" y="525463"/>
            <a:ext cx="7848600" cy="741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30000"/>
              </a:lnSpc>
              <a:spcBef>
                <a:spcPct val="50000"/>
              </a:spcBef>
            </a:pPr>
            <a:r>
              <a:rPr kumimoji="1" lang="zh-CN" altLang="en-US" sz="3600">
                <a:solidFill>
                  <a:srgbClr val="FFFF66"/>
                </a:solidFill>
                <a:latin typeface="Times New Roman" panose="02020603050405020304" pitchFamily="18" charset="0"/>
              </a:rPr>
              <a:t>　</a:t>
            </a:r>
            <a:endParaRPr kumimoji="1" lang="zh-CN" altLang="en-US" sz="3200">
              <a:solidFill>
                <a:srgbClr val="FFFF66"/>
              </a:solidFill>
              <a:latin typeface="Times New Roman" panose="02020603050405020304" pitchFamily="18" charset="0"/>
            </a:endParaRPr>
          </a:p>
        </p:txBody>
      </p:sp>
      <p:pic>
        <p:nvPicPr>
          <p:cNvPr id="34820" name="献给爱丽丝.MP3">
            <a:hlinkClick r:id="" action="ppaction://media"/>
          </p:cNvPr>
          <p:cNvPicPr>
            <a:picLocks noRot="1" noChangeAspect="1" noChangeArrowheads="1"/>
          </p:cNvPicPr>
          <p:nvPr>
            <a:audioFile r:link="rId2"/>
            <p:extLst>
              <p:ext uri="{DAA4B4D4-6D71-4841-9C94-3DE7FCFB9230}">
                <p14:media xmlns:p14="http://schemas.microsoft.com/office/powerpoint/2010/main" r:embed="rId3"/>
              </p:ext>
            </p:extLst>
          </p:nvPr>
        </p:nvPicPr>
        <p:blipFill>
          <a:blip r:embed="rId4">
            <a:extLst>
              <a:ext uri="{28A0092B-C50C-407E-A947-70E740481C1C}">
                <a14:useLocalDpi xmlns:a14="http://schemas.microsoft.com/office/drawing/2010/main" val="0"/>
              </a:ext>
            </a:extLst>
          </a:blip>
          <a:stretch>
            <a:fillRect/>
          </a:stretch>
        </p:blipFill>
        <p:spPr bwMode="auto">
          <a:xfrm>
            <a:off x="11863039" y="6582434"/>
            <a:ext cx="304800" cy="304800"/>
          </a:xfrm>
          <a:prstGeom prst="rect">
            <a:avLst/>
          </a:prstGeom>
          <a:noFill/>
          <a:extLst>
            <a:ext uri="{909E8E84-426E-40DD-AFC4-6F175D3DCCD1}">
              <a14:hiddenFill xmlns:a14="http://schemas.microsoft.com/office/drawing/2010/main">
                <a:solidFill>
                  <a:srgbClr val="FFFFFF"/>
                </a:solidFill>
              </a14:hiddenFill>
            </a:ext>
          </a:extLst>
        </p:spPr>
      </p:pic>
      <p:sp>
        <p:nvSpPr>
          <p:cNvPr id="34821" name="Rectangle 5"/>
          <p:cNvSpPr>
            <a:spLocks noChangeArrowheads="1"/>
          </p:cNvSpPr>
          <p:nvPr/>
        </p:nvSpPr>
        <p:spPr bwMode="auto">
          <a:xfrm>
            <a:off x="8724900" y="296863"/>
            <a:ext cx="1714500" cy="624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kumimoji="1" lang="zh-CN" altLang="en-US" sz="4800" b="1">
                <a:solidFill>
                  <a:schemeClr val="bg1"/>
                </a:solidFill>
                <a:latin typeface="Times New Roman" panose="02020603050405020304" pitchFamily="18" charset="0"/>
                <a:ea typeface="华文隶书" panose="02010800040101010101" pitchFamily="2" charset="-122"/>
              </a:rPr>
              <a:t>待到夏荷绽放</a:t>
            </a:r>
            <a:r>
              <a:rPr kumimoji="1" lang="en-US" altLang="zh-CN" sz="4800" b="1">
                <a:solidFill>
                  <a:schemeClr val="bg1"/>
                </a:solidFill>
                <a:latin typeface="Times New Roman" panose="02020603050405020304" pitchFamily="18" charset="0"/>
                <a:ea typeface="华文隶书" panose="02010800040101010101" pitchFamily="2" charset="-122"/>
              </a:rPr>
              <a:t>……</a:t>
            </a:r>
            <a:endParaRPr kumimoji="1" lang="en-US" altLang="zh-CN" sz="4800" b="1">
              <a:solidFill>
                <a:schemeClr val="bg1"/>
              </a:solidFill>
              <a:latin typeface="Times New Roman" panose="02020603050405020304" pitchFamily="18" charset="0"/>
              <a:ea typeface="华文隶书" panose="02010800040101010101" pitchFamily="2" charset="-122"/>
            </a:endParaRPr>
          </a:p>
        </p:txBody>
      </p:sp>
      <p:sp>
        <p:nvSpPr>
          <p:cNvPr id="34822" name="Rectangle 6"/>
          <p:cNvSpPr>
            <a:spLocks noChangeArrowheads="1"/>
          </p:cNvSpPr>
          <p:nvPr/>
        </p:nvSpPr>
        <p:spPr bwMode="auto">
          <a:xfrm>
            <a:off x="5664201" y="252413"/>
            <a:ext cx="3406775" cy="6248400"/>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a:lstStyle>
            <a:lvl1pPr marL="342900" indent="-3429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spcBef>
                <a:spcPct val="20000"/>
              </a:spcBef>
              <a:buFontTx/>
              <a:buChar char="•"/>
            </a:pPr>
            <a:r>
              <a:rPr kumimoji="1" lang="zh-CN" altLang="en-US" sz="4000" b="1">
                <a:solidFill>
                  <a:srgbClr val="FF3300"/>
                </a:solidFill>
                <a:latin typeface="Times New Roman" panose="02020603050405020304" pitchFamily="18" charset="0"/>
                <a:ea typeface="华文新魏" panose="02010800040101010101" pitchFamily="2" charset="-122"/>
              </a:rPr>
              <a:t>所有的努力都会有回报；</a:t>
            </a:r>
            <a:endParaRPr kumimoji="1" lang="zh-CN" altLang="en-US" sz="4000" b="1">
              <a:solidFill>
                <a:srgbClr val="FF3300"/>
              </a:solidFill>
              <a:latin typeface="Times New Roman" panose="02020603050405020304" pitchFamily="18" charset="0"/>
              <a:ea typeface="华文新魏" panose="02010800040101010101" pitchFamily="2" charset="-122"/>
            </a:endParaRPr>
          </a:p>
          <a:p>
            <a:pPr>
              <a:spcBef>
                <a:spcPct val="20000"/>
              </a:spcBef>
              <a:buFontTx/>
              <a:buChar char="•"/>
            </a:pPr>
            <a:r>
              <a:rPr kumimoji="1" lang="zh-CN" altLang="en-US" sz="4000" b="1">
                <a:solidFill>
                  <a:srgbClr val="FF3300"/>
                </a:solidFill>
                <a:latin typeface="Times New Roman" panose="02020603050405020304" pitchFamily="18" charset="0"/>
                <a:ea typeface="华文新魏" panose="02010800040101010101" pitchFamily="2" charset="-122"/>
              </a:rPr>
              <a:t>所有的汗水都会有收获；</a:t>
            </a:r>
            <a:endParaRPr kumimoji="1" lang="zh-CN" altLang="en-US" sz="4000" b="1">
              <a:solidFill>
                <a:srgbClr val="FF3300"/>
              </a:solidFill>
              <a:latin typeface="Times New Roman" panose="02020603050405020304" pitchFamily="18" charset="0"/>
              <a:ea typeface="华文新魏" panose="02010800040101010101" pitchFamily="2" charset="-122"/>
            </a:endParaRPr>
          </a:p>
          <a:p>
            <a:pPr>
              <a:spcBef>
                <a:spcPct val="20000"/>
              </a:spcBef>
              <a:buFontTx/>
              <a:buChar char="•"/>
            </a:pPr>
            <a:r>
              <a:rPr kumimoji="1" lang="zh-CN" altLang="en-US" sz="4000" b="1">
                <a:solidFill>
                  <a:srgbClr val="FF3300"/>
                </a:solidFill>
                <a:latin typeface="Times New Roman" panose="02020603050405020304" pitchFamily="18" charset="0"/>
                <a:ea typeface="华文新魏" panose="02010800040101010101" pitchFamily="2" charset="-122"/>
              </a:rPr>
              <a:t>所有的希冀都会有结果；</a:t>
            </a:r>
            <a:endParaRPr kumimoji="1" lang="zh-CN" altLang="en-US" sz="4000" b="1">
              <a:solidFill>
                <a:srgbClr val="FF3300"/>
              </a:solidFill>
              <a:latin typeface="Times New Roman" panose="02020603050405020304" pitchFamily="18" charset="0"/>
              <a:ea typeface="华文新魏" panose="02010800040101010101" pitchFamily="2" charset="-122"/>
            </a:endParaRPr>
          </a:p>
          <a:p>
            <a:pPr>
              <a:spcBef>
                <a:spcPct val="20000"/>
              </a:spcBef>
              <a:buFontTx/>
              <a:buChar char="•"/>
            </a:pPr>
            <a:r>
              <a:rPr kumimoji="1" lang="zh-CN" altLang="en-US" sz="4000" b="1">
                <a:solidFill>
                  <a:srgbClr val="FF3300"/>
                </a:solidFill>
                <a:latin typeface="Times New Roman" panose="02020603050405020304" pitchFamily="18" charset="0"/>
                <a:ea typeface="华文新魏" panose="02010800040101010101" pitchFamily="2" charset="-122"/>
              </a:rPr>
              <a:t>所有的风帆都要远航</a:t>
            </a:r>
            <a:r>
              <a:rPr kumimoji="1" lang="en-US" altLang="zh-CN" sz="4000" b="1">
                <a:solidFill>
                  <a:srgbClr val="FF3300"/>
                </a:solidFill>
                <a:latin typeface="SpeedoSSi"/>
                <a:ea typeface="华文新魏" panose="02010800040101010101" pitchFamily="2" charset="-122"/>
              </a:rPr>
              <a:t>……</a:t>
            </a:r>
            <a:endParaRPr kumimoji="1" lang="en-US" altLang="zh-CN" sz="4000" b="1">
              <a:solidFill>
                <a:srgbClr val="FF3300"/>
              </a:solidFill>
              <a:latin typeface="Times New Roman" panose="02020603050405020304" pitchFamily="18" charset="0"/>
              <a:ea typeface="华文新魏" panose="02010800040101010101" pitchFamily="2"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4820"/>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34821"/>
                                        </p:tgtEl>
                                        <p:attrNameLst>
                                          <p:attrName>style.visibility</p:attrName>
                                        </p:attrNameLst>
                                      </p:cBhvr>
                                      <p:to>
                                        <p:strVal val="visible"/>
                                      </p:to>
                                    </p:set>
                                  </p:childTnLst>
                                  <p:subTnLst>
                                    <p:audio>
                                      <p:cMediaNode>
                                        <p:cTn display="0" masterRel="sameClick">
                                          <p:stCondLst>
                                            <p:cond evt="begin" delay="0">
                                              <p:tn val="9"/>
                                            </p:cond>
                                          </p:stCondLst>
                                          <p:endCondLst>
                                            <p:cond evt="onStopAudio" delay="0">
                                              <p:tgtEl>
                                                <p:sldTgt/>
                                              </p:tgtEl>
                                            </p:cond>
                                          </p:endCondLst>
                                        </p:cTn>
                                        <p:tgtEl>
                                          <p:sndTgt r:embed="rId5" name="雨02.WAV"/>
                                        </p:tgtEl>
                                      </p:cMediaNode>
                                    </p:audio>
                                  </p:sub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34822">
                                            <p:txEl>
                                              <p:pRg st="0" end="0"/>
                                            </p:txEl>
                                          </p:spTgt>
                                        </p:tgtEl>
                                        <p:attrNameLst>
                                          <p:attrName>style.visibility</p:attrName>
                                        </p:attrNameLst>
                                      </p:cBhvr>
                                      <p:to>
                                        <p:strVal val="visible"/>
                                      </p:to>
                                    </p:set>
                                  </p:childTnLst>
                                  <p:subTnLst>
                                    <p:audio>
                                      <p:cMediaNode>
                                        <p:cTn display="0" masterRel="sameClick">
                                          <p:stCondLst>
                                            <p:cond evt="begin" delay="0">
                                              <p:tn val="13"/>
                                            </p:cond>
                                          </p:stCondLst>
                                          <p:endCondLst>
                                            <p:cond evt="onStopAudio" delay="0">
                                              <p:tgtEl>
                                                <p:sldTgt/>
                                              </p:tgtEl>
                                            </p:cond>
                                          </p:endCondLst>
                                        </p:cTn>
                                        <p:tgtEl>
                                          <p:sndTgt r:embed="rId6" name="水02.WAV"/>
                                        </p:tgtEl>
                                      </p:cMediaNode>
                                    </p:audio>
                                  </p:sub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499"/>
                                          </p:stCondLst>
                                        </p:cTn>
                                        <p:tgtEl>
                                          <p:spTgt spid="34822">
                                            <p:txEl>
                                              <p:pRg st="1" end="1"/>
                                            </p:txEl>
                                          </p:spTgt>
                                        </p:tgtEl>
                                        <p:attrNameLst>
                                          <p:attrName>style.visibility</p:attrName>
                                        </p:attrNameLst>
                                      </p:cBhvr>
                                      <p:to>
                                        <p:strVal val="visible"/>
                                      </p:to>
                                    </p:set>
                                  </p:childTnLst>
                                  <p:subTnLst>
                                    <p:audio>
                                      <p:cMediaNode>
                                        <p:cTn display="0" masterRel="sameClick">
                                          <p:stCondLst>
                                            <p:cond evt="begin" delay="0">
                                              <p:tn val="17"/>
                                            </p:cond>
                                          </p:stCondLst>
                                          <p:endCondLst>
                                            <p:cond evt="onStopAudio" delay="0">
                                              <p:tgtEl>
                                                <p:sldTgt/>
                                              </p:tgtEl>
                                            </p:cond>
                                          </p:endCondLst>
                                        </p:cTn>
                                        <p:tgtEl>
                                          <p:sndTgt r:embed="rId6" name="水02.WAV"/>
                                        </p:tgtEl>
                                      </p:cMediaNode>
                                    </p:audio>
                                  </p:sub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34822">
                                            <p:txEl>
                                              <p:pRg st="2" end="2"/>
                                            </p:txEl>
                                          </p:spTgt>
                                        </p:tgtEl>
                                        <p:attrNameLst>
                                          <p:attrName>style.visibility</p:attrName>
                                        </p:attrNameLst>
                                      </p:cBhvr>
                                      <p:to>
                                        <p:strVal val="visible"/>
                                      </p:to>
                                    </p:set>
                                  </p:childTnLst>
                                  <p:subTnLst>
                                    <p:audio>
                                      <p:cMediaNode>
                                        <p:cTn display="0" masterRel="sameClick">
                                          <p:stCondLst>
                                            <p:cond evt="begin" delay="0">
                                              <p:tn val="21"/>
                                            </p:cond>
                                          </p:stCondLst>
                                          <p:endCondLst>
                                            <p:cond evt="onStopAudio" delay="0">
                                              <p:tgtEl>
                                                <p:sldTgt/>
                                              </p:tgtEl>
                                            </p:cond>
                                          </p:endCondLst>
                                        </p:cTn>
                                        <p:tgtEl>
                                          <p:sndTgt r:embed="rId6" name="水02.WAV"/>
                                        </p:tgtEl>
                                      </p:cMediaNode>
                                    </p:audio>
                                  </p:sub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499"/>
                                          </p:stCondLst>
                                        </p:cTn>
                                        <p:tgtEl>
                                          <p:spTgt spid="34822">
                                            <p:txEl>
                                              <p:pRg st="3" end="3"/>
                                            </p:txEl>
                                          </p:spTgt>
                                        </p:tgtEl>
                                        <p:attrNameLst>
                                          <p:attrName>style.visibility</p:attrName>
                                        </p:attrNameLst>
                                      </p:cBhvr>
                                      <p:to>
                                        <p:strVal val="visible"/>
                                      </p:to>
                                    </p:set>
                                  </p:childTnLst>
                                  <p:subTnLst>
                                    <p:audio>
                                      <p:cMediaNode>
                                        <p:cTn display="0" masterRel="sameClick">
                                          <p:stCondLst>
                                            <p:cond evt="begin" delay="0">
                                              <p:tn val="25"/>
                                            </p:cond>
                                          </p:stCondLst>
                                          <p:endCondLst>
                                            <p:cond evt="onStopAudio" delay="0">
                                              <p:tgtEl>
                                                <p:sldTgt/>
                                              </p:tgtEl>
                                            </p:cond>
                                          </p:endCondLst>
                                        </p:cTn>
                                        <p:tgtEl>
                                          <p:sndTgt r:embed="rId6" name="水02.WAV"/>
                                        </p:tgtEl>
                                      </p:cMediaNode>
                                    </p:audio>
                                  </p:subTnLst>
                                </p:cTn>
                              </p:par>
                            </p:childTnLst>
                          </p:cTn>
                        </p:par>
                      </p:childTnLst>
                    </p:cTn>
                  </p:par>
                </p:childTnLst>
              </p:cTn>
              <p:prevCondLst>
                <p:cond evt="onPrev" delay="0">
                  <p:tgtEl>
                    <p:sldTgt/>
                  </p:tgtEl>
                </p:cond>
              </p:prevCondLst>
              <p:nextCondLst>
                <p:cond evt="onNext" delay="0">
                  <p:tgtEl>
                    <p:sldTgt/>
                  </p:tgtEl>
                </p:cond>
              </p:nextCondLst>
            </p:seq>
            <p:audio>
              <p:cMediaNode>
                <p:cTn id="27" repeatCount="indefinite" fill="hold" display="0">
                  <p:stCondLst>
                    <p:cond delay="indefinite"/>
                  </p:stCondLst>
                  <p:endCondLst>
                    <p:cond evt="onPrev" delay="0">
                      <p:tgtEl>
                        <p:sldTgt/>
                      </p:tgtEl>
                    </p:cond>
                    <p:cond evt="onStopAudio" delay="0">
                      <p:tgtEl>
                        <p:sldTgt/>
                      </p:tgtEl>
                    </p:cond>
                  </p:endCondLst>
                </p:cTn>
                <p:tgtEl>
                  <p:spTgt spid="34820"/>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12192000" cy="6858000"/>
          </a:xfrm>
          <a:prstGeom prst="rect">
            <a:avLst/>
          </a:prstGeom>
        </p:spPr>
      </p:pic>
      <p:pic>
        <p:nvPicPr>
          <p:cNvPr id="22" name="图片 21"/>
          <p:cNvPicPr>
            <a:picLocks noChangeAspect="1"/>
          </p:cNvPicPr>
          <p:nvPr/>
        </p:nvPicPr>
        <p:blipFill>
          <a:blip r:embed="rId2">
            <a:clrChange>
              <a:clrFrom>
                <a:srgbClr val="CCE9F9"/>
              </a:clrFrom>
              <a:clrTo>
                <a:srgbClr val="CCE9F9">
                  <a:alpha val="0"/>
                </a:srgbClr>
              </a:clrTo>
            </a:clrChange>
          </a:blip>
          <a:stretch>
            <a:fillRect/>
          </a:stretch>
        </p:blipFill>
        <p:spPr>
          <a:xfrm>
            <a:off x="1" y="3429000"/>
            <a:ext cx="12191999" cy="4856584"/>
          </a:xfrm>
          <a:prstGeom prst="rect">
            <a:avLst/>
          </a:prstGeom>
        </p:spPr>
      </p:pic>
      <p:pic>
        <p:nvPicPr>
          <p:cNvPr id="11" name="图片 10"/>
          <p:cNvPicPr>
            <a:picLocks noChangeAspect="1"/>
          </p:cNvPicPr>
          <p:nvPr/>
        </p:nvPicPr>
        <p:blipFill>
          <a:blip r:embed="rId3"/>
          <a:stretch>
            <a:fillRect/>
          </a:stretch>
        </p:blipFill>
        <p:spPr>
          <a:xfrm>
            <a:off x="-347923" y="-447869"/>
            <a:ext cx="3228392" cy="2565701"/>
          </a:xfrm>
          <a:prstGeom prst="rect">
            <a:avLst/>
          </a:prstGeom>
        </p:spPr>
      </p:pic>
      <p:pic>
        <p:nvPicPr>
          <p:cNvPr id="13" name="图片 12"/>
          <p:cNvPicPr>
            <a:picLocks noChangeAspect="1"/>
          </p:cNvPicPr>
          <p:nvPr/>
        </p:nvPicPr>
        <p:blipFill>
          <a:blip r:embed="rId4"/>
          <a:stretch>
            <a:fillRect/>
          </a:stretch>
        </p:blipFill>
        <p:spPr>
          <a:xfrm>
            <a:off x="10465117" y="0"/>
            <a:ext cx="1726884" cy="2117832"/>
          </a:xfrm>
          <a:prstGeom prst="rect">
            <a:avLst/>
          </a:prstGeom>
        </p:spPr>
      </p:pic>
      <p:pic>
        <p:nvPicPr>
          <p:cNvPr id="15" name="图片 14"/>
          <p:cNvPicPr>
            <a:picLocks noChangeAspect="1"/>
          </p:cNvPicPr>
          <p:nvPr/>
        </p:nvPicPr>
        <p:blipFill>
          <a:blip r:embed="rId5"/>
          <a:stretch>
            <a:fillRect/>
          </a:stretch>
        </p:blipFill>
        <p:spPr>
          <a:xfrm>
            <a:off x="1438259" y="2315483"/>
            <a:ext cx="2388636" cy="1733682"/>
          </a:xfrm>
          <a:prstGeom prst="rect">
            <a:avLst/>
          </a:prstGeom>
        </p:spPr>
      </p:pic>
      <p:pic>
        <p:nvPicPr>
          <p:cNvPr id="17" name="图片 16"/>
          <p:cNvPicPr>
            <a:picLocks noChangeAspect="1"/>
          </p:cNvPicPr>
          <p:nvPr/>
        </p:nvPicPr>
        <p:blipFill>
          <a:blip r:embed="rId6"/>
          <a:stretch>
            <a:fillRect/>
          </a:stretch>
        </p:blipFill>
        <p:spPr>
          <a:xfrm>
            <a:off x="7939838" y="902119"/>
            <a:ext cx="2351318" cy="2402430"/>
          </a:xfrm>
          <a:prstGeom prst="rect">
            <a:avLst/>
          </a:prstGeom>
        </p:spPr>
      </p:pic>
      <p:sp>
        <p:nvSpPr>
          <p:cNvPr id="2" name="文本框 1"/>
          <p:cNvSpPr txBox="1"/>
          <p:nvPr/>
        </p:nvSpPr>
        <p:spPr>
          <a:xfrm>
            <a:off x="3541377" y="2230067"/>
            <a:ext cx="5109091" cy="1569660"/>
          </a:xfrm>
          <a:prstGeom prst="rect">
            <a:avLst/>
          </a:prstGeom>
          <a:noFill/>
        </p:spPr>
        <p:txBody>
          <a:bodyPr wrap="none" rtlCol="0">
            <a:spAutoFit/>
          </a:bodyPr>
          <a:lstStyle/>
          <a:p>
            <a:pPr algn="ctr"/>
            <a:r>
              <a:rPr lang="zh-CN" altLang="en-US" sz="9600">
                <a:solidFill>
                  <a:srgbClr val="7030A0"/>
                </a:solidFill>
                <a:latin typeface="方正粗黑宋简体" panose="02000000000000000000" pitchFamily="2" charset="-122"/>
                <a:ea typeface="方正粗黑宋简体" panose="02000000000000000000" pitchFamily="2" charset="-122"/>
                <a:cs typeface="+mn-ea"/>
                <a:sym typeface="+mn-lt"/>
              </a:rPr>
              <a:t>感谢观看</a:t>
            </a:r>
            <a:endParaRPr lang="zh-CN" altLang="en-US" sz="9600">
              <a:solidFill>
                <a:srgbClr val="7030A0"/>
              </a:solidFill>
              <a:latin typeface="方正粗黑宋简体" panose="02000000000000000000" pitchFamily="2" charset="-122"/>
              <a:ea typeface="方正粗黑宋简体" panose="02000000000000000000" pitchFamily="2" charset="-122"/>
              <a:cs typeface="+mn-ea"/>
              <a:sym typeface="+mn-lt"/>
            </a:endParaRPr>
          </a:p>
        </p:txBody>
      </p:sp>
      <p:pic>
        <p:nvPicPr>
          <p:cNvPr id="23" name="New picture"/>
          <p:cNvPicPr/>
          <p:nvPr/>
        </p:nvPicPr>
        <p:blipFill>
          <a:blip r:embed="rId7"/>
          <a:stretch>
            <a:fillRect/>
          </a:stretch>
        </p:blipFill>
        <p:spPr>
          <a:xfrm>
            <a:off x="12192000" y="12382500"/>
            <a:ext cx="317500" cy="241300"/>
          </a:xfrm>
          <a:prstGeom prst="cube">
            <a:avLst/>
          </a:prstGeom>
        </p:spPr>
      </p:pic>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3"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1+#ppt_w/2"/>
                                          </p:val>
                                        </p:tav>
                                        <p:tav tm="100000">
                                          <p:val>
                                            <p:strVal val="#ppt_x"/>
                                          </p:val>
                                        </p:tav>
                                      </p:tavLst>
                                    </p:anim>
                                    <p:anim calcmode="lin" valueType="num">
                                      <p:cBhvr additive="base">
                                        <p:cTn id="13" dur="500" fill="hold"/>
                                        <p:tgtEl>
                                          <p:spTgt spid="13"/>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42" presetClass="entr" presetSubtype="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42" presetClass="entr" presetSubtype="0" fill="hold"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1000"/>
                                        <p:tgtEl>
                                          <p:spTgt spid="22"/>
                                        </p:tgtEl>
                                      </p:cBhvr>
                                    </p:animEffect>
                                    <p:anim calcmode="lin" valueType="num">
                                      <p:cBhvr>
                                        <p:cTn id="29" dur="1000" fill="hold"/>
                                        <p:tgtEl>
                                          <p:spTgt spid="22"/>
                                        </p:tgtEl>
                                        <p:attrNameLst>
                                          <p:attrName>ppt_x</p:attrName>
                                        </p:attrNameLst>
                                      </p:cBhvr>
                                      <p:tavLst>
                                        <p:tav tm="0">
                                          <p:val>
                                            <p:strVal val="#ppt_x"/>
                                          </p:val>
                                        </p:tav>
                                        <p:tav tm="100000">
                                          <p:val>
                                            <p:strVal val="#ppt_x"/>
                                          </p:val>
                                        </p:tav>
                                      </p:tavLst>
                                    </p:anim>
                                    <p:anim calcmode="lin" valueType="num">
                                      <p:cBhvr>
                                        <p:cTn id="30" dur="1000" fill="hold"/>
                                        <p:tgtEl>
                                          <p:spTgt spid="22"/>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42" presetClass="entr" presetSubtype="0" fill="hold" grpId="0" nodeType="after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1000"/>
                                        <p:tgtEl>
                                          <p:spTgt spid="2"/>
                                        </p:tgtEl>
                                      </p:cBhvr>
                                    </p:animEffect>
                                    <p:anim calcmode="lin" valueType="num">
                                      <p:cBhvr>
                                        <p:cTn id="35" dur="1000" fill="hold"/>
                                        <p:tgtEl>
                                          <p:spTgt spid="2"/>
                                        </p:tgtEl>
                                        <p:attrNameLst>
                                          <p:attrName>ppt_x</p:attrName>
                                        </p:attrNameLst>
                                      </p:cBhvr>
                                      <p:tavLst>
                                        <p:tav tm="0">
                                          <p:val>
                                            <p:strVal val="#ppt_x"/>
                                          </p:val>
                                        </p:tav>
                                        <p:tav tm="100000">
                                          <p:val>
                                            <p:strVal val="#ppt_x"/>
                                          </p:val>
                                        </p:tav>
                                      </p:tavLst>
                                    </p:anim>
                                    <p:anim calcmode="lin" valueType="num">
                                      <p:cBhvr>
                                        <p:cTn id="3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0562" name="Rectangle 2"/>
          <p:cNvSpPr>
            <a:spLocks noChangeArrowheads="1"/>
          </p:cNvSpPr>
          <p:nvPr/>
        </p:nvSpPr>
        <p:spPr bwMode="auto">
          <a:xfrm>
            <a:off x="1981200" y="1"/>
            <a:ext cx="8001000" cy="963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marL="45720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91440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137160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182880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kumimoji="1" lang="zh-CN" altLang="en-US" sz="4400" b="1">
                <a:solidFill>
                  <a:schemeClr val="folHlink"/>
                </a:solidFill>
                <a:latin typeface="Times New Roman" panose="02020603050405020304" pitchFamily="18" charset="0"/>
              </a:rPr>
              <a:t>理想的含义</a:t>
            </a:r>
            <a:endParaRPr kumimoji="1" lang="zh-CN" altLang="en-US" sz="4400" b="1">
              <a:solidFill>
                <a:schemeClr val="folHlink"/>
              </a:solidFill>
              <a:latin typeface="Times New Roman" panose="02020603050405020304" pitchFamily="18" charset="0"/>
            </a:endParaRPr>
          </a:p>
        </p:txBody>
      </p:sp>
      <p:sp>
        <p:nvSpPr>
          <p:cNvPr id="1090563" name="Rectangle 3"/>
          <p:cNvSpPr>
            <a:spLocks noChangeArrowheads="1"/>
          </p:cNvSpPr>
          <p:nvPr/>
        </p:nvSpPr>
        <p:spPr bwMode="auto">
          <a:xfrm>
            <a:off x="1828800" y="1066800"/>
            <a:ext cx="8610600"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a:solidFill>
                  <a:schemeClr val="tx1"/>
                </a:solidFill>
                <a:latin typeface="Arial" panose="020B0604020202020204" pitchFamily="34" charset="0"/>
                <a:ea typeface="宋体" panose="02010600030101010101" pitchFamily="2" charset="-122"/>
              </a:defRPr>
            </a:lvl1pPr>
            <a:lvl2pPr marL="971550" indent="-436880">
              <a:defRPr>
                <a:solidFill>
                  <a:schemeClr val="tx1"/>
                </a:solidFill>
                <a:latin typeface="Arial" panose="020B0604020202020204" pitchFamily="34" charset="0"/>
                <a:ea typeface="宋体" panose="02010600030101010101" pitchFamily="2" charset="-122"/>
              </a:defRPr>
            </a:lvl2pPr>
            <a:lvl3pPr marL="1546225" indent="-395605">
              <a:defRPr>
                <a:solidFill>
                  <a:schemeClr val="tx1"/>
                </a:solidFill>
                <a:latin typeface="Arial" panose="020B0604020202020204" pitchFamily="34" charset="0"/>
                <a:ea typeface="宋体" panose="02010600030101010101" pitchFamily="2" charset="-122"/>
              </a:defRPr>
            </a:lvl3pPr>
            <a:lvl4pPr marL="2113280" indent="-387350">
              <a:defRPr>
                <a:solidFill>
                  <a:schemeClr val="tx1"/>
                </a:solidFill>
                <a:latin typeface="Arial" panose="020B0604020202020204" pitchFamily="34" charset="0"/>
                <a:ea typeface="宋体" panose="02010600030101010101" pitchFamily="2" charset="-122"/>
              </a:defRPr>
            </a:lvl4pPr>
            <a:lvl5pPr marL="2691130" indent="-398780">
              <a:defRPr>
                <a:solidFill>
                  <a:schemeClr val="tx1"/>
                </a:solidFill>
                <a:latin typeface="Arial" panose="020B0604020202020204" pitchFamily="34" charset="0"/>
                <a:ea typeface="宋体" panose="02010600030101010101" pitchFamily="2" charset="-122"/>
              </a:defRPr>
            </a:lvl5pPr>
            <a:lvl6pPr marL="3148330" indent="-398780" fontAlgn="base">
              <a:spcBef>
                <a:spcPct val="0"/>
              </a:spcBef>
              <a:spcAft>
                <a:spcPct val="0"/>
              </a:spcAft>
              <a:defRPr>
                <a:solidFill>
                  <a:schemeClr val="tx1"/>
                </a:solidFill>
                <a:latin typeface="Arial" panose="020B0604020202020204" pitchFamily="34" charset="0"/>
                <a:ea typeface="宋体" panose="02010600030101010101" pitchFamily="2" charset="-122"/>
              </a:defRPr>
            </a:lvl6pPr>
            <a:lvl7pPr marL="3605530" indent="-398780" fontAlgn="base">
              <a:spcBef>
                <a:spcPct val="0"/>
              </a:spcBef>
              <a:spcAft>
                <a:spcPct val="0"/>
              </a:spcAft>
              <a:defRPr>
                <a:solidFill>
                  <a:schemeClr val="tx1"/>
                </a:solidFill>
                <a:latin typeface="Arial" panose="020B0604020202020204" pitchFamily="34" charset="0"/>
                <a:ea typeface="宋体" panose="02010600030101010101" pitchFamily="2" charset="-122"/>
              </a:defRPr>
            </a:lvl7pPr>
            <a:lvl8pPr marL="4062730" indent="-398780" fontAlgn="base">
              <a:spcBef>
                <a:spcPct val="0"/>
              </a:spcBef>
              <a:spcAft>
                <a:spcPct val="0"/>
              </a:spcAft>
              <a:defRPr>
                <a:solidFill>
                  <a:schemeClr val="tx1"/>
                </a:solidFill>
                <a:latin typeface="Arial" panose="020B0604020202020204" pitchFamily="34" charset="0"/>
                <a:ea typeface="宋体" panose="02010600030101010101" pitchFamily="2" charset="-122"/>
              </a:defRPr>
            </a:lvl8pPr>
            <a:lvl9pPr marL="4519930" indent="-398780" fontAlgn="base">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90000"/>
              </a:lnSpc>
              <a:buClr>
                <a:srgbClr val="D60093"/>
              </a:buClr>
              <a:buFont typeface="Wingdings" panose="05000000000000000000" pitchFamily="2" charset="2"/>
              <a:buChar char="n"/>
            </a:pPr>
            <a:r>
              <a:rPr kumimoji="1" lang="zh-CN" altLang="en-US" sz="3600" b="1">
                <a:latin typeface="Times New Roman" panose="02020603050405020304" pitchFamily="18" charset="0"/>
              </a:rPr>
              <a:t>理想是人们在实践中所形成具有现实可能性的对未来的向往和追求，是人们的政治立场和人生观、世界观在奋斗目标上的表现。理想是社会生活的反映，一般来说，包括</a:t>
            </a:r>
            <a:r>
              <a:rPr kumimoji="1" lang="zh-CN" altLang="en-US" sz="3600" b="1">
                <a:solidFill>
                  <a:schemeClr val="folHlink"/>
                </a:solidFill>
                <a:latin typeface="Times New Roman" panose="02020603050405020304" pitchFamily="18" charset="0"/>
              </a:rPr>
              <a:t>生活理想、职业理想、道德理想、社会理想。</a:t>
            </a:r>
            <a:endParaRPr kumimoji="1" lang="zh-CN" altLang="en-US" sz="3600" b="1">
              <a:solidFill>
                <a:schemeClr val="folHlink"/>
              </a:solidFill>
              <a:latin typeface="Times New Roman" panose="02020603050405020304" pitchFamily="18" charset="0"/>
            </a:endParaRPr>
          </a:p>
          <a:p>
            <a:pPr>
              <a:lnSpc>
                <a:spcPct val="90000"/>
              </a:lnSpc>
              <a:buClr>
                <a:srgbClr val="D60093"/>
              </a:buClr>
              <a:buFont typeface="Wingdings" panose="05000000000000000000" pitchFamily="2" charset="2"/>
              <a:buChar char="n"/>
            </a:pPr>
            <a:r>
              <a:rPr kumimoji="1" lang="zh-CN" altLang="en-US" sz="3600" b="1">
                <a:latin typeface="Times New Roman" panose="02020603050405020304" pitchFamily="18" charset="0"/>
              </a:rPr>
              <a:t>理想是人们在学业成就、未来职业、道德人格、家庭生活等方面追求的目标，代表着我们对生命的一种盼望，反映了我们对生活的积极态度。</a:t>
            </a:r>
            <a:endParaRPr kumimoji="1" lang="zh-CN" altLang="en-US" sz="3600" b="1">
              <a:latin typeface="Times New Roman" panose="02020603050405020304" pitchFamily="18"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1586" name="Rectangle 2"/>
          <p:cNvSpPr>
            <a:spLocks noChangeArrowheads="1"/>
          </p:cNvSpPr>
          <p:nvPr/>
        </p:nvSpPr>
        <p:spPr bwMode="auto">
          <a:xfrm>
            <a:off x="1808279" y="1750511"/>
            <a:ext cx="8785225" cy="2936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en-US" altLang="zh-CN" sz="2400">
                <a:latin typeface="Times New Roman" panose="02020603050405020304" pitchFamily="18" charset="0"/>
              </a:rPr>
              <a:t>    </a:t>
            </a:r>
            <a:r>
              <a:rPr lang="zh-CN" altLang="en-US" sz="4400">
                <a:latin typeface="Times New Roman" panose="02020603050405020304" pitchFamily="18" charset="0"/>
              </a:rPr>
              <a:t>理想是指路的明灯，没有理想，就没有坚定的方向，没有方向，就没有生活！ </a:t>
            </a:r>
            <a:endParaRPr lang="zh-CN" altLang="en-US" sz="4400">
              <a:latin typeface="Times New Roman" panose="02020603050405020304" pitchFamily="18" charset="0"/>
            </a:endParaRPr>
          </a:p>
          <a:p>
            <a:pPr>
              <a:spcBef>
                <a:spcPct val="20000"/>
              </a:spcBef>
            </a:pPr>
            <a:r>
              <a:rPr lang="zh-CN" altLang="en-US" sz="4400">
                <a:latin typeface="Times New Roman" panose="02020603050405020304" pitchFamily="18" charset="0"/>
              </a:rPr>
              <a:t>                             </a:t>
            </a:r>
            <a:r>
              <a:rPr lang="en-US" altLang="zh-CN" sz="4400">
                <a:latin typeface="Times New Roman" panose="02020603050405020304" pitchFamily="18" charset="0"/>
              </a:rPr>
              <a:t>----</a:t>
            </a:r>
            <a:r>
              <a:rPr lang="zh-CN" altLang="en-US" sz="4400">
                <a:latin typeface="Times New Roman" panose="02020603050405020304" pitchFamily="18" charset="0"/>
              </a:rPr>
              <a:t>托尔斯泰</a:t>
            </a:r>
            <a:endParaRPr lang="zh-CN" altLang="en-US" sz="4400">
              <a:latin typeface="Times New Roman" panose="02020603050405020304" pitchFamily="18" charset="0"/>
            </a:endParaRP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a:stretch>
            <a:fillRect/>
          </a:stretch>
        </p:blipFill>
        <p:spPr>
          <a:xfrm>
            <a:off x="0" y="0"/>
            <a:ext cx="12192000" cy="6858000"/>
          </a:xfrm>
          <a:prstGeom prst="rect">
            <a:avLst/>
          </a:prstGeom>
        </p:spPr>
      </p:pic>
      <p:pic>
        <p:nvPicPr>
          <p:cNvPr id="22" name="图片 21"/>
          <p:cNvPicPr>
            <a:picLocks noChangeAspect="1"/>
          </p:cNvPicPr>
          <p:nvPr/>
        </p:nvPicPr>
        <p:blipFill>
          <a:blip r:embed="rId2">
            <a:clrChange>
              <a:clrFrom>
                <a:srgbClr val="CCE9F9"/>
              </a:clrFrom>
              <a:clrTo>
                <a:srgbClr val="CCE9F9">
                  <a:alpha val="0"/>
                </a:srgbClr>
              </a:clrTo>
            </a:clrChange>
          </a:blip>
          <a:stretch>
            <a:fillRect/>
          </a:stretch>
        </p:blipFill>
        <p:spPr>
          <a:xfrm>
            <a:off x="1" y="2632075"/>
            <a:ext cx="12191999" cy="4856584"/>
          </a:xfrm>
          <a:prstGeom prst="rect">
            <a:avLst/>
          </a:prstGeom>
        </p:spPr>
      </p:pic>
      <p:sp>
        <p:nvSpPr>
          <p:cNvPr id="2" name="矩形 1"/>
          <p:cNvSpPr/>
          <p:nvPr/>
        </p:nvSpPr>
        <p:spPr>
          <a:xfrm>
            <a:off x="-213646" y="673642"/>
            <a:ext cx="12204700" cy="5180330"/>
          </a:xfrm>
          <a:prstGeom prst="rect">
            <a:avLst/>
          </a:prstGeom>
          <a:solidFill>
            <a:srgbClr val="FFFFFF">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4" name="图片 3"/>
          <p:cNvPicPr>
            <a:picLocks noChangeAspect="1"/>
          </p:cNvPicPr>
          <p:nvPr/>
        </p:nvPicPr>
        <p:blipFill>
          <a:blip r:embed="rId3"/>
          <a:stretch>
            <a:fillRect/>
          </a:stretch>
        </p:blipFill>
        <p:spPr>
          <a:xfrm rot="21153770">
            <a:off x="-100965" y="-192405"/>
            <a:ext cx="2385695" cy="1896110"/>
          </a:xfrm>
          <a:prstGeom prst="rect">
            <a:avLst/>
          </a:prstGeom>
        </p:spPr>
      </p:pic>
      <p:pic>
        <p:nvPicPr>
          <p:cNvPr id="8" name="图片 7"/>
          <p:cNvPicPr>
            <a:picLocks noChangeAspect="1"/>
          </p:cNvPicPr>
          <p:nvPr/>
        </p:nvPicPr>
        <p:blipFill>
          <a:blip r:embed="rId4"/>
          <a:stretch>
            <a:fillRect/>
          </a:stretch>
        </p:blipFill>
        <p:spPr>
          <a:xfrm>
            <a:off x="7435186" y="425200"/>
            <a:ext cx="2760374" cy="2820378"/>
          </a:xfrm>
          <a:prstGeom prst="rect">
            <a:avLst/>
          </a:prstGeom>
        </p:spPr>
      </p:pic>
      <p:pic>
        <p:nvPicPr>
          <p:cNvPr id="6" name="图片 5"/>
          <p:cNvPicPr>
            <a:picLocks noChangeAspect="1"/>
          </p:cNvPicPr>
          <p:nvPr/>
        </p:nvPicPr>
        <p:blipFill>
          <a:blip r:embed="rId5"/>
          <a:stretch>
            <a:fillRect/>
          </a:stretch>
        </p:blipFill>
        <p:spPr>
          <a:xfrm>
            <a:off x="10963275" y="278765"/>
            <a:ext cx="1035050" cy="1270000"/>
          </a:xfrm>
          <a:prstGeom prst="rect">
            <a:avLst/>
          </a:prstGeom>
        </p:spPr>
      </p:pic>
      <p:sp>
        <p:nvSpPr>
          <p:cNvPr id="19" name="文本框 18"/>
          <p:cNvSpPr txBox="1"/>
          <p:nvPr/>
        </p:nvSpPr>
        <p:spPr>
          <a:xfrm>
            <a:off x="1288725" y="2763292"/>
            <a:ext cx="9879628" cy="2585323"/>
          </a:xfrm>
          <a:prstGeom prst="rect">
            <a:avLst/>
          </a:prstGeom>
          <a:noFill/>
        </p:spPr>
        <p:txBody>
          <a:bodyPr wrap="none" rtlCol="0">
            <a:spAutoFit/>
          </a:bodyPr>
          <a:lstStyle/>
          <a:p>
            <a:pPr algn="ctr"/>
            <a:r>
              <a:rPr lang="zh-CN" altLang="zh-CN" sz="5400">
                <a:solidFill>
                  <a:srgbClr val="2A8BBD"/>
                </a:solidFill>
                <a:cs typeface="+mn-ea"/>
              </a:rPr>
              <a:t>同学们，你们有美好的理想吗？</a:t>
            </a:r>
            <a:endParaRPr lang="en-US" altLang="zh-CN" sz="5400">
              <a:solidFill>
                <a:srgbClr val="2A8BBD"/>
              </a:solidFill>
              <a:cs typeface="+mn-ea"/>
            </a:endParaRPr>
          </a:p>
          <a:p>
            <a:pPr algn="ctr"/>
            <a:r>
              <a:rPr lang="zh-CN" altLang="en-US" sz="5400">
                <a:solidFill>
                  <a:srgbClr val="2A8BBD"/>
                </a:solidFill>
                <a:cs typeface="+mn-ea"/>
              </a:rPr>
              <a:t>谈一谈</a:t>
            </a:r>
            <a:r>
              <a:rPr lang="zh-CN" altLang="zh-CN" sz="5400">
                <a:solidFill>
                  <a:srgbClr val="2A8BBD"/>
                </a:solidFill>
                <a:cs typeface="+mn-ea"/>
              </a:rPr>
              <a:t> </a:t>
            </a:r>
            <a:endParaRPr lang="zh-CN" altLang="zh-CN" sz="5400">
              <a:solidFill>
                <a:srgbClr val="2A8BBD"/>
              </a:solidFill>
              <a:cs typeface="+mn-ea"/>
            </a:endParaRPr>
          </a:p>
          <a:p>
            <a:pPr algn="ctr"/>
            <a:endParaRPr lang="zh-CN" altLang="en-US" sz="5400">
              <a:solidFill>
                <a:srgbClr val="2A8BBD"/>
              </a:solidFill>
              <a:cs typeface="+mn-ea"/>
              <a:sym typeface="+mn-lt"/>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2"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31291" y="335882"/>
            <a:ext cx="11477297" cy="5896303"/>
          </a:xfrm>
          <a:prstGeom prst="rect">
            <a:avLst/>
          </a:prstGeom>
          <a:solidFill>
            <a:srgbClr val="FFFFFF">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9" name="图片 8"/>
          <p:cNvPicPr>
            <a:picLocks noChangeAspect="1"/>
          </p:cNvPicPr>
          <p:nvPr/>
        </p:nvPicPr>
        <p:blipFill>
          <a:blip r:embed="rId1"/>
          <a:stretch>
            <a:fillRect/>
          </a:stretch>
        </p:blipFill>
        <p:spPr>
          <a:xfrm>
            <a:off x="10216056" y="4703507"/>
            <a:ext cx="2464238" cy="2517805"/>
          </a:xfrm>
          <a:prstGeom prst="rect">
            <a:avLst/>
          </a:prstGeom>
        </p:spPr>
      </p:pic>
      <p:pic>
        <p:nvPicPr>
          <p:cNvPr id="10" name="图片 9"/>
          <p:cNvPicPr>
            <a:picLocks noChangeAspect="1"/>
          </p:cNvPicPr>
          <p:nvPr/>
        </p:nvPicPr>
        <p:blipFill>
          <a:blip r:embed="rId2"/>
          <a:stretch>
            <a:fillRect/>
          </a:stretch>
        </p:blipFill>
        <p:spPr>
          <a:xfrm rot="21153770">
            <a:off x="96014" y="-238545"/>
            <a:ext cx="2032830" cy="1615658"/>
          </a:xfrm>
          <a:prstGeom prst="rect">
            <a:avLst/>
          </a:prstGeom>
        </p:spPr>
      </p:pic>
      <p:sp>
        <p:nvSpPr>
          <p:cNvPr id="6" name="文本框 5"/>
          <p:cNvSpPr txBox="1"/>
          <p:nvPr/>
        </p:nvSpPr>
        <p:spPr>
          <a:xfrm>
            <a:off x="372884" y="1166842"/>
            <a:ext cx="6868160" cy="4524315"/>
          </a:xfrm>
          <a:prstGeom prst="rect">
            <a:avLst/>
          </a:prstGeom>
          <a:solidFill>
            <a:srgbClr val="F6CFE1"/>
          </a:solidFill>
          <a:ln>
            <a:solidFill>
              <a:srgbClr val="F67AE6"/>
            </a:solidFill>
          </a:ln>
        </p:spPr>
        <p:txBody>
          <a:bodyPr wrap="square" rtlCol="0">
            <a:spAutoFit/>
          </a:bodyPr>
          <a:lstStyle/>
          <a:p>
            <a:pPr algn="ctr"/>
            <a:r>
              <a:rPr lang="zh-CN" altLang="en-US" sz="3200">
                <a:solidFill>
                  <a:srgbClr val="FF0000"/>
                </a:solidFill>
              </a:rPr>
              <a:t>听故事</a:t>
            </a:r>
            <a:endParaRPr lang="en-US" altLang="zh-CN" sz="3200">
              <a:solidFill>
                <a:srgbClr val="FF0000"/>
              </a:solidFill>
            </a:endParaRPr>
          </a:p>
          <a:p>
            <a:r>
              <a:rPr lang="zh-CN" altLang="zh-CN" sz="3200"/>
              <a:t>三位砌砖工人在工作，有人问他们在做什么，他们的回答各不相同，一个说是“砌砖”，一个说是“赚工资”，而第三个却自豪地说：“我正在创造世界上最富有特色的房子。”正是这位工匠有了这一远大的理想，后来才成为有名的建筑大师，而另两位则一生默默无闻。 </a:t>
            </a:r>
            <a:endParaRPr lang="zh-CN" altLang="zh-CN" sz="3200"/>
          </a:p>
        </p:txBody>
      </p:sp>
      <p:sp>
        <p:nvSpPr>
          <p:cNvPr id="5" name="文本框 4"/>
          <p:cNvSpPr txBox="1"/>
          <p:nvPr/>
        </p:nvSpPr>
        <p:spPr>
          <a:xfrm flipH="1">
            <a:off x="8364528" y="3428999"/>
            <a:ext cx="2464238" cy="707886"/>
          </a:xfrm>
          <a:prstGeom prst="rect">
            <a:avLst/>
          </a:prstGeom>
          <a:noFill/>
        </p:spPr>
        <p:txBody>
          <a:bodyPr wrap="square" rtlCol="0">
            <a:spAutoFit/>
          </a:bodyPr>
          <a:lstStyle/>
          <a:p>
            <a:r>
              <a:rPr lang="zh-CN" altLang="en-US" sz="4000" b="1"/>
              <a:t>有何道理？</a:t>
            </a:r>
            <a:endParaRPr lang="zh-CN" altLang="en-US" sz="4000" b="1"/>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64745" y="715024"/>
            <a:ext cx="11477297" cy="5896303"/>
          </a:xfrm>
          <a:prstGeom prst="rect">
            <a:avLst/>
          </a:prstGeom>
          <a:solidFill>
            <a:srgbClr val="FFFFFF">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94" name="Text Box 2"/>
          <p:cNvSpPr txBox="1">
            <a:spLocks noChangeArrowheads="1"/>
          </p:cNvSpPr>
          <p:nvPr/>
        </p:nvSpPr>
        <p:spPr bwMode="auto">
          <a:xfrm>
            <a:off x="2589291" y="2727325"/>
            <a:ext cx="734536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4000">
                <a:latin typeface="Times New Roman" panose="02020603050405020304" pitchFamily="18" charset="0"/>
                <a:ea typeface="隶书" panose="02010509060101010101" pitchFamily="49" charset="-122"/>
              </a:rPr>
              <a:t>一个大家都熟悉的故事</a:t>
            </a:r>
            <a:r>
              <a:rPr kumimoji="1" lang="en-US" altLang="zh-CN" sz="4000">
                <a:latin typeface="Times New Roman" panose="02020603050405020304" pitchFamily="18" charset="0"/>
              </a:rPr>
              <a:t>…….</a:t>
            </a:r>
            <a:endParaRPr kumimoji="1" lang="zh-CN" altLang="en-US" sz="4000">
              <a:latin typeface="Times New Roman" panose="02020603050405020304" pitchFamily="18" charset="0"/>
            </a:endParaRP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914400" y="1353015"/>
            <a:ext cx="10158761"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kumimoji="1" lang="zh-CN" altLang="en-US" sz="3600">
                <a:latin typeface="Times New Roman" panose="02020603050405020304" pitchFamily="18" charset="0"/>
                <a:ea typeface="方正姚体" panose="02010601030101010101" pitchFamily="2" charset="-122"/>
              </a:rPr>
              <a:t>一个科学家做了这么一个试验：把一只跳蚤放到一个透明的杯子里，跳蚤马上就跳了出去，重复多次依然如此．接着科学家把跳蚤放进去时马上又放了个透明的盖子，跳蚤还是跳．可是这次它撞到了盖子，一次，两次，Ｎ次过后跳蚤还在跳</a:t>
            </a:r>
            <a:r>
              <a:rPr kumimoji="1" lang="en-US" altLang="zh-CN" sz="3600">
                <a:latin typeface="Times New Roman" panose="02020603050405020304" pitchFamily="18" charset="0"/>
                <a:ea typeface="方正姚体" panose="02010601030101010101" pitchFamily="2" charset="-122"/>
              </a:rPr>
              <a:t>……</a:t>
            </a:r>
            <a:r>
              <a:rPr kumimoji="1" lang="zh-CN" altLang="en-US" sz="3600">
                <a:latin typeface="Times New Roman" panose="02020603050405020304" pitchFamily="18" charset="0"/>
                <a:ea typeface="方正姚体" panose="02010601030101010101" pitchFamily="2" charset="-122"/>
              </a:rPr>
              <a:t>只是跳蚤为了不撞到盖子，调整了跳的高度，刚要碰到盖子就落下了。</a:t>
            </a:r>
            <a:endParaRPr kumimoji="1" lang="zh-CN" altLang="en-US" sz="3600">
              <a:latin typeface="Times New Roman" panose="02020603050405020304" pitchFamily="18" charset="0"/>
            </a:endParaRP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2"/>
          <p:cNvSpPr txBox="1">
            <a:spLocks noChangeArrowheads="1"/>
          </p:cNvSpPr>
          <p:nvPr/>
        </p:nvSpPr>
        <p:spPr bwMode="auto">
          <a:xfrm>
            <a:off x="2895600" y="1295401"/>
            <a:ext cx="6553200" cy="366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kumimoji="1" lang="zh-CN" altLang="en-US" sz="3600">
                <a:latin typeface="Times New Roman" panose="02020603050405020304" pitchFamily="18" charset="0"/>
                <a:ea typeface="方正姚体" panose="02010601030101010101" pitchFamily="2" charset="-122"/>
              </a:rPr>
              <a:t>它还在跳</a:t>
            </a:r>
            <a:r>
              <a:rPr kumimoji="1" lang="en-US" altLang="zh-CN" sz="3600">
                <a:latin typeface="Times New Roman" panose="02020603050405020304" pitchFamily="18" charset="0"/>
                <a:ea typeface="方正姚体" panose="02010601030101010101" pitchFamily="2" charset="-122"/>
              </a:rPr>
              <a:t>……</a:t>
            </a:r>
            <a:endParaRPr kumimoji="1" lang="en-US" altLang="zh-CN" sz="3600">
              <a:latin typeface="Times New Roman" panose="02020603050405020304" pitchFamily="18" charset="0"/>
              <a:ea typeface="方正姚体" panose="02010601030101010101" pitchFamily="2" charset="-122"/>
            </a:endParaRPr>
          </a:p>
          <a:p>
            <a:pPr>
              <a:spcBef>
                <a:spcPct val="50000"/>
              </a:spcBef>
            </a:pPr>
            <a:r>
              <a:rPr kumimoji="1" lang="zh-CN" altLang="en-US" sz="3600">
                <a:latin typeface="Times New Roman" panose="02020603050405020304" pitchFamily="18" charset="0"/>
                <a:ea typeface="方正姚体" panose="02010601030101010101" pitchFamily="2" charset="-122"/>
              </a:rPr>
              <a:t>又是Ｎ次过后科学家悄悄拿去了盖子，这只跳蚤并没发现已经没有盖子了它还是只跳到原来盖子的高度那里。尽管盖子没了，可它还是跳不出去</a:t>
            </a:r>
            <a:r>
              <a:rPr kumimoji="1" lang="en-US" altLang="zh-CN" sz="3600">
                <a:latin typeface="Times New Roman" panose="02020603050405020304" pitchFamily="18" charset="0"/>
                <a:ea typeface="方正姚体" panose="02010601030101010101" pitchFamily="2" charset="-122"/>
              </a:rPr>
              <a:t>……</a:t>
            </a:r>
            <a:r>
              <a:rPr kumimoji="1" lang="en-US" altLang="zh-CN" sz="3600">
                <a:latin typeface="Times New Roman" panose="02020603050405020304" pitchFamily="18" charset="0"/>
              </a:rPr>
              <a:t> </a:t>
            </a:r>
            <a:endParaRPr kumimoji="1" lang="en-US" altLang="zh-CN" sz="3600">
              <a:latin typeface="Times New Roman" panose="02020603050405020304" pitchFamily="18"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1193181" y="2146611"/>
            <a:ext cx="9134707"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spcBef>
                <a:spcPct val="50000"/>
              </a:spcBef>
            </a:pPr>
            <a:r>
              <a:rPr kumimoji="1" lang="zh-CN" altLang="en-US" sz="4000">
                <a:latin typeface="Times New Roman" panose="02020603050405020304" pitchFamily="18" charset="0"/>
                <a:ea typeface="方正姚体" panose="02010601030101010101" pitchFamily="2" charset="-122"/>
              </a:rPr>
              <a:t>这时科学家把杯子放到了烧杯上用大火一烤，加了热的原故跳蚤猛的一下就跳了出去。</a:t>
            </a:r>
            <a:endParaRPr kumimoji="1" lang="zh-CN" altLang="en-US" sz="4000">
              <a:latin typeface="Times New Roman" panose="02020603050405020304" pitchFamily="18" charset="0"/>
            </a:endParaRPr>
          </a:p>
          <a:p>
            <a:pPr>
              <a:spcBef>
                <a:spcPct val="50000"/>
              </a:spcBef>
            </a:pPr>
            <a:endParaRPr kumimoji="1" lang="en-US" altLang="zh-CN" sz="4000">
              <a:latin typeface="Times New Roman" panose="02020603050405020304" pitchFamily="18" charset="0"/>
            </a:endParaRPr>
          </a:p>
        </p:txBody>
      </p:sp>
    </p:spTree>
  </p:cSld>
  <p:clrMapOvr>
    <a:masterClrMapping/>
  </p:clrMapOvr>
  <p:transition/>
</p:sld>
</file>

<file path=ppt/tags/tag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1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1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3**"/>
  <p:tag name="KSO_WM_UNIT_LAYERLEVEL" val="1"/>
</p:tagLst>
</file>

<file path=ppt/tags/tag1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1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2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4**"/>
  <p:tag name="KSO_WM_UNIT_LAYERLEVEL" val="1"/>
</p:tagLst>
</file>

<file path=ppt/tags/tag2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2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3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5**"/>
  <p:tag name="KSO_WM_UNIT_LAYERLEVEL" val="1"/>
</p:tagLst>
</file>

<file path=ppt/tags/tag3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3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4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4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6**"/>
  <p:tag name="KSO_WM_UNIT_LAYERLEVEL" val="1"/>
</p:tagLst>
</file>

<file path=ppt/tags/tag4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4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4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7**"/>
  <p:tag name="KSO_WM_UNIT_LAYERLEVEL" val="1"/>
</p:tagLst>
</file>

<file path=ppt/tags/tag4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4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
  <p:tag name="KSO_WM_UNIT_LAYERLEVEL" val="1"/>
</p:tagLst>
</file>

<file path=ppt/tags/tag5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8**"/>
  <p:tag name="KSO_WM_UNIT_LAYERLEVEL" val="1"/>
</p:tagLst>
</file>

<file path=ppt/tags/tag5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5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5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54.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55.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9**"/>
  <p:tag name="KSO_WM_UNIT_LAYERLEVEL" val="1"/>
</p:tagLst>
</file>

<file path=ppt/tags/tag5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5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5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5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0**"/>
  <p:tag name="KSO_WM_UNIT_LAYERLEVEL" val="1"/>
</p:tagLst>
</file>

<file path=ppt/tags/tag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60.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61.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62.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63.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11**"/>
  <p:tag name="KSO_WM_UNIT_LAYERLEVEL" val="1"/>
</p:tagLst>
</file>

<file path=ppt/tags/tag64.xml><?xml version="1.0" encoding="utf-8"?>
<p:tagLst xmlns:p="http://schemas.openxmlformats.org/presentationml/2006/main">
  <p:tag name="KSO_WM_BEAUTIFY_FLAG" val="#wm#"/>
  <p:tag name="KSO_WM_TAG_VERSION" val="1.0"/>
  <p:tag name="KSO_WM_TEMPLATE_CATEGORY" val="custom"/>
  <p:tag name="KSO_WM_TEMPLATE_INDEX" val="20187308"/>
  <p:tag name="KSO_WM_UNIT_COMPATIBLE" val="0"/>
  <p:tag name="KSO_WM_UNIT_DIAGRAM_ISNUMVISUAL" val="0"/>
  <p:tag name="KSO_WM_UNIT_DIAGRAM_ISREFERUNIT" val="0"/>
  <p:tag name="KSO_WM_UNIT_HIGHLIGHT" val="0"/>
  <p:tag name="KSO_WM_UNIT_ID" val="_0**"/>
  <p:tag name="KSO_WM_UNIT_LAYERLEVEL" val="1"/>
</p:tagLst>
</file>

<file path=ppt/tags/tag65.xml><?xml version="1.0" encoding="utf-8"?>
<p:tagLst xmlns:p="http://schemas.openxmlformats.org/presentationml/2006/main">
  <p:tag name="KSO_WM_BEAUTIFY_FLAG" val="#wm#"/>
  <p:tag name="KSO_WM_TAG_VERSION" val="1.0"/>
  <p:tag name="KSO_WM_TEMPLATE_CATEGORY" val="custom"/>
  <p:tag name="KSO_WM_TEMPLATE_INDEX" val="20187308"/>
  <p:tag name="KSO_WM_UNIT_COMPATIBLE" val="0"/>
  <p:tag name="KSO_WM_UNIT_DIAGRAM_ISNUMVISUAL" val="0"/>
  <p:tag name="KSO_WM_UNIT_DIAGRAM_ISREFERUNIT" val="0"/>
  <p:tag name="KSO_WM_UNIT_HIGHLIGHT" val="0"/>
  <p:tag name="KSO_WM_UNIT_ID" val="_0**"/>
  <p:tag name="KSO_WM_UNIT_LAYERLEVEL" val="1"/>
</p:tagLst>
</file>

<file path=ppt/tags/tag66.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0**"/>
  <p:tag name="KSO_WM_UNIT_LAYERLEVEL" val="1"/>
</p:tagLst>
</file>

<file path=ppt/tags/tag69.xml><?xml version="1.0" encoding="utf-8"?>
<p:tagLst xmlns:p="http://schemas.openxmlformats.org/presentationml/2006/main">
  <p:tag name="KSO_WM_BEAUTIFY_FLAG" val="#wm#"/>
  <p:tag name="KSO_WM_TAG_VERSION" val="1.0"/>
  <p:tag name="KSO_WM_TEMPLATE_CATEGORY" val="custom"/>
  <p:tag name="KSO_WM_TEMPLATE_INDEX" val="20187308"/>
  <p:tag name="KSO_WM_TEMPLATE_SUBCATEGORY" val="0"/>
  <p:tag name="KSO_WM_TEMPLATE_THUMBS_INDEX" val="1、2、3、6、8、10、11、12、15"/>
</p:tagLst>
</file>

<file path=ppt/tags/tag7.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70.xml><?xml version="1.0" encoding="utf-8"?>
<p:tagLst xmlns:p="http://schemas.openxmlformats.org/presentationml/2006/main">
  <p:tag name="AS_OS" val="Unix 3.10 unknown"/>
  <p:tag name="AS_RELEASE_DATE" val="2020.11.30"/>
  <p:tag name="AS_TITLE" val="Aspose.Slides for Java"/>
  <p:tag name="AS_VERSION" val="20.11"/>
  <p:tag name="ISPRING_PRESENTATION_TITLE" val="无奋斗不青春"/>
</p:tagLst>
</file>

<file path=ppt/tags/tag8.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ags/tag9.xml><?xml version="1.0" encoding="utf-8"?>
<p:tagLst xmlns:p="http://schemas.openxmlformats.org/presentationml/2006/main">
  <p:tag name="KSO_WM_BEAUTIFY_FLAG" val="#wm#"/>
  <p:tag name="KSO_WM_TAG_VERSION" val="1.0"/>
  <p:tag name="KSO_WM_UNIT_COMPATIBLE" val="0"/>
  <p:tag name="KSO_WM_UNIT_DIAGRAM_ISNUMVISUAL" val="0"/>
  <p:tag name="KSO_WM_UNIT_DIAGRAM_ISREFERUNIT" val="0"/>
  <p:tag name="KSO_WM_UNIT_HIGHLIGHT" val="0"/>
  <p:tag name="KSO_WM_UNIT_ID" val="_2**"/>
  <p:tag name="KSO_WM_UNIT_LAYERLEVEL"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rxdpqqo1">
      <a:majorFont>
        <a:latin typeface="微软雅黑"/>
        <a:ea typeface="微软雅黑"/>
        <a:cs typeface="Arial"/>
      </a:majorFont>
      <a:minorFont>
        <a:latin typeface="微软雅黑"/>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1100</Words>
  <Application>WPS 演示</Application>
  <PresentationFormat/>
  <Paragraphs>62</Paragraphs>
  <Slides>19</Slides>
  <Notes>19</Notes>
  <HiddenSlides>0</HiddenSlides>
  <MMClips>1</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19</vt:i4>
      </vt:variant>
    </vt:vector>
  </HeadingPairs>
  <TitlesOfParts>
    <vt:vector size="35" baseType="lpstr">
      <vt:lpstr>Arial</vt:lpstr>
      <vt:lpstr>宋体</vt:lpstr>
      <vt:lpstr>Wingdings</vt:lpstr>
      <vt:lpstr>微软雅黑</vt:lpstr>
      <vt:lpstr>方正公文小标宋</vt:lpstr>
      <vt:lpstr>Times New Roman</vt:lpstr>
      <vt:lpstr>隶书</vt:lpstr>
      <vt:lpstr>方正姚体</vt:lpstr>
      <vt:lpstr>华文隶书</vt:lpstr>
      <vt:lpstr>华文新魏</vt:lpstr>
      <vt:lpstr>SpeedoSSi</vt:lpstr>
      <vt:lpstr>Segoe Print</vt:lpstr>
      <vt:lpstr>方正粗黑宋简体</vt:lpstr>
      <vt:lpstr>Arial Unicode MS</vt:lpstr>
      <vt:lpstr>第一PPT，www.1ppt.com</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学科网</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rbm.xkw.com</dc:creator>
  <cp:lastModifiedBy>陶燃</cp:lastModifiedBy>
  <cp:revision>2</cp:revision>
  <cp:lastPrinted>2023-02-01T23:47:00Z</cp:lastPrinted>
  <dcterms:created xsi:type="dcterms:W3CDTF">2023-02-01T23:47:00Z</dcterms:created>
  <dcterms:modified xsi:type="dcterms:W3CDTF">2025-03-01T01:56:32Z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lbum">
    <vt:lpwstr>rbm.xkw.com</vt:lpwstr>
  </property>
  <property fmtid="{D5CDD505-2E9C-101B-9397-08002B2CF9AE}" pid="3" name="author">
    <vt:lpwstr>rbm.xkw.com</vt:lpwstr>
  </property>
  <property fmtid="{D5CDD505-2E9C-101B-9397-08002B2CF9AE}" pid="4" name="company">
    <vt:lpwstr>学科网</vt:lpwstr>
  </property>
  <property fmtid="{D5CDD505-2E9C-101B-9397-08002B2CF9AE}" pid="5" name="copyright">
    <vt:lpwstr>学科网版权所有</vt:lpwstr>
  </property>
  <property fmtid="{D5CDD505-2E9C-101B-9397-08002B2CF9AE}" pid="6" name="ICV">
    <vt:lpwstr>C0038E07A439458D9D89157F84149D6C_11</vt:lpwstr>
  </property>
  <property fmtid="{D5CDD505-2E9C-101B-9397-08002B2CF9AE}" pid="7" name="KSOProductBuildVer">
    <vt:lpwstr>2052-12.1.0.20305</vt:lpwstr>
  </property>
</Properties>
</file>