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dp" ContentType="image/vnd.ms-photo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2"/>
  </p:handoutMasterIdLst>
  <p:sldIdLst>
    <p:sldId id="257" r:id="rId3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2" r:id="rId17"/>
    <p:sldId id="270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4" r:id="rId28"/>
    <p:sldId id="282" r:id="rId29"/>
    <p:sldId id="283" r:id="rId30"/>
    <p:sldId id="285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913B"/>
    <a:srgbClr val="3E7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51" autoAdjust="0"/>
    <p:restoredTop sz="94660"/>
  </p:normalViewPr>
  <p:slideViewPr>
    <p:cSldViewPr snapToGrid="0" showGuides="1">
      <p:cViewPr>
        <p:scale>
          <a:sx n="70" d="100"/>
          <a:sy n="70" d="100"/>
        </p:scale>
        <p:origin x="-1032" y="245"/>
      </p:cViewPr>
      <p:guideLst>
        <p:guide orient="horz" pos="2160"/>
        <p:guide pos="386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5" d="100"/>
          <a:sy n="55" d="100"/>
        </p:scale>
        <p:origin x="288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DE8750-CE10-4EA7-9647-8A9AB464D0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3DF376-E9C6-4488-882C-12D8E7EB8E7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3B034A-F852-45E0-A787-7481970140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4504B6-C58F-4020-B2FE-656334DE4F9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4504B6-C58F-4020-B2FE-656334DE4F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4504B6-C58F-4020-B2FE-656334DE4F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4504B6-C58F-4020-B2FE-656334DE4F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4504B6-C58F-4020-B2FE-656334DE4F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4504B6-C58F-4020-B2FE-656334DE4F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4504B6-C58F-4020-B2FE-656334DE4F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4504B6-C58F-4020-B2FE-656334DE4F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4504B6-C58F-4020-B2FE-656334DE4F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4504B6-C58F-4020-B2FE-656334DE4F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4504B6-C58F-4020-B2FE-656334DE4F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4504B6-C58F-4020-B2FE-656334DE4F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4504B6-C58F-4020-B2FE-656334DE4F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4504B6-C58F-4020-B2FE-656334DE4F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4504B6-C58F-4020-B2FE-656334DE4F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4504B6-C58F-4020-B2FE-656334DE4F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4504B6-C58F-4020-B2FE-656334DE4F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4504B6-C58F-4020-B2FE-656334DE4F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4504B6-C58F-4020-B2FE-656334DE4F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4504B6-C58F-4020-B2FE-656334DE4F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4504B6-C58F-4020-B2FE-656334DE4F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4504B6-C58F-4020-B2FE-656334DE4F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4504B6-C58F-4020-B2FE-656334DE4F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4504B6-C58F-4020-B2FE-656334DE4F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4504B6-C58F-4020-B2FE-656334DE4F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4504B6-C58F-4020-B2FE-656334DE4F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4504B6-C58F-4020-B2FE-656334DE4F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4504B6-C58F-4020-B2FE-656334DE4F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4504B6-C58F-4020-B2FE-656334DE4F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4" Type="http://schemas.microsoft.com/office/2007/relationships/hdphoto" Target="../media/image5.wdp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图片占位符 20"/>
          <p:cNvSpPr>
            <a:spLocks noGrp="1"/>
          </p:cNvSpPr>
          <p:nvPr>
            <p:ph type="pic" sz="quarter" idx="10"/>
          </p:nvPr>
        </p:nvSpPr>
        <p:spPr>
          <a:xfrm>
            <a:off x="1051105" y="2359201"/>
            <a:ext cx="5044895" cy="3117878"/>
          </a:xfrm>
          <a:custGeom>
            <a:avLst/>
            <a:gdLst>
              <a:gd name="connsiteX0" fmla="*/ 3257255 w 5044895"/>
              <a:gd name="connsiteY0" fmla="*/ 17 h 3117878"/>
              <a:gd name="connsiteX1" fmla="*/ 4719412 w 5044895"/>
              <a:gd name="connsiteY1" fmla="*/ 219214 h 3117878"/>
              <a:gd name="connsiteX2" fmla="*/ 4948395 w 5044895"/>
              <a:gd name="connsiteY2" fmla="*/ 1700270 h 3117878"/>
              <a:gd name="connsiteX3" fmla="*/ 4744854 w 5044895"/>
              <a:gd name="connsiteY3" fmla="*/ 2885115 h 3117878"/>
              <a:gd name="connsiteX4" fmla="*/ 3116525 w 5044895"/>
              <a:gd name="connsiteY4" fmla="*/ 3110235 h 3117878"/>
              <a:gd name="connsiteX5" fmla="*/ 381442 w 5044895"/>
              <a:gd name="connsiteY5" fmla="*/ 2932508 h 3117878"/>
              <a:gd name="connsiteX6" fmla="*/ 101573 w 5044895"/>
              <a:gd name="connsiteY6" fmla="*/ 1759512 h 3117878"/>
              <a:gd name="connsiteX7" fmla="*/ 177901 w 5044895"/>
              <a:gd name="connsiteY7" fmla="*/ 231061 h 3117878"/>
              <a:gd name="connsiteX8" fmla="*/ 2060656 w 5044895"/>
              <a:gd name="connsiteY8" fmla="*/ 41487 h 3117878"/>
              <a:gd name="connsiteX9" fmla="*/ 3257255 w 5044895"/>
              <a:gd name="connsiteY9" fmla="*/ 17 h 3117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044895" h="3117878">
                <a:moveTo>
                  <a:pt x="3257255" y="17"/>
                </a:moveTo>
                <a:cubicBezTo>
                  <a:pt x="3877684" y="1005"/>
                  <a:pt x="4542373" y="45436"/>
                  <a:pt x="4719412" y="219214"/>
                </a:cubicBezTo>
                <a:cubicBezTo>
                  <a:pt x="5073489" y="566768"/>
                  <a:pt x="4766056" y="1220408"/>
                  <a:pt x="4948395" y="1700270"/>
                </a:cubicBezTo>
                <a:cubicBezTo>
                  <a:pt x="5130734" y="2180132"/>
                  <a:pt x="5050166" y="2650121"/>
                  <a:pt x="4744854" y="2885115"/>
                </a:cubicBezTo>
                <a:cubicBezTo>
                  <a:pt x="4439542" y="3120110"/>
                  <a:pt x="3843761" y="3102336"/>
                  <a:pt x="3116525" y="3110235"/>
                </a:cubicBezTo>
                <a:cubicBezTo>
                  <a:pt x="2389290" y="3118135"/>
                  <a:pt x="883934" y="3157629"/>
                  <a:pt x="381442" y="2932508"/>
                </a:cubicBezTo>
                <a:cubicBezTo>
                  <a:pt x="-121051" y="2707388"/>
                  <a:pt x="135497" y="2209753"/>
                  <a:pt x="101573" y="1759512"/>
                </a:cubicBezTo>
                <a:cubicBezTo>
                  <a:pt x="67650" y="1309271"/>
                  <a:pt x="-148614" y="517399"/>
                  <a:pt x="177901" y="231061"/>
                </a:cubicBezTo>
                <a:cubicBezTo>
                  <a:pt x="504415" y="-55276"/>
                  <a:pt x="1339782" y="152072"/>
                  <a:pt x="2060656" y="41487"/>
                </a:cubicBezTo>
                <a:cubicBezTo>
                  <a:pt x="2060656" y="41487"/>
                  <a:pt x="2636826" y="-970"/>
                  <a:pt x="3257255" y="17"/>
                </a:cubicBezTo>
                <a:close/>
              </a:path>
            </a:pathLst>
          </a:custGeom>
          <a:ln w="28575">
            <a:solidFill>
              <a:srgbClr val="3E702E"/>
            </a:solidFill>
            <a:prstDash val="dash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noAutofit/>
          </a:bodyPr>
          <a:lstStyle/>
          <a:p>
            <a:endParaRPr lang="zh-CN" altLang="en-US" dirty="0"/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13" t="3206" r="23750" b="73040"/>
          <a:stretch>
            <a:fillRect/>
          </a:stretch>
        </p:blipFill>
        <p:spPr>
          <a:xfrm>
            <a:off x="9448800" y="8610600"/>
            <a:ext cx="6515100" cy="1447800"/>
          </a:xfrm>
          <a:custGeom>
            <a:avLst/>
            <a:gdLst>
              <a:gd name="connsiteX0" fmla="*/ 0 w 6515100"/>
              <a:gd name="connsiteY0" fmla="*/ 0 h 1447800"/>
              <a:gd name="connsiteX1" fmla="*/ 6515100 w 6515100"/>
              <a:gd name="connsiteY1" fmla="*/ 0 h 1447800"/>
              <a:gd name="connsiteX2" fmla="*/ 6515100 w 6515100"/>
              <a:gd name="connsiteY2" fmla="*/ 1447800 h 1447800"/>
              <a:gd name="connsiteX3" fmla="*/ 0 w 6515100"/>
              <a:gd name="connsiteY3" fmla="*/ 1447800 h 1447800"/>
              <a:gd name="connsiteX4" fmla="*/ 0 w 6515100"/>
              <a:gd name="connsiteY4" fmla="*/ 0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15100" h="1447800">
                <a:moveTo>
                  <a:pt x="0" y="0"/>
                </a:moveTo>
                <a:lnTo>
                  <a:pt x="6515100" y="0"/>
                </a:lnTo>
                <a:lnTo>
                  <a:pt x="6515100" y="1447800"/>
                </a:lnTo>
                <a:lnTo>
                  <a:pt x="0" y="1447800"/>
                </a:lnTo>
                <a:lnTo>
                  <a:pt x="0" y="0"/>
                </a:lnTo>
                <a:close/>
              </a:path>
            </a:pathLst>
          </a:custGeom>
        </p:spPr>
      </p:pic>
      <p:cxnSp>
        <p:nvCxnSpPr>
          <p:cNvPr id="16" name="直接连接符 15"/>
          <p:cNvCxnSpPr/>
          <p:nvPr userDrawn="1"/>
        </p:nvCxnSpPr>
        <p:spPr>
          <a:xfrm>
            <a:off x="2000250" y="1033638"/>
            <a:ext cx="8191500" cy="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49000">
                  <a:srgbClr val="4F913B"/>
                </a:gs>
                <a:gs pos="68000">
                  <a:srgbClr val="4F913B"/>
                </a:gs>
                <a:gs pos="100000">
                  <a:schemeClr val="bg1"/>
                </a:gs>
              </a:gsLst>
              <a:lin ang="72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838200" y="98425"/>
            <a:ext cx="10515600" cy="1325563"/>
          </a:xfrm>
        </p:spPr>
        <p:txBody>
          <a:bodyPr>
            <a:normAutofit/>
          </a:bodyPr>
          <a:lstStyle>
            <a:lvl1pPr algn="ctr">
              <a:defRPr sz="3200">
                <a:solidFill>
                  <a:srgbClr val="3E702E"/>
                </a:solidFill>
                <a:latin typeface="汉仪大宋简" panose="02010600000101010101" pitchFamily="2" charset="-122"/>
                <a:ea typeface="汉仪大宋简" panose="02010600000101010101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5" name="矩形: 圆角 24"/>
          <p:cNvSpPr/>
          <p:nvPr userDrawn="1"/>
        </p:nvSpPr>
        <p:spPr>
          <a:xfrm>
            <a:off x="7233360" y="2894740"/>
            <a:ext cx="3124200" cy="5334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40000"/>
                </a:schemeClr>
              </a:gs>
              <a:gs pos="17000">
                <a:srgbClr val="4F913B"/>
              </a:gs>
              <a:gs pos="82000">
                <a:srgbClr val="4F913B"/>
              </a:gs>
              <a:gs pos="100000">
                <a:schemeClr val="bg1">
                  <a:alpha val="22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 dirty="0"/>
          </a:p>
        </p:txBody>
      </p:sp>
      <p:sp>
        <p:nvSpPr>
          <p:cNvPr id="27" name="文本占位符 26"/>
          <p:cNvSpPr>
            <a:spLocks noGrp="1"/>
          </p:cNvSpPr>
          <p:nvPr>
            <p:ph type="body" sz="quarter" idx="11" hasCustomPrompt="1"/>
          </p:nvPr>
        </p:nvSpPr>
        <p:spPr>
          <a:xfrm>
            <a:off x="7639050" y="2946426"/>
            <a:ext cx="2552700" cy="533400"/>
          </a:xfrm>
        </p:spPr>
        <p:txBody>
          <a:bodyPr/>
          <a:lstStyle>
            <a:lvl1pPr marL="0" indent="0" algn="ctr" defTabSz="914400" rtl="0" eaLnBrk="1" latinLnBrk="0" hangingPunct="1">
              <a:buNone/>
              <a:defRPr lang="zh-CN" altLang="en-US" sz="2800" b="1" kern="1200" dirty="0" smtClean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zh-CN" altLang="en-US" dirty="0"/>
              <a:t>编辑母版文本</a:t>
            </a:r>
            <a:endParaRPr lang="zh-CN" altLang="en-US" dirty="0"/>
          </a:p>
        </p:txBody>
      </p:sp>
      <p:sp>
        <p:nvSpPr>
          <p:cNvPr id="29" name="文本占位符 28"/>
          <p:cNvSpPr>
            <a:spLocks noGrp="1"/>
          </p:cNvSpPr>
          <p:nvPr>
            <p:ph type="body" sz="quarter" idx="12" hasCustomPrompt="1"/>
          </p:nvPr>
        </p:nvSpPr>
        <p:spPr>
          <a:xfrm>
            <a:off x="6677025" y="3774514"/>
            <a:ext cx="4476750" cy="1282700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 lang="zh-CN" alt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zh-CN" alt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zh-CN" alt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zh-CN" alt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zh-CN" alt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zh-CN" altLang="en-US" dirty="0"/>
              <a:t>编辑母版文本样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0">
        <p14:reveal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5" grpId="0" animBg="1"/>
      <p:bldP spid="29" grpId="0" build="p">
        <p:tmplLst>
          <p:tmpl lvl="1">
            <p:tnLst>
              <p:par>
                <p:cTn presetID="41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50000">
                          <p:val>
                            <p:strVal val="#ppt_x+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10"/>
                          </p:val>
                        </p:tav>
                        <p:tav tm="50000">
                          <p:val>
                            <p:strVal val="#ppt_h+.01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/10"/>
                          </p:val>
                        </p:tav>
                        <p:tav tm="50000">
                          <p:val>
                            <p:strVal val="#ppt_w+.01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Effect transition="in" filter="fade">
                      <p:cBhvr>
                        <p:cTn dur="500" tmFilter="0,0; .5, 1; 1, 1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B60B2-7D35-4961-AD12-DC3AA0F1D2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5C766-6382-4698-8715-0EC66CFEA7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0">
        <p14:reveal/>
      </p:transition>
    </mc:Choice>
    <mc:Fallback>
      <p:transition spd="slow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B60B2-7D35-4961-AD12-DC3AA0F1D2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5C766-6382-4698-8715-0EC66CFEA7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0">
        <p14:reveal/>
      </p:transition>
    </mc:Choice>
    <mc:Fallback>
      <p:transition spd="slow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B60B2-7D35-4961-AD12-DC3AA0F1D2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5C766-6382-4698-8715-0EC66CFEA7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0">
        <p14:reveal/>
      </p:transition>
    </mc:Choice>
    <mc:Fallback>
      <p:transition spd="slow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B60B2-7D35-4961-AD12-DC3AA0F1D2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5C766-6382-4698-8715-0EC66CFEA7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0">
        <p14:reveal/>
      </p:transition>
    </mc:Choice>
    <mc:Fallback>
      <p:transition spd="slow" advTm="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>
          <a:xfrm rot="16200000">
            <a:off x="2666998" y="-2667000"/>
            <a:ext cx="6858000" cy="12192000"/>
          </a:xfrm>
          <a:custGeom>
            <a:avLst/>
            <a:gdLst>
              <a:gd name="connsiteX0" fmla="*/ 6635932 w 6858000"/>
              <a:gd name="connsiteY0" fmla="*/ 261260 h 12192000"/>
              <a:gd name="connsiteX1" fmla="*/ 723719 w 6858000"/>
              <a:gd name="connsiteY1" fmla="*/ 261260 h 12192000"/>
              <a:gd name="connsiteX2" fmla="*/ 723719 w 6858000"/>
              <a:gd name="connsiteY2" fmla="*/ 11926391 h 12192000"/>
              <a:gd name="connsiteX3" fmla="*/ 6635932 w 6858000"/>
              <a:gd name="connsiteY3" fmla="*/ 11926391 h 12192000"/>
              <a:gd name="connsiteX4" fmla="*/ 6858000 w 6858000"/>
              <a:gd name="connsiteY4" fmla="*/ 0 h 12192000"/>
              <a:gd name="connsiteX5" fmla="*/ 6858000 w 6858000"/>
              <a:gd name="connsiteY5" fmla="*/ 12192000 h 12192000"/>
              <a:gd name="connsiteX6" fmla="*/ 0 w 6858000"/>
              <a:gd name="connsiteY6" fmla="*/ 12192000 h 12192000"/>
              <a:gd name="connsiteX7" fmla="*/ 0 w 6858000"/>
              <a:gd name="connsiteY7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000" h="12192000">
                <a:moveTo>
                  <a:pt x="6635932" y="261260"/>
                </a:moveTo>
                <a:lnTo>
                  <a:pt x="723719" y="261260"/>
                </a:lnTo>
                <a:lnTo>
                  <a:pt x="723719" y="11926391"/>
                </a:lnTo>
                <a:lnTo>
                  <a:pt x="6635932" y="11926391"/>
                </a:lnTo>
                <a:close/>
                <a:moveTo>
                  <a:pt x="6858000" y="0"/>
                </a:moveTo>
                <a:lnTo>
                  <a:pt x="6858000" y="12192000"/>
                </a:lnTo>
                <a:lnTo>
                  <a:pt x="0" y="121920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439092" y="450033"/>
            <a:ext cx="10515600" cy="503555"/>
          </a:xfrm>
        </p:spPr>
        <p:txBody>
          <a:bodyPr>
            <a:noAutofit/>
          </a:bodyPr>
          <a:lstStyle>
            <a:lvl1pPr>
              <a:defRPr sz="4000">
                <a:latin typeface="字体管家方萌" panose="02020600040101010101" pitchFamily="18" charset="-122"/>
                <a:ea typeface="字体管家方萌" panose="02020600040101010101" pitchFamily="18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9359" b="71263" l="800" r="47600"/>
                    </a14:imgEffect>
                  </a14:imgLayer>
                </a14:imgProps>
              </a:ext>
            </a:extLst>
          </a:blip>
          <a:srcRect l="-793" t="32362" r="50503" b="28824"/>
          <a:stretch>
            <a:fillRect/>
          </a:stretch>
        </p:blipFill>
        <p:spPr>
          <a:xfrm rot="16785162">
            <a:off x="65431" y="-119909"/>
            <a:ext cx="1390882" cy="1610400"/>
          </a:xfrm>
          <a:prstGeom prst="rect">
            <a:avLst/>
          </a:prstGeom>
        </p:spPr>
      </p:pic>
    </p:spTree>
  </p:cSld>
  <p:clrMapOvr>
    <a:masterClrMapping/>
  </p:clrMapOvr>
  <p:transition spd="slow" advTm="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13" t="3206" r="23750" b="73040"/>
          <a:stretch>
            <a:fillRect/>
          </a:stretch>
        </p:blipFill>
        <p:spPr>
          <a:xfrm>
            <a:off x="9448800" y="8610600"/>
            <a:ext cx="6515100" cy="1447800"/>
          </a:xfrm>
          <a:custGeom>
            <a:avLst/>
            <a:gdLst>
              <a:gd name="connsiteX0" fmla="*/ 0 w 6515100"/>
              <a:gd name="connsiteY0" fmla="*/ 0 h 1447800"/>
              <a:gd name="connsiteX1" fmla="*/ 6515100 w 6515100"/>
              <a:gd name="connsiteY1" fmla="*/ 0 h 1447800"/>
              <a:gd name="connsiteX2" fmla="*/ 6515100 w 6515100"/>
              <a:gd name="connsiteY2" fmla="*/ 1447800 h 1447800"/>
              <a:gd name="connsiteX3" fmla="*/ 0 w 6515100"/>
              <a:gd name="connsiteY3" fmla="*/ 1447800 h 1447800"/>
              <a:gd name="connsiteX4" fmla="*/ 0 w 6515100"/>
              <a:gd name="connsiteY4" fmla="*/ 0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15100" h="1447800">
                <a:moveTo>
                  <a:pt x="0" y="0"/>
                </a:moveTo>
                <a:lnTo>
                  <a:pt x="6515100" y="0"/>
                </a:lnTo>
                <a:lnTo>
                  <a:pt x="6515100" y="1447800"/>
                </a:lnTo>
                <a:lnTo>
                  <a:pt x="0" y="1447800"/>
                </a:lnTo>
                <a:lnTo>
                  <a:pt x="0" y="0"/>
                </a:lnTo>
                <a:close/>
              </a:path>
            </a:pathLst>
          </a:custGeom>
        </p:spPr>
      </p:pic>
      <p:cxnSp>
        <p:nvCxnSpPr>
          <p:cNvPr id="16" name="直接连接符 15"/>
          <p:cNvCxnSpPr/>
          <p:nvPr userDrawn="1"/>
        </p:nvCxnSpPr>
        <p:spPr>
          <a:xfrm>
            <a:off x="2000250" y="1033638"/>
            <a:ext cx="8191500" cy="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49000">
                  <a:srgbClr val="4F913B"/>
                </a:gs>
                <a:gs pos="68000">
                  <a:srgbClr val="4F913B"/>
                </a:gs>
                <a:gs pos="100000">
                  <a:schemeClr val="bg1"/>
                </a:gs>
              </a:gsLst>
              <a:lin ang="72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838200" y="98425"/>
            <a:ext cx="10515600" cy="1325563"/>
          </a:xfrm>
        </p:spPr>
        <p:txBody>
          <a:bodyPr>
            <a:normAutofit/>
          </a:bodyPr>
          <a:lstStyle>
            <a:lvl1pPr algn="ctr">
              <a:defRPr sz="3200">
                <a:solidFill>
                  <a:srgbClr val="3E702E"/>
                </a:solidFill>
                <a:latin typeface="汉仪大宋简" panose="02010600000101010101" pitchFamily="2" charset="-122"/>
                <a:ea typeface="汉仪大宋简" panose="02010600000101010101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0">
        <p14:reveal/>
      </p:transition>
    </mc:Choice>
    <mc:Fallback>
      <p:transition spd="slow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13" t="3206" r="23750" b="73040"/>
          <a:stretch>
            <a:fillRect/>
          </a:stretch>
        </p:blipFill>
        <p:spPr>
          <a:xfrm>
            <a:off x="9448800" y="8610600"/>
            <a:ext cx="6515100" cy="1447800"/>
          </a:xfrm>
          <a:custGeom>
            <a:avLst/>
            <a:gdLst>
              <a:gd name="connsiteX0" fmla="*/ 0 w 6515100"/>
              <a:gd name="connsiteY0" fmla="*/ 0 h 1447800"/>
              <a:gd name="connsiteX1" fmla="*/ 6515100 w 6515100"/>
              <a:gd name="connsiteY1" fmla="*/ 0 h 1447800"/>
              <a:gd name="connsiteX2" fmla="*/ 6515100 w 6515100"/>
              <a:gd name="connsiteY2" fmla="*/ 1447800 h 1447800"/>
              <a:gd name="connsiteX3" fmla="*/ 0 w 6515100"/>
              <a:gd name="connsiteY3" fmla="*/ 1447800 h 1447800"/>
              <a:gd name="connsiteX4" fmla="*/ 0 w 6515100"/>
              <a:gd name="connsiteY4" fmla="*/ 0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15100" h="1447800">
                <a:moveTo>
                  <a:pt x="0" y="0"/>
                </a:moveTo>
                <a:lnTo>
                  <a:pt x="6515100" y="0"/>
                </a:lnTo>
                <a:lnTo>
                  <a:pt x="6515100" y="1447800"/>
                </a:lnTo>
                <a:lnTo>
                  <a:pt x="0" y="1447800"/>
                </a:lnTo>
                <a:lnTo>
                  <a:pt x="0" y="0"/>
                </a:lnTo>
                <a:close/>
              </a:path>
            </a:pathLst>
          </a:custGeom>
        </p:spPr>
      </p:pic>
      <p:cxnSp>
        <p:nvCxnSpPr>
          <p:cNvPr id="16" name="直接连接符 15"/>
          <p:cNvCxnSpPr/>
          <p:nvPr userDrawn="1"/>
        </p:nvCxnSpPr>
        <p:spPr>
          <a:xfrm>
            <a:off x="2000250" y="1033638"/>
            <a:ext cx="8191500" cy="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49000">
                  <a:srgbClr val="4F913B"/>
                </a:gs>
                <a:gs pos="68000">
                  <a:srgbClr val="4F913B"/>
                </a:gs>
                <a:gs pos="100000">
                  <a:schemeClr val="bg1"/>
                </a:gs>
              </a:gsLst>
              <a:lin ang="72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838200" y="98425"/>
            <a:ext cx="10515600" cy="1325563"/>
          </a:xfrm>
        </p:spPr>
        <p:txBody>
          <a:bodyPr>
            <a:normAutofit/>
          </a:bodyPr>
          <a:lstStyle>
            <a:lvl1pPr algn="ctr">
              <a:defRPr sz="3200">
                <a:solidFill>
                  <a:srgbClr val="3E702E"/>
                </a:solidFill>
                <a:latin typeface="汉仪大宋简" panose="02010600000101010101" pitchFamily="2" charset="-122"/>
                <a:ea typeface="汉仪大宋简" panose="02010600000101010101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0">
        <p14:reveal/>
      </p:transition>
    </mc:Choice>
    <mc:Fallback>
      <p:transition spd="slow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B60B2-7D35-4961-AD12-DC3AA0F1D2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5C766-6382-4698-8715-0EC66CFEA77D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0">
        <p14:reveal/>
      </p:transition>
    </mc:Choice>
    <mc:Fallback>
      <p:transition spd="slow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B60B2-7D35-4961-AD12-DC3AA0F1D2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5C766-6382-4698-8715-0EC66CFEA7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0">
        <p14:reveal/>
      </p:transition>
    </mc:Choice>
    <mc:Fallback>
      <p:transition spd="slow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B60B2-7D35-4961-AD12-DC3AA0F1D2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5C766-6382-4698-8715-0EC66CFEA7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0">
        <p14:reveal/>
      </p:transition>
    </mc:Choice>
    <mc:Fallback>
      <p:transition spd="slow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B60B2-7D35-4961-AD12-DC3AA0F1D2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5C766-6382-4698-8715-0EC66CFEA7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0">
        <p14:reveal/>
      </p:transition>
    </mc:Choice>
    <mc:Fallback>
      <p:transition spd="slow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B60B2-7D35-4961-AD12-DC3AA0F1D2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5C766-6382-4698-8715-0EC66CFEA7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0">
        <p14:reveal/>
      </p:transition>
    </mc:Choice>
    <mc:Fallback>
      <p:transition spd="slow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B60B2-7D35-4961-AD12-DC3AA0F1D2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5C766-6382-4698-8715-0EC66CFEA7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0">
        <p14:reveal/>
      </p:transition>
    </mc:Choice>
    <mc:Fallback>
      <p:transition spd="slow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1B60B2-7D35-4961-AD12-DC3AA0F1D2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65C766-6382-4698-8715-0EC66CFEA77D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mc:AlternateContent xmlns:mc="http://schemas.openxmlformats.org/markup-compatibility/2006">
    <mc:Choice xmlns:p14="http://schemas.microsoft.com/office/powerpoint/2010/main" Requires="p14">
      <p:transition spd="slow" p14:dur="3400" advTm="0">
        <p14:reveal/>
      </p:transition>
    </mc:Choice>
    <mc:Fallback>
      <p:transition spd="slow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themeOverride" Target="../theme/themeOverride1.xml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microsoft.com/office/2007/relationships/media" Target="../media/media1.mp3"/><Relationship Id="rId10" Type="http://schemas.openxmlformats.org/officeDocument/2006/relationships/notesSlide" Target="../notesSlides/notesSlide1.xml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jpe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4.xml"/><Relationship Id="rId4" Type="http://schemas.openxmlformats.org/officeDocument/2006/relationships/themeOverride" Target="../theme/themeOverride2.xml"/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3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3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1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jpe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8.x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jpe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405811" y="3563508"/>
            <a:ext cx="55791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4F913B"/>
                </a:solidFill>
                <a:latin typeface="汉仪大宋简" panose="02010600000101010101" pitchFamily="2" charset="-122"/>
                <a:ea typeface="汉仪大宋简" panose="02010600000101010101" pitchFamily="2" charset="-122"/>
              </a:rPr>
              <a:t>建造友善和谐校园</a:t>
            </a:r>
            <a:endParaRPr lang="zh-CN" altLang="en-US" sz="2800" dirty="0">
              <a:solidFill>
                <a:srgbClr val="4F913B"/>
              </a:solidFill>
              <a:latin typeface="汉仪大宋简" panose="02010600000101010101" pitchFamily="2" charset="-122"/>
              <a:ea typeface="汉仪大宋简" panose="02010600000101010101" pitchFamily="2" charset="-122"/>
            </a:endParaRPr>
          </a:p>
        </p:txBody>
      </p:sp>
      <p:sp>
        <p:nvSpPr>
          <p:cNvPr id="15" name="箭头: 右 14"/>
          <p:cNvSpPr/>
          <p:nvPr/>
        </p:nvSpPr>
        <p:spPr>
          <a:xfrm>
            <a:off x="9197009" y="3776870"/>
            <a:ext cx="1060174" cy="132521"/>
          </a:xfrm>
          <a:prstGeom prst="rightArrow">
            <a:avLst/>
          </a:prstGeom>
          <a:solidFill>
            <a:srgbClr val="4F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箭头: 右 15"/>
          <p:cNvSpPr/>
          <p:nvPr/>
        </p:nvSpPr>
        <p:spPr>
          <a:xfrm rot="10800000">
            <a:off x="2133603" y="3792657"/>
            <a:ext cx="1060174" cy="132521"/>
          </a:xfrm>
          <a:prstGeom prst="rightArrow">
            <a:avLst/>
          </a:prstGeom>
          <a:solidFill>
            <a:srgbClr val="4F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背景音乐-轻快儿童音乐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-368968" y="779532"/>
            <a:ext cx="609600" cy="609600"/>
          </a:xfrm>
          <a:prstGeom prst="rect">
            <a:avLst/>
          </a:prstGeom>
        </p:spPr>
      </p:pic>
      <p:pic>
        <p:nvPicPr>
          <p:cNvPr id="3" name="背景音乐-轻快儿童音乐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882886" y="-1586902"/>
            <a:ext cx="609600" cy="609600"/>
          </a:xfrm>
          <a:prstGeom prst="rect">
            <a:avLst/>
          </a:prstGeom>
        </p:spPr>
      </p:pic>
      <p:pic>
        <p:nvPicPr>
          <p:cNvPr id="17" name="Picture 2" descr="D:\PS素材\ps素材\2b5d4e17872a22813f4b5806c5947c94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283"/>
          <a:stretch>
            <a:fillRect/>
          </a:stretch>
        </p:blipFill>
        <p:spPr bwMode="auto">
          <a:xfrm>
            <a:off x="0" y="3607382"/>
            <a:ext cx="12192000" cy="3337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PS素材\ps素材\41db02e3719625b36fe1642d55b11d2a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"/>
            <a:ext cx="3091543" cy="3060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PS素材\ps素材\d691bad3241d0182298da296196eb3bb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764" y="4441372"/>
            <a:ext cx="2386013" cy="1957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PS素材\ps素材\太阳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1754" y="65958"/>
            <a:ext cx="1464513" cy="1464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2697324" y="2220432"/>
            <a:ext cx="6888480" cy="14452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8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杜绝校园欺凌</a:t>
            </a:r>
            <a:endParaRPr lang="zh-CN" altLang="en-US" sz="8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0">
        <p14:reveal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9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0" grpId="0"/>
      <p:bldP spid="15" grpId="0" animBg="1"/>
      <p:bldP spid="1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06" b="69834"/>
          <a:stretch>
            <a:fillRect/>
          </a:stretch>
        </p:blipFill>
        <p:spPr>
          <a:xfrm>
            <a:off x="9754755" y="0"/>
            <a:ext cx="2437245" cy="1905000"/>
          </a:xfrm>
          <a:prstGeom prst="rect">
            <a:avLst/>
          </a:prstGeom>
        </p:spPr>
      </p:pic>
      <p:pic>
        <p:nvPicPr>
          <p:cNvPr id="8" name="Picture 3" descr="D:\PS素材\ps素材\75c41dd11edfa8632b81b22b119e288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79571"/>
            <a:ext cx="12192000" cy="1578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安全小广播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086100" y="2769332"/>
            <a:ext cx="8058150" cy="13193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/>
              <a:t>受到暴力侵害的同学通常在身体上和心灵上受到双重创伤，并且容易给他们留下阴影长期难以平复。</a:t>
            </a:r>
            <a:endParaRPr lang="zh-CN" altLang="en-US" sz="2800" dirty="0"/>
          </a:p>
        </p:txBody>
      </p:sp>
      <p:sp>
        <p:nvSpPr>
          <p:cNvPr id="6" name="任意多边形: 形状 5"/>
          <p:cNvSpPr/>
          <p:nvPr/>
        </p:nvSpPr>
        <p:spPr>
          <a:xfrm>
            <a:off x="2538917" y="2537621"/>
            <a:ext cx="9035569" cy="1851074"/>
          </a:xfrm>
          <a:custGeom>
            <a:avLst/>
            <a:gdLst>
              <a:gd name="connsiteX0" fmla="*/ 326239 w 8947975"/>
              <a:gd name="connsiteY0" fmla="*/ 89164 h 1988432"/>
              <a:gd name="connsiteX1" fmla="*/ 59539 w 8947975"/>
              <a:gd name="connsiteY1" fmla="*/ 1022614 h 1988432"/>
              <a:gd name="connsiteX2" fmla="*/ 288139 w 8947975"/>
              <a:gd name="connsiteY2" fmla="*/ 1822714 h 1988432"/>
              <a:gd name="connsiteX3" fmla="*/ 2802739 w 8947975"/>
              <a:gd name="connsiteY3" fmla="*/ 1898914 h 1988432"/>
              <a:gd name="connsiteX4" fmla="*/ 3869539 w 8947975"/>
              <a:gd name="connsiteY4" fmla="*/ 1937014 h 1988432"/>
              <a:gd name="connsiteX5" fmla="*/ 6441289 w 8947975"/>
              <a:gd name="connsiteY5" fmla="*/ 1975114 h 1988432"/>
              <a:gd name="connsiteX6" fmla="*/ 8517739 w 8947975"/>
              <a:gd name="connsiteY6" fmla="*/ 1689364 h 1988432"/>
              <a:gd name="connsiteX7" fmla="*/ 8936839 w 8947975"/>
              <a:gd name="connsiteY7" fmla="*/ 774964 h 1988432"/>
              <a:gd name="connsiteX8" fmla="*/ 8289139 w 8947975"/>
              <a:gd name="connsiteY8" fmla="*/ 317764 h 1988432"/>
              <a:gd name="connsiteX9" fmla="*/ 5279239 w 8947975"/>
              <a:gd name="connsiteY9" fmla="*/ 355864 h 1988432"/>
              <a:gd name="connsiteX10" fmla="*/ 2878939 w 8947975"/>
              <a:gd name="connsiteY10" fmla="*/ 70114 h 1988432"/>
              <a:gd name="connsiteX11" fmla="*/ 326239 w 8947975"/>
              <a:gd name="connsiteY11" fmla="*/ 89164 h 1988432"/>
              <a:gd name="connsiteX0-1" fmla="*/ 650693 w 8967629"/>
              <a:gd name="connsiteY0-2" fmla="*/ 145791 h 1930759"/>
              <a:gd name="connsiteX1-3" fmla="*/ 79193 w 8967629"/>
              <a:gd name="connsiteY1-4" fmla="*/ 964941 h 1930759"/>
              <a:gd name="connsiteX2-5" fmla="*/ 307793 w 8967629"/>
              <a:gd name="connsiteY2-6" fmla="*/ 1765041 h 1930759"/>
              <a:gd name="connsiteX3-7" fmla="*/ 2822393 w 8967629"/>
              <a:gd name="connsiteY3-8" fmla="*/ 1841241 h 1930759"/>
              <a:gd name="connsiteX4-9" fmla="*/ 3889193 w 8967629"/>
              <a:gd name="connsiteY4-10" fmla="*/ 1879341 h 1930759"/>
              <a:gd name="connsiteX5-11" fmla="*/ 6460943 w 8967629"/>
              <a:gd name="connsiteY5-12" fmla="*/ 1917441 h 1930759"/>
              <a:gd name="connsiteX6-13" fmla="*/ 8537393 w 8967629"/>
              <a:gd name="connsiteY6-14" fmla="*/ 1631691 h 1930759"/>
              <a:gd name="connsiteX7-15" fmla="*/ 8956493 w 8967629"/>
              <a:gd name="connsiteY7-16" fmla="*/ 717291 h 1930759"/>
              <a:gd name="connsiteX8-17" fmla="*/ 8308793 w 8967629"/>
              <a:gd name="connsiteY8-18" fmla="*/ 260091 h 1930759"/>
              <a:gd name="connsiteX9-19" fmla="*/ 5298893 w 8967629"/>
              <a:gd name="connsiteY9-20" fmla="*/ 298191 h 1930759"/>
              <a:gd name="connsiteX10-21" fmla="*/ 2898593 w 8967629"/>
              <a:gd name="connsiteY10-22" fmla="*/ 12441 h 1930759"/>
              <a:gd name="connsiteX11-23" fmla="*/ 650693 w 8967629"/>
              <a:gd name="connsiteY11-24" fmla="*/ 145791 h 1930759"/>
              <a:gd name="connsiteX0-25" fmla="*/ 650693 w 8967629"/>
              <a:gd name="connsiteY0-26" fmla="*/ 134843 h 1919811"/>
              <a:gd name="connsiteX1-27" fmla="*/ 79193 w 8967629"/>
              <a:gd name="connsiteY1-28" fmla="*/ 953993 h 1919811"/>
              <a:gd name="connsiteX2-29" fmla="*/ 307793 w 8967629"/>
              <a:gd name="connsiteY2-30" fmla="*/ 1754093 h 1919811"/>
              <a:gd name="connsiteX3-31" fmla="*/ 2822393 w 8967629"/>
              <a:gd name="connsiteY3-32" fmla="*/ 1830293 h 1919811"/>
              <a:gd name="connsiteX4-33" fmla="*/ 3889193 w 8967629"/>
              <a:gd name="connsiteY4-34" fmla="*/ 1868393 h 1919811"/>
              <a:gd name="connsiteX5-35" fmla="*/ 6460943 w 8967629"/>
              <a:gd name="connsiteY5-36" fmla="*/ 1906493 h 1919811"/>
              <a:gd name="connsiteX6-37" fmla="*/ 8537393 w 8967629"/>
              <a:gd name="connsiteY6-38" fmla="*/ 1620743 h 1919811"/>
              <a:gd name="connsiteX7-39" fmla="*/ 8956493 w 8967629"/>
              <a:gd name="connsiteY7-40" fmla="*/ 706343 h 1919811"/>
              <a:gd name="connsiteX8-41" fmla="*/ 8308793 w 8967629"/>
              <a:gd name="connsiteY8-42" fmla="*/ 249143 h 1919811"/>
              <a:gd name="connsiteX9-43" fmla="*/ 5622743 w 8967629"/>
              <a:gd name="connsiteY9-44" fmla="*/ 134843 h 1919811"/>
              <a:gd name="connsiteX10-45" fmla="*/ 2898593 w 8967629"/>
              <a:gd name="connsiteY10-46" fmla="*/ 1493 h 1919811"/>
              <a:gd name="connsiteX11-47" fmla="*/ 650693 w 8967629"/>
              <a:gd name="connsiteY11-48" fmla="*/ 134843 h 1919811"/>
              <a:gd name="connsiteX0-49" fmla="*/ 650693 w 8967629"/>
              <a:gd name="connsiteY0-50" fmla="*/ 134843 h 1919811"/>
              <a:gd name="connsiteX1-51" fmla="*/ 79193 w 8967629"/>
              <a:gd name="connsiteY1-52" fmla="*/ 953993 h 1919811"/>
              <a:gd name="connsiteX2-53" fmla="*/ 307793 w 8967629"/>
              <a:gd name="connsiteY2-54" fmla="*/ 1754093 h 1919811"/>
              <a:gd name="connsiteX3-55" fmla="*/ 2822393 w 8967629"/>
              <a:gd name="connsiteY3-56" fmla="*/ 1830293 h 1919811"/>
              <a:gd name="connsiteX4-57" fmla="*/ 3889193 w 8967629"/>
              <a:gd name="connsiteY4-58" fmla="*/ 1868393 h 1919811"/>
              <a:gd name="connsiteX5-59" fmla="*/ 6460943 w 8967629"/>
              <a:gd name="connsiteY5-60" fmla="*/ 1906493 h 1919811"/>
              <a:gd name="connsiteX6-61" fmla="*/ 8537393 w 8967629"/>
              <a:gd name="connsiteY6-62" fmla="*/ 1620743 h 1919811"/>
              <a:gd name="connsiteX7-63" fmla="*/ 8956493 w 8967629"/>
              <a:gd name="connsiteY7-64" fmla="*/ 706343 h 1919811"/>
              <a:gd name="connsiteX8-65" fmla="*/ 8308793 w 8967629"/>
              <a:gd name="connsiteY8-66" fmla="*/ 249143 h 1919811"/>
              <a:gd name="connsiteX9-67" fmla="*/ 5622743 w 8967629"/>
              <a:gd name="connsiteY9-68" fmla="*/ 134843 h 1919811"/>
              <a:gd name="connsiteX10-69" fmla="*/ 2898593 w 8967629"/>
              <a:gd name="connsiteY10-70" fmla="*/ 1493 h 1919811"/>
              <a:gd name="connsiteX11-71" fmla="*/ 650693 w 8967629"/>
              <a:gd name="connsiteY11-72" fmla="*/ 134843 h 1919811"/>
              <a:gd name="connsiteX0-73" fmla="*/ 650693 w 8967629"/>
              <a:gd name="connsiteY0-74" fmla="*/ 134843 h 1919811"/>
              <a:gd name="connsiteX1-75" fmla="*/ 79193 w 8967629"/>
              <a:gd name="connsiteY1-76" fmla="*/ 953993 h 1919811"/>
              <a:gd name="connsiteX2-77" fmla="*/ 307793 w 8967629"/>
              <a:gd name="connsiteY2-78" fmla="*/ 1754093 h 1919811"/>
              <a:gd name="connsiteX3-79" fmla="*/ 2822393 w 8967629"/>
              <a:gd name="connsiteY3-80" fmla="*/ 1830293 h 1919811"/>
              <a:gd name="connsiteX4-81" fmla="*/ 3889193 w 8967629"/>
              <a:gd name="connsiteY4-82" fmla="*/ 1868393 h 1919811"/>
              <a:gd name="connsiteX5-83" fmla="*/ 6460943 w 8967629"/>
              <a:gd name="connsiteY5-84" fmla="*/ 1906493 h 1919811"/>
              <a:gd name="connsiteX6-85" fmla="*/ 8537393 w 8967629"/>
              <a:gd name="connsiteY6-86" fmla="*/ 1620743 h 1919811"/>
              <a:gd name="connsiteX7-87" fmla="*/ 8956493 w 8967629"/>
              <a:gd name="connsiteY7-88" fmla="*/ 706343 h 1919811"/>
              <a:gd name="connsiteX8-89" fmla="*/ 8308793 w 8967629"/>
              <a:gd name="connsiteY8-90" fmla="*/ 249143 h 1919811"/>
              <a:gd name="connsiteX9-91" fmla="*/ 5622743 w 8967629"/>
              <a:gd name="connsiteY9-92" fmla="*/ 134843 h 1919811"/>
              <a:gd name="connsiteX10-93" fmla="*/ 2898593 w 8967629"/>
              <a:gd name="connsiteY10-94" fmla="*/ 1493 h 1919811"/>
              <a:gd name="connsiteX11-95" fmla="*/ 650693 w 8967629"/>
              <a:gd name="connsiteY11-96" fmla="*/ 134843 h 1919811"/>
              <a:gd name="connsiteX0-97" fmla="*/ 650693 w 8967629"/>
              <a:gd name="connsiteY0-98" fmla="*/ 168172 h 1953140"/>
              <a:gd name="connsiteX1-99" fmla="*/ 79193 w 8967629"/>
              <a:gd name="connsiteY1-100" fmla="*/ 987322 h 1953140"/>
              <a:gd name="connsiteX2-101" fmla="*/ 307793 w 8967629"/>
              <a:gd name="connsiteY2-102" fmla="*/ 1787422 h 1953140"/>
              <a:gd name="connsiteX3-103" fmla="*/ 2822393 w 8967629"/>
              <a:gd name="connsiteY3-104" fmla="*/ 1863622 h 1953140"/>
              <a:gd name="connsiteX4-105" fmla="*/ 3889193 w 8967629"/>
              <a:gd name="connsiteY4-106" fmla="*/ 1901722 h 1953140"/>
              <a:gd name="connsiteX5-107" fmla="*/ 6460943 w 8967629"/>
              <a:gd name="connsiteY5-108" fmla="*/ 1939822 h 1953140"/>
              <a:gd name="connsiteX6-109" fmla="*/ 8537393 w 8967629"/>
              <a:gd name="connsiteY6-110" fmla="*/ 1654072 h 1953140"/>
              <a:gd name="connsiteX7-111" fmla="*/ 8956493 w 8967629"/>
              <a:gd name="connsiteY7-112" fmla="*/ 739672 h 1953140"/>
              <a:gd name="connsiteX8-113" fmla="*/ 8308793 w 8967629"/>
              <a:gd name="connsiteY8-114" fmla="*/ 282472 h 1953140"/>
              <a:gd name="connsiteX9-115" fmla="*/ 5622743 w 8967629"/>
              <a:gd name="connsiteY9-116" fmla="*/ 168172 h 1953140"/>
              <a:gd name="connsiteX10-117" fmla="*/ 2898593 w 8967629"/>
              <a:gd name="connsiteY10-118" fmla="*/ 34822 h 1953140"/>
              <a:gd name="connsiteX11-119" fmla="*/ 650693 w 8967629"/>
              <a:gd name="connsiteY11-120" fmla="*/ 168172 h 1953140"/>
              <a:gd name="connsiteX0-121" fmla="*/ 650693 w 8967629"/>
              <a:gd name="connsiteY0-122" fmla="*/ 101243 h 1886211"/>
              <a:gd name="connsiteX1-123" fmla="*/ 79193 w 8967629"/>
              <a:gd name="connsiteY1-124" fmla="*/ 920393 h 1886211"/>
              <a:gd name="connsiteX2-125" fmla="*/ 307793 w 8967629"/>
              <a:gd name="connsiteY2-126" fmla="*/ 1720493 h 1886211"/>
              <a:gd name="connsiteX3-127" fmla="*/ 2822393 w 8967629"/>
              <a:gd name="connsiteY3-128" fmla="*/ 1796693 h 1886211"/>
              <a:gd name="connsiteX4-129" fmla="*/ 3889193 w 8967629"/>
              <a:gd name="connsiteY4-130" fmla="*/ 1834793 h 1886211"/>
              <a:gd name="connsiteX5-131" fmla="*/ 6460943 w 8967629"/>
              <a:gd name="connsiteY5-132" fmla="*/ 1872893 h 1886211"/>
              <a:gd name="connsiteX6-133" fmla="*/ 8537393 w 8967629"/>
              <a:gd name="connsiteY6-134" fmla="*/ 1587143 h 1886211"/>
              <a:gd name="connsiteX7-135" fmla="*/ 8956493 w 8967629"/>
              <a:gd name="connsiteY7-136" fmla="*/ 672743 h 1886211"/>
              <a:gd name="connsiteX8-137" fmla="*/ 8308793 w 8967629"/>
              <a:gd name="connsiteY8-138" fmla="*/ 215543 h 1886211"/>
              <a:gd name="connsiteX9-139" fmla="*/ 5622743 w 8967629"/>
              <a:gd name="connsiteY9-140" fmla="*/ 101243 h 1886211"/>
              <a:gd name="connsiteX10-141" fmla="*/ 2860493 w 8967629"/>
              <a:gd name="connsiteY10-142" fmla="*/ 63143 h 1886211"/>
              <a:gd name="connsiteX11-143" fmla="*/ 650693 w 8967629"/>
              <a:gd name="connsiteY11-144" fmla="*/ 101243 h 1886211"/>
              <a:gd name="connsiteX0-145" fmla="*/ 650693 w 8967629"/>
              <a:gd name="connsiteY0-146" fmla="*/ 200038 h 1985006"/>
              <a:gd name="connsiteX1-147" fmla="*/ 79193 w 8967629"/>
              <a:gd name="connsiteY1-148" fmla="*/ 1019188 h 1985006"/>
              <a:gd name="connsiteX2-149" fmla="*/ 307793 w 8967629"/>
              <a:gd name="connsiteY2-150" fmla="*/ 1819288 h 1985006"/>
              <a:gd name="connsiteX3-151" fmla="*/ 2822393 w 8967629"/>
              <a:gd name="connsiteY3-152" fmla="*/ 1895488 h 1985006"/>
              <a:gd name="connsiteX4-153" fmla="*/ 3889193 w 8967629"/>
              <a:gd name="connsiteY4-154" fmla="*/ 1933588 h 1985006"/>
              <a:gd name="connsiteX5-155" fmla="*/ 6460943 w 8967629"/>
              <a:gd name="connsiteY5-156" fmla="*/ 1971688 h 1985006"/>
              <a:gd name="connsiteX6-157" fmla="*/ 8537393 w 8967629"/>
              <a:gd name="connsiteY6-158" fmla="*/ 1685938 h 1985006"/>
              <a:gd name="connsiteX7-159" fmla="*/ 8956493 w 8967629"/>
              <a:gd name="connsiteY7-160" fmla="*/ 771538 h 1985006"/>
              <a:gd name="connsiteX8-161" fmla="*/ 8308793 w 8967629"/>
              <a:gd name="connsiteY8-162" fmla="*/ 314338 h 1985006"/>
              <a:gd name="connsiteX9-163" fmla="*/ 5622743 w 8967629"/>
              <a:gd name="connsiteY9-164" fmla="*/ 200038 h 1985006"/>
              <a:gd name="connsiteX10-165" fmla="*/ 2879543 w 8967629"/>
              <a:gd name="connsiteY10-166" fmla="*/ 28588 h 1985006"/>
              <a:gd name="connsiteX11-167" fmla="*/ 650693 w 8967629"/>
              <a:gd name="connsiteY11-168" fmla="*/ 200038 h 1985006"/>
              <a:gd name="connsiteX0-169" fmla="*/ 650693 w 8967629"/>
              <a:gd name="connsiteY0-170" fmla="*/ 227800 h 2012768"/>
              <a:gd name="connsiteX1-171" fmla="*/ 79193 w 8967629"/>
              <a:gd name="connsiteY1-172" fmla="*/ 1046950 h 2012768"/>
              <a:gd name="connsiteX2-173" fmla="*/ 307793 w 8967629"/>
              <a:gd name="connsiteY2-174" fmla="*/ 1847050 h 2012768"/>
              <a:gd name="connsiteX3-175" fmla="*/ 2822393 w 8967629"/>
              <a:gd name="connsiteY3-176" fmla="*/ 1923250 h 2012768"/>
              <a:gd name="connsiteX4-177" fmla="*/ 3889193 w 8967629"/>
              <a:gd name="connsiteY4-178" fmla="*/ 1961350 h 2012768"/>
              <a:gd name="connsiteX5-179" fmla="*/ 6460943 w 8967629"/>
              <a:gd name="connsiteY5-180" fmla="*/ 1999450 h 2012768"/>
              <a:gd name="connsiteX6-181" fmla="*/ 8537393 w 8967629"/>
              <a:gd name="connsiteY6-182" fmla="*/ 1713700 h 2012768"/>
              <a:gd name="connsiteX7-183" fmla="*/ 8956493 w 8967629"/>
              <a:gd name="connsiteY7-184" fmla="*/ 799300 h 2012768"/>
              <a:gd name="connsiteX8-185" fmla="*/ 8308793 w 8967629"/>
              <a:gd name="connsiteY8-186" fmla="*/ 342100 h 2012768"/>
              <a:gd name="connsiteX9-187" fmla="*/ 5622743 w 8967629"/>
              <a:gd name="connsiteY9-188" fmla="*/ 227800 h 2012768"/>
              <a:gd name="connsiteX10-189" fmla="*/ 2879543 w 8967629"/>
              <a:gd name="connsiteY10-190" fmla="*/ 56350 h 2012768"/>
              <a:gd name="connsiteX11-191" fmla="*/ 650693 w 8967629"/>
              <a:gd name="connsiteY11-192" fmla="*/ 227800 h 2012768"/>
              <a:gd name="connsiteX0-193" fmla="*/ 650693 w 8967629"/>
              <a:gd name="connsiteY0-194" fmla="*/ 183438 h 1968406"/>
              <a:gd name="connsiteX1-195" fmla="*/ 79193 w 8967629"/>
              <a:gd name="connsiteY1-196" fmla="*/ 1002588 h 1968406"/>
              <a:gd name="connsiteX2-197" fmla="*/ 307793 w 8967629"/>
              <a:gd name="connsiteY2-198" fmla="*/ 1802688 h 1968406"/>
              <a:gd name="connsiteX3-199" fmla="*/ 2822393 w 8967629"/>
              <a:gd name="connsiteY3-200" fmla="*/ 1878888 h 1968406"/>
              <a:gd name="connsiteX4-201" fmla="*/ 3889193 w 8967629"/>
              <a:gd name="connsiteY4-202" fmla="*/ 1916988 h 1968406"/>
              <a:gd name="connsiteX5-203" fmla="*/ 6460943 w 8967629"/>
              <a:gd name="connsiteY5-204" fmla="*/ 1955088 h 1968406"/>
              <a:gd name="connsiteX6-205" fmla="*/ 8537393 w 8967629"/>
              <a:gd name="connsiteY6-206" fmla="*/ 1669338 h 1968406"/>
              <a:gd name="connsiteX7-207" fmla="*/ 8956493 w 8967629"/>
              <a:gd name="connsiteY7-208" fmla="*/ 754938 h 1968406"/>
              <a:gd name="connsiteX8-209" fmla="*/ 8308793 w 8967629"/>
              <a:gd name="connsiteY8-210" fmla="*/ 297738 h 1968406"/>
              <a:gd name="connsiteX9-211" fmla="*/ 5622743 w 8967629"/>
              <a:gd name="connsiteY9-212" fmla="*/ 183438 h 1968406"/>
              <a:gd name="connsiteX10-213" fmla="*/ 2879543 w 8967629"/>
              <a:gd name="connsiteY10-214" fmla="*/ 11988 h 1968406"/>
              <a:gd name="connsiteX11-215" fmla="*/ 650693 w 8967629"/>
              <a:gd name="connsiteY11-216" fmla="*/ 183438 h 1968406"/>
              <a:gd name="connsiteX0-217" fmla="*/ 650693 w 8967629"/>
              <a:gd name="connsiteY0-218" fmla="*/ 183438 h 1968406"/>
              <a:gd name="connsiteX1-219" fmla="*/ 79193 w 8967629"/>
              <a:gd name="connsiteY1-220" fmla="*/ 1002588 h 1968406"/>
              <a:gd name="connsiteX2-221" fmla="*/ 307793 w 8967629"/>
              <a:gd name="connsiteY2-222" fmla="*/ 1802688 h 1968406"/>
              <a:gd name="connsiteX3-223" fmla="*/ 2822393 w 8967629"/>
              <a:gd name="connsiteY3-224" fmla="*/ 1878888 h 1968406"/>
              <a:gd name="connsiteX4-225" fmla="*/ 3889193 w 8967629"/>
              <a:gd name="connsiteY4-226" fmla="*/ 1916988 h 1968406"/>
              <a:gd name="connsiteX5-227" fmla="*/ 6460943 w 8967629"/>
              <a:gd name="connsiteY5-228" fmla="*/ 1955088 h 1968406"/>
              <a:gd name="connsiteX6-229" fmla="*/ 8537393 w 8967629"/>
              <a:gd name="connsiteY6-230" fmla="*/ 1669338 h 1968406"/>
              <a:gd name="connsiteX7-231" fmla="*/ 8956493 w 8967629"/>
              <a:gd name="connsiteY7-232" fmla="*/ 754938 h 1968406"/>
              <a:gd name="connsiteX8-233" fmla="*/ 8308793 w 8967629"/>
              <a:gd name="connsiteY8-234" fmla="*/ 297738 h 1968406"/>
              <a:gd name="connsiteX9-235" fmla="*/ 5622743 w 8967629"/>
              <a:gd name="connsiteY9-236" fmla="*/ 183438 h 1968406"/>
              <a:gd name="connsiteX10-237" fmla="*/ 2879543 w 8967629"/>
              <a:gd name="connsiteY10-238" fmla="*/ 11988 h 1968406"/>
              <a:gd name="connsiteX11-239" fmla="*/ 650693 w 8967629"/>
              <a:gd name="connsiteY11-240" fmla="*/ 183438 h 1968406"/>
              <a:gd name="connsiteX0-241" fmla="*/ 650693 w 8967629"/>
              <a:gd name="connsiteY0-242" fmla="*/ 183438 h 1968406"/>
              <a:gd name="connsiteX1-243" fmla="*/ 79193 w 8967629"/>
              <a:gd name="connsiteY1-244" fmla="*/ 1002588 h 1968406"/>
              <a:gd name="connsiteX2-245" fmla="*/ 307793 w 8967629"/>
              <a:gd name="connsiteY2-246" fmla="*/ 1802688 h 1968406"/>
              <a:gd name="connsiteX3-247" fmla="*/ 2822393 w 8967629"/>
              <a:gd name="connsiteY3-248" fmla="*/ 1878888 h 1968406"/>
              <a:gd name="connsiteX4-249" fmla="*/ 3889193 w 8967629"/>
              <a:gd name="connsiteY4-250" fmla="*/ 1916988 h 1968406"/>
              <a:gd name="connsiteX5-251" fmla="*/ 6460943 w 8967629"/>
              <a:gd name="connsiteY5-252" fmla="*/ 1955088 h 1968406"/>
              <a:gd name="connsiteX6-253" fmla="*/ 8537393 w 8967629"/>
              <a:gd name="connsiteY6-254" fmla="*/ 1669338 h 1968406"/>
              <a:gd name="connsiteX7-255" fmla="*/ 8956493 w 8967629"/>
              <a:gd name="connsiteY7-256" fmla="*/ 754938 h 1968406"/>
              <a:gd name="connsiteX8-257" fmla="*/ 8308793 w 8967629"/>
              <a:gd name="connsiteY8-258" fmla="*/ 297738 h 1968406"/>
              <a:gd name="connsiteX9-259" fmla="*/ 5622743 w 8967629"/>
              <a:gd name="connsiteY9-260" fmla="*/ 183438 h 1968406"/>
              <a:gd name="connsiteX10-261" fmla="*/ 2879543 w 8967629"/>
              <a:gd name="connsiteY10-262" fmla="*/ 11988 h 1968406"/>
              <a:gd name="connsiteX11-263" fmla="*/ 650693 w 8967629"/>
              <a:gd name="connsiteY11-264" fmla="*/ 183438 h 1968406"/>
              <a:gd name="connsiteX0-265" fmla="*/ 650693 w 8967629"/>
              <a:gd name="connsiteY0-266" fmla="*/ 183438 h 1968406"/>
              <a:gd name="connsiteX1-267" fmla="*/ 79193 w 8967629"/>
              <a:gd name="connsiteY1-268" fmla="*/ 1059738 h 1968406"/>
              <a:gd name="connsiteX2-269" fmla="*/ 307793 w 8967629"/>
              <a:gd name="connsiteY2-270" fmla="*/ 1802688 h 1968406"/>
              <a:gd name="connsiteX3-271" fmla="*/ 2822393 w 8967629"/>
              <a:gd name="connsiteY3-272" fmla="*/ 1878888 h 1968406"/>
              <a:gd name="connsiteX4-273" fmla="*/ 3889193 w 8967629"/>
              <a:gd name="connsiteY4-274" fmla="*/ 1916988 h 1968406"/>
              <a:gd name="connsiteX5-275" fmla="*/ 6460943 w 8967629"/>
              <a:gd name="connsiteY5-276" fmla="*/ 1955088 h 1968406"/>
              <a:gd name="connsiteX6-277" fmla="*/ 8537393 w 8967629"/>
              <a:gd name="connsiteY6-278" fmla="*/ 1669338 h 1968406"/>
              <a:gd name="connsiteX7-279" fmla="*/ 8956493 w 8967629"/>
              <a:gd name="connsiteY7-280" fmla="*/ 754938 h 1968406"/>
              <a:gd name="connsiteX8-281" fmla="*/ 8308793 w 8967629"/>
              <a:gd name="connsiteY8-282" fmla="*/ 297738 h 1968406"/>
              <a:gd name="connsiteX9-283" fmla="*/ 5622743 w 8967629"/>
              <a:gd name="connsiteY9-284" fmla="*/ 183438 h 1968406"/>
              <a:gd name="connsiteX10-285" fmla="*/ 2879543 w 8967629"/>
              <a:gd name="connsiteY10-286" fmla="*/ 11988 h 1968406"/>
              <a:gd name="connsiteX11-287" fmla="*/ 650693 w 8967629"/>
              <a:gd name="connsiteY11-288" fmla="*/ 183438 h 1968406"/>
              <a:gd name="connsiteX0-289" fmla="*/ 650693 w 8967629"/>
              <a:gd name="connsiteY0-290" fmla="*/ 183438 h 1958881"/>
              <a:gd name="connsiteX1-291" fmla="*/ 79193 w 8967629"/>
              <a:gd name="connsiteY1-292" fmla="*/ 1059738 h 1958881"/>
              <a:gd name="connsiteX2-293" fmla="*/ 307793 w 8967629"/>
              <a:gd name="connsiteY2-294" fmla="*/ 1802688 h 1958881"/>
              <a:gd name="connsiteX3-295" fmla="*/ 2822393 w 8967629"/>
              <a:gd name="connsiteY3-296" fmla="*/ 1878888 h 1958881"/>
              <a:gd name="connsiteX4-297" fmla="*/ 3889193 w 8967629"/>
              <a:gd name="connsiteY4-298" fmla="*/ 1916988 h 1958881"/>
              <a:gd name="connsiteX5-299" fmla="*/ 6460943 w 8967629"/>
              <a:gd name="connsiteY5-300" fmla="*/ 1955088 h 1958881"/>
              <a:gd name="connsiteX6-301" fmla="*/ 8537393 w 8967629"/>
              <a:gd name="connsiteY6-302" fmla="*/ 1669338 h 1958881"/>
              <a:gd name="connsiteX7-303" fmla="*/ 8956493 w 8967629"/>
              <a:gd name="connsiteY7-304" fmla="*/ 754938 h 1958881"/>
              <a:gd name="connsiteX8-305" fmla="*/ 8308793 w 8967629"/>
              <a:gd name="connsiteY8-306" fmla="*/ 297738 h 1958881"/>
              <a:gd name="connsiteX9-307" fmla="*/ 5622743 w 8967629"/>
              <a:gd name="connsiteY9-308" fmla="*/ 183438 h 1958881"/>
              <a:gd name="connsiteX10-309" fmla="*/ 2879543 w 8967629"/>
              <a:gd name="connsiteY10-310" fmla="*/ 11988 h 1958881"/>
              <a:gd name="connsiteX11-311" fmla="*/ 650693 w 8967629"/>
              <a:gd name="connsiteY11-312" fmla="*/ 183438 h 1958881"/>
              <a:gd name="connsiteX0-313" fmla="*/ 650693 w 8967629"/>
              <a:gd name="connsiteY0-314" fmla="*/ 183438 h 1974386"/>
              <a:gd name="connsiteX1-315" fmla="*/ 79193 w 8967629"/>
              <a:gd name="connsiteY1-316" fmla="*/ 1059738 h 1974386"/>
              <a:gd name="connsiteX2-317" fmla="*/ 307793 w 8967629"/>
              <a:gd name="connsiteY2-318" fmla="*/ 1802688 h 1974386"/>
              <a:gd name="connsiteX3-319" fmla="*/ 2822393 w 8967629"/>
              <a:gd name="connsiteY3-320" fmla="*/ 1878888 h 1974386"/>
              <a:gd name="connsiteX4-321" fmla="*/ 3889193 w 8967629"/>
              <a:gd name="connsiteY4-322" fmla="*/ 1916988 h 1974386"/>
              <a:gd name="connsiteX5-323" fmla="*/ 6460943 w 8967629"/>
              <a:gd name="connsiteY5-324" fmla="*/ 1955088 h 1974386"/>
              <a:gd name="connsiteX6-325" fmla="*/ 8537393 w 8967629"/>
              <a:gd name="connsiteY6-326" fmla="*/ 1669338 h 1974386"/>
              <a:gd name="connsiteX7-327" fmla="*/ 8956493 w 8967629"/>
              <a:gd name="connsiteY7-328" fmla="*/ 754938 h 1974386"/>
              <a:gd name="connsiteX8-329" fmla="*/ 8308793 w 8967629"/>
              <a:gd name="connsiteY8-330" fmla="*/ 297738 h 1974386"/>
              <a:gd name="connsiteX9-331" fmla="*/ 5622743 w 8967629"/>
              <a:gd name="connsiteY9-332" fmla="*/ 183438 h 1974386"/>
              <a:gd name="connsiteX10-333" fmla="*/ 2879543 w 8967629"/>
              <a:gd name="connsiteY10-334" fmla="*/ 11988 h 1974386"/>
              <a:gd name="connsiteX11-335" fmla="*/ 650693 w 8967629"/>
              <a:gd name="connsiteY11-336" fmla="*/ 183438 h 1974386"/>
              <a:gd name="connsiteX0-337" fmla="*/ 718633 w 9035569"/>
              <a:gd name="connsiteY0-338" fmla="*/ 183438 h 1970142"/>
              <a:gd name="connsiteX1-339" fmla="*/ 147133 w 9035569"/>
              <a:gd name="connsiteY1-340" fmla="*/ 1059738 h 1970142"/>
              <a:gd name="connsiteX2-341" fmla="*/ 375733 w 9035569"/>
              <a:gd name="connsiteY2-342" fmla="*/ 1802688 h 1970142"/>
              <a:gd name="connsiteX3-343" fmla="*/ 3957133 w 9035569"/>
              <a:gd name="connsiteY3-344" fmla="*/ 1916988 h 1970142"/>
              <a:gd name="connsiteX4-345" fmla="*/ 6528883 w 9035569"/>
              <a:gd name="connsiteY4-346" fmla="*/ 1955088 h 1970142"/>
              <a:gd name="connsiteX5-347" fmla="*/ 8605333 w 9035569"/>
              <a:gd name="connsiteY5-348" fmla="*/ 1669338 h 1970142"/>
              <a:gd name="connsiteX6-349" fmla="*/ 9024433 w 9035569"/>
              <a:gd name="connsiteY6-350" fmla="*/ 754938 h 1970142"/>
              <a:gd name="connsiteX7-351" fmla="*/ 8376733 w 9035569"/>
              <a:gd name="connsiteY7-352" fmla="*/ 297738 h 1970142"/>
              <a:gd name="connsiteX8-353" fmla="*/ 5690683 w 9035569"/>
              <a:gd name="connsiteY8-354" fmla="*/ 183438 h 1970142"/>
              <a:gd name="connsiteX9-355" fmla="*/ 2947483 w 9035569"/>
              <a:gd name="connsiteY9-356" fmla="*/ 11988 h 1970142"/>
              <a:gd name="connsiteX10-357" fmla="*/ 718633 w 9035569"/>
              <a:gd name="connsiteY10-358" fmla="*/ 183438 h 1970142"/>
              <a:gd name="connsiteX0-359" fmla="*/ 718633 w 9035569"/>
              <a:gd name="connsiteY0-360" fmla="*/ 183438 h 1962283"/>
              <a:gd name="connsiteX1-361" fmla="*/ 147133 w 9035569"/>
              <a:gd name="connsiteY1-362" fmla="*/ 1059738 h 1962283"/>
              <a:gd name="connsiteX2-363" fmla="*/ 375733 w 9035569"/>
              <a:gd name="connsiteY2-364" fmla="*/ 1802688 h 1962283"/>
              <a:gd name="connsiteX3-365" fmla="*/ 3957133 w 9035569"/>
              <a:gd name="connsiteY3-366" fmla="*/ 1916988 h 1962283"/>
              <a:gd name="connsiteX4-367" fmla="*/ 6528883 w 9035569"/>
              <a:gd name="connsiteY4-368" fmla="*/ 1955088 h 1962283"/>
              <a:gd name="connsiteX5-369" fmla="*/ 8605333 w 9035569"/>
              <a:gd name="connsiteY5-370" fmla="*/ 1669338 h 1962283"/>
              <a:gd name="connsiteX6-371" fmla="*/ 9024433 w 9035569"/>
              <a:gd name="connsiteY6-372" fmla="*/ 754938 h 1962283"/>
              <a:gd name="connsiteX7-373" fmla="*/ 8376733 w 9035569"/>
              <a:gd name="connsiteY7-374" fmla="*/ 297738 h 1962283"/>
              <a:gd name="connsiteX8-375" fmla="*/ 5690683 w 9035569"/>
              <a:gd name="connsiteY8-376" fmla="*/ 183438 h 1962283"/>
              <a:gd name="connsiteX9-377" fmla="*/ 2947483 w 9035569"/>
              <a:gd name="connsiteY9-378" fmla="*/ 11988 h 1962283"/>
              <a:gd name="connsiteX10-379" fmla="*/ 718633 w 9035569"/>
              <a:gd name="connsiteY10-380" fmla="*/ 183438 h 1962283"/>
              <a:gd name="connsiteX0-381" fmla="*/ 718633 w 9035569"/>
              <a:gd name="connsiteY0-382" fmla="*/ 72229 h 1851074"/>
              <a:gd name="connsiteX1-383" fmla="*/ 147133 w 9035569"/>
              <a:gd name="connsiteY1-384" fmla="*/ 948529 h 1851074"/>
              <a:gd name="connsiteX2-385" fmla="*/ 375733 w 9035569"/>
              <a:gd name="connsiteY2-386" fmla="*/ 1691479 h 1851074"/>
              <a:gd name="connsiteX3-387" fmla="*/ 3957133 w 9035569"/>
              <a:gd name="connsiteY3-388" fmla="*/ 1805779 h 1851074"/>
              <a:gd name="connsiteX4-389" fmla="*/ 6528883 w 9035569"/>
              <a:gd name="connsiteY4-390" fmla="*/ 1843879 h 1851074"/>
              <a:gd name="connsiteX5-391" fmla="*/ 8605333 w 9035569"/>
              <a:gd name="connsiteY5-392" fmla="*/ 1558129 h 1851074"/>
              <a:gd name="connsiteX6-393" fmla="*/ 9024433 w 9035569"/>
              <a:gd name="connsiteY6-394" fmla="*/ 643729 h 1851074"/>
              <a:gd name="connsiteX7-395" fmla="*/ 8376733 w 9035569"/>
              <a:gd name="connsiteY7-396" fmla="*/ 186529 h 1851074"/>
              <a:gd name="connsiteX8-397" fmla="*/ 5690683 w 9035569"/>
              <a:gd name="connsiteY8-398" fmla="*/ 72229 h 1851074"/>
              <a:gd name="connsiteX9-399" fmla="*/ 2852233 w 9035569"/>
              <a:gd name="connsiteY9-400" fmla="*/ 15079 h 1851074"/>
              <a:gd name="connsiteX10-401" fmla="*/ 718633 w 9035569"/>
              <a:gd name="connsiteY10-402" fmla="*/ 72229 h 185107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9035569" h="1851074">
                <a:moveTo>
                  <a:pt x="718633" y="72229"/>
                </a:moveTo>
                <a:cubicBezTo>
                  <a:pt x="267783" y="227804"/>
                  <a:pt x="204283" y="678654"/>
                  <a:pt x="147133" y="948529"/>
                </a:cubicBezTo>
                <a:cubicBezTo>
                  <a:pt x="89983" y="1218404"/>
                  <a:pt x="-259267" y="1548604"/>
                  <a:pt x="375733" y="1691479"/>
                </a:cubicBezTo>
                <a:cubicBezTo>
                  <a:pt x="1010733" y="1834354"/>
                  <a:pt x="2722058" y="1894679"/>
                  <a:pt x="3957133" y="1805779"/>
                </a:cubicBezTo>
                <a:cubicBezTo>
                  <a:pt x="4980325" y="1732130"/>
                  <a:pt x="5754183" y="1885154"/>
                  <a:pt x="6528883" y="1843879"/>
                </a:cubicBezTo>
                <a:cubicBezTo>
                  <a:pt x="7303583" y="1802604"/>
                  <a:pt x="8189408" y="1758154"/>
                  <a:pt x="8605333" y="1558129"/>
                </a:cubicBezTo>
                <a:cubicBezTo>
                  <a:pt x="9021258" y="1358104"/>
                  <a:pt x="9062533" y="872329"/>
                  <a:pt x="9024433" y="643729"/>
                </a:cubicBezTo>
                <a:cubicBezTo>
                  <a:pt x="8986333" y="415129"/>
                  <a:pt x="8932358" y="281779"/>
                  <a:pt x="8376733" y="186529"/>
                </a:cubicBezTo>
                <a:cubicBezTo>
                  <a:pt x="7821108" y="91279"/>
                  <a:pt x="6954333" y="-76996"/>
                  <a:pt x="5690683" y="72229"/>
                </a:cubicBezTo>
                <a:cubicBezTo>
                  <a:pt x="4655633" y="316704"/>
                  <a:pt x="4119058" y="-80171"/>
                  <a:pt x="2852233" y="15079"/>
                </a:cubicBezTo>
                <a:cubicBezTo>
                  <a:pt x="2109283" y="72229"/>
                  <a:pt x="1169483" y="-83346"/>
                  <a:pt x="718633" y="72229"/>
                </a:cubicBezTo>
                <a:close/>
              </a:path>
            </a:pathLst>
          </a:custGeom>
          <a:noFill/>
          <a:ln w="28575">
            <a:solidFill>
              <a:srgbClr val="3E702E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 4"/>
          <p:cNvSpPr/>
          <p:nvPr/>
        </p:nvSpPr>
        <p:spPr>
          <a:xfrm>
            <a:off x="4470219" y="561657"/>
            <a:ext cx="432435" cy="432435"/>
          </a:xfrm>
          <a:prstGeom prst="teardrop">
            <a:avLst/>
          </a:prstGeom>
          <a:solidFill>
            <a:srgbClr val="4F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0" name="Picture 2" descr="D:\PS素材\ps素材\dbbce6f17292debeafe1f996684b121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" y="3537857"/>
            <a:ext cx="30480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0">
        <p14:reveal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06" b="69834"/>
          <a:stretch>
            <a:fillRect/>
          </a:stretch>
        </p:blipFill>
        <p:spPr>
          <a:xfrm>
            <a:off x="9754755" y="0"/>
            <a:ext cx="2437245" cy="1905000"/>
          </a:xfrm>
          <a:prstGeom prst="rect">
            <a:avLst/>
          </a:prstGeom>
        </p:spPr>
      </p:pic>
      <p:pic>
        <p:nvPicPr>
          <p:cNvPr id="7" name="Picture 3" descr="D:\PS素材\ps素材\75c41dd11edfa8632b81b22b119e288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79571"/>
            <a:ext cx="12192000" cy="1578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安全广播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3084776" y="2235992"/>
            <a:ext cx="7943850" cy="22520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/>
              <a:t>每个人为了求知而来到校园，都希望和同学们团结友爱、和睦相处、共同进步。你不希望受到他人的谩骂与行为欺凌，别人也同样如此。因此，我们不要去做伤害他人的事情，营造一个文明、友爱的学习氛围。</a:t>
            </a:r>
            <a:endParaRPr lang="zh-CN" altLang="en-US" sz="2400" dirty="0"/>
          </a:p>
        </p:txBody>
      </p:sp>
      <p:sp>
        <p:nvSpPr>
          <p:cNvPr id="5" name="任意多边形: 形状 4"/>
          <p:cNvSpPr/>
          <p:nvPr/>
        </p:nvSpPr>
        <p:spPr>
          <a:xfrm>
            <a:off x="2538917" y="1885951"/>
            <a:ext cx="9035569" cy="2914650"/>
          </a:xfrm>
          <a:custGeom>
            <a:avLst/>
            <a:gdLst>
              <a:gd name="connsiteX0" fmla="*/ 326239 w 8947975"/>
              <a:gd name="connsiteY0" fmla="*/ 89164 h 1988432"/>
              <a:gd name="connsiteX1" fmla="*/ 59539 w 8947975"/>
              <a:gd name="connsiteY1" fmla="*/ 1022614 h 1988432"/>
              <a:gd name="connsiteX2" fmla="*/ 288139 w 8947975"/>
              <a:gd name="connsiteY2" fmla="*/ 1822714 h 1988432"/>
              <a:gd name="connsiteX3" fmla="*/ 2802739 w 8947975"/>
              <a:gd name="connsiteY3" fmla="*/ 1898914 h 1988432"/>
              <a:gd name="connsiteX4" fmla="*/ 3869539 w 8947975"/>
              <a:gd name="connsiteY4" fmla="*/ 1937014 h 1988432"/>
              <a:gd name="connsiteX5" fmla="*/ 6441289 w 8947975"/>
              <a:gd name="connsiteY5" fmla="*/ 1975114 h 1988432"/>
              <a:gd name="connsiteX6" fmla="*/ 8517739 w 8947975"/>
              <a:gd name="connsiteY6" fmla="*/ 1689364 h 1988432"/>
              <a:gd name="connsiteX7" fmla="*/ 8936839 w 8947975"/>
              <a:gd name="connsiteY7" fmla="*/ 774964 h 1988432"/>
              <a:gd name="connsiteX8" fmla="*/ 8289139 w 8947975"/>
              <a:gd name="connsiteY8" fmla="*/ 317764 h 1988432"/>
              <a:gd name="connsiteX9" fmla="*/ 5279239 w 8947975"/>
              <a:gd name="connsiteY9" fmla="*/ 355864 h 1988432"/>
              <a:gd name="connsiteX10" fmla="*/ 2878939 w 8947975"/>
              <a:gd name="connsiteY10" fmla="*/ 70114 h 1988432"/>
              <a:gd name="connsiteX11" fmla="*/ 326239 w 8947975"/>
              <a:gd name="connsiteY11" fmla="*/ 89164 h 1988432"/>
              <a:gd name="connsiteX0-1" fmla="*/ 650693 w 8967629"/>
              <a:gd name="connsiteY0-2" fmla="*/ 145791 h 1930759"/>
              <a:gd name="connsiteX1-3" fmla="*/ 79193 w 8967629"/>
              <a:gd name="connsiteY1-4" fmla="*/ 964941 h 1930759"/>
              <a:gd name="connsiteX2-5" fmla="*/ 307793 w 8967629"/>
              <a:gd name="connsiteY2-6" fmla="*/ 1765041 h 1930759"/>
              <a:gd name="connsiteX3-7" fmla="*/ 2822393 w 8967629"/>
              <a:gd name="connsiteY3-8" fmla="*/ 1841241 h 1930759"/>
              <a:gd name="connsiteX4-9" fmla="*/ 3889193 w 8967629"/>
              <a:gd name="connsiteY4-10" fmla="*/ 1879341 h 1930759"/>
              <a:gd name="connsiteX5-11" fmla="*/ 6460943 w 8967629"/>
              <a:gd name="connsiteY5-12" fmla="*/ 1917441 h 1930759"/>
              <a:gd name="connsiteX6-13" fmla="*/ 8537393 w 8967629"/>
              <a:gd name="connsiteY6-14" fmla="*/ 1631691 h 1930759"/>
              <a:gd name="connsiteX7-15" fmla="*/ 8956493 w 8967629"/>
              <a:gd name="connsiteY7-16" fmla="*/ 717291 h 1930759"/>
              <a:gd name="connsiteX8-17" fmla="*/ 8308793 w 8967629"/>
              <a:gd name="connsiteY8-18" fmla="*/ 260091 h 1930759"/>
              <a:gd name="connsiteX9-19" fmla="*/ 5298893 w 8967629"/>
              <a:gd name="connsiteY9-20" fmla="*/ 298191 h 1930759"/>
              <a:gd name="connsiteX10-21" fmla="*/ 2898593 w 8967629"/>
              <a:gd name="connsiteY10-22" fmla="*/ 12441 h 1930759"/>
              <a:gd name="connsiteX11-23" fmla="*/ 650693 w 8967629"/>
              <a:gd name="connsiteY11-24" fmla="*/ 145791 h 1930759"/>
              <a:gd name="connsiteX0-25" fmla="*/ 650693 w 8967629"/>
              <a:gd name="connsiteY0-26" fmla="*/ 134843 h 1919811"/>
              <a:gd name="connsiteX1-27" fmla="*/ 79193 w 8967629"/>
              <a:gd name="connsiteY1-28" fmla="*/ 953993 h 1919811"/>
              <a:gd name="connsiteX2-29" fmla="*/ 307793 w 8967629"/>
              <a:gd name="connsiteY2-30" fmla="*/ 1754093 h 1919811"/>
              <a:gd name="connsiteX3-31" fmla="*/ 2822393 w 8967629"/>
              <a:gd name="connsiteY3-32" fmla="*/ 1830293 h 1919811"/>
              <a:gd name="connsiteX4-33" fmla="*/ 3889193 w 8967629"/>
              <a:gd name="connsiteY4-34" fmla="*/ 1868393 h 1919811"/>
              <a:gd name="connsiteX5-35" fmla="*/ 6460943 w 8967629"/>
              <a:gd name="connsiteY5-36" fmla="*/ 1906493 h 1919811"/>
              <a:gd name="connsiteX6-37" fmla="*/ 8537393 w 8967629"/>
              <a:gd name="connsiteY6-38" fmla="*/ 1620743 h 1919811"/>
              <a:gd name="connsiteX7-39" fmla="*/ 8956493 w 8967629"/>
              <a:gd name="connsiteY7-40" fmla="*/ 706343 h 1919811"/>
              <a:gd name="connsiteX8-41" fmla="*/ 8308793 w 8967629"/>
              <a:gd name="connsiteY8-42" fmla="*/ 249143 h 1919811"/>
              <a:gd name="connsiteX9-43" fmla="*/ 5622743 w 8967629"/>
              <a:gd name="connsiteY9-44" fmla="*/ 134843 h 1919811"/>
              <a:gd name="connsiteX10-45" fmla="*/ 2898593 w 8967629"/>
              <a:gd name="connsiteY10-46" fmla="*/ 1493 h 1919811"/>
              <a:gd name="connsiteX11-47" fmla="*/ 650693 w 8967629"/>
              <a:gd name="connsiteY11-48" fmla="*/ 134843 h 1919811"/>
              <a:gd name="connsiteX0-49" fmla="*/ 650693 w 8967629"/>
              <a:gd name="connsiteY0-50" fmla="*/ 134843 h 1919811"/>
              <a:gd name="connsiteX1-51" fmla="*/ 79193 w 8967629"/>
              <a:gd name="connsiteY1-52" fmla="*/ 953993 h 1919811"/>
              <a:gd name="connsiteX2-53" fmla="*/ 307793 w 8967629"/>
              <a:gd name="connsiteY2-54" fmla="*/ 1754093 h 1919811"/>
              <a:gd name="connsiteX3-55" fmla="*/ 2822393 w 8967629"/>
              <a:gd name="connsiteY3-56" fmla="*/ 1830293 h 1919811"/>
              <a:gd name="connsiteX4-57" fmla="*/ 3889193 w 8967629"/>
              <a:gd name="connsiteY4-58" fmla="*/ 1868393 h 1919811"/>
              <a:gd name="connsiteX5-59" fmla="*/ 6460943 w 8967629"/>
              <a:gd name="connsiteY5-60" fmla="*/ 1906493 h 1919811"/>
              <a:gd name="connsiteX6-61" fmla="*/ 8537393 w 8967629"/>
              <a:gd name="connsiteY6-62" fmla="*/ 1620743 h 1919811"/>
              <a:gd name="connsiteX7-63" fmla="*/ 8956493 w 8967629"/>
              <a:gd name="connsiteY7-64" fmla="*/ 706343 h 1919811"/>
              <a:gd name="connsiteX8-65" fmla="*/ 8308793 w 8967629"/>
              <a:gd name="connsiteY8-66" fmla="*/ 249143 h 1919811"/>
              <a:gd name="connsiteX9-67" fmla="*/ 5622743 w 8967629"/>
              <a:gd name="connsiteY9-68" fmla="*/ 134843 h 1919811"/>
              <a:gd name="connsiteX10-69" fmla="*/ 2898593 w 8967629"/>
              <a:gd name="connsiteY10-70" fmla="*/ 1493 h 1919811"/>
              <a:gd name="connsiteX11-71" fmla="*/ 650693 w 8967629"/>
              <a:gd name="connsiteY11-72" fmla="*/ 134843 h 1919811"/>
              <a:gd name="connsiteX0-73" fmla="*/ 650693 w 8967629"/>
              <a:gd name="connsiteY0-74" fmla="*/ 134843 h 1919811"/>
              <a:gd name="connsiteX1-75" fmla="*/ 79193 w 8967629"/>
              <a:gd name="connsiteY1-76" fmla="*/ 953993 h 1919811"/>
              <a:gd name="connsiteX2-77" fmla="*/ 307793 w 8967629"/>
              <a:gd name="connsiteY2-78" fmla="*/ 1754093 h 1919811"/>
              <a:gd name="connsiteX3-79" fmla="*/ 2822393 w 8967629"/>
              <a:gd name="connsiteY3-80" fmla="*/ 1830293 h 1919811"/>
              <a:gd name="connsiteX4-81" fmla="*/ 3889193 w 8967629"/>
              <a:gd name="connsiteY4-82" fmla="*/ 1868393 h 1919811"/>
              <a:gd name="connsiteX5-83" fmla="*/ 6460943 w 8967629"/>
              <a:gd name="connsiteY5-84" fmla="*/ 1906493 h 1919811"/>
              <a:gd name="connsiteX6-85" fmla="*/ 8537393 w 8967629"/>
              <a:gd name="connsiteY6-86" fmla="*/ 1620743 h 1919811"/>
              <a:gd name="connsiteX7-87" fmla="*/ 8956493 w 8967629"/>
              <a:gd name="connsiteY7-88" fmla="*/ 706343 h 1919811"/>
              <a:gd name="connsiteX8-89" fmla="*/ 8308793 w 8967629"/>
              <a:gd name="connsiteY8-90" fmla="*/ 249143 h 1919811"/>
              <a:gd name="connsiteX9-91" fmla="*/ 5622743 w 8967629"/>
              <a:gd name="connsiteY9-92" fmla="*/ 134843 h 1919811"/>
              <a:gd name="connsiteX10-93" fmla="*/ 2898593 w 8967629"/>
              <a:gd name="connsiteY10-94" fmla="*/ 1493 h 1919811"/>
              <a:gd name="connsiteX11-95" fmla="*/ 650693 w 8967629"/>
              <a:gd name="connsiteY11-96" fmla="*/ 134843 h 1919811"/>
              <a:gd name="connsiteX0-97" fmla="*/ 650693 w 8967629"/>
              <a:gd name="connsiteY0-98" fmla="*/ 168172 h 1953140"/>
              <a:gd name="connsiteX1-99" fmla="*/ 79193 w 8967629"/>
              <a:gd name="connsiteY1-100" fmla="*/ 987322 h 1953140"/>
              <a:gd name="connsiteX2-101" fmla="*/ 307793 w 8967629"/>
              <a:gd name="connsiteY2-102" fmla="*/ 1787422 h 1953140"/>
              <a:gd name="connsiteX3-103" fmla="*/ 2822393 w 8967629"/>
              <a:gd name="connsiteY3-104" fmla="*/ 1863622 h 1953140"/>
              <a:gd name="connsiteX4-105" fmla="*/ 3889193 w 8967629"/>
              <a:gd name="connsiteY4-106" fmla="*/ 1901722 h 1953140"/>
              <a:gd name="connsiteX5-107" fmla="*/ 6460943 w 8967629"/>
              <a:gd name="connsiteY5-108" fmla="*/ 1939822 h 1953140"/>
              <a:gd name="connsiteX6-109" fmla="*/ 8537393 w 8967629"/>
              <a:gd name="connsiteY6-110" fmla="*/ 1654072 h 1953140"/>
              <a:gd name="connsiteX7-111" fmla="*/ 8956493 w 8967629"/>
              <a:gd name="connsiteY7-112" fmla="*/ 739672 h 1953140"/>
              <a:gd name="connsiteX8-113" fmla="*/ 8308793 w 8967629"/>
              <a:gd name="connsiteY8-114" fmla="*/ 282472 h 1953140"/>
              <a:gd name="connsiteX9-115" fmla="*/ 5622743 w 8967629"/>
              <a:gd name="connsiteY9-116" fmla="*/ 168172 h 1953140"/>
              <a:gd name="connsiteX10-117" fmla="*/ 2898593 w 8967629"/>
              <a:gd name="connsiteY10-118" fmla="*/ 34822 h 1953140"/>
              <a:gd name="connsiteX11-119" fmla="*/ 650693 w 8967629"/>
              <a:gd name="connsiteY11-120" fmla="*/ 168172 h 1953140"/>
              <a:gd name="connsiteX0-121" fmla="*/ 650693 w 8967629"/>
              <a:gd name="connsiteY0-122" fmla="*/ 101243 h 1886211"/>
              <a:gd name="connsiteX1-123" fmla="*/ 79193 w 8967629"/>
              <a:gd name="connsiteY1-124" fmla="*/ 920393 h 1886211"/>
              <a:gd name="connsiteX2-125" fmla="*/ 307793 w 8967629"/>
              <a:gd name="connsiteY2-126" fmla="*/ 1720493 h 1886211"/>
              <a:gd name="connsiteX3-127" fmla="*/ 2822393 w 8967629"/>
              <a:gd name="connsiteY3-128" fmla="*/ 1796693 h 1886211"/>
              <a:gd name="connsiteX4-129" fmla="*/ 3889193 w 8967629"/>
              <a:gd name="connsiteY4-130" fmla="*/ 1834793 h 1886211"/>
              <a:gd name="connsiteX5-131" fmla="*/ 6460943 w 8967629"/>
              <a:gd name="connsiteY5-132" fmla="*/ 1872893 h 1886211"/>
              <a:gd name="connsiteX6-133" fmla="*/ 8537393 w 8967629"/>
              <a:gd name="connsiteY6-134" fmla="*/ 1587143 h 1886211"/>
              <a:gd name="connsiteX7-135" fmla="*/ 8956493 w 8967629"/>
              <a:gd name="connsiteY7-136" fmla="*/ 672743 h 1886211"/>
              <a:gd name="connsiteX8-137" fmla="*/ 8308793 w 8967629"/>
              <a:gd name="connsiteY8-138" fmla="*/ 215543 h 1886211"/>
              <a:gd name="connsiteX9-139" fmla="*/ 5622743 w 8967629"/>
              <a:gd name="connsiteY9-140" fmla="*/ 101243 h 1886211"/>
              <a:gd name="connsiteX10-141" fmla="*/ 2860493 w 8967629"/>
              <a:gd name="connsiteY10-142" fmla="*/ 63143 h 1886211"/>
              <a:gd name="connsiteX11-143" fmla="*/ 650693 w 8967629"/>
              <a:gd name="connsiteY11-144" fmla="*/ 101243 h 1886211"/>
              <a:gd name="connsiteX0-145" fmla="*/ 650693 w 8967629"/>
              <a:gd name="connsiteY0-146" fmla="*/ 200038 h 1985006"/>
              <a:gd name="connsiteX1-147" fmla="*/ 79193 w 8967629"/>
              <a:gd name="connsiteY1-148" fmla="*/ 1019188 h 1985006"/>
              <a:gd name="connsiteX2-149" fmla="*/ 307793 w 8967629"/>
              <a:gd name="connsiteY2-150" fmla="*/ 1819288 h 1985006"/>
              <a:gd name="connsiteX3-151" fmla="*/ 2822393 w 8967629"/>
              <a:gd name="connsiteY3-152" fmla="*/ 1895488 h 1985006"/>
              <a:gd name="connsiteX4-153" fmla="*/ 3889193 w 8967629"/>
              <a:gd name="connsiteY4-154" fmla="*/ 1933588 h 1985006"/>
              <a:gd name="connsiteX5-155" fmla="*/ 6460943 w 8967629"/>
              <a:gd name="connsiteY5-156" fmla="*/ 1971688 h 1985006"/>
              <a:gd name="connsiteX6-157" fmla="*/ 8537393 w 8967629"/>
              <a:gd name="connsiteY6-158" fmla="*/ 1685938 h 1985006"/>
              <a:gd name="connsiteX7-159" fmla="*/ 8956493 w 8967629"/>
              <a:gd name="connsiteY7-160" fmla="*/ 771538 h 1985006"/>
              <a:gd name="connsiteX8-161" fmla="*/ 8308793 w 8967629"/>
              <a:gd name="connsiteY8-162" fmla="*/ 314338 h 1985006"/>
              <a:gd name="connsiteX9-163" fmla="*/ 5622743 w 8967629"/>
              <a:gd name="connsiteY9-164" fmla="*/ 200038 h 1985006"/>
              <a:gd name="connsiteX10-165" fmla="*/ 2879543 w 8967629"/>
              <a:gd name="connsiteY10-166" fmla="*/ 28588 h 1985006"/>
              <a:gd name="connsiteX11-167" fmla="*/ 650693 w 8967629"/>
              <a:gd name="connsiteY11-168" fmla="*/ 200038 h 1985006"/>
              <a:gd name="connsiteX0-169" fmla="*/ 650693 w 8967629"/>
              <a:gd name="connsiteY0-170" fmla="*/ 227800 h 2012768"/>
              <a:gd name="connsiteX1-171" fmla="*/ 79193 w 8967629"/>
              <a:gd name="connsiteY1-172" fmla="*/ 1046950 h 2012768"/>
              <a:gd name="connsiteX2-173" fmla="*/ 307793 w 8967629"/>
              <a:gd name="connsiteY2-174" fmla="*/ 1847050 h 2012768"/>
              <a:gd name="connsiteX3-175" fmla="*/ 2822393 w 8967629"/>
              <a:gd name="connsiteY3-176" fmla="*/ 1923250 h 2012768"/>
              <a:gd name="connsiteX4-177" fmla="*/ 3889193 w 8967629"/>
              <a:gd name="connsiteY4-178" fmla="*/ 1961350 h 2012768"/>
              <a:gd name="connsiteX5-179" fmla="*/ 6460943 w 8967629"/>
              <a:gd name="connsiteY5-180" fmla="*/ 1999450 h 2012768"/>
              <a:gd name="connsiteX6-181" fmla="*/ 8537393 w 8967629"/>
              <a:gd name="connsiteY6-182" fmla="*/ 1713700 h 2012768"/>
              <a:gd name="connsiteX7-183" fmla="*/ 8956493 w 8967629"/>
              <a:gd name="connsiteY7-184" fmla="*/ 799300 h 2012768"/>
              <a:gd name="connsiteX8-185" fmla="*/ 8308793 w 8967629"/>
              <a:gd name="connsiteY8-186" fmla="*/ 342100 h 2012768"/>
              <a:gd name="connsiteX9-187" fmla="*/ 5622743 w 8967629"/>
              <a:gd name="connsiteY9-188" fmla="*/ 227800 h 2012768"/>
              <a:gd name="connsiteX10-189" fmla="*/ 2879543 w 8967629"/>
              <a:gd name="connsiteY10-190" fmla="*/ 56350 h 2012768"/>
              <a:gd name="connsiteX11-191" fmla="*/ 650693 w 8967629"/>
              <a:gd name="connsiteY11-192" fmla="*/ 227800 h 2012768"/>
              <a:gd name="connsiteX0-193" fmla="*/ 650693 w 8967629"/>
              <a:gd name="connsiteY0-194" fmla="*/ 183438 h 1968406"/>
              <a:gd name="connsiteX1-195" fmla="*/ 79193 w 8967629"/>
              <a:gd name="connsiteY1-196" fmla="*/ 1002588 h 1968406"/>
              <a:gd name="connsiteX2-197" fmla="*/ 307793 w 8967629"/>
              <a:gd name="connsiteY2-198" fmla="*/ 1802688 h 1968406"/>
              <a:gd name="connsiteX3-199" fmla="*/ 2822393 w 8967629"/>
              <a:gd name="connsiteY3-200" fmla="*/ 1878888 h 1968406"/>
              <a:gd name="connsiteX4-201" fmla="*/ 3889193 w 8967629"/>
              <a:gd name="connsiteY4-202" fmla="*/ 1916988 h 1968406"/>
              <a:gd name="connsiteX5-203" fmla="*/ 6460943 w 8967629"/>
              <a:gd name="connsiteY5-204" fmla="*/ 1955088 h 1968406"/>
              <a:gd name="connsiteX6-205" fmla="*/ 8537393 w 8967629"/>
              <a:gd name="connsiteY6-206" fmla="*/ 1669338 h 1968406"/>
              <a:gd name="connsiteX7-207" fmla="*/ 8956493 w 8967629"/>
              <a:gd name="connsiteY7-208" fmla="*/ 754938 h 1968406"/>
              <a:gd name="connsiteX8-209" fmla="*/ 8308793 w 8967629"/>
              <a:gd name="connsiteY8-210" fmla="*/ 297738 h 1968406"/>
              <a:gd name="connsiteX9-211" fmla="*/ 5622743 w 8967629"/>
              <a:gd name="connsiteY9-212" fmla="*/ 183438 h 1968406"/>
              <a:gd name="connsiteX10-213" fmla="*/ 2879543 w 8967629"/>
              <a:gd name="connsiteY10-214" fmla="*/ 11988 h 1968406"/>
              <a:gd name="connsiteX11-215" fmla="*/ 650693 w 8967629"/>
              <a:gd name="connsiteY11-216" fmla="*/ 183438 h 1968406"/>
              <a:gd name="connsiteX0-217" fmla="*/ 650693 w 8967629"/>
              <a:gd name="connsiteY0-218" fmla="*/ 183438 h 1968406"/>
              <a:gd name="connsiteX1-219" fmla="*/ 79193 w 8967629"/>
              <a:gd name="connsiteY1-220" fmla="*/ 1002588 h 1968406"/>
              <a:gd name="connsiteX2-221" fmla="*/ 307793 w 8967629"/>
              <a:gd name="connsiteY2-222" fmla="*/ 1802688 h 1968406"/>
              <a:gd name="connsiteX3-223" fmla="*/ 2822393 w 8967629"/>
              <a:gd name="connsiteY3-224" fmla="*/ 1878888 h 1968406"/>
              <a:gd name="connsiteX4-225" fmla="*/ 3889193 w 8967629"/>
              <a:gd name="connsiteY4-226" fmla="*/ 1916988 h 1968406"/>
              <a:gd name="connsiteX5-227" fmla="*/ 6460943 w 8967629"/>
              <a:gd name="connsiteY5-228" fmla="*/ 1955088 h 1968406"/>
              <a:gd name="connsiteX6-229" fmla="*/ 8537393 w 8967629"/>
              <a:gd name="connsiteY6-230" fmla="*/ 1669338 h 1968406"/>
              <a:gd name="connsiteX7-231" fmla="*/ 8956493 w 8967629"/>
              <a:gd name="connsiteY7-232" fmla="*/ 754938 h 1968406"/>
              <a:gd name="connsiteX8-233" fmla="*/ 8308793 w 8967629"/>
              <a:gd name="connsiteY8-234" fmla="*/ 297738 h 1968406"/>
              <a:gd name="connsiteX9-235" fmla="*/ 5622743 w 8967629"/>
              <a:gd name="connsiteY9-236" fmla="*/ 183438 h 1968406"/>
              <a:gd name="connsiteX10-237" fmla="*/ 2879543 w 8967629"/>
              <a:gd name="connsiteY10-238" fmla="*/ 11988 h 1968406"/>
              <a:gd name="connsiteX11-239" fmla="*/ 650693 w 8967629"/>
              <a:gd name="connsiteY11-240" fmla="*/ 183438 h 1968406"/>
              <a:gd name="connsiteX0-241" fmla="*/ 650693 w 8967629"/>
              <a:gd name="connsiteY0-242" fmla="*/ 183438 h 1968406"/>
              <a:gd name="connsiteX1-243" fmla="*/ 79193 w 8967629"/>
              <a:gd name="connsiteY1-244" fmla="*/ 1002588 h 1968406"/>
              <a:gd name="connsiteX2-245" fmla="*/ 307793 w 8967629"/>
              <a:gd name="connsiteY2-246" fmla="*/ 1802688 h 1968406"/>
              <a:gd name="connsiteX3-247" fmla="*/ 2822393 w 8967629"/>
              <a:gd name="connsiteY3-248" fmla="*/ 1878888 h 1968406"/>
              <a:gd name="connsiteX4-249" fmla="*/ 3889193 w 8967629"/>
              <a:gd name="connsiteY4-250" fmla="*/ 1916988 h 1968406"/>
              <a:gd name="connsiteX5-251" fmla="*/ 6460943 w 8967629"/>
              <a:gd name="connsiteY5-252" fmla="*/ 1955088 h 1968406"/>
              <a:gd name="connsiteX6-253" fmla="*/ 8537393 w 8967629"/>
              <a:gd name="connsiteY6-254" fmla="*/ 1669338 h 1968406"/>
              <a:gd name="connsiteX7-255" fmla="*/ 8956493 w 8967629"/>
              <a:gd name="connsiteY7-256" fmla="*/ 754938 h 1968406"/>
              <a:gd name="connsiteX8-257" fmla="*/ 8308793 w 8967629"/>
              <a:gd name="connsiteY8-258" fmla="*/ 297738 h 1968406"/>
              <a:gd name="connsiteX9-259" fmla="*/ 5622743 w 8967629"/>
              <a:gd name="connsiteY9-260" fmla="*/ 183438 h 1968406"/>
              <a:gd name="connsiteX10-261" fmla="*/ 2879543 w 8967629"/>
              <a:gd name="connsiteY10-262" fmla="*/ 11988 h 1968406"/>
              <a:gd name="connsiteX11-263" fmla="*/ 650693 w 8967629"/>
              <a:gd name="connsiteY11-264" fmla="*/ 183438 h 1968406"/>
              <a:gd name="connsiteX0-265" fmla="*/ 650693 w 8967629"/>
              <a:gd name="connsiteY0-266" fmla="*/ 183438 h 1968406"/>
              <a:gd name="connsiteX1-267" fmla="*/ 79193 w 8967629"/>
              <a:gd name="connsiteY1-268" fmla="*/ 1059738 h 1968406"/>
              <a:gd name="connsiteX2-269" fmla="*/ 307793 w 8967629"/>
              <a:gd name="connsiteY2-270" fmla="*/ 1802688 h 1968406"/>
              <a:gd name="connsiteX3-271" fmla="*/ 2822393 w 8967629"/>
              <a:gd name="connsiteY3-272" fmla="*/ 1878888 h 1968406"/>
              <a:gd name="connsiteX4-273" fmla="*/ 3889193 w 8967629"/>
              <a:gd name="connsiteY4-274" fmla="*/ 1916988 h 1968406"/>
              <a:gd name="connsiteX5-275" fmla="*/ 6460943 w 8967629"/>
              <a:gd name="connsiteY5-276" fmla="*/ 1955088 h 1968406"/>
              <a:gd name="connsiteX6-277" fmla="*/ 8537393 w 8967629"/>
              <a:gd name="connsiteY6-278" fmla="*/ 1669338 h 1968406"/>
              <a:gd name="connsiteX7-279" fmla="*/ 8956493 w 8967629"/>
              <a:gd name="connsiteY7-280" fmla="*/ 754938 h 1968406"/>
              <a:gd name="connsiteX8-281" fmla="*/ 8308793 w 8967629"/>
              <a:gd name="connsiteY8-282" fmla="*/ 297738 h 1968406"/>
              <a:gd name="connsiteX9-283" fmla="*/ 5622743 w 8967629"/>
              <a:gd name="connsiteY9-284" fmla="*/ 183438 h 1968406"/>
              <a:gd name="connsiteX10-285" fmla="*/ 2879543 w 8967629"/>
              <a:gd name="connsiteY10-286" fmla="*/ 11988 h 1968406"/>
              <a:gd name="connsiteX11-287" fmla="*/ 650693 w 8967629"/>
              <a:gd name="connsiteY11-288" fmla="*/ 183438 h 1968406"/>
              <a:gd name="connsiteX0-289" fmla="*/ 650693 w 8967629"/>
              <a:gd name="connsiteY0-290" fmla="*/ 183438 h 1958881"/>
              <a:gd name="connsiteX1-291" fmla="*/ 79193 w 8967629"/>
              <a:gd name="connsiteY1-292" fmla="*/ 1059738 h 1958881"/>
              <a:gd name="connsiteX2-293" fmla="*/ 307793 w 8967629"/>
              <a:gd name="connsiteY2-294" fmla="*/ 1802688 h 1958881"/>
              <a:gd name="connsiteX3-295" fmla="*/ 2822393 w 8967629"/>
              <a:gd name="connsiteY3-296" fmla="*/ 1878888 h 1958881"/>
              <a:gd name="connsiteX4-297" fmla="*/ 3889193 w 8967629"/>
              <a:gd name="connsiteY4-298" fmla="*/ 1916988 h 1958881"/>
              <a:gd name="connsiteX5-299" fmla="*/ 6460943 w 8967629"/>
              <a:gd name="connsiteY5-300" fmla="*/ 1955088 h 1958881"/>
              <a:gd name="connsiteX6-301" fmla="*/ 8537393 w 8967629"/>
              <a:gd name="connsiteY6-302" fmla="*/ 1669338 h 1958881"/>
              <a:gd name="connsiteX7-303" fmla="*/ 8956493 w 8967629"/>
              <a:gd name="connsiteY7-304" fmla="*/ 754938 h 1958881"/>
              <a:gd name="connsiteX8-305" fmla="*/ 8308793 w 8967629"/>
              <a:gd name="connsiteY8-306" fmla="*/ 297738 h 1958881"/>
              <a:gd name="connsiteX9-307" fmla="*/ 5622743 w 8967629"/>
              <a:gd name="connsiteY9-308" fmla="*/ 183438 h 1958881"/>
              <a:gd name="connsiteX10-309" fmla="*/ 2879543 w 8967629"/>
              <a:gd name="connsiteY10-310" fmla="*/ 11988 h 1958881"/>
              <a:gd name="connsiteX11-311" fmla="*/ 650693 w 8967629"/>
              <a:gd name="connsiteY11-312" fmla="*/ 183438 h 1958881"/>
              <a:gd name="connsiteX0-313" fmla="*/ 650693 w 8967629"/>
              <a:gd name="connsiteY0-314" fmla="*/ 183438 h 1974386"/>
              <a:gd name="connsiteX1-315" fmla="*/ 79193 w 8967629"/>
              <a:gd name="connsiteY1-316" fmla="*/ 1059738 h 1974386"/>
              <a:gd name="connsiteX2-317" fmla="*/ 307793 w 8967629"/>
              <a:gd name="connsiteY2-318" fmla="*/ 1802688 h 1974386"/>
              <a:gd name="connsiteX3-319" fmla="*/ 2822393 w 8967629"/>
              <a:gd name="connsiteY3-320" fmla="*/ 1878888 h 1974386"/>
              <a:gd name="connsiteX4-321" fmla="*/ 3889193 w 8967629"/>
              <a:gd name="connsiteY4-322" fmla="*/ 1916988 h 1974386"/>
              <a:gd name="connsiteX5-323" fmla="*/ 6460943 w 8967629"/>
              <a:gd name="connsiteY5-324" fmla="*/ 1955088 h 1974386"/>
              <a:gd name="connsiteX6-325" fmla="*/ 8537393 w 8967629"/>
              <a:gd name="connsiteY6-326" fmla="*/ 1669338 h 1974386"/>
              <a:gd name="connsiteX7-327" fmla="*/ 8956493 w 8967629"/>
              <a:gd name="connsiteY7-328" fmla="*/ 754938 h 1974386"/>
              <a:gd name="connsiteX8-329" fmla="*/ 8308793 w 8967629"/>
              <a:gd name="connsiteY8-330" fmla="*/ 297738 h 1974386"/>
              <a:gd name="connsiteX9-331" fmla="*/ 5622743 w 8967629"/>
              <a:gd name="connsiteY9-332" fmla="*/ 183438 h 1974386"/>
              <a:gd name="connsiteX10-333" fmla="*/ 2879543 w 8967629"/>
              <a:gd name="connsiteY10-334" fmla="*/ 11988 h 1974386"/>
              <a:gd name="connsiteX11-335" fmla="*/ 650693 w 8967629"/>
              <a:gd name="connsiteY11-336" fmla="*/ 183438 h 1974386"/>
              <a:gd name="connsiteX0-337" fmla="*/ 718633 w 9035569"/>
              <a:gd name="connsiteY0-338" fmla="*/ 183438 h 1970142"/>
              <a:gd name="connsiteX1-339" fmla="*/ 147133 w 9035569"/>
              <a:gd name="connsiteY1-340" fmla="*/ 1059738 h 1970142"/>
              <a:gd name="connsiteX2-341" fmla="*/ 375733 w 9035569"/>
              <a:gd name="connsiteY2-342" fmla="*/ 1802688 h 1970142"/>
              <a:gd name="connsiteX3-343" fmla="*/ 3957133 w 9035569"/>
              <a:gd name="connsiteY3-344" fmla="*/ 1916988 h 1970142"/>
              <a:gd name="connsiteX4-345" fmla="*/ 6528883 w 9035569"/>
              <a:gd name="connsiteY4-346" fmla="*/ 1955088 h 1970142"/>
              <a:gd name="connsiteX5-347" fmla="*/ 8605333 w 9035569"/>
              <a:gd name="connsiteY5-348" fmla="*/ 1669338 h 1970142"/>
              <a:gd name="connsiteX6-349" fmla="*/ 9024433 w 9035569"/>
              <a:gd name="connsiteY6-350" fmla="*/ 754938 h 1970142"/>
              <a:gd name="connsiteX7-351" fmla="*/ 8376733 w 9035569"/>
              <a:gd name="connsiteY7-352" fmla="*/ 297738 h 1970142"/>
              <a:gd name="connsiteX8-353" fmla="*/ 5690683 w 9035569"/>
              <a:gd name="connsiteY8-354" fmla="*/ 183438 h 1970142"/>
              <a:gd name="connsiteX9-355" fmla="*/ 2947483 w 9035569"/>
              <a:gd name="connsiteY9-356" fmla="*/ 11988 h 1970142"/>
              <a:gd name="connsiteX10-357" fmla="*/ 718633 w 9035569"/>
              <a:gd name="connsiteY10-358" fmla="*/ 183438 h 1970142"/>
              <a:gd name="connsiteX0-359" fmla="*/ 718633 w 9035569"/>
              <a:gd name="connsiteY0-360" fmla="*/ 183438 h 1962283"/>
              <a:gd name="connsiteX1-361" fmla="*/ 147133 w 9035569"/>
              <a:gd name="connsiteY1-362" fmla="*/ 1059738 h 1962283"/>
              <a:gd name="connsiteX2-363" fmla="*/ 375733 w 9035569"/>
              <a:gd name="connsiteY2-364" fmla="*/ 1802688 h 1962283"/>
              <a:gd name="connsiteX3-365" fmla="*/ 3957133 w 9035569"/>
              <a:gd name="connsiteY3-366" fmla="*/ 1916988 h 1962283"/>
              <a:gd name="connsiteX4-367" fmla="*/ 6528883 w 9035569"/>
              <a:gd name="connsiteY4-368" fmla="*/ 1955088 h 1962283"/>
              <a:gd name="connsiteX5-369" fmla="*/ 8605333 w 9035569"/>
              <a:gd name="connsiteY5-370" fmla="*/ 1669338 h 1962283"/>
              <a:gd name="connsiteX6-371" fmla="*/ 9024433 w 9035569"/>
              <a:gd name="connsiteY6-372" fmla="*/ 754938 h 1962283"/>
              <a:gd name="connsiteX7-373" fmla="*/ 8376733 w 9035569"/>
              <a:gd name="connsiteY7-374" fmla="*/ 297738 h 1962283"/>
              <a:gd name="connsiteX8-375" fmla="*/ 5690683 w 9035569"/>
              <a:gd name="connsiteY8-376" fmla="*/ 183438 h 1962283"/>
              <a:gd name="connsiteX9-377" fmla="*/ 2947483 w 9035569"/>
              <a:gd name="connsiteY9-378" fmla="*/ 11988 h 1962283"/>
              <a:gd name="connsiteX10-379" fmla="*/ 718633 w 9035569"/>
              <a:gd name="connsiteY10-380" fmla="*/ 183438 h 1962283"/>
              <a:gd name="connsiteX0-381" fmla="*/ 718633 w 9035569"/>
              <a:gd name="connsiteY0-382" fmla="*/ 72229 h 1851074"/>
              <a:gd name="connsiteX1-383" fmla="*/ 147133 w 9035569"/>
              <a:gd name="connsiteY1-384" fmla="*/ 948529 h 1851074"/>
              <a:gd name="connsiteX2-385" fmla="*/ 375733 w 9035569"/>
              <a:gd name="connsiteY2-386" fmla="*/ 1691479 h 1851074"/>
              <a:gd name="connsiteX3-387" fmla="*/ 3957133 w 9035569"/>
              <a:gd name="connsiteY3-388" fmla="*/ 1805779 h 1851074"/>
              <a:gd name="connsiteX4-389" fmla="*/ 6528883 w 9035569"/>
              <a:gd name="connsiteY4-390" fmla="*/ 1843879 h 1851074"/>
              <a:gd name="connsiteX5-391" fmla="*/ 8605333 w 9035569"/>
              <a:gd name="connsiteY5-392" fmla="*/ 1558129 h 1851074"/>
              <a:gd name="connsiteX6-393" fmla="*/ 9024433 w 9035569"/>
              <a:gd name="connsiteY6-394" fmla="*/ 643729 h 1851074"/>
              <a:gd name="connsiteX7-395" fmla="*/ 8376733 w 9035569"/>
              <a:gd name="connsiteY7-396" fmla="*/ 186529 h 1851074"/>
              <a:gd name="connsiteX8-397" fmla="*/ 5690683 w 9035569"/>
              <a:gd name="connsiteY8-398" fmla="*/ 72229 h 1851074"/>
              <a:gd name="connsiteX9-399" fmla="*/ 2852233 w 9035569"/>
              <a:gd name="connsiteY9-400" fmla="*/ 15079 h 1851074"/>
              <a:gd name="connsiteX10-401" fmla="*/ 718633 w 9035569"/>
              <a:gd name="connsiteY10-402" fmla="*/ 72229 h 185107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9035569" h="1851074">
                <a:moveTo>
                  <a:pt x="718633" y="72229"/>
                </a:moveTo>
                <a:cubicBezTo>
                  <a:pt x="267783" y="227804"/>
                  <a:pt x="204283" y="678654"/>
                  <a:pt x="147133" y="948529"/>
                </a:cubicBezTo>
                <a:cubicBezTo>
                  <a:pt x="89983" y="1218404"/>
                  <a:pt x="-259267" y="1548604"/>
                  <a:pt x="375733" y="1691479"/>
                </a:cubicBezTo>
                <a:cubicBezTo>
                  <a:pt x="1010733" y="1834354"/>
                  <a:pt x="2722058" y="1894679"/>
                  <a:pt x="3957133" y="1805779"/>
                </a:cubicBezTo>
                <a:cubicBezTo>
                  <a:pt x="4980325" y="1732130"/>
                  <a:pt x="5754183" y="1885154"/>
                  <a:pt x="6528883" y="1843879"/>
                </a:cubicBezTo>
                <a:cubicBezTo>
                  <a:pt x="7303583" y="1802604"/>
                  <a:pt x="8189408" y="1758154"/>
                  <a:pt x="8605333" y="1558129"/>
                </a:cubicBezTo>
                <a:cubicBezTo>
                  <a:pt x="9021258" y="1358104"/>
                  <a:pt x="9062533" y="872329"/>
                  <a:pt x="9024433" y="643729"/>
                </a:cubicBezTo>
                <a:cubicBezTo>
                  <a:pt x="8986333" y="415129"/>
                  <a:pt x="8932358" y="281779"/>
                  <a:pt x="8376733" y="186529"/>
                </a:cubicBezTo>
                <a:cubicBezTo>
                  <a:pt x="7821108" y="91279"/>
                  <a:pt x="6954333" y="-76996"/>
                  <a:pt x="5690683" y="72229"/>
                </a:cubicBezTo>
                <a:cubicBezTo>
                  <a:pt x="4655633" y="316704"/>
                  <a:pt x="4119058" y="-80171"/>
                  <a:pt x="2852233" y="15079"/>
                </a:cubicBezTo>
                <a:cubicBezTo>
                  <a:pt x="2109283" y="72229"/>
                  <a:pt x="1169483" y="-83346"/>
                  <a:pt x="718633" y="72229"/>
                </a:cubicBezTo>
                <a:close/>
              </a:path>
            </a:pathLst>
          </a:custGeom>
          <a:noFill/>
          <a:ln w="28575">
            <a:solidFill>
              <a:srgbClr val="3E702E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 4"/>
          <p:cNvSpPr/>
          <p:nvPr/>
        </p:nvSpPr>
        <p:spPr>
          <a:xfrm>
            <a:off x="4668067" y="561657"/>
            <a:ext cx="432435" cy="432435"/>
          </a:xfrm>
          <a:prstGeom prst="teardrop">
            <a:avLst/>
          </a:prstGeom>
          <a:solidFill>
            <a:srgbClr val="4F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5122" name="Picture 2" descr="D:\PS素材\ps素材\dbbce6f17292debeafe1f996684b121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" y="3537857"/>
            <a:ext cx="30480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0">
        <p14:reveal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D:\PS素材\ps素材\5220c05a3e2fe8ef02368b53a04fd64a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7518"/>
            <a:ext cx="12192000" cy="4373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876300" y="2755731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latin typeface="方正姚体" panose="02010601030101010101" pitchFamily="2" charset="-122"/>
                <a:ea typeface="方正姚体" panose="02010601030101010101" pitchFamily="2" charset="-122"/>
              </a:rPr>
              <a:t>远离校园欺凌？</a:t>
            </a:r>
            <a:endParaRPr lang="zh-CN" altLang="en-US" sz="60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矩形: 圆角 5"/>
          <p:cNvSpPr/>
          <p:nvPr/>
        </p:nvSpPr>
        <p:spPr>
          <a:xfrm>
            <a:off x="4533900" y="1943100"/>
            <a:ext cx="3124200" cy="533400"/>
          </a:xfrm>
          <a:prstGeom prst="roundRect">
            <a:avLst>
              <a:gd name="adj" fmla="val 50000"/>
            </a:avLst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/>
              <a:t>第二章</a:t>
            </a:r>
            <a:endParaRPr lang="zh-CN" altLang="en-US" sz="2800" b="1" dirty="0"/>
          </a:p>
        </p:txBody>
      </p:sp>
      <p:pic>
        <p:nvPicPr>
          <p:cNvPr id="7" name="Picture 2" descr="D:\PS素材\ps素材\2b5d4e17872a22813f4b5806c5947c94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283"/>
          <a:stretch>
            <a:fillRect/>
          </a:stretch>
        </p:blipFill>
        <p:spPr bwMode="auto">
          <a:xfrm>
            <a:off x="0" y="3607382"/>
            <a:ext cx="12192000" cy="3337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0">
        <p14:reveal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图片 14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06" b="69834"/>
          <a:stretch>
            <a:fillRect/>
          </a:stretch>
        </p:blipFill>
        <p:spPr>
          <a:xfrm>
            <a:off x="9754755" y="0"/>
            <a:ext cx="2437245" cy="1905000"/>
          </a:xfrm>
          <a:prstGeom prst="rect">
            <a:avLst/>
          </a:prstGeom>
        </p:spPr>
      </p:pic>
      <p:pic>
        <p:nvPicPr>
          <p:cNvPr id="146" name="Picture 3" descr="D:\PS素材\ps素材\75c41dd11edfa8632b81b22b119e288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79571"/>
            <a:ext cx="12192000" cy="1578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向校园欺凌说不</a:t>
            </a:r>
            <a:endParaRPr lang="zh-CN" altLang="en-US" dirty="0"/>
          </a:p>
        </p:txBody>
      </p:sp>
      <p:sp>
        <p:nvSpPr>
          <p:cNvPr id="8" name="ïŝļîďè"/>
          <p:cNvSpPr/>
          <p:nvPr/>
        </p:nvSpPr>
        <p:spPr bwMode="auto">
          <a:xfrm>
            <a:off x="1369880" y="2292238"/>
            <a:ext cx="4039288" cy="2667672"/>
          </a:xfrm>
          <a:custGeom>
            <a:avLst/>
            <a:gdLst>
              <a:gd name="T0" fmla="*/ 1821 w 1853"/>
              <a:gd name="T1" fmla="*/ 1225 h 1225"/>
              <a:gd name="T2" fmla="*/ 32 w 1853"/>
              <a:gd name="T3" fmla="*/ 1225 h 1225"/>
              <a:gd name="T4" fmla="*/ 0 w 1853"/>
              <a:gd name="T5" fmla="*/ 1194 h 1225"/>
              <a:gd name="T6" fmla="*/ 0 w 1853"/>
              <a:gd name="T7" fmla="*/ 32 h 1225"/>
              <a:gd name="T8" fmla="*/ 32 w 1853"/>
              <a:gd name="T9" fmla="*/ 0 h 1225"/>
              <a:gd name="T10" fmla="*/ 1821 w 1853"/>
              <a:gd name="T11" fmla="*/ 0 h 1225"/>
              <a:gd name="T12" fmla="*/ 1853 w 1853"/>
              <a:gd name="T13" fmla="*/ 32 h 1225"/>
              <a:gd name="T14" fmla="*/ 1853 w 1853"/>
              <a:gd name="T15" fmla="*/ 1194 h 1225"/>
              <a:gd name="T16" fmla="*/ 1821 w 1853"/>
              <a:gd name="T17" fmla="*/ 1225 h 1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53" h="1225">
                <a:moveTo>
                  <a:pt x="1821" y="1225"/>
                </a:moveTo>
                <a:cubicBezTo>
                  <a:pt x="32" y="1225"/>
                  <a:pt x="32" y="1225"/>
                  <a:pt x="32" y="1225"/>
                </a:cubicBezTo>
                <a:cubicBezTo>
                  <a:pt x="14" y="1225"/>
                  <a:pt x="0" y="1211"/>
                  <a:pt x="0" y="1194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1821" y="0"/>
                  <a:pt x="1821" y="0"/>
                  <a:pt x="1821" y="0"/>
                </a:cubicBezTo>
                <a:cubicBezTo>
                  <a:pt x="1838" y="0"/>
                  <a:pt x="1853" y="14"/>
                  <a:pt x="1853" y="32"/>
                </a:cubicBezTo>
                <a:cubicBezTo>
                  <a:pt x="1853" y="1194"/>
                  <a:pt x="1853" y="1194"/>
                  <a:pt x="1853" y="1194"/>
                </a:cubicBezTo>
                <a:cubicBezTo>
                  <a:pt x="1853" y="1211"/>
                  <a:pt x="1838" y="1225"/>
                  <a:pt x="1821" y="1225"/>
                </a:cubicBezTo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9" name="î$lîḑê"/>
          <p:cNvSpPr/>
          <p:nvPr/>
        </p:nvSpPr>
        <p:spPr bwMode="auto">
          <a:xfrm>
            <a:off x="1380373" y="2305881"/>
            <a:ext cx="4015150" cy="2641436"/>
          </a:xfrm>
          <a:custGeom>
            <a:avLst/>
            <a:gdLst>
              <a:gd name="T0" fmla="*/ 0 w 1842"/>
              <a:gd name="T1" fmla="*/ 1184 h 1213"/>
              <a:gd name="T2" fmla="*/ 0 w 1842"/>
              <a:gd name="T3" fmla="*/ 29 h 1213"/>
              <a:gd name="T4" fmla="*/ 29 w 1842"/>
              <a:gd name="T5" fmla="*/ 0 h 1213"/>
              <a:gd name="T6" fmla="*/ 1813 w 1842"/>
              <a:gd name="T7" fmla="*/ 0 h 1213"/>
              <a:gd name="T8" fmla="*/ 1842 w 1842"/>
              <a:gd name="T9" fmla="*/ 29 h 1213"/>
              <a:gd name="T10" fmla="*/ 1842 w 1842"/>
              <a:gd name="T11" fmla="*/ 1184 h 1213"/>
              <a:gd name="T12" fmla="*/ 1813 w 1842"/>
              <a:gd name="T13" fmla="*/ 1213 h 1213"/>
              <a:gd name="T14" fmla="*/ 29 w 1842"/>
              <a:gd name="T15" fmla="*/ 1213 h 1213"/>
              <a:gd name="T16" fmla="*/ 0 w 1842"/>
              <a:gd name="T17" fmla="*/ 1184 h 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42" h="1213">
                <a:moveTo>
                  <a:pt x="0" y="1184"/>
                </a:moveTo>
                <a:cubicBezTo>
                  <a:pt x="0" y="29"/>
                  <a:pt x="0" y="29"/>
                  <a:pt x="0" y="29"/>
                </a:cubicBezTo>
                <a:cubicBezTo>
                  <a:pt x="0" y="13"/>
                  <a:pt x="13" y="0"/>
                  <a:pt x="29" y="0"/>
                </a:cubicBezTo>
                <a:cubicBezTo>
                  <a:pt x="1813" y="0"/>
                  <a:pt x="1813" y="0"/>
                  <a:pt x="1813" y="0"/>
                </a:cubicBezTo>
                <a:cubicBezTo>
                  <a:pt x="1829" y="0"/>
                  <a:pt x="1842" y="13"/>
                  <a:pt x="1842" y="29"/>
                </a:cubicBezTo>
                <a:cubicBezTo>
                  <a:pt x="1842" y="1184"/>
                  <a:pt x="1842" y="1184"/>
                  <a:pt x="1842" y="1184"/>
                </a:cubicBezTo>
                <a:cubicBezTo>
                  <a:pt x="1842" y="1200"/>
                  <a:pt x="1829" y="1213"/>
                  <a:pt x="1813" y="1213"/>
                </a:cubicBezTo>
                <a:cubicBezTo>
                  <a:pt x="29" y="1213"/>
                  <a:pt x="29" y="1213"/>
                  <a:pt x="29" y="1213"/>
                </a:cubicBezTo>
                <a:cubicBezTo>
                  <a:pt x="13" y="1213"/>
                  <a:pt x="0" y="1200"/>
                  <a:pt x="0" y="1184"/>
                </a:cubicBezTo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10" name="ïṡ1íḋê"/>
          <p:cNvSpPr/>
          <p:nvPr/>
        </p:nvSpPr>
        <p:spPr bwMode="auto">
          <a:xfrm>
            <a:off x="1548284" y="2516818"/>
            <a:ext cx="3681429" cy="2221661"/>
          </a:xfrm>
          <a:prstGeom prst="rect">
            <a:avLst/>
          </a:prstGeom>
          <a:solidFill>
            <a:srgbClr val="C69C6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11" name="íṧľidê"/>
          <p:cNvSpPr/>
          <p:nvPr/>
        </p:nvSpPr>
        <p:spPr bwMode="auto">
          <a:xfrm>
            <a:off x="1548284" y="2516818"/>
            <a:ext cx="3681429" cy="2221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12" name="íṡlîḋê"/>
          <p:cNvSpPr/>
          <p:nvPr/>
        </p:nvSpPr>
        <p:spPr bwMode="auto">
          <a:xfrm>
            <a:off x="1548284" y="4616744"/>
            <a:ext cx="119636" cy="121735"/>
          </a:xfrm>
          <a:custGeom>
            <a:avLst/>
            <a:gdLst>
              <a:gd name="T0" fmla="*/ 108 w 114"/>
              <a:gd name="T1" fmla="*/ 0 h 116"/>
              <a:gd name="T2" fmla="*/ 0 w 114"/>
              <a:gd name="T3" fmla="*/ 109 h 116"/>
              <a:gd name="T4" fmla="*/ 0 w 114"/>
              <a:gd name="T5" fmla="*/ 116 h 116"/>
              <a:gd name="T6" fmla="*/ 6 w 114"/>
              <a:gd name="T7" fmla="*/ 116 h 116"/>
              <a:gd name="T8" fmla="*/ 114 w 114"/>
              <a:gd name="T9" fmla="*/ 8 h 116"/>
              <a:gd name="T10" fmla="*/ 108 w 114"/>
              <a:gd name="T11" fmla="*/ 8 h 116"/>
              <a:gd name="T12" fmla="*/ 108 w 114"/>
              <a:gd name="T13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4" h="116">
                <a:moveTo>
                  <a:pt x="108" y="0"/>
                </a:moveTo>
                <a:lnTo>
                  <a:pt x="0" y="109"/>
                </a:lnTo>
                <a:lnTo>
                  <a:pt x="0" y="116"/>
                </a:lnTo>
                <a:lnTo>
                  <a:pt x="6" y="116"/>
                </a:lnTo>
                <a:lnTo>
                  <a:pt x="114" y="8"/>
                </a:lnTo>
                <a:lnTo>
                  <a:pt x="108" y="8"/>
                </a:lnTo>
                <a:lnTo>
                  <a:pt x="108" y="0"/>
                </a:lnTo>
                <a:close/>
              </a:path>
            </a:pathLst>
          </a:custGeom>
          <a:solidFill>
            <a:srgbClr val="BC94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13" name="ïṩḻiḑé"/>
          <p:cNvSpPr/>
          <p:nvPr/>
        </p:nvSpPr>
        <p:spPr bwMode="auto">
          <a:xfrm>
            <a:off x="1548284" y="4616744"/>
            <a:ext cx="119636" cy="121735"/>
          </a:xfrm>
          <a:custGeom>
            <a:avLst/>
            <a:gdLst>
              <a:gd name="T0" fmla="*/ 108 w 114"/>
              <a:gd name="T1" fmla="*/ 0 h 116"/>
              <a:gd name="T2" fmla="*/ 0 w 114"/>
              <a:gd name="T3" fmla="*/ 109 h 116"/>
              <a:gd name="T4" fmla="*/ 0 w 114"/>
              <a:gd name="T5" fmla="*/ 116 h 116"/>
              <a:gd name="T6" fmla="*/ 6 w 114"/>
              <a:gd name="T7" fmla="*/ 116 h 116"/>
              <a:gd name="T8" fmla="*/ 114 w 114"/>
              <a:gd name="T9" fmla="*/ 8 h 116"/>
              <a:gd name="T10" fmla="*/ 108 w 114"/>
              <a:gd name="T11" fmla="*/ 8 h 116"/>
              <a:gd name="T12" fmla="*/ 108 w 114"/>
              <a:gd name="T13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4" h="116">
                <a:moveTo>
                  <a:pt x="108" y="0"/>
                </a:moveTo>
                <a:lnTo>
                  <a:pt x="0" y="109"/>
                </a:lnTo>
                <a:lnTo>
                  <a:pt x="0" y="116"/>
                </a:lnTo>
                <a:lnTo>
                  <a:pt x="6" y="116"/>
                </a:lnTo>
                <a:lnTo>
                  <a:pt x="114" y="8"/>
                </a:lnTo>
                <a:lnTo>
                  <a:pt x="108" y="8"/>
                </a:lnTo>
                <a:lnTo>
                  <a:pt x="10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14" name="iṥ1iďé"/>
          <p:cNvSpPr/>
          <p:nvPr/>
        </p:nvSpPr>
        <p:spPr bwMode="auto">
          <a:xfrm>
            <a:off x="1548284" y="2516818"/>
            <a:ext cx="119636" cy="119636"/>
          </a:xfrm>
          <a:custGeom>
            <a:avLst/>
            <a:gdLst>
              <a:gd name="T0" fmla="*/ 6 w 114"/>
              <a:gd name="T1" fmla="*/ 0 h 114"/>
              <a:gd name="T2" fmla="*/ 0 w 114"/>
              <a:gd name="T3" fmla="*/ 0 h 114"/>
              <a:gd name="T4" fmla="*/ 0 w 114"/>
              <a:gd name="T5" fmla="*/ 6 h 114"/>
              <a:gd name="T6" fmla="*/ 108 w 114"/>
              <a:gd name="T7" fmla="*/ 114 h 114"/>
              <a:gd name="T8" fmla="*/ 108 w 114"/>
              <a:gd name="T9" fmla="*/ 108 h 114"/>
              <a:gd name="T10" fmla="*/ 114 w 114"/>
              <a:gd name="T11" fmla="*/ 108 h 114"/>
              <a:gd name="T12" fmla="*/ 6 w 114"/>
              <a:gd name="T1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4" h="114">
                <a:moveTo>
                  <a:pt x="6" y="0"/>
                </a:moveTo>
                <a:lnTo>
                  <a:pt x="0" y="0"/>
                </a:lnTo>
                <a:lnTo>
                  <a:pt x="0" y="6"/>
                </a:lnTo>
                <a:lnTo>
                  <a:pt x="108" y="114"/>
                </a:lnTo>
                <a:lnTo>
                  <a:pt x="108" y="108"/>
                </a:lnTo>
                <a:lnTo>
                  <a:pt x="114" y="108"/>
                </a:lnTo>
                <a:lnTo>
                  <a:pt x="6" y="0"/>
                </a:lnTo>
                <a:close/>
              </a:path>
            </a:pathLst>
          </a:custGeom>
          <a:solidFill>
            <a:srgbClr val="BC94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15" name="ïşľîḑe"/>
          <p:cNvSpPr/>
          <p:nvPr/>
        </p:nvSpPr>
        <p:spPr bwMode="auto">
          <a:xfrm>
            <a:off x="1548284" y="2516818"/>
            <a:ext cx="119636" cy="119636"/>
          </a:xfrm>
          <a:custGeom>
            <a:avLst/>
            <a:gdLst>
              <a:gd name="T0" fmla="*/ 6 w 114"/>
              <a:gd name="T1" fmla="*/ 0 h 114"/>
              <a:gd name="T2" fmla="*/ 0 w 114"/>
              <a:gd name="T3" fmla="*/ 0 h 114"/>
              <a:gd name="T4" fmla="*/ 0 w 114"/>
              <a:gd name="T5" fmla="*/ 6 h 114"/>
              <a:gd name="T6" fmla="*/ 108 w 114"/>
              <a:gd name="T7" fmla="*/ 114 h 114"/>
              <a:gd name="T8" fmla="*/ 108 w 114"/>
              <a:gd name="T9" fmla="*/ 108 h 114"/>
              <a:gd name="T10" fmla="*/ 114 w 114"/>
              <a:gd name="T11" fmla="*/ 108 h 114"/>
              <a:gd name="T12" fmla="*/ 6 w 114"/>
              <a:gd name="T1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4" h="114">
                <a:moveTo>
                  <a:pt x="6" y="0"/>
                </a:moveTo>
                <a:lnTo>
                  <a:pt x="0" y="0"/>
                </a:lnTo>
                <a:lnTo>
                  <a:pt x="0" y="6"/>
                </a:lnTo>
                <a:lnTo>
                  <a:pt x="108" y="114"/>
                </a:lnTo>
                <a:lnTo>
                  <a:pt x="108" y="108"/>
                </a:lnTo>
                <a:lnTo>
                  <a:pt x="114" y="108"/>
                </a:lnTo>
                <a:lnTo>
                  <a:pt x="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16" name="íṥľîďè"/>
          <p:cNvSpPr/>
          <p:nvPr/>
        </p:nvSpPr>
        <p:spPr bwMode="auto">
          <a:xfrm>
            <a:off x="5110077" y="4616744"/>
            <a:ext cx="119636" cy="121735"/>
          </a:xfrm>
          <a:custGeom>
            <a:avLst/>
            <a:gdLst>
              <a:gd name="T0" fmla="*/ 4 w 114"/>
              <a:gd name="T1" fmla="*/ 0 h 116"/>
              <a:gd name="T2" fmla="*/ 4 w 114"/>
              <a:gd name="T3" fmla="*/ 8 h 116"/>
              <a:gd name="T4" fmla="*/ 0 w 114"/>
              <a:gd name="T5" fmla="*/ 8 h 116"/>
              <a:gd name="T6" fmla="*/ 108 w 114"/>
              <a:gd name="T7" fmla="*/ 116 h 116"/>
              <a:gd name="T8" fmla="*/ 114 w 114"/>
              <a:gd name="T9" fmla="*/ 116 h 116"/>
              <a:gd name="T10" fmla="*/ 114 w 114"/>
              <a:gd name="T11" fmla="*/ 109 h 116"/>
              <a:gd name="T12" fmla="*/ 4 w 114"/>
              <a:gd name="T13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4" h="116">
                <a:moveTo>
                  <a:pt x="4" y="0"/>
                </a:moveTo>
                <a:lnTo>
                  <a:pt x="4" y="8"/>
                </a:lnTo>
                <a:lnTo>
                  <a:pt x="0" y="8"/>
                </a:lnTo>
                <a:lnTo>
                  <a:pt x="108" y="116"/>
                </a:lnTo>
                <a:lnTo>
                  <a:pt x="114" y="116"/>
                </a:lnTo>
                <a:lnTo>
                  <a:pt x="114" y="109"/>
                </a:lnTo>
                <a:lnTo>
                  <a:pt x="4" y="0"/>
                </a:lnTo>
                <a:close/>
              </a:path>
            </a:pathLst>
          </a:custGeom>
          <a:solidFill>
            <a:srgbClr val="BC94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17" name="íṧļïdè"/>
          <p:cNvSpPr/>
          <p:nvPr/>
        </p:nvSpPr>
        <p:spPr bwMode="auto">
          <a:xfrm>
            <a:off x="5110077" y="4616744"/>
            <a:ext cx="119636" cy="121735"/>
          </a:xfrm>
          <a:custGeom>
            <a:avLst/>
            <a:gdLst>
              <a:gd name="T0" fmla="*/ 4 w 114"/>
              <a:gd name="T1" fmla="*/ 0 h 116"/>
              <a:gd name="T2" fmla="*/ 4 w 114"/>
              <a:gd name="T3" fmla="*/ 8 h 116"/>
              <a:gd name="T4" fmla="*/ 0 w 114"/>
              <a:gd name="T5" fmla="*/ 8 h 116"/>
              <a:gd name="T6" fmla="*/ 108 w 114"/>
              <a:gd name="T7" fmla="*/ 116 h 116"/>
              <a:gd name="T8" fmla="*/ 114 w 114"/>
              <a:gd name="T9" fmla="*/ 116 h 116"/>
              <a:gd name="T10" fmla="*/ 114 w 114"/>
              <a:gd name="T11" fmla="*/ 109 h 116"/>
              <a:gd name="T12" fmla="*/ 4 w 114"/>
              <a:gd name="T13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4" h="116">
                <a:moveTo>
                  <a:pt x="4" y="0"/>
                </a:moveTo>
                <a:lnTo>
                  <a:pt x="4" y="8"/>
                </a:lnTo>
                <a:lnTo>
                  <a:pt x="0" y="8"/>
                </a:lnTo>
                <a:lnTo>
                  <a:pt x="108" y="116"/>
                </a:lnTo>
                <a:lnTo>
                  <a:pt x="114" y="116"/>
                </a:lnTo>
                <a:lnTo>
                  <a:pt x="114" y="109"/>
                </a:lnTo>
                <a:lnTo>
                  <a:pt x="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18" name="iSḻíḓe"/>
          <p:cNvSpPr/>
          <p:nvPr/>
        </p:nvSpPr>
        <p:spPr bwMode="auto">
          <a:xfrm>
            <a:off x="1661623" y="2630157"/>
            <a:ext cx="3452652" cy="1994983"/>
          </a:xfrm>
          <a:custGeom>
            <a:avLst/>
            <a:gdLst>
              <a:gd name="T0" fmla="*/ 1574 w 1584"/>
              <a:gd name="T1" fmla="*/ 908 h 916"/>
              <a:gd name="T2" fmla="*/ 11 w 1584"/>
              <a:gd name="T3" fmla="*/ 908 h 916"/>
              <a:gd name="T4" fmla="*/ 3 w 1584"/>
              <a:gd name="T5" fmla="*/ 916 h 916"/>
              <a:gd name="T6" fmla="*/ 1582 w 1584"/>
              <a:gd name="T7" fmla="*/ 916 h 916"/>
              <a:gd name="T8" fmla="*/ 1574 w 1584"/>
              <a:gd name="T9" fmla="*/ 908 h 916"/>
              <a:gd name="T10" fmla="*/ 1577 w 1584"/>
              <a:gd name="T11" fmla="*/ 672 h 916"/>
              <a:gd name="T12" fmla="*/ 1577 w 1584"/>
              <a:gd name="T13" fmla="*/ 905 h 916"/>
              <a:gd name="T14" fmla="*/ 1584 w 1584"/>
              <a:gd name="T15" fmla="*/ 912 h 916"/>
              <a:gd name="T16" fmla="*/ 1584 w 1584"/>
              <a:gd name="T17" fmla="*/ 678 h 916"/>
              <a:gd name="T18" fmla="*/ 1577 w 1584"/>
              <a:gd name="T19" fmla="*/ 672 h 916"/>
              <a:gd name="T20" fmla="*/ 1584 w 1584"/>
              <a:gd name="T21" fmla="*/ 257 h 916"/>
              <a:gd name="T22" fmla="*/ 1577 w 1584"/>
              <a:gd name="T23" fmla="*/ 263 h 916"/>
              <a:gd name="T24" fmla="*/ 1577 w 1584"/>
              <a:gd name="T25" fmla="*/ 544 h 916"/>
              <a:gd name="T26" fmla="*/ 1584 w 1584"/>
              <a:gd name="T27" fmla="*/ 559 h 916"/>
              <a:gd name="T28" fmla="*/ 1584 w 1584"/>
              <a:gd name="T29" fmla="*/ 257 h 916"/>
              <a:gd name="T30" fmla="*/ 0 w 1584"/>
              <a:gd name="T31" fmla="*/ 3 h 916"/>
              <a:gd name="T32" fmla="*/ 0 w 1584"/>
              <a:gd name="T33" fmla="*/ 912 h 916"/>
              <a:gd name="T34" fmla="*/ 8 w 1584"/>
              <a:gd name="T35" fmla="*/ 905 h 916"/>
              <a:gd name="T36" fmla="*/ 8 w 1584"/>
              <a:gd name="T37" fmla="*/ 11 h 916"/>
              <a:gd name="T38" fmla="*/ 0 w 1584"/>
              <a:gd name="T39" fmla="*/ 3 h 916"/>
              <a:gd name="T40" fmla="*/ 1099 w 1584"/>
              <a:gd name="T41" fmla="*/ 0 h 916"/>
              <a:gd name="T42" fmla="*/ 3 w 1584"/>
              <a:gd name="T43" fmla="*/ 0 h 916"/>
              <a:gd name="T44" fmla="*/ 11 w 1584"/>
              <a:gd name="T45" fmla="*/ 8 h 916"/>
              <a:gd name="T46" fmla="*/ 1081 w 1584"/>
              <a:gd name="T47" fmla="*/ 8 h 916"/>
              <a:gd name="T48" fmla="*/ 1081 w 1584"/>
              <a:gd name="T49" fmla="*/ 8 h 916"/>
              <a:gd name="T50" fmla="*/ 1098 w 1584"/>
              <a:gd name="T51" fmla="*/ 8 h 916"/>
              <a:gd name="T52" fmla="*/ 1099 w 1584"/>
              <a:gd name="T53" fmla="*/ 0 h 9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584" h="916">
                <a:moveTo>
                  <a:pt x="1574" y="908"/>
                </a:moveTo>
                <a:cubicBezTo>
                  <a:pt x="11" y="908"/>
                  <a:pt x="11" y="908"/>
                  <a:pt x="11" y="908"/>
                </a:cubicBezTo>
                <a:cubicBezTo>
                  <a:pt x="3" y="916"/>
                  <a:pt x="3" y="916"/>
                  <a:pt x="3" y="916"/>
                </a:cubicBezTo>
                <a:cubicBezTo>
                  <a:pt x="1582" y="916"/>
                  <a:pt x="1582" y="916"/>
                  <a:pt x="1582" y="916"/>
                </a:cubicBezTo>
                <a:cubicBezTo>
                  <a:pt x="1574" y="908"/>
                  <a:pt x="1574" y="908"/>
                  <a:pt x="1574" y="908"/>
                </a:cubicBezTo>
                <a:moveTo>
                  <a:pt x="1577" y="672"/>
                </a:moveTo>
                <a:cubicBezTo>
                  <a:pt x="1577" y="905"/>
                  <a:pt x="1577" y="905"/>
                  <a:pt x="1577" y="905"/>
                </a:cubicBezTo>
                <a:cubicBezTo>
                  <a:pt x="1584" y="912"/>
                  <a:pt x="1584" y="912"/>
                  <a:pt x="1584" y="912"/>
                </a:cubicBezTo>
                <a:cubicBezTo>
                  <a:pt x="1584" y="678"/>
                  <a:pt x="1584" y="678"/>
                  <a:pt x="1584" y="678"/>
                </a:cubicBezTo>
                <a:cubicBezTo>
                  <a:pt x="1582" y="676"/>
                  <a:pt x="1579" y="674"/>
                  <a:pt x="1577" y="672"/>
                </a:cubicBezTo>
                <a:moveTo>
                  <a:pt x="1584" y="257"/>
                </a:moveTo>
                <a:cubicBezTo>
                  <a:pt x="1582" y="259"/>
                  <a:pt x="1579" y="261"/>
                  <a:pt x="1577" y="263"/>
                </a:cubicBezTo>
                <a:cubicBezTo>
                  <a:pt x="1577" y="544"/>
                  <a:pt x="1577" y="544"/>
                  <a:pt x="1577" y="544"/>
                </a:cubicBezTo>
                <a:cubicBezTo>
                  <a:pt x="1579" y="549"/>
                  <a:pt x="1582" y="554"/>
                  <a:pt x="1584" y="559"/>
                </a:cubicBezTo>
                <a:cubicBezTo>
                  <a:pt x="1584" y="257"/>
                  <a:pt x="1584" y="257"/>
                  <a:pt x="1584" y="257"/>
                </a:cubicBezTo>
                <a:moveTo>
                  <a:pt x="0" y="3"/>
                </a:moveTo>
                <a:cubicBezTo>
                  <a:pt x="0" y="912"/>
                  <a:pt x="0" y="912"/>
                  <a:pt x="0" y="912"/>
                </a:cubicBezTo>
                <a:cubicBezTo>
                  <a:pt x="8" y="905"/>
                  <a:pt x="8" y="905"/>
                  <a:pt x="8" y="905"/>
                </a:cubicBezTo>
                <a:cubicBezTo>
                  <a:pt x="8" y="11"/>
                  <a:pt x="8" y="11"/>
                  <a:pt x="8" y="11"/>
                </a:cubicBezTo>
                <a:cubicBezTo>
                  <a:pt x="0" y="3"/>
                  <a:pt x="0" y="3"/>
                  <a:pt x="0" y="3"/>
                </a:cubicBezTo>
                <a:moveTo>
                  <a:pt x="1099" y="0"/>
                </a:moveTo>
                <a:cubicBezTo>
                  <a:pt x="3" y="0"/>
                  <a:pt x="3" y="0"/>
                  <a:pt x="3" y="0"/>
                </a:cubicBezTo>
                <a:cubicBezTo>
                  <a:pt x="11" y="8"/>
                  <a:pt x="11" y="8"/>
                  <a:pt x="11" y="8"/>
                </a:cubicBezTo>
                <a:cubicBezTo>
                  <a:pt x="1081" y="8"/>
                  <a:pt x="1081" y="8"/>
                  <a:pt x="1081" y="8"/>
                </a:cubicBezTo>
                <a:cubicBezTo>
                  <a:pt x="1081" y="8"/>
                  <a:pt x="1081" y="8"/>
                  <a:pt x="1081" y="8"/>
                </a:cubicBezTo>
                <a:cubicBezTo>
                  <a:pt x="1098" y="8"/>
                  <a:pt x="1098" y="8"/>
                  <a:pt x="1098" y="8"/>
                </a:cubicBezTo>
                <a:cubicBezTo>
                  <a:pt x="1098" y="5"/>
                  <a:pt x="1098" y="2"/>
                  <a:pt x="1099" y="0"/>
                </a:cubicBezTo>
              </a:path>
            </a:pathLst>
          </a:custGeom>
          <a:solidFill>
            <a:srgbClr val="BC94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19" name="ïšḷîdê"/>
          <p:cNvSpPr/>
          <p:nvPr/>
        </p:nvSpPr>
        <p:spPr bwMode="auto">
          <a:xfrm>
            <a:off x="1661623" y="4601002"/>
            <a:ext cx="24138" cy="24138"/>
          </a:xfrm>
          <a:custGeom>
            <a:avLst/>
            <a:gdLst>
              <a:gd name="T0" fmla="*/ 17 w 23"/>
              <a:gd name="T1" fmla="*/ 0 h 23"/>
              <a:gd name="T2" fmla="*/ 0 w 23"/>
              <a:gd name="T3" fmla="*/ 15 h 23"/>
              <a:gd name="T4" fmla="*/ 0 w 23"/>
              <a:gd name="T5" fmla="*/ 23 h 23"/>
              <a:gd name="T6" fmla="*/ 6 w 23"/>
              <a:gd name="T7" fmla="*/ 23 h 23"/>
              <a:gd name="T8" fmla="*/ 23 w 23"/>
              <a:gd name="T9" fmla="*/ 6 h 23"/>
              <a:gd name="T10" fmla="*/ 17 w 23"/>
              <a:gd name="T11" fmla="*/ 6 h 23"/>
              <a:gd name="T12" fmla="*/ 17 w 23"/>
              <a:gd name="T13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23">
                <a:moveTo>
                  <a:pt x="17" y="0"/>
                </a:moveTo>
                <a:lnTo>
                  <a:pt x="0" y="15"/>
                </a:lnTo>
                <a:lnTo>
                  <a:pt x="0" y="23"/>
                </a:lnTo>
                <a:lnTo>
                  <a:pt x="6" y="23"/>
                </a:lnTo>
                <a:lnTo>
                  <a:pt x="23" y="6"/>
                </a:lnTo>
                <a:lnTo>
                  <a:pt x="17" y="6"/>
                </a:lnTo>
                <a:lnTo>
                  <a:pt x="17" y="0"/>
                </a:lnTo>
                <a:close/>
              </a:path>
            </a:pathLst>
          </a:custGeom>
          <a:solidFill>
            <a:srgbClr val="B28C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20" name="ïśḻîḋe"/>
          <p:cNvSpPr/>
          <p:nvPr/>
        </p:nvSpPr>
        <p:spPr bwMode="auto">
          <a:xfrm>
            <a:off x="1661623" y="4601002"/>
            <a:ext cx="24138" cy="24138"/>
          </a:xfrm>
          <a:custGeom>
            <a:avLst/>
            <a:gdLst>
              <a:gd name="T0" fmla="*/ 17 w 23"/>
              <a:gd name="T1" fmla="*/ 0 h 23"/>
              <a:gd name="T2" fmla="*/ 0 w 23"/>
              <a:gd name="T3" fmla="*/ 15 h 23"/>
              <a:gd name="T4" fmla="*/ 0 w 23"/>
              <a:gd name="T5" fmla="*/ 23 h 23"/>
              <a:gd name="T6" fmla="*/ 6 w 23"/>
              <a:gd name="T7" fmla="*/ 23 h 23"/>
              <a:gd name="T8" fmla="*/ 23 w 23"/>
              <a:gd name="T9" fmla="*/ 6 h 23"/>
              <a:gd name="T10" fmla="*/ 17 w 23"/>
              <a:gd name="T11" fmla="*/ 6 h 23"/>
              <a:gd name="T12" fmla="*/ 17 w 23"/>
              <a:gd name="T13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23">
                <a:moveTo>
                  <a:pt x="17" y="0"/>
                </a:moveTo>
                <a:lnTo>
                  <a:pt x="0" y="15"/>
                </a:lnTo>
                <a:lnTo>
                  <a:pt x="0" y="23"/>
                </a:lnTo>
                <a:lnTo>
                  <a:pt x="6" y="23"/>
                </a:lnTo>
                <a:lnTo>
                  <a:pt x="23" y="6"/>
                </a:lnTo>
                <a:lnTo>
                  <a:pt x="17" y="6"/>
                </a:lnTo>
                <a:lnTo>
                  <a:pt x="1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21" name="íşḷidé"/>
          <p:cNvSpPr/>
          <p:nvPr/>
        </p:nvSpPr>
        <p:spPr bwMode="auto">
          <a:xfrm>
            <a:off x="1661623" y="2630157"/>
            <a:ext cx="24138" cy="24138"/>
          </a:xfrm>
          <a:custGeom>
            <a:avLst/>
            <a:gdLst>
              <a:gd name="T0" fmla="*/ 6 w 23"/>
              <a:gd name="T1" fmla="*/ 0 h 23"/>
              <a:gd name="T2" fmla="*/ 0 w 23"/>
              <a:gd name="T3" fmla="*/ 0 h 23"/>
              <a:gd name="T4" fmla="*/ 0 w 23"/>
              <a:gd name="T5" fmla="*/ 6 h 23"/>
              <a:gd name="T6" fmla="*/ 17 w 23"/>
              <a:gd name="T7" fmla="*/ 23 h 23"/>
              <a:gd name="T8" fmla="*/ 17 w 23"/>
              <a:gd name="T9" fmla="*/ 17 h 23"/>
              <a:gd name="T10" fmla="*/ 23 w 23"/>
              <a:gd name="T11" fmla="*/ 17 h 23"/>
              <a:gd name="T12" fmla="*/ 6 w 23"/>
              <a:gd name="T13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23">
                <a:moveTo>
                  <a:pt x="6" y="0"/>
                </a:moveTo>
                <a:lnTo>
                  <a:pt x="0" y="0"/>
                </a:lnTo>
                <a:lnTo>
                  <a:pt x="0" y="6"/>
                </a:lnTo>
                <a:lnTo>
                  <a:pt x="17" y="23"/>
                </a:lnTo>
                <a:lnTo>
                  <a:pt x="17" y="17"/>
                </a:lnTo>
                <a:lnTo>
                  <a:pt x="23" y="17"/>
                </a:lnTo>
                <a:lnTo>
                  <a:pt x="6" y="0"/>
                </a:lnTo>
                <a:close/>
              </a:path>
            </a:pathLst>
          </a:custGeom>
          <a:solidFill>
            <a:srgbClr val="B28C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22" name="íśļîḓê"/>
          <p:cNvSpPr/>
          <p:nvPr/>
        </p:nvSpPr>
        <p:spPr bwMode="auto">
          <a:xfrm>
            <a:off x="1661623" y="2630157"/>
            <a:ext cx="24138" cy="24138"/>
          </a:xfrm>
          <a:custGeom>
            <a:avLst/>
            <a:gdLst>
              <a:gd name="T0" fmla="*/ 6 w 23"/>
              <a:gd name="T1" fmla="*/ 0 h 23"/>
              <a:gd name="T2" fmla="*/ 0 w 23"/>
              <a:gd name="T3" fmla="*/ 0 h 23"/>
              <a:gd name="T4" fmla="*/ 0 w 23"/>
              <a:gd name="T5" fmla="*/ 6 h 23"/>
              <a:gd name="T6" fmla="*/ 17 w 23"/>
              <a:gd name="T7" fmla="*/ 23 h 23"/>
              <a:gd name="T8" fmla="*/ 17 w 23"/>
              <a:gd name="T9" fmla="*/ 17 h 23"/>
              <a:gd name="T10" fmla="*/ 23 w 23"/>
              <a:gd name="T11" fmla="*/ 17 h 23"/>
              <a:gd name="T12" fmla="*/ 6 w 23"/>
              <a:gd name="T13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23">
                <a:moveTo>
                  <a:pt x="6" y="0"/>
                </a:moveTo>
                <a:lnTo>
                  <a:pt x="0" y="0"/>
                </a:lnTo>
                <a:lnTo>
                  <a:pt x="0" y="6"/>
                </a:lnTo>
                <a:lnTo>
                  <a:pt x="17" y="23"/>
                </a:lnTo>
                <a:lnTo>
                  <a:pt x="17" y="17"/>
                </a:lnTo>
                <a:lnTo>
                  <a:pt x="23" y="17"/>
                </a:lnTo>
                <a:lnTo>
                  <a:pt x="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23" name="ïśľîďê"/>
          <p:cNvSpPr/>
          <p:nvPr/>
        </p:nvSpPr>
        <p:spPr bwMode="auto">
          <a:xfrm>
            <a:off x="5093285" y="4601002"/>
            <a:ext cx="20989" cy="24138"/>
          </a:xfrm>
          <a:custGeom>
            <a:avLst/>
            <a:gdLst>
              <a:gd name="T0" fmla="*/ 6 w 20"/>
              <a:gd name="T1" fmla="*/ 0 h 23"/>
              <a:gd name="T2" fmla="*/ 6 w 20"/>
              <a:gd name="T3" fmla="*/ 6 h 23"/>
              <a:gd name="T4" fmla="*/ 0 w 20"/>
              <a:gd name="T5" fmla="*/ 6 h 23"/>
              <a:gd name="T6" fmla="*/ 16 w 20"/>
              <a:gd name="T7" fmla="*/ 23 h 23"/>
              <a:gd name="T8" fmla="*/ 20 w 20"/>
              <a:gd name="T9" fmla="*/ 23 h 23"/>
              <a:gd name="T10" fmla="*/ 20 w 20"/>
              <a:gd name="T11" fmla="*/ 15 h 23"/>
              <a:gd name="T12" fmla="*/ 6 w 20"/>
              <a:gd name="T13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" h="23">
                <a:moveTo>
                  <a:pt x="6" y="0"/>
                </a:moveTo>
                <a:lnTo>
                  <a:pt x="6" y="6"/>
                </a:lnTo>
                <a:lnTo>
                  <a:pt x="0" y="6"/>
                </a:lnTo>
                <a:lnTo>
                  <a:pt x="16" y="23"/>
                </a:lnTo>
                <a:lnTo>
                  <a:pt x="20" y="23"/>
                </a:lnTo>
                <a:lnTo>
                  <a:pt x="20" y="15"/>
                </a:lnTo>
                <a:lnTo>
                  <a:pt x="6" y="0"/>
                </a:lnTo>
                <a:close/>
              </a:path>
            </a:pathLst>
          </a:custGeom>
          <a:solidFill>
            <a:srgbClr val="B28C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24" name="ïṩ1íḑê"/>
          <p:cNvSpPr/>
          <p:nvPr/>
        </p:nvSpPr>
        <p:spPr bwMode="auto">
          <a:xfrm>
            <a:off x="5093285" y="4601002"/>
            <a:ext cx="20989" cy="24138"/>
          </a:xfrm>
          <a:custGeom>
            <a:avLst/>
            <a:gdLst>
              <a:gd name="T0" fmla="*/ 6 w 20"/>
              <a:gd name="T1" fmla="*/ 0 h 23"/>
              <a:gd name="T2" fmla="*/ 6 w 20"/>
              <a:gd name="T3" fmla="*/ 6 h 23"/>
              <a:gd name="T4" fmla="*/ 0 w 20"/>
              <a:gd name="T5" fmla="*/ 6 h 23"/>
              <a:gd name="T6" fmla="*/ 16 w 20"/>
              <a:gd name="T7" fmla="*/ 23 h 23"/>
              <a:gd name="T8" fmla="*/ 20 w 20"/>
              <a:gd name="T9" fmla="*/ 23 h 23"/>
              <a:gd name="T10" fmla="*/ 20 w 20"/>
              <a:gd name="T11" fmla="*/ 15 h 23"/>
              <a:gd name="T12" fmla="*/ 6 w 20"/>
              <a:gd name="T13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" h="23">
                <a:moveTo>
                  <a:pt x="6" y="0"/>
                </a:moveTo>
                <a:lnTo>
                  <a:pt x="6" y="6"/>
                </a:lnTo>
                <a:lnTo>
                  <a:pt x="0" y="6"/>
                </a:lnTo>
                <a:lnTo>
                  <a:pt x="16" y="23"/>
                </a:lnTo>
                <a:lnTo>
                  <a:pt x="20" y="23"/>
                </a:lnTo>
                <a:lnTo>
                  <a:pt x="20" y="15"/>
                </a:lnTo>
                <a:lnTo>
                  <a:pt x="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25" name="íṧľîďé"/>
          <p:cNvSpPr/>
          <p:nvPr/>
        </p:nvSpPr>
        <p:spPr bwMode="auto">
          <a:xfrm>
            <a:off x="1679463" y="2647998"/>
            <a:ext cx="3420119" cy="1959302"/>
          </a:xfrm>
          <a:prstGeom prst="rect">
            <a:avLst/>
          </a:prstGeom>
          <a:solidFill>
            <a:srgbClr val="5B79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26" name="íṣļîḑe"/>
          <p:cNvSpPr/>
          <p:nvPr/>
        </p:nvSpPr>
        <p:spPr bwMode="auto">
          <a:xfrm>
            <a:off x="1679463" y="2647998"/>
            <a:ext cx="3420119" cy="1959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27" name="î$ḻíďé"/>
          <p:cNvSpPr/>
          <p:nvPr/>
        </p:nvSpPr>
        <p:spPr bwMode="auto">
          <a:xfrm>
            <a:off x="2418268" y="2647998"/>
            <a:ext cx="2681315" cy="1959302"/>
          </a:xfrm>
          <a:custGeom>
            <a:avLst/>
            <a:gdLst>
              <a:gd name="T0" fmla="*/ 341 w 1230"/>
              <a:gd name="T1" fmla="*/ 267 h 900"/>
              <a:gd name="T2" fmla="*/ 0 w 1230"/>
              <a:gd name="T3" fmla="*/ 900 h 900"/>
              <a:gd name="T4" fmla="*/ 1230 w 1230"/>
              <a:gd name="T5" fmla="*/ 900 h 900"/>
              <a:gd name="T6" fmla="*/ 1230 w 1230"/>
              <a:gd name="T7" fmla="*/ 664 h 900"/>
              <a:gd name="T8" fmla="*/ 1163 w 1230"/>
              <a:gd name="T9" fmla="*/ 554 h 900"/>
              <a:gd name="T10" fmla="*/ 1130 w 1230"/>
              <a:gd name="T11" fmla="*/ 745 h 900"/>
              <a:gd name="T12" fmla="*/ 1188 w 1230"/>
              <a:gd name="T13" fmla="*/ 900 h 900"/>
              <a:gd name="T14" fmla="*/ 746 w 1230"/>
              <a:gd name="T15" fmla="*/ 900 h 900"/>
              <a:gd name="T16" fmla="*/ 792 w 1230"/>
              <a:gd name="T17" fmla="*/ 732 h 900"/>
              <a:gd name="T18" fmla="*/ 778 w 1230"/>
              <a:gd name="T19" fmla="*/ 556 h 900"/>
              <a:gd name="T20" fmla="*/ 651 w 1230"/>
              <a:gd name="T21" fmla="*/ 674 h 900"/>
              <a:gd name="T22" fmla="*/ 450 w 1230"/>
              <a:gd name="T23" fmla="*/ 346 h 900"/>
              <a:gd name="T24" fmla="*/ 453 w 1230"/>
              <a:gd name="T25" fmla="*/ 345 h 900"/>
              <a:gd name="T26" fmla="*/ 420 w 1230"/>
              <a:gd name="T27" fmla="*/ 323 h 900"/>
              <a:gd name="T28" fmla="*/ 417 w 1230"/>
              <a:gd name="T29" fmla="*/ 287 h 900"/>
              <a:gd name="T30" fmla="*/ 341 w 1230"/>
              <a:gd name="T31" fmla="*/ 267 h 900"/>
              <a:gd name="T32" fmla="*/ 1230 w 1230"/>
              <a:gd name="T33" fmla="*/ 255 h 900"/>
              <a:gd name="T34" fmla="*/ 1078 w 1230"/>
              <a:gd name="T35" fmla="*/ 315 h 900"/>
              <a:gd name="T36" fmla="*/ 1077 w 1230"/>
              <a:gd name="T37" fmla="*/ 327 h 900"/>
              <a:gd name="T38" fmla="*/ 1077 w 1230"/>
              <a:gd name="T39" fmla="*/ 327 h 900"/>
              <a:gd name="T40" fmla="*/ 1075 w 1230"/>
              <a:gd name="T41" fmla="*/ 358 h 900"/>
              <a:gd name="T42" fmla="*/ 1067 w 1230"/>
              <a:gd name="T43" fmla="*/ 373 h 900"/>
              <a:gd name="T44" fmla="*/ 1187 w 1230"/>
              <a:gd name="T45" fmla="*/ 412 h 900"/>
              <a:gd name="T46" fmla="*/ 1230 w 1230"/>
              <a:gd name="T47" fmla="*/ 536 h 900"/>
              <a:gd name="T48" fmla="*/ 1230 w 1230"/>
              <a:gd name="T49" fmla="*/ 255 h 900"/>
              <a:gd name="T50" fmla="*/ 751 w 1230"/>
              <a:gd name="T51" fmla="*/ 0 h 900"/>
              <a:gd name="T52" fmla="*/ 734 w 1230"/>
              <a:gd name="T53" fmla="*/ 0 h 900"/>
              <a:gd name="T54" fmla="*/ 351 w 1230"/>
              <a:gd name="T55" fmla="*/ 257 h 900"/>
              <a:gd name="T56" fmla="*/ 426 w 1230"/>
              <a:gd name="T57" fmla="*/ 275 h 900"/>
              <a:gd name="T58" fmla="*/ 438 w 1230"/>
              <a:gd name="T59" fmla="*/ 270 h 900"/>
              <a:gd name="T60" fmla="*/ 439 w 1230"/>
              <a:gd name="T61" fmla="*/ 270 h 900"/>
              <a:gd name="T62" fmla="*/ 489 w 1230"/>
              <a:gd name="T63" fmla="*/ 291 h 900"/>
              <a:gd name="T64" fmla="*/ 533 w 1230"/>
              <a:gd name="T65" fmla="*/ 302 h 900"/>
              <a:gd name="T66" fmla="*/ 529 w 1230"/>
              <a:gd name="T67" fmla="*/ 317 h 900"/>
              <a:gd name="T68" fmla="*/ 508 w 1230"/>
              <a:gd name="T69" fmla="*/ 312 h 900"/>
              <a:gd name="T70" fmla="*/ 515 w 1230"/>
              <a:gd name="T71" fmla="*/ 327 h 900"/>
              <a:gd name="T72" fmla="*/ 519 w 1230"/>
              <a:gd name="T73" fmla="*/ 326 h 900"/>
              <a:gd name="T74" fmla="*/ 655 w 1230"/>
              <a:gd name="T75" fmla="*/ 581 h 900"/>
              <a:gd name="T76" fmla="*/ 765 w 1230"/>
              <a:gd name="T77" fmla="*/ 396 h 900"/>
              <a:gd name="T78" fmla="*/ 909 w 1230"/>
              <a:gd name="T79" fmla="*/ 359 h 900"/>
              <a:gd name="T80" fmla="*/ 910 w 1230"/>
              <a:gd name="T81" fmla="*/ 323 h 900"/>
              <a:gd name="T82" fmla="*/ 910 w 1230"/>
              <a:gd name="T83" fmla="*/ 303 h 900"/>
              <a:gd name="T84" fmla="*/ 751 w 1230"/>
              <a:gd name="T85" fmla="*/ 0 h 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30" h="900">
                <a:moveTo>
                  <a:pt x="341" y="267"/>
                </a:moveTo>
                <a:cubicBezTo>
                  <a:pt x="202" y="407"/>
                  <a:pt x="64" y="611"/>
                  <a:pt x="0" y="900"/>
                </a:cubicBezTo>
                <a:cubicBezTo>
                  <a:pt x="1230" y="900"/>
                  <a:pt x="1230" y="900"/>
                  <a:pt x="1230" y="900"/>
                </a:cubicBezTo>
                <a:cubicBezTo>
                  <a:pt x="1230" y="664"/>
                  <a:pt x="1230" y="664"/>
                  <a:pt x="1230" y="664"/>
                </a:cubicBezTo>
                <a:cubicBezTo>
                  <a:pt x="1206" y="641"/>
                  <a:pt x="1184" y="605"/>
                  <a:pt x="1163" y="554"/>
                </a:cubicBezTo>
                <a:cubicBezTo>
                  <a:pt x="1130" y="745"/>
                  <a:pt x="1130" y="745"/>
                  <a:pt x="1130" y="745"/>
                </a:cubicBezTo>
                <a:cubicBezTo>
                  <a:pt x="1188" y="900"/>
                  <a:pt x="1188" y="900"/>
                  <a:pt x="1188" y="900"/>
                </a:cubicBezTo>
                <a:cubicBezTo>
                  <a:pt x="746" y="900"/>
                  <a:pt x="746" y="900"/>
                  <a:pt x="746" y="900"/>
                </a:cubicBezTo>
                <a:cubicBezTo>
                  <a:pt x="792" y="732"/>
                  <a:pt x="792" y="732"/>
                  <a:pt x="792" y="732"/>
                </a:cubicBezTo>
                <a:cubicBezTo>
                  <a:pt x="778" y="556"/>
                  <a:pt x="778" y="556"/>
                  <a:pt x="778" y="556"/>
                </a:cubicBezTo>
                <a:cubicBezTo>
                  <a:pt x="739" y="636"/>
                  <a:pt x="695" y="674"/>
                  <a:pt x="651" y="674"/>
                </a:cubicBezTo>
                <a:cubicBezTo>
                  <a:pt x="574" y="674"/>
                  <a:pt x="498" y="559"/>
                  <a:pt x="450" y="346"/>
                </a:cubicBezTo>
                <a:cubicBezTo>
                  <a:pt x="453" y="345"/>
                  <a:pt x="453" y="345"/>
                  <a:pt x="453" y="345"/>
                </a:cubicBezTo>
                <a:cubicBezTo>
                  <a:pt x="447" y="338"/>
                  <a:pt x="432" y="332"/>
                  <a:pt x="420" y="323"/>
                </a:cubicBezTo>
                <a:cubicBezTo>
                  <a:pt x="411" y="314"/>
                  <a:pt x="411" y="299"/>
                  <a:pt x="417" y="287"/>
                </a:cubicBezTo>
                <a:cubicBezTo>
                  <a:pt x="341" y="267"/>
                  <a:pt x="341" y="267"/>
                  <a:pt x="341" y="267"/>
                </a:cubicBezTo>
                <a:moveTo>
                  <a:pt x="1230" y="255"/>
                </a:moveTo>
                <a:cubicBezTo>
                  <a:pt x="1185" y="289"/>
                  <a:pt x="1132" y="310"/>
                  <a:pt x="1078" y="315"/>
                </a:cubicBezTo>
                <a:cubicBezTo>
                  <a:pt x="1077" y="327"/>
                  <a:pt x="1077" y="327"/>
                  <a:pt x="1077" y="327"/>
                </a:cubicBezTo>
                <a:cubicBezTo>
                  <a:pt x="1077" y="327"/>
                  <a:pt x="1077" y="327"/>
                  <a:pt x="1077" y="327"/>
                </a:cubicBezTo>
                <a:cubicBezTo>
                  <a:pt x="1075" y="358"/>
                  <a:pt x="1075" y="358"/>
                  <a:pt x="1075" y="358"/>
                </a:cubicBezTo>
                <a:cubicBezTo>
                  <a:pt x="1067" y="373"/>
                  <a:pt x="1067" y="373"/>
                  <a:pt x="1067" y="373"/>
                </a:cubicBezTo>
                <a:cubicBezTo>
                  <a:pt x="1187" y="412"/>
                  <a:pt x="1187" y="412"/>
                  <a:pt x="1187" y="412"/>
                </a:cubicBezTo>
                <a:cubicBezTo>
                  <a:pt x="1202" y="467"/>
                  <a:pt x="1216" y="507"/>
                  <a:pt x="1230" y="536"/>
                </a:cubicBezTo>
                <a:cubicBezTo>
                  <a:pt x="1230" y="255"/>
                  <a:pt x="1230" y="255"/>
                  <a:pt x="1230" y="255"/>
                </a:cubicBezTo>
                <a:moveTo>
                  <a:pt x="751" y="0"/>
                </a:moveTo>
                <a:cubicBezTo>
                  <a:pt x="734" y="0"/>
                  <a:pt x="734" y="0"/>
                  <a:pt x="734" y="0"/>
                </a:cubicBezTo>
                <a:cubicBezTo>
                  <a:pt x="734" y="0"/>
                  <a:pt x="543" y="68"/>
                  <a:pt x="351" y="257"/>
                </a:cubicBezTo>
                <a:cubicBezTo>
                  <a:pt x="426" y="275"/>
                  <a:pt x="426" y="275"/>
                  <a:pt x="426" y="275"/>
                </a:cubicBezTo>
                <a:cubicBezTo>
                  <a:pt x="429" y="272"/>
                  <a:pt x="433" y="270"/>
                  <a:pt x="438" y="270"/>
                </a:cubicBezTo>
                <a:cubicBezTo>
                  <a:pt x="438" y="270"/>
                  <a:pt x="439" y="270"/>
                  <a:pt x="439" y="270"/>
                </a:cubicBezTo>
                <a:cubicBezTo>
                  <a:pt x="456" y="270"/>
                  <a:pt x="474" y="279"/>
                  <a:pt x="489" y="291"/>
                </a:cubicBezTo>
                <a:cubicBezTo>
                  <a:pt x="533" y="302"/>
                  <a:pt x="533" y="302"/>
                  <a:pt x="533" y="302"/>
                </a:cubicBezTo>
                <a:cubicBezTo>
                  <a:pt x="529" y="317"/>
                  <a:pt x="529" y="317"/>
                  <a:pt x="529" y="317"/>
                </a:cubicBezTo>
                <a:cubicBezTo>
                  <a:pt x="508" y="312"/>
                  <a:pt x="508" y="312"/>
                  <a:pt x="508" y="312"/>
                </a:cubicBezTo>
                <a:cubicBezTo>
                  <a:pt x="511" y="317"/>
                  <a:pt x="514" y="322"/>
                  <a:pt x="515" y="327"/>
                </a:cubicBezTo>
                <a:cubicBezTo>
                  <a:pt x="519" y="326"/>
                  <a:pt x="519" y="326"/>
                  <a:pt x="519" y="326"/>
                </a:cubicBezTo>
                <a:cubicBezTo>
                  <a:pt x="540" y="412"/>
                  <a:pt x="591" y="581"/>
                  <a:pt x="655" y="581"/>
                </a:cubicBezTo>
                <a:cubicBezTo>
                  <a:pt x="689" y="581"/>
                  <a:pt x="726" y="532"/>
                  <a:pt x="765" y="396"/>
                </a:cubicBezTo>
                <a:cubicBezTo>
                  <a:pt x="909" y="359"/>
                  <a:pt x="909" y="359"/>
                  <a:pt x="909" y="359"/>
                </a:cubicBezTo>
                <a:cubicBezTo>
                  <a:pt x="910" y="323"/>
                  <a:pt x="910" y="323"/>
                  <a:pt x="910" y="323"/>
                </a:cubicBezTo>
                <a:cubicBezTo>
                  <a:pt x="910" y="303"/>
                  <a:pt x="910" y="303"/>
                  <a:pt x="910" y="303"/>
                </a:cubicBezTo>
                <a:cubicBezTo>
                  <a:pt x="797" y="259"/>
                  <a:pt x="741" y="139"/>
                  <a:pt x="751" y="0"/>
                </a:cubicBezTo>
              </a:path>
            </a:pathLst>
          </a:custGeom>
          <a:solidFill>
            <a:srgbClr val="5673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28" name="îṡ1ïḑê"/>
          <p:cNvSpPr/>
          <p:nvPr/>
        </p:nvSpPr>
        <p:spPr bwMode="auto">
          <a:xfrm>
            <a:off x="560762" y="4927378"/>
            <a:ext cx="5654372" cy="751398"/>
          </a:xfrm>
          <a:custGeom>
            <a:avLst/>
            <a:gdLst>
              <a:gd name="T0" fmla="*/ 2518 w 2594"/>
              <a:gd name="T1" fmla="*/ 345 h 345"/>
              <a:gd name="T2" fmla="*/ 76 w 2594"/>
              <a:gd name="T3" fmla="*/ 345 h 345"/>
              <a:gd name="T4" fmla="*/ 14 w 2594"/>
              <a:gd name="T5" fmla="*/ 323 h 345"/>
              <a:gd name="T6" fmla="*/ 358 w 2594"/>
              <a:gd name="T7" fmla="*/ 12 h 345"/>
              <a:gd name="T8" fmla="*/ 433 w 2594"/>
              <a:gd name="T9" fmla="*/ 0 h 345"/>
              <a:gd name="T10" fmla="*/ 2162 w 2594"/>
              <a:gd name="T11" fmla="*/ 0 h 345"/>
              <a:gd name="T12" fmla="*/ 2237 w 2594"/>
              <a:gd name="T13" fmla="*/ 12 h 345"/>
              <a:gd name="T14" fmla="*/ 2581 w 2594"/>
              <a:gd name="T15" fmla="*/ 323 h 345"/>
              <a:gd name="T16" fmla="*/ 2518 w 2594"/>
              <a:gd name="T17" fmla="*/ 345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94" h="345">
                <a:moveTo>
                  <a:pt x="2518" y="345"/>
                </a:moveTo>
                <a:cubicBezTo>
                  <a:pt x="76" y="345"/>
                  <a:pt x="76" y="345"/>
                  <a:pt x="76" y="345"/>
                </a:cubicBezTo>
                <a:cubicBezTo>
                  <a:pt x="28" y="345"/>
                  <a:pt x="0" y="335"/>
                  <a:pt x="14" y="323"/>
                </a:cubicBezTo>
                <a:cubicBezTo>
                  <a:pt x="358" y="12"/>
                  <a:pt x="358" y="12"/>
                  <a:pt x="358" y="12"/>
                </a:cubicBezTo>
                <a:cubicBezTo>
                  <a:pt x="365" y="6"/>
                  <a:pt x="399" y="0"/>
                  <a:pt x="433" y="0"/>
                </a:cubicBezTo>
                <a:cubicBezTo>
                  <a:pt x="2162" y="0"/>
                  <a:pt x="2162" y="0"/>
                  <a:pt x="2162" y="0"/>
                </a:cubicBezTo>
                <a:cubicBezTo>
                  <a:pt x="2196" y="0"/>
                  <a:pt x="2229" y="6"/>
                  <a:pt x="2237" y="12"/>
                </a:cubicBezTo>
                <a:cubicBezTo>
                  <a:pt x="2581" y="323"/>
                  <a:pt x="2581" y="323"/>
                  <a:pt x="2581" y="323"/>
                </a:cubicBezTo>
                <a:cubicBezTo>
                  <a:pt x="2594" y="335"/>
                  <a:pt x="2567" y="345"/>
                  <a:pt x="2518" y="34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29" name="ísľiďé"/>
          <p:cNvSpPr/>
          <p:nvPr/>
        </p:nvSpPr>
        <p:spPr bwMode="auto">
          <a:xfrm>
            <a:off x="582801" y="5644143"/>
            <a:ext cx="5611346" cy="119636"/>
          </a:xfrm>
          <a:custGeom>
            <a:avLst/>
            <a:gdLst>
              <a:gd name="T0" fmla="*/ 2574 w 2574"/>
              <a:gd name="T1" fmla="*/ 0 h 55"/>
              <a:gd name="T2" fmla="*/ 2508 w 2574"/>
              <a:gd name="T3" fmla="*/ 16 h 55"/>
              <a:gd name="T4" fmla="*/ 66 w 2574"/>
              <a:gd name="T5" fmla="*/ 16 h 55"/>
              <a:gd name="T6" fmla="*/ 0 w 2574"/>
              <a:gd name="T7" fmla="*/ 0 h 55"/>
              <a:gd name="T8" fmla="*/ 0 w 2574"/>
              <a:gd name="T9" fmla="*/ 0 h 55"/>
              <a:gd name="T10" fmla="*/ 0 w 2574"/>
              <a:gd name="T11" fmla="*/ 28 h 55"/>
              <a:gd name="T12" fmla="*/ 0 w 2574"/>
              <a:gd name="T13" fmla="*/ 39 h 55"/>
              <a:gd name="T14" fmla="*/ 66 w 2574"/>
              <a:gd name="T15" fmla="*/ 55 h 55"/>
              <a:gd name="T16" fmla="*/ 2508 w 2574"/>
              <a:gd name="T17" fmla="*/ 55 h 55"/>
              <a:gd name="T18" fmla="*/ 2574 w 2574"/>
              <a:gd name="T19" fmla="*/ 38 h 55"/>
              <a:gd name="T20" fmla="*/ 2574 w 2574"/>
              <a:gd name="T21" fmla="*/ 28 h 55"/>
              <a:gd name="T22" fmla="*/ 2574 w 2574"/>
              <a:gd name="T23" fmla="*/ 0 h 55"/>
              <a:gd name="T24" fmla="*/ 2574 w 2574"/>
              <a:gd name="T25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574" h="55">
                <a:moveTo>
                  <a:pt x="2574" y="0"/>
                </a:moveTo>
                <a:cubicBezTo>
                  <a:pt x="2574" y="9"/>
                  <a:pt x="2548" y="16"/>
                  <a:pt x="2508" y="16"/>
                </a:cubicBezTo>
                <a:cubicBezTo>
                  <a:pt x="66" y="16"/>
                  <a:pt x="66" y="16"/>
                  <a:pt x="66" y="16"/>
                </a:cubicBezTo>
                <a:cubicBezTo>
                  <a:pt x="27" y="16"/>
                  <a:pt x="1" y="9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9"/>
                  <a:pt x="0" y="39"/>
                  <a:pt x="0" y="39"/>
                </a:cubicBezTo>
                <a:cubicBezTo>
                  <a:pt x="1" y="48"/>
                  <a:pt x="26" y="55"/>
                  <a:pt x="66" y="55"/>
                </a:cubicBezTo>
                <a:cubicBezTo>
                  <a:pt x="2508" y="55"/>
                  <a:pt x="2508" y="55"/>
                  <a:pt x="2508" y="55"/>
                </a:cubicBezTo>
                <a:cubicBezTo>
                  <a:pt x="2548" y="55"/>
                  <a:pt x="2574" y="48"/>
                  <a:pt x="2574" y="38"/>
                </a:cubicBezTo>
                <a:cubicBezTo>
                  <a:pt x="2574" y="28"/>
                  <a:pt x="2574" y="28"/>
                  <a:pt x="2574" y="28"/>
                </a:cubicBezTo>
                <a:cubicBezTo>
                  <a:pt x="2574" y="0"/>
                  <a:pt x="2574" y="0"/>
                  <a:pt x="2574" y="0"/>
                </a:cubicBezTo>
                <a:cubicBezTo>
                  <a:pt x="2574" y="0"/>
                  <a:pt x="2574" y="0"/>
                  <a:pt x="2574" y="0"/>
                </a:cubicBezTo>
              </a:path>
            </a:pathLst>
          </a:custGeom>
          <a:solidFill>
            <a:srgbClr val="DEDE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30" name="iSľiḑè"/>
          <p:cNvSpPr/>
          <p:nvPr/>
        </p:nvSpPr>
        <p:spPr bwMode="auto">
          <a:xfrm>
            <a:off x="560762" y="5757483"/>
            <a:ext cx="5654372" cy="117537"/>
          </a:xfrm>
          <a:custGeom>
            <a:avLst/>
            <a:gdLst>
              <a:gd name="T0" fmla="*/ 2554 w 2594"/>
              <a:gd name="T1" fmla="*/ 0 h 54"/>
              <a:gd name="T2" fmla="*/ 2519 w 2594"/>
              <a:gd name="T3" fmla="*/ 3 h 54"/>
              <a:gd name="T4" fmla="*/ 2519 w 2594"/>
              <a:gd name="T5" fmla="*/ 3 h 54"/>
              <a:gd name="T6" fmla="*/ 2519 w 2594"/>
              <a:gd name="T7" fmla="*/ 3 h 54"/>
              <a:gd name="T8" fmla="*/ 2519 w 2594"/>
              <a:gd name="T9" fmla="*/ 3 h 54"/>
              <a:gd name="T10" fmla="*/ 2519 w 2594"/>
              <a:gd name="T11" fmla="*/ 3 h 54"/>
              <a:gd name="T12" fmla="*/ 2519 w 2594"/>
              <a:gd name="T13" fmla="*/ 3 h 54"/>
              <a:gd name="T14" fmla="*/ 2519 w 2594"/>
              <a:gd name="T15" fmla="*/ 3 h 54"/>
              <a:gd name="T16" fmla="*/ 2518 w 2594"/>
              <a:gd name="T17" fmla="*/ 3 h 54"/>
              <a:gd name="T18" fmla="*/ 2518 w 2594"/>
              <a:gd name="T19" fmla="*/ 3 h 54"/>
              <a:gd name="T20" fmla="*/ 76 w 2594"/>
              <a:gd name="T21" fmla="*/ 3 h 54"/>
              <a:gd name="T22" fmla="*/ 76 w 2594"/>
              <a:gd name="T23" fmla="*/ 3 h 54"/>
              <a:gd name="T24" fmla="*/ 76 w 2594"/>
              <a:gd name="T25" fmla="*/ 3 h 54"/>
              <a:gd name="T26" fmla="*/ 76 w 2594"/>
              <a:gd name="T27" fmla="*/ 3 h 54"/>
              <a:gd name="T28" fmla="*/ 76 w 2594"/>
              <a:gd name="T29" fmla="*/ 3 h 54"/>
              <a:gd name="T30" fmla="*/ 76 w 2594"/>
              <a:gd name="T31" fmla="*/ 3 h 54"/>
              <a:gd name="T32" fmla="*/ 75 w 2594"/>
              <a:gd name="T33" fmla="*/ 3 h 54"/>
              <a:gd name="T34" fmla="*/ 75 w 2594"/>
              <a:gd name="T35" fmla="*/ 3 h 54"/>
              <a:gd name="T36" fmla="*/ 75 w 2594"/>
              <a:gd name="T37" fmla="*/ 3 h 54"/>
              <a:gd name="T38" fmla="*/ 40 w 2594"/>
              <a:gd name="T39" fmla="*/ 0 h 54"/>
              <a:gd name="T40" fmla="*/ 14 w 2594"/>
              <a:gd name="T41" fmla="*/ 28 h 54"/>
              <a:gd name="T42" fmla="*/ 76 w 2594"/>
              <a:gd name="T43" fmla="*/ 54 h 54"/>
              <a:gd name="T44" fmla="*/ 2518 w 2594"/>
              <a:gd name="T45" fmla="*/ 54 h 54"/>
              <a:gd name="T46" fmla="*/ 2581 w 2594"/>
              <a:gd name="T47" fmla="*/ 28 h 54"/>
              <a:gd name="T48" fmla="*/ 2554 w 2594"/>
              <a:gd name="T49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594" h="54">
                <a:moveTo>
                  <a:pt x="2554" y="0"/>
                </a:moveTo>
                <a:cubicBezTo>
                  <a:pt x="2544" y="2"/>
                  <a:pt x="2533" y="3"/>
                  <a:pt x="2519" y="3"/>
                </a:cubicBezTo>
                <a:cubicBezTo>
                  <a:pt x="2519" y="3"/>
                  <a:pt x="2519" y="3"/>
                  <a:pt x="2519" y="3"/>
                </a:cubicBezTo>
                <a:cubicBezTo>
                  <a:pt x="2519" y="3"/>
                  <a:pt x="2519" y="3"/>
                  <a:pt x="2519" y="3"/>
                </a:cubicBezTo>
                <a:cubicBezTo>
                  <a:pt x="2519" y="3"/>
                  <a:pt x="2519" y="3"/>
                  <a:pt x="2519" y="3"/>
                </a:cubicBezTo>
                <a:cubicBezTo>
                  <a:pt x="2519" y="3"/>
                  <a:pt x="2519" y="3"/>
                  <a:pt x="2519" y="3"/>
                </a:cubicBezTo>
                <a:cubicBezTo>
                  <a:pt x="2519" y="3"/>
                  <a:pt x="2519" y="3"/>
                  <a:pt x="2519" y="3"/>
                </a:cubicBezTo>
                <a:cubicBezTo>
                  <a:pt x="2519" y="3"/>
                  <a:pt x="2519" y="3"/>
                  <a:pt x="2519" y="3"/>
                </a:cubicBezTo>
                <a:cubicBezTo>
                  <a:pt x="2519" y="3"/>
                  <a:pt x="2518" y="3"/>
                  <a:pt x="2518" y="3"/>
                </a:cubicBezTo>
                <a:cubicBezTo>
                  <a:pt x="2518" y="3"/>
                  <a:pt x="2518" y="3"/>
                  <a:pt x="2518" y="3"/>
                </a:cubicBezTo>
                <a:cubicBezTo>
                  <a:pt x="76" y="3"/>
                  <a:pt x="76" y="3"/>
                  <a:pt x="76" y="3"/>
                </a:cubicBezTo>
                <a:cubicBezTo>
                  <a:pt x="76" y="3"/>
                  <a:pt x="76" y="3"/>
                  <a:pt x="76" y="3"/>
                </a:cubicBezTo>
                <a:cubicBezTo>
                  <a:pt x="76" y="3"/>
                  <a:pt x="76" y="3"/>
                  <a:pt x="76" y="3"/>
                </a:cubicBezTo>
                <a:cubicBezTo>
                  <a:pt x="76" y="3"/>
                  <a:pt x="76" y="3"/>
                  <a:pt x="76" y="3"/>
                </a:cubicBezTo>
                <a:cubicBezTo>
                  <a:pt x="76" y="3"/>
                  <a:pt x="76" y="3"/>
                  <a:pt x="76" y="3"/>
                </a:cubicBezTo>
                <a:cubicBezTo>
                  <a:pt x="76" y="3"/>
                  <a:pt x="76" y="3"/>
                  <a:pt x="76" y="3"/>
                </a:cubicBezTo>
                <a:cubicBezTo>
                  <a:pt x="76" y="3"/>
                  <a:pt x="75" y="3"/>
                  <a:pt x="75" y="3"/>
                </a:cubicBezTo>
                <a:cubicBezTo>
                  <a:pt x="75" y="3"/>
                  <a:pt x="75" y="3"/>
                  <a:pt x="75" y="3"/>
                </a:cubicBezTo>
                <a:cubicBezTo>
                  <a:pt x="75" y="3"/>
                  <a:pt x="75" y="3"/>
                  <a:pt x="75" y="3"/>
                </a:cubicBezTo>
                <a:cubicBezTo>
                  <a:pt x="62" y="3"/>
                  <a:pt x="50" y="2"/>
                  <a:pt x="40" y="0"/>
                </a:cubicBezTo>
                <a:cubicBezTo>
                  <a:pt x="14" y="28"/>
                  <a:pt x="14" y="28"/>
                  <a:pt x="14" y="28"/>
                </a:cubicBezTo>
                <a:cubicBezTo>
                  <a:pt x="0" y="42"/>
                  <a:pt x="28" y="54"/>
                  <a:pt x="76" y="54"/>
                </a:cubicBezTo>
                <a:cubicBezTo>
                  <a:pt x="2518" y="54"/>
                  <a:pt x="2518" y="54"/>
                  <a:pt x="2518" y="54"/>
                </a:cubicBezTo>
                <a:cubicBezTo>
                  <a:pt x="2567" y="54"/>
                  <a:pt x="2594" y="42"/>
                  <a:pt x="2581" y="28"/>
                </a:cubicBezTo>
                <a:cubicBezTo>
                  <a:pt x="2554" y="0"/>
                  <a:pt x="2554" y="0"/>
                  <a:pt x="2554" y="0"/>
                </a:cubicBezTo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31" name="išľïḋe"/>
          <p:cNvSpPr/>
          <p:nvPr/>
        </p:nvSpPr>
        <p:spPr bwMode="auto">
          <a:xfrm>
            <a:off x="647865" y="5757483"/>
            <a:ext cx="5480166" cy="6296"/>
          </a:xfrm>
          <a:custGeom>
            <a:avLst/>
            <a:gdLst>
              <a:gd name="T0" fmla="*/ 2478 w 2514"/>
              <a:gd name="T1" fmla="*/ 3 h 3"/>
              <a:gd name="T2" fmla="*/ 2478 w 2514"/>
              <a:gd name="T3" fmla="*/ 3 h 3"/>
              <a:gd name="T4" fmla="*/ 36 w 2514"/>
              <a:gd name="T5" fmla="*/ 3 h 3"/>
              <a:gd name="T6" fmla="*/ 36 w 2514"/>
              <a:gd name="T7" fmla="*/ 3 h 3"/>
              <a:gd name="T8" fmla="*/ 36 w 2514"/>
              <a:gd name="T9" fmla="*/ 3 h 3"/>
              <a:gd name="T10" fmla="*/ 2478 w 2514"/>
              <a:gd name="T11" fmla="*/ 3 h 3"/>
              <a:gd name="T12" fmla="*/ 2478 w 2514"/>
              <a:gd name="T13" fmla="*/ 3 h 3"/>
              <a:gd name="T14" fmla="*/ 2479 w 2514"/>
              <a:gd name="T15" fmla="*/ 3 h 3"/>
              <a:gd name="T16" fmla="*/ 2479 w 2514"/>
              <a:gd name="T17" fmla="*/ 3 h 3"/>
              <a:gd name="T18" fmla="*/ 2479 w 2514"/>
              <a:gd name="T19" fmla="*/ 3 h 3"/>
              <a:gd name="T20" fmla="*/ 36 w 2514"/>
              <a:gd name="T21" fmla="*/ 3 h 3"/>
              <a:gd name="T22" fmla="*/ 36 w 2514"/>
              <a:gd name="T23" fmla="*/ 3 h 3"/>
              <a:gd name="T24" fmla="*/ 36 w 2514"/>
              <a:gd name="T25" fmla="*/ 3 h 3"/>
              <a:gd name="T26" fmla="*/ 2479 w 2514"/>
              <a:gd name="T27" fmla="*/ 3 h 3"/>
              <a:gd name="T28" fmla="*/ 2479 w 2514"/>
              <a:gd name="T29" fmla="*/ 3 h 3"/>
              <a:gd name="T30" fmla="*/ 2479 w 2514"/>
              <a:gd name="T31" fmla="*/ 3 h 3"/>
              <a:gd name="T32" fmla="*/ 36 w 2514"/>
              <a:gd name="T33" fmla="*/ 3 h 3"/>
              <a:gd name="T34" fmla="*/ 36 w 2514"/>
              <a:gd name="T35" fmla="*/ 3 h 3"/>
              <a:gd name="T36" fmla="*/ 36 w 2514"/>
              <a:gd name="T37" fmla="*/ 3 h 3"/>
              <a:gd name="T38" fmla="*/ 2479 w 2514"/>
              <a:gd name="T39" fmla="*/ 3 h 3"/>
              <a:gd name="T40" fmla="*/ 2479 w 2514"/>
              <a:gd name="T41" fmla="*/ 3 h 3"/>
              <a:gd name="T42" fmla="*/ 2479 w 2514"/>
              <a:gd name="T43" fmla="*/ 3 h 3"/>
              <a:gd name="T44" fmla="*/ 35 w 2514"/>
              <a:gd name="T45" fmla="*/ 3 h 3"/>
              <a:gd name="T46" fmla="*/ 35 w 2514"/>
              <a:gd name="T47" fmla="*/ 3 h 3"/>
              <a:gd name="T48" fmla="*/ 35 w 2514"/>
              <a:gd name="T49" fmla="*/ 3 h 3"/>
              <a:gd name="T50" fmla="*/ 0 w 2514"/>
              <a:gd name="T51" fmla="*/ 0 h 3"/>
              <a:gd name="T52" fmla="*/ 0 w 2514"/>
              <a:gd name="T53" fmla="*/ 0 h 3"/>
              <a:gd name="T54" fmla="*/ 35 w 2514"/>
              <a:gd name="T55" fmla="*/ 3 h 3"/>
              <a:gd name="T56" fmla="*/ 0 w 2514"/>
              <a:gd name="T57" fmla="*/ 0 h 3"/>
              <a:gd name="T58" fmla="*/ 2514 w 2514"/>
              <a:gd name="T59" fmla="*/ 0 h 3"/>
              <a:gd name="T60" fmla="*/ 2479 w 2514"/>
              <a:gd name="T61" fmla="*/ 3 h 3"/>
              <a:gd name="T62" fmla="*/ 2514 w 2514"/>
              <a:gd name="T63" fmla="*/ 0 h 3"/>
              <a:gd name="T64" fmla="*/ 2514 w 2514"/>
              <a:gd name="T65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514" h="3">
                <a:moveTo>
                  <a:pt x="2478" y="3"/>
                </a:moveTo>
                <a:cubicBezTo>
                  <a:pt x="2478" y="3"/>
                  <a:pt x="2478" y="3"/>
                  <a:pt x="2478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2478" y="3"/>
                  <a:pt x="2478" y="3"/>
                  <a:pt x="2478" y="3"/>
                </a:cubicBezTo>
                <a:cubicBezTo>
                  <a:pt x="2478" y="3"/>
                  <a:pt x="2478" y="3"/>
                  <a:pt x="2478" y="3"/>
                </a:cubicBezTo>
                <a:moveTo>
                  <a:pt x="2479" y="3"/>
                </a:moveTo>
                <a:cubicBezTo>
                  <a:pt x="2479" y="3"/>
                  <a:pt x="2479" y="3"/>
                  <a:pt x="2479" y="3"/>
                </a:cubicBezTo>
                <a:cubicBezTo>
                  <a:pt x="2479" y="3"/>
                  <a:pt x="2479" y="3"/>
                  <a:pt x="2479" y="3"/>
                </a:cubicBezTo>
                <a:moveTo>
                  <a:pt x="36" y="3"/>
                </a:move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moveTo>
                  <a:pt x="2479" y="3"/>
                </a:moveTo>
                <a:cubicBezTo>
                  <a:pt x="2479" y="3"/>
                  <a:pt x="2479" y="3"/>
                  <a:pt x="2479" y="3"/>
                </a:cubicBezTo>
                <a:cubicBezTo>
                  <a:pt x="2479" y="3"/>
                  <a:pt x="2479" y="3"/>
                  <a:pt x="2479" y="3"/>
                </a:cubicBezTo>
                <a:moveTo>
                  <a:pt x="36" y="3"/>
                </a:move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moveTo>
                  <a:pt x="2479" y="3"/>
                </a:moveTo>
                <a:cubicBezTo>
                  <a:pt x="2479" y="3"/>
                  <a:pt x="2479" y="3"/>
                  <a:pt x="2479" y="3"/>
                </a:cubicBezTo>
                <a:cubicBezTo>
                  <a:pt x="2479" y="3"/>
                  <a:pt x="2479" y="3"/>
                  <a:pt x="2479" y="3"/>
                </a:cubicBezTo>
                <a:moveTo>
                  <a:pt x="35" y="3"/>
                </a:moveTo>
                <a:cubicBezTo>
                  <a:pt x="35" y="3"/>
                  <a:pt x="35" y="3"/>
                  <a:pt x="35" y="3"/>
                </a:cubicBezTo>
                <a:cubicBezTo>
                  <a:pt x="35" y="3"/>
                  <a:pt x="35" y="3"/>
                  <a:pt x="35" y="3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10" y="2"/>
                  <a:pt x="22" y="3"/>
                  <a:pt x="35" y="3"/>
                </a:cubicBezTo>
                <a:cubicBezTo>
                  <a:pt x="22" y="3"/>
                  <a:pt x="10" y="2"/>
                  <a:pt x="0" y="0"/>
                </a:cubicBezTo>
                <a:moveTo>
                  <a:pt x="2514" y="0"/>
                </a:moveTo>
                <a:cubicBezTo>
                  <a:pt x="2504" y="2"/>
                  <a:pt x="2493" y="3"/>
                  <a:pt x="2479" y="3"/>
                </a:cubicBezTo>
                <a:cubicBezTo>
                  <a:pt x="2493" y="3"/>
                  <a:pt x="2504" y="2"/>
                  <a:pt x="2514" y="0"/>
                </a:cubicBezTo>
                <a:cubicBezTo>
                  <a:pt x="2514" y="0"/>
                  <a:pt x="2514" y="0"/>
                  <a:pt x="2514" y="0"/>
                </a:cubicBezTo>
              </a:path>
            </a:pathLst>
          </a:custGeom>
          <a:solidFill>
            <a:srgbClr val="D3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32" name="iṡḷíďé"/>
          <p:cNvSpPr/>
          <p:nvPr/>
        </p:nvSpPr>
        <p:spPr bwMode="auto">
          <a:xfrm>
            <a:off x="1112767" y="4971454"/>
            <a:ext cx="4553512" cy="393539"/>
          </a:xfrm>
          <a:custGeom>
            <a:avLst/>
            <a:gdLst>
              <a:gd name="T0" fmla="*/ 2066 w 2089"/>
              <a:gd name="T1" fmla="*/ 181 h 181"/>
              <a:gd name="T2" fmla="*/ 23 w 2089"/>
              <a:gd name="T3" fmla="*/ 181 h 181"/>
              <a:gd name="T4" fmla="*/ 3 w 2089"/>
              <a:gd name="T5" fmla="*/ 175 h 181"/>
              <a:gd name="T6" fmla="*/ 176 w 2089"/>
              <a:gd name="T7" fmla="*/ 4 h 181"/>
              <a:gd name="T8" fmla="*/ 201 w 2089"/>
              <a:gd name="T9" fmla="*/ 0 h 181"/>
              <a:gd name="T10" fmla="*/ 1887 w 2089"/>
              <a:gd name="T11" fmla="*/ 0 h 181"/>
              <a:gd name="T12" fmla="*/ 1913 w 2089"/>
              <a:gd name="T13" fmla="*/ 4 h 181"/>
              <a:gd name="T14" fmla="*/ 2085 w 2089"/>
              <a:gd name="T15" fmla="*/ 175 h 181"/>
              <a:gd name="T16" fmla="*/ 2066 w 2089"/>
              <a:gd name="T17" fmla="*/ 181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89" h="181">
                <a:moveTo>
                  <a:pt x="2066" y="181"/>
                </a:moveTo>
                <a:cubicBezTo>
                  <a:pt x="23" y="181"/>
                  <a:pt x="23" y="181"/>
                  <a:pt x="23" y="181"/>
                </a:cubicBezTo>
                <a:cubicBezTo>
                  <a:pt x="9" y="181"/>
                  <a:pt x="0" y="178"/>
                  <a:pt x="3" y="175"/>
                </a:cubicBezTo>
                <a:cubicBezTo>
                  <a:pt x="176" y="4"/>
                  <a:pt x="176" y="4"/>
                  <a:pt x="176" y="4"/>
                </a:cubicBezTo>
                <a:cubicBezTo>
                  <a:pt x="178" y="2"/>
                  <a:pt x="189" y="0"/>
                  <a:pt x="201" y="0"/>
                </a:cubicBezTo>
                <a:cubicBezTo>
                  <a:pt x="1887" y="0"/>
                  <a:pt x="1887" y="0"/>
                  <a:pt x="1887" y="0"/>
                </a:cubicBezTo>
                <a:cubicBezTo>
                  <a:pt x="1899" y="0"/>
                  <a:pt x="1910" y="2"/>
                  <a:pt x="1913" y="4"/>
                </a:cubicBezTo>
                <a:cubicBezTo>
                  <a:pt x="2085" y="175"/>
                  <a:pt x="2085" y="175"/>
                  <a:pt x="2085" y="175"/>
                </a:cubicBezTo>
                <a:cubicBezTo>
                  <a:pt x="2089" y="178"/>
                  <a:pt x="2080" y="181"/>
                  <a:pt x="2066" y="181"/>
                </a:cubicBezTo>
                <a:close/>
              </a:path>
            </a:pathLst>
          </a:custGeom>
          <a:solidFill>
            <a:srgbClr val="DEDE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33" name="ïṡļîḑe"/>
          <p:cNvSpPr/>
          <p:nvPr/>
        </p:nvSpPr>
        <p:spPr bwMode="auto">
          <a:xfrm>
            <a:off x="2662787" y="5404872"/>
            <a:ext cx="1453472" cy="232975"/>
          </a:xfrm>
          <a:custGeom>
            <a:avLst/>
            <a:gdLst>
              <a:gd name="T0" fmla="*/ 639 w 667"/>
              <a:gd name="T1" fmla="*/ 107 h 107"/>
              <a:gd name="T2" fmla="*/ 27 w 667"/>
              <a:gd name="T3" fmla="*/ 107 h 107"/>
              <a:gd name="T4" fmla="*/ 1 w 667"/>
              <a:gd name="T5" fmla="*/ 100 h 107"/>
              <a:gd name="T6" fmla="*/ 28 w 667"/>
              <a:gd name="T7" fmla="*/ 6 h 107"/>
              <a:gd name="T8" fmla="*/ 56 w 667"/>
              <a:gd name="T9" fmla="*/ 0 h 107"/>
              <a:gd name="T10" fmla="*/ 611 w 667"/>
              <a:gd name="T11" fmla="*/ 0 h 107"/>
              <a:gd name="T12" fmla="*/ 639 w 667"/>
              <a:gd name="T13" fmla="*/ 6 h 107"/>
              <a:gd name="T14" fmla="*/ 666 w 667"/>
              <a:gd name="T15" fmla="*/ 100 h 107"/>
              <a:gd name="T16" fmla="*/ 639 w 667"/>
              <a:gd name="T17" fmla="*/ 107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7" h="107">
                <a:moveTo>
                  <a:pt x="639" y="107"/>
                </a:moveTo>
                <a:cubicBezTo>
                  <a:pt x="27" y="107"/>
                  <a:pt x="27" y="107"/>
                  <a:pt x="27" y="107"/>
                </a:cubicBezTo>
                <a:cubicBezTo>
                  <a:pt x="12" y="107"/>
                  <a:pt x="0" y="104"/>
                  <a:pt x="1" y="100"/>
                </a:cubicBezTo>
                <a:cubicBezTo>
                  <a:pt x="28" y="6"/>
                  <a:pt x="28" y="6"/>
                  <a:pt x="28" y="6"/>
                </a:cubicBezTo>
                <a:cubicBezTo>
                  <a:pt x="29" y="2"/>
                  <a:pt x="41" y="0"/>
                  <a:pt x="56" y="0"/>
                </a:cubicBezTo>
                <a:cubicBezTo>
                  <a:pt x="611" y="0"/>
                  <a:pt x="611" y="0"/>
                  <a:pt x="611" y="0"/>
                </a:cubicBezTo>
                <a:cubicBezTo>
                  <a:pt x="625" y="0"/>
                  <a:pt x="638" y="2"/>
                  <a:pt x="639" y="6"/>
                </a:cubicBezTo>
                <a:cubicBezTo>
                  <a:pt x="666" y="100"/>
                  <a:pt x="666" y="100"/>
                  <a:pt x="666" y="100"/>
                </a:cubicBezTo>
                <a:cubicBezTo>
                  <a:pt x="667" y="104"/>
                  <a:pt x="655" y="107"/>
                  <a:pt x="639" y="107"/>
                </a:cubicBezTo>
                <a:close/>
              </a:path>
            </a:pathLst>
          </a:custGeom>
          <a:solidFill>
            <a:srgbClr val="DEDE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34" name="îṣlîḋé"/>
          <p:cNvSpPr/>
          <p:nvPr/>
        </p:nvSpPr>
        <p:spPr bwMode="auto">
          <a:xfrm>
            <a:off x="1311110" y="5180292"/>
            <a:ext cx="564598" cy="67164"/>
          </a:xfrm>
          <a:custGeom>
            <a:avLst/>
            <a:gdLst>
              <a:gd name="T0" fmla="*/ 144 w 259"/>
              <a:gd name="T1" fmla="*/ 0 h 31"/>
              <a:gd name="T2" fmla="*/ 39 w 259"/>
              <a:gd name="T3" fmla="*/ 0 h 31"/>
              <a:gd name="T4" fmla="*/ 25 w 259"/>
              <a:gd name="T5" fmla="*/ 3 h 31"/>
              <a:gd name="T6" fmla="*/ 1 w 259"/>
              <a:gd name="T7" fmla="*/ 27 h 31"/>
              <a:gd name="T8" fmla="*/ 10 w 259"/>
              <a:gd name="T9" fmla="*/ 31 h 31"/>
              <a:gd name="T10" fmla="*/ 118 w 259"/>
              <a:gd name="T11" fmla="*/ 31 h 31"/>
              <a:gd name="T12" fmla="*/ 226 w 259"/>
              <a:gd name="T13" fmla="*/ 31 h 31"/>
              <a:gd name="T14" fmla="*/ 240 w 259"/>
              <a:gd name="T15" fmla="*/ 27 h 31"/>
              <a:gd name="T16" fmla="*/ 258 w 259"/>
              <a:gd name="T17" fmla="*/ 3 h 31"/>
              <a:gd name="T18" fmla="*/ 248 w 259"/>
              <a:gd name="T19" fmla="*/ 0 h 31"/>
              <a:gd name="T20" fmla="*/ 144 w 259"/>
              <a:gd name="T21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9" h="31">
                <a:moveTo>
                  <a:pt x="144" y="0"/>
                </a:moveTo>
                <a:cubicBezTo>
                  <a:pt x="39" y="0"/>
                  <a:pt x="39" y="0"/>
                  <a:pt x="39" y="0"/>
                </a:cubicBezTo>
                <a:cubicBezTo>
                  <a:pt x="33" y="0"/>
                  <a:pt x="26" y="2"/>
                  <a:pt x="25" y="3"/>
                </a:cubicBezTo>
                <a:cubicBezTo>
                  <a:pt x="1" y="27"/>
                  <a:pt x="1" y="27"/>
                  <a:pt x="1" y="27"/>
                </a:cubicBezTo>
                <a:cubicBezTo>
                  <a:pt x="0" y="29"/>
                  <a:pt x="4" y="31"/>
                  <a:pt x="10" y="31"/>
                </a:cubicBezTo>
                <a:cubicBezTo>
                  <a:pt x="118" y="31"/>
                  <a:pt x="118" y="31"/>
                  <a:pt x="118" y="31"/>
                </a:cubicBezTo>
                <a:cubicBezTo>
                  <a:pt x="226" y="31"/>
                  <a:pt x="226" y="31"/>
                  <a:pt x="226" y="31"/>
                </a:cubicBezTo>
                <a:cubicBezTo>
                  <a:pt x="233" y="31"/>
                  <a:pt x="239" y="29"/>
                  <a:pt x="240" y="27"/>
                </a:cubicBezTo>
                <a:cubicBezTo>
                  <a:pt x="258" y="3"/>
                  <a:pt x="258" y="3"/>
                  <a:pt x="258" y="3"/>
                </a:cubicBezTo>
                <a:cubicBezTo>
                  <a:pt x="259" y="2"/>
                  <a:pt x="255" y="0"/>
                  <a:pt x="248" y="0"/>
                </a:cubicBezTo>
                <a:lnTo>
                  <a:pt x="144" y="0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35" name="iṡḷïḍè"/>
          <p:cNvSpPr/>
          <p:nvPr/>
        </p:nvSpPr>
        <p:spPr bwMode="auto">
          <a:xfrm>
            <a:off x="1908240" y="5180292"/>
            <a:ext cx="295942" cy="67164"/>
          </a:xfrm>
          <a:custGeom>
            <a:avLst/>
            <a:gdLst>
              <a:gd name="T0" fmla="*/ 107 w 136"/>
              <a:gd name="T1" fmla="*/ 31 h 31"/>
              <a:gd name="T2" fmla="*/ 11 w 136"/>
              <a:gd name="T3" fmla="*/ 31 h 31"/>
              <a:gd name="T4" fmla="*/ 1 w 136"/>
              <a:gd name="T5" fmla="*/ 28 h 31"/>
              <a:gd name="T6" fmla="*/ 18 w 136"/>
              <a:gd name="T7" fmla="*/ 3 h 31"/>
              <a:gd name="T8" fmla="*/ 32 w 136"/>
              <a:gd name="T9" fmla="*/ 0 h 31"/>
              <a:gd name="T10" fmla="*/ 125 w 136"/>
              <a:gd name="T11" fmla="*/ 0 h 31"/>
              <a:gd name="T12" fmla="*/ 135 w 136"/>
              <a:gd name="T13" fmla="*/ 3 h 31"/>
              <a:gd name="T14" fmla="*/ 121 w 136"/>
              <a:gd name="T15" fmla="*/ 28 h 31"/>
              <a:gd name="T16" fmla="*/ 107 w 136"/>
              <a:gd name="T17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6" h="31">
                <a:moveTo>
                  <a:pt x="107" y="31"/>
                </a:moveTo>
                <a:cubicBezTo>
                  <a:pt x="11" y="31"/>
                  <a:pt x="11" y="31"/>
                  <a:pt x="11" y="31"/>
                </a:cubicBezTo>
                <a:cubicBezTo>
                  <a:pt x="5" y="31"/>
                  <a:pt x="0" y="29"/>
                  <a:pt x="1" y="28"/>
                </a:cubicBezTo>
                <a:cubicBezTo>
                  <a:pt x="18" y="3"/>
                  <a:pt x="18" y="3"/>
                  <a:pt x="18" y="3"/>
                </a:cubicBezTo>
                <a:cubicBezTo>
                  <a:pt x="19" y="1"/>
                  <a:pt x="25" y="0"/>
                  <a:pt x="32" y="0"/>
                </a:cubicBezTo>
                <a:cubicBezTo>
                  <a:pt x="125" y="0"/>
                  <a:pt x="125" y="0"/>
                  <a:pt x="125" y="0"/>
                </a:cubicBezTo>
                <a:cubicBezTo>
                  <a:pt x="131" y="0"/>
                  <a:pt x="136" y="1"/>
                  <a:pt x="135" y="3"/>
                </a:cubicBezTo>
                <a:cubicBezTo>
                  <a:pt x="121" y="28"/>
                  <a:pt x="121" y="28"/>
                  <a:pt x="121" y="28"/>
                </a:cubicBezTo>
                <a:cubicBezTo>
                  <a:pt x="120" y="29"/>
                  <a:pt x="114" y="31"/>
                  <a:pt x="107" y="31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36" name="ïŝļîḋe"/>
          <p:cNvSpPr/>
          <p:nvPr/>
        </p:nvSpPr>
        <p:spPr bwMode="auto">
          <a:xfrm>
            <a:off x="2246160" y="5180292"/>
            <a:ext cx="285447" cy="67164"/>
          </a:xfrm>
          <a:custGeom>
            <a:avLst/>
            <a:gdLst>
              <a:gd name="T0" fmla="*/ 107 w 131"/>
              <a:gd name="T1" fmla="*/ 31 h 31"/>
              <a:gd name="T2" fmla="*/ 11 w 131"/>
              <a:gd name="T3" fmla="*/ 31 h 31"/>
              <a:gd name="T4" fmla="*/ 1 w 131"/>
              <a:gd name="T5" fmla="*/ 28 h 31"/>
              <a:gd name="T6" fmla="*/ 14 w 131"/>
              <a:gd name="T7" fmla="*/ 3 h 31"/>
              <a:gd name="T8" fmla="*/ 27 w 131"/>
              <a:gd name="T9" fmla="*/ 0 h 31"/>
              <a:gd name="T10" fmla="*/ 120 w 131"/>
              <a:gd name="T11" fmla="*/ 0 h 31"/>
              <a:gd name="T12" fmla="*/ 131 w 131"/>
              <a:gd name="T13" fmla="*/ 3 h 31"/>
              <a:gd name="T14" fmla="*/ 120 w 131"/>
              <a:gd name="T15" fmla="*/ 28 h 31"/>
              <a:gd name="T16" fmla="*/ 107 w 131"/>
              <a:gd name="T17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1" h="31">
                <a:moveTo>
                  <a:pt x="107" y="31"/>
                </a:moveTo>
                <a:cubicBezTo>
                  <a:pt x="11" y="31"/>
                  <a:pt x="11" y="31"/>
                  <a:pt x="11" y="31"/>
                </a:cubicBezTo>
                <a:cubicBezTo>
                  <a:pt x="5" y="31"/>
                  <a:pt x="0" y="29"/>
                  <a:pt x="1" y="28"/>
                </a:cubicBezTo>
                <a:cubicBezTo>
                  <a:pt x="14" y="3"/>
                  <a:pt x="14" y="3"/>
                  <a:pt x="14" y="3"/>
                </a:cubicBezTo>
                <a:cubicBezTo>
                  <a:pt x="15" y="1"/>
                  <a:pt x="21" y="0"/>
                  <a:pt x="27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26" y="0"/>
                  <a:pt x="131" y="1"/>
                  <a:pt x="131" y="3"/>
                </a:cubicBezTo>
                <a:cubicBezTo>
                  <a:pt x="120" y="28"/>
                  <a:pt x="120" y="28"/>
                  <a:pt x="120" y="28"/>
                </a:cubicBezTo>
                <a:cubicBezTo>
                  <a:pt x="120" y="29"/>
                  <a:pt x="114" y="31"/>
                  <a:pt x="107" y="31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37" name="iŝlïḓe"/>
          <p:cNvSpPr/>
          <p:nvPr/>
        </p:nvSpPr>
        <p:spPr bwMode="auto">
          <a:xfrm>
            <a:off x="2584079" y="5180292"/>
            <a:ext cx="277051" cy="67164"/>
          </a:xfrm>
          <a:custGeom>
            <a:avLst/>
            <a:gdLst>
              <a:gd name="T0" fmla="*/ 107 w 127"/>
              <a:gd name="T1" fmla="*/ 31 h 31"/>
              <a:gd name="T2" fmla="*/ 11 w 127"/>
              <a:gd name="T3" fmla="*/ 31 h 31"/>
              <a:gd name="T4" fmla="*/ 0 w 127"/>
              <a:gd name="T5" fmla="*/ 28 h 31"/>
              <a:gd name="T6" fmla="*/ 10 w 127"/>
              <a:gd name="T7" fmla="*/ 3 h 31"/>
              <a:gd name="T8" fmla="*/ 22 w 127"/>
              <a:gd name="T9" fmla="*/ 0 h 31"/>
              <a:gd name="T10" fmla="*/ 115 w 127"/>
              <a:gd name="T11" fmla="*/ 0 h 31"/>
              <a:gd name="T12" fmla="*/ 126 w 127"/>
              <a:gd name="T13" fmla="*/ 3 h 31"/>
              <a:gd name="T14" fmla="*/ 120 w 127"/>
              <a:gd name="T15" fmla="*/ 28 h 31"/>
              <a:gd name="T16" fmla="*/ 107 w 127"/>
              <a:gd name="T17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7" h="31">
                <a:moveTo>
                  <a:pt x="107" y="31"/>
                </a:moveTo>
                <a:cubicBezTo>
                  <a:pt x="11" y="31"/>
                  <a:pt x="11" y="31"/>
                  <a:pt x="11" y="31"/>
                </a:cubicBezTo>
                <a:cubicBezTo>
                  <a:pt x="5" y="31"/>
                  <a:pt x="0" y="29"/>
                  <a:pt x="0" y="28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1"/>
                  <a:pt x="16" y="0"/>
                  <a:pt x="22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22" y="0"/>
                  <a:pt x="127" y="1"/>
                  <a:pt x="126" y="3"/>
                </a:cubicBezTo>
                <a:cubicBezTo>
                  <a:pt x="120" y="28"/>
                  <a:pt x="120" y="28"/>
                  <a:pt x="120" y="28"/>
                </a:cubicBezTo>
                <a:cubicBezTo>
                  <a:pt x="119" y="29"/>
                  <a:pt x="114" y="31"/>
                  <a:pt x="107" y="31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38" name="iSlîdè"/>
          <p:cNvSpPr/>
          <p:nvPr/>
        </p:nvSpPr>
        <p:spPr bwMode="auto">
          <a:xfrm>
            <a:off x="3257818" y="5180292"/>
            <a:ext cx="261310" cy="67164"/>
          </a:xfrm>
          <a:custGeom>
            <a:avLst/>
            <a:gdLst>
              <a:gd name="T0" fmla="*/ 108 w 120"/>
              <a:gd name="T1" fmla="*/ 31 h 31"/>
              <a:gd name="T2" fmla="*/ 12 w 120"/>
              <a:gd name="T3" fmla="*/ 31 h 31"/>
              <a:gd name="T4" fmla="*/ 0 w 120"/>
              <a:gd name="T5" fmla="*/ 28 h 31"/>
              <a:gd name="T6" fmla="*/ 2 w 120"/>
              <a:gd name="T7" fmla="*/ 3 h 31"/>
              <a:gd name="T8" fmla="*/ 14 w 120"/>
              <a:gd name="T9" fmla="*/ 0 h 31"/>
              <a:gd name="T10" fmla="*/ 107 w 120"/>
              <a:gd name="T11" fmla="*/ 0 h 31"/>
              <a:gd name="T12" fmla="*/ 119 w 120"/>
              <a:gd name="T13" fmla="*/ 3 h 31"/>
              <a:gd name="T14" fmla="*/ 120 w 120"/>
              <a:gd name="T15" fmla="*/ 28 h 31"/>
              <a:gd name="T16" fmla="*/ 108 w 120"/>
              <a:gd name="T17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0" h="31">
                <a:moveTo>
                  <a:pt x="108" y="31"/>
                </a:moveTo>
                <a:cubicBezTo>
                  <a:pt x="12" y="31"/>
                  <a:pt x="12" y="31"/>
                  <a:pt x="12" y="31"/>
                </a:cubicBezTo>
                <a:cubicBezTo>
                  <a:pt x="6" y="31"/>
                  <a:pt x="0" y="29"/>
                  <a:pt x="0" y="28"/>
                </a:cubicBezTo>
                <a:cubicBezTo>
                  <a:pt x="2" y="3"/>
                  <a:pt x="2" y="3"/>
                  <a:pt x="2" y="3"/>
                </a:cubicBezTo>
                <a:cubicBezTo>
                  <a:pt x="2" y="1"/>
                  <a:pt x="7" y="0"/>
                  <a:pt x="14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113" y="0"/>
                  <a:pt x="118" y="1"/>
                  <a:pt x="119" y="3"/>
                </a:cubicBezTo>
                <a:cubicBezTo>
                  <a:pt x="120" y="28"/>
                  <a:pt x="120" y="28"/>
                  <a:pt x="120" y="28"/>
                </a:cubicBezTo>
                <a:cubicBezTo>
                  <a:pt x="120" y="29"/>
                  <a:pt x="115" y="31"/>
                  <a:pt x="108" y="31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39" name="iṥľiḋê"/>
          <p:cNvSpPr/>
          <p:nvPr/>
        </p:nvSpPr>
        <p:spPr bwMode="auto">
          <a:xfrm>
            <a:off x="2919899" y="5180292"/>
            <a:ext cx="267607" cy="67164"/>
          </a:xfrm>
          <a:custGeom>
            <a:avLst/>
            <a:gdLst>
              <a:gd name="T0" fmla="*/ 108 w 123"/>
              <a:gd name="T1" fmla="*/ 31 h 31"/>
              <a:gd name="T2" fmla="*/ 12 w 123"/>
              <a:gd name="T3" fmla="*/ 31 h 31"/>
              <a:gd name="T4" fmla="*/ 1 w 123"/>
              <a:gd name="T5" fmla="*/ 28 h 31"/>
              <a:gd name="T6" fmla="*/ 6 w 123"/>
              <a:gd name="T7" fmla="*/ 3 h 31"/>
              <a:gd name="T8" fmla="*/ 19 w 123"/>
              <a:gd name="T9" fmla="*/ 0 h 31"/>
              <a:gd name="T10" fmla="*/ 111 w 123"/>
              <a:gd name="T11" fmla="*/ 0 h 31"/>
              <a:gd name="T12" fmla="*/ 123 w 123"/>
              <a:gd name="T13" fmla="*/ 3 h 31"/>
              <a:gd name="T14" fmla="*/ 120 w 123"/>
              <a:gd name="T15" fmla="*/ 28 h 31"/>
              <a:gd name="T16" fmla="*/ 108 w 123"/>
              <a:gd name="T17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3" h="31">
                <a:moveTo>
                  <a:pt x="108" y="31"/>
                </a:moveTo>
                <a:cubicBezTo>
                  <a:pt x="12" y="31"/>
                  <a:pt x="12" y="31"/>
                  <a:pt x="12" y="31"/>
                </a:cubicBezTo>
                <a:cubicBezTo>
                  <a:pt x="6" y="31"/>
                  <a:pt x="0" y="29"/>
                  <a:pt x="1" y="28"/>
                </a:cubicBezTo>
                <a:cubicBezTo>
                  <a:pt x="6" y="3"/>
                  <a:pt x="6" y="3"/>
                  <a:pt x="6" y="3"/>
                </a:cubicBezTo>
                <a:cubicBezTo>
                  <a:pt x="7" y="1"/>
                  <a:pt x="12" y="0"/>
                  <a:pt x="19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118" y="0"/>
                  <a:pt x="123" y="1"/>
                  <a:pt x="123" y="3"/>
                </a:cubicBezTo>
                <a:cubicBezTo>
                  <a:pt x="120" y="28"/>
                  <a:pt x="120" y="28"/>
                  <a:pt x="120" y="28"/>
                </a:cubicBezTo>
                <a:cubicBezTo>
                  <a:pt x="120" y="29"/>
                  <a:pt x="115" y="31"/>
                  <a:pt x="108" y="31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40" name="iṥļîḑê"/>
          <p:cNvSpPr/>
          <p:nvPr/>
        </p:nvSpPr>
        <p:spPr bwMode="auto">
          <a:xfrm>
            <a:off x="3588391" y="5180292"/>
            <a:ext cx="268656" cy="67164"/>
          </a:xfrm>
          <a:custGeom>
            <a:avLst/>
            <a:gdLst>
              <a:gd name="T0" fmla="*/ 111 w 123"/>
              <a:gd name="T1" fmla="*/ 31 h 31"/>
              <a:gd name="T2" fmla="*/ 15 w 123"/>
              <a:gd name="T3" fmla="*/ 31 h 31"/>
              <a:gd name="T4" fmla="*/ 3 w 123"/>
              <a:gd name="T5" fmla="*/ 28 h 31"/>
              <a:gd name="T6" fmla="*/ 1 w 123"/>
              <a:gd name="T7" fmla="*/ 3 h 31"/>
              <a:gd name="T8" fmla="*/ 12 w 123"/>
              <a:gd name="T9" fmla="*/ 0 h 31"/>
              <a:gd name="T10" fmla="*/ 105 w 123"/>
              <a:gd name="T11" fmla="*/ 0 h 31"/>
              <a:gd name="T12" fmla="*/ 117 w 123"/>
              <a:gd name="T13" fmla="*/ 3 h 31"/>
              <a:gd name="T14" fmla="*/ 123 w 123"/>
              <a:gd name="T15" fmla="*/ 28 h 31"/>
              <a:gd name="T16" fmla="*/ 111 w 123"/>
              <a:gd name="T17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3" h="31">
                <a:moveTo>
                  <a:pt x="111" y="31"/>
                </a:moveTo>
                <a:cubicBezTo>
                  <a:pt x="15" y="31"/>
                  <a:pt x="15" y="31"/>
                  <a:pt x="15" y="31"/>
                </a:cubicBezTo>
                <a:cubicBezTo>
                  <a:pt x="9" y="31"/>
                  <a:pt x="3" y="29"/>
                  <a:pt x="3" y="28"/>
                </a:cubicBezTo>
                <a:cubicBezTo>
                  <a:pt x="1" y="3"/>
                  <a:pt x="1" y="3"/>
                  <a:pt x="1" y="3"/>
                </a:cubicBezTo>
                <a:cubicBezTo>
                  <a:pt x="0" y="1"/>
                  <a:pt x="6" y="0"/>
                  <a:pt x="12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111" y="0"/>
                  <a:pt x="117" y="1"/>
                  <a:pt x="117" y="3"/>
                </a:cubicBezTo>
                <a:cubicBezTo>
                  <a:pt x="123" y="28"/>
                  <a:pt x="123" y="28"/>
                  <a:pt x="123" y="28"/>
                </a:cubicBezTo>
                <a:cubicBezTo>
                  <a:pt x="123" y="29"/>
                  <a:pt x="118" y="31"/>
                  <a:pt x="111" y="31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41" name="íśḻiḍe"/>
          <p:cNvSpPr/>
          <p:nvPr/>
        </p:nvSpPr>
        <p:spPr bwMode="auto">
          <a:xfrm>
            <a:off x="3917915" y="5180292"/>
            <a:ext cx="277051" cy="67164"/>
          </a:xfrm>
          <a:custGeom>
            <a:avLst/>
            <a:gdLst>
              <a:gd name="T0" fmla="*/ 115 w 127"/>
              <a:gd name="T1" fmla="*/ 31 h 31"/>
              <a:gd name="T2" fmla="*/ 19 w 127"/>
              <a:gd name="T3" fmla="*/ 31 h 31"/>
              <a:gd name="T4" fmla="*/ 7 w 127"/>
              <a:gd name="T5" fmla="*/ 28 h 31"/>
              <a:gd name="T6" fmla="*/ 0 w 127"/>
              <a:gd name="T7" fmla="*/ 3 h 31"/>
              <a:gd name="T8" fmla="*/ 11 w 127"/>
              <a:gd name="T9" fmla="*/ 0 h 31"/>
              <a:gd name="T10" fmla="*/ 104 w 127"/>
              <a:gd name="T11" fmla="*/ 0 h 31"/>
              <a:gd name="T12" fmla="*/ 117 w 127"/>
              <a:gd name="T13" fmla="*/ 3 h 31"/>
              <a:gd name="T14" fmla="*/ 126 w 127"/>
              <a:gd name="T15" fmla="*/ 28 h 31"/>
              <a:gd name="T16" fmla="*/ 115 w 127"/>
              <a:gd name="T17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7" h="31">
                <a:moveTo>
                  <a:pt x="115" y="31"/>
                </a:moveTo>
                <a:cubicBezTo>
                  <a:pt x="19" y="31"/>
                  <a:pt x="19" y="31"/>
                  <a:pt x="19" y="31"/>
                </a:cubicBezTo>
                <a:cubicBezTo>
                  <a:pt x="13" y="31"/>
                  <a:pt x="7" y="29"/>
                  <a:pt x="7" y="28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5" y="0"/>
                  <a:pt x="11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11" y="0"/>
                  <a:pt x="116" y="1"/>
                  <a:pt x="117" y="3"/>
                </a:cubicBezTo>
                <a:cubicBezTo>
                  <a:pt x="126" y="28"/>
                  <a:pt x="126" y="28"/>
                  <a:pt x="126" y="28"/>
                </a:cubicBezTo>
                <a:cubicBezTo>
                  <a:pt x="127" y="29"/>
                  <a:pt x="122" y="31"/>
                  <a:pt x="115" y="31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42" name="iṡlíḋê"/>
          <p:cNvSpPr/>
          <p:nvPr/>
        </p:nvSpPr>
        <p:spPr bwMode="auto">
          <a:xfrm>
            <a:off x="4245340" y="5180292"/>
            <a:ext cx="287546" cy="67164"/>
          </a:xfrm>
          <a:custGeom>
            <a:avLst/>
            <a:gdLst>
              <a:gd name="T0" fmla="*/ 120 w 132"/>
              <a:gd name="T1" fmla="*/ 31 h 31"/>
              <a:gd name="T2" fmla="*/ 24 w 132"/>
              <a:gd name="T3" fmla="*/ 31 h 31"/>
              <a:gd name="T4" fmla="*/ 11 w 132"/>
              <a:gd name="T5" fmla="*/ 28 h 31"/>
              <a:gd name="T6" fmla="*/ 1 w 132"/>
              <a:gd name="T7" fmla="*/ 3 h 31"/>
              <a:gd name="T8" fmla="*/ 12 w 132"/>
              <a:gd name="T9" fmla="*/ 0 h 31"/>
              <a:gd name="T10" fmla="*/ 104 w 132"/>
              <a:gd name="T11" fmla="*/ 0 h 31"/>
              <a:gd name="T12" fmla="*/ 118 w 132"/>
              <a:gd name="T13" fmla="*/ 3 h 31"/>
              <a:gd name="T14" fmla="*/ 131 w 132"/>
              <a:gd name="T15" fmla="*/ 28 h 31"/>
              <a:gd name="T16" fmla="*/ 120 w 132"/>
              <a:gd name="T17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2" h="31">
                <a:moveTo>
                  <a:pt x="120" y="31"/>
                </a:moveTo>
                <a:cubicBezTo>
                  <a:pt x="24" y="31"/>
                  <a:pt x="24" y="31"/>
                  <a:pt x="24" y="31"/>
                </a:cubicBezTo>
                <a:cubicBezTo>
                  <a:pt x="18" y="31"/>
                  <a:pt x="12" y="29"/>
                  <a:pt x="11" y="28"/>
                </a:cubicBezTo>
                <a:cubicBezTo>
                  <a:pt x="1" y="3"/>
                  <a:pt x="1" y="3"/>
                  <a:pt x="1" y="3"/>
                </a:cubicBezTo>
                <a:cubicBezTo>
                  <a:pt x="0" y="1"/>
                  <a:pt x="5" y="0"/>
                  <a:pt x="12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11" y="0"/>
                  <a:pt x="117" y="1"/>
                  <a:pt x="118" y="3"/>
                </a:cubicBezTo>
                <a:cubicBezTo>
                  <a:pt x="131" y="28"/>
                  <a:pt x="131" y="28"/>
                  <a:pt x="131" y="28"/>
                </a:cubicBezTo>
                <a:cubicBezTo>
                  <a:pt x="132" y="29"/>
                  <a:pt x="127" y="31"/>
                  <a:pt x="120" y="31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43" name="išḻïḍè"/>
          <p:cNvSpPr/>
          <p:nvPr/>
        </p:nvSpPr>
        <p:spPr bwMode="auto">
          <a:xfrm>
            <a:off x="4573814" y="5180292"/>
            <a:ext cx="296991" cy="67164"/>
          </a:xfrm>
          <a:custGeom>
            <a:avLst/>
            <a:gdLst>
              <a:gd name="T0" fmla="*/ 124 w 136"/>
              <a:gd name="T1" fmla="*/ 31 h 31"/>
              <a:gd name="T2" fmla="*/ 28 w 136"/>
              <a:gd name="T3" fmla="*/ 31 h 31"/>
              <a:gd name="T4" fmla="*/ 15 w 136"/>
              <a:gd name="T5" fmla="*/ 28 h 31"/>
              <a:gd name="T6" fmla="*/ 1 w 136"/>
              <a:gd name="T7" fmla="*/ 3 h 31"/>
              <a:gd name="T8" fmla="*/ 11 w 136"/>
              <a:gd name="T9" fmla="*/ 0 h 31"/>
              <a:gd name="T10" fmla="*/ 104 w 136"/>
              <a:gd name="T11" fmla="*/ 0 h 31"/>
              <a:gd name="T12" fmla="*/ 117 w 136"/>
              <a:gd name="T13" fmla="*/ 3 h 31"/>
              <a:gd name="T14" fmla="*/ 134 w 136"/>
              <a:gd name="T15" fmla="*/ 28 h 31"/>
              <a:gd name="T16" fmla="*/ 124 w 136"/>
              <a:gd name="T17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6" h="31">
                <a:moveTo>
                  <a:pt x="124" y="31"/>
                </a:moveTo>
                <a:cubicBezTo>
                  <a:pt x="28" y="31"/>
                  <a:pt x="28" y="31"/>
                  <a:pt x="28" y="31"/>
                </a:cubicBezTo>
                <a:cubicBezTo>
                  <a:pt x="22" y="31"/>
                  <a:pt x="16" y="29"/>
                  <a:pt x="15" y="28"/>
                </a:cubicBezTo>
                <a:cubicBezTo>
                  <a:pt x="1" y="3"/>
                  <a:pt x="1" y="3"/>
                  <a:pt x="1" y="3"/>
                </a:cubicBezTo>
                <a:cubicBezTo>
                  <a:pt x="0" y="1"/>
                  <a:pt x="4" y="0"/>
                  <a:pt x="11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10" y="0"/>
                  <a:pt x="116" y="1"/>
                  <a:pt x="117" y="3"/>
                </a:cubicBezTo>
                <a:cubicBezTo>
                  <a:pt x="134" y="28"/>
                  <a:pt x="134" y="28"/>
                  <a:pt x="134" y="28"/>
                </a:cubicBezTo>
                <a:cubicBezTo>
                  <a:pt x="136" y="29"/>
                  <a:pt x="131" y="31"/>
                  <a:pt x="124" y="31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44" name="îṣlíḓê"/>
          <p:cNvSpPr/>
          <p:nvPr/>
        </p:nvSpPr>
        <p:spPr bwMode="auto">
          <a:xfrm>
            <a:off x="1548284" y="5267396"/>
            <a:ext cx="291744" cy="69263"/>
          </a:xfrm>
          <a:custGeom>
            <a:avLst/>
            <a:gdLst>
              <a:gd name="T0" fmla="*/ 99 w 134"/>
              <a:gd name="T1" fmla="*/ 32 h 32"/>
              <a:gd name="T2" fmla="*/ 11 w 134"/>
              <a:gd name="T3" fmla="*/ 32 h 32"/>
              <a:gd name="T4" fmla="*/ 1 w 134"/>
              <a:gd name="T5" fmla="*/ 30 h 32"/>
              <a:gd name="T6" fmla="*/ 24 w 134"/>
              <a:gd name="T7" fmla="*/ 2 h 32"/>
              <a:gd name="T8" fmla="*/ 38 w 134"/>
              <a:gd name="T9" fmla="*/ 0 h 32"/>
              <a:gd name="T10" fmla="*/ 123 w 134"/>
              <a:gd name="T11" fmla="*/ 0 h 32"/>
              <a:gd name="T12" fmla="*/ 133 w 134"/>
              <a:gd name="T13" fmla="*/ 2 h 32"/>
              <a:gd name="T14" fmla="*/ 113 w 134"/>
              <a:gd name="T15" fmla="*/ 30 h 32"/>
              <a:gd name="T16" fmla="*/ 99 w 134"/>
              <a:gd name="T17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4" h="32">
                <a:moveTo>
                  <a:pt x="99" y="32"/>
                </a:moveTo>
                <a:cubicBezTo>
                  <a:pt x="11" y="32"/>
                  <a:pt x="11" y="32"/>
                  <a:pt x="11" y="32"/>
                </a:cubicBezTo>
                <a:cubicBezTo>
                  <a:pt x="5" y="32"/>
                  <a:pt x="0" y="31"/>
                  <a:pt x="1" y="30"/>
                </a:cubicBezTo>
                <a:cubicBezTo>
                  <a:pt x="24" y="2"/>
                  <a:pt x="24" y="2"/>
                  <a:pt x="24" y="2"/>
                </a:cubicBezTo>
                <a:cubicBezTo>
                  <a:pt x="25" y="1"/>
                  <a:pt x="31" y="0"/>
                  <a:pt x="38" y="0"/>
                </a:cubicBezTo>
                <a:cubicBezTo>
                  <a:pt x="123" y="0"/>
                  <a:pt x="123" y="0"/>
                  <a:pt x="123" y="0"/>
                </a:cubicBezTo>
                <a:cubicBezTo>
                  <a:pt x="129" y="0"/>
                  <a:pt x="134" y="1"/>
                  <a:pt x="133" y="2"/>
                </a:cubicBezTo>
                <a:cubicBezTo>
                  <a:pt x="113" y="30"/>
                  <a:pt x="113" y="30"/>
                  <a:pt x="113" y="30"/>
                </a:cubicBezTo>
                <a:cubicBezTo>
                  <a:pt x="112" y="31"/>
                  <a:pt x="106" y="32"/>
                  <a:pt x="99" y="32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45" name="iṥľîḍé"/>
          <p:cNvSpPr/>
          <p:nvPr/>
        </p:nvSpPr>
        <p:spPr bwMode="auto">
          <a:xfrm>
            <a:off x="1221908" y="5267396"/>
            <a:ext cx="302238" cy="69263"/>
          </a:xfrm>
          <a:custGeom>
            <a:avLst/>
            <a:gdLst>
              <a:gd name="T0" fmla="*/ 100 w 139"/>
              <a:gd name="T1" fmla="*/ 32 h 32"/>
              <a:gd name="T2" fmla="*/ 11 w 139"/>
              <a:gd name="T3" fmla="*/ 32 h 32"/>
              <a:gd name="T4" fmla="*/ 1 w 139"/>
              <a:gd name="T5" fmla="*/ 30 h 32"/>
              <a:gd name="T6" fmla="*/ 28 w 139"/>
              <a:gd name="T7" fmla="*/ 2 h 32"/>
              <a:gd name="T8" fmla="*/ 42 w 139"/>
              <a:gd name="T9" fmla="*/ 0 h 32"/>
              <a:gd name="T10" fmla="*/ 128 w 139"/>
              <a:gd name="T11" fmla="*/ 0 h 32"/>
              <a:gd name="T12" fmla="*/ 138 w 139"/>
              <a:gd name="T13" fmla="*/ 2 h 32"/>
              <a:gd name="T14" fmla="*/ 115 w 139"/>
              <a:gd name="T15" fmla="*/ 30 h 32"/>
              <a:gd name="T16" fmla="*/ 100 w 139"/>
              <a:gd name="T17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9" h="32">
                <a:moveTo>
                  <a:pt x="100" y="32"/>
                </a:moveTo>
                <a:cubicBezTo>
                  <a:pt x="11" y="32"/>
                  <a:pt x="11" y="32"/>
                  <a:pt x="11" y="32"/>
                </a:cubicBezTo>
                <a:cubicBezTo>
                  <a:pt x="4" y="32"/>
                  <a:pt x="0" y="31"/>
                  <a:pt x="1" y="30"/>
                </a:cubicBezTo>
                <a:cubicBezTo>
                  <a:pt x="28" y="2"/>
                  <a:pt x="28" y="2"/>
                  <a:pt x="28" y="2"/>
                </a:cubicBezTo>
                <a:cubicBezTo>
                  <a:pt x="29" y="1"/>
                  <a:pt x="36" y="0"/>
                  <a:pt x="42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35" y="0"/>
                  <a:pt x="139" y="1"/>
                  <a:pt x="138" y="2"/>
                </a:cubicBezTo>
                <a:cubicBezTo>
                  <a:pt x="115" y="30"/>
                  <a:pt x="115" y="30"/>
                  <a:pt x="115" y="30"/>
                </a:cubicBezTo>
                <a:cubicBezTo>
                  <a:pt x="113" y="31"/>
                  <a:pt x="107" y="32"/>
                  <a:pt x="100" y="32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46" name="îṥ1íḍè"/>
          <p:cNvSpPr/>
          <p:nvPr/>
        </p:nvSpPr>
        <p:spPr bwMode="auto">
          <a:xfrm>
            <a:off x="1873610" y="5267396"/>
            <a:ext cx="281250" cy="69263"/>
          </a:xfrm>
          <a:custGeom>
            <a:avLst/>
            <a:gdLst>
              <a:gd name="T0" fmla="*/ 99 w 129"/>
              <a:gd name="T1" fmla="*/ 32 h 32"/>
              <a:gd name="T2" fmla="*/ 12 w 129"/>
              <a:gd name="T3" fmla="*/ 32 h 32"/>
              <a:gd name="T4" fmla="*/ 1 w 129"/>
              <a:gd name="T5" fmla="*/ 30 h 32"/>
              <a:gd name="T6" fmla="*/ 19 w 129"/>
              <a:gd name="T7" fmla="*/ 2 h 32"/>
              <a:gd name="T8" fmla="*/ 33 w 129"/>
              <a:gd name="T9" fmla="*/ 0 h 32"/>
              <a:gd name="T10" fmla="*/ 118 w 129"/>
              <a:gd name="T11" fmla="*/ 0 h 32"/>
              <a:gd name="T12" fmla="*/ 128 w 129"/>
              <a:gd name="T13" fmla="*/ 2 h 32"/>
              <a:gd name="T14" fmla="*/ 113 w 129"/>
              <a:gd name="T15" fmla="*/ 30 h 32"/>
              <a:gd name="T16" fmla="*/ 99 w 129"/>
              <a:gd name="T17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9" h="32">
                <a:moveTo>
                  <a:pt x="99" y="32"/>
                </a:moveTo>
                <a:cubicBezTo>
                  <a:pt x="12" y="32"/>
                  <a:pt x="12" y="32"/>
                  <a:pt x="12" y="32"/>
                </a:cubicBezTo>
                <a:cubicBezTo>
                  <a:pt x="5" y="32"/>
                  <a:pt x="0" y="31"/>
                  <a:pt x="1" y="30"/>
                </a:cubicBezTo>
                <a:cubicBezTo>
                  <a:pt x="19" y="2"/>
                  <a:pt x="19" y="2"/>
                  <a:pt x="19" y="2"/>
                </a:cubicBezTo>
                <a:cubicBezTo>
                  <a:pt x="20" y="1"/>
                  <a:pt x="27" y="0"/>
                  <a:pt x="33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24" y="0"/>
                  <a:pt x="129" y="1"/>
                  <a:pt x="128" y="2"/>
                </a:cubicBezTo>
                <a:cubicBezTo>
                  <a:pt x="113" y="30"/>
                  <a:pt x="113" y="30"/>
                  <a:pt x="113" y="30"/>
                </a:cubicBezTo>
                <a:cubicBezTo>
                  <a:pt x="112" y="31"/>
                  <a:pt x="106" y="32"/>
                  <a:pt x="99" y="32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47" name="íşļïḑê"/>
          <p:cNvSpPr/>
          <p:nvPr/>
        </p:nvSpPr>
        <p:spPr bwMode="auto">
          <a:xfrm>
            <a:off x="4940068" y="5267396"/>
            <a:ext cx="292794" cy="69263"/>
          </a:xfrm>
          <a:custGeom>
            <a:avLst/>
            <a:gdLst>
              <a:gd name="T0" fmla="*/ 123 w 134"/>
              <a:gd name="T1" fmla="*/ 32 h 32"/>
              <a:gd name="T2" fmla="*/ 35 w 134"/>
              <a:gd name="T3" fmla="*/ 32 h 32"/>
              <a:gd name="T4" fmla="*/ 21 w 134"/>
              <a:gd name="T5" fmla="*/ 30 h 32"/>
              <a:gd name="T6" fmla="*/ 1 w 134"/>
              <a:gd name="T7" fmla="*/ 2 h 32"/>
              <a:gd name="T8" fmla="*/ 11 w 134"/>
              <a:gd name="T9" fmla="*/ 0 h 32"/>
              <a:gd name="T10" fmla="*/ 96 w 134"/>
              <a:gd name="T11" fmla="*/ 0 h 32"/>
              <a:gd name="T12" fmla="*/ 110 w 134"/>
              <a:gd name="T13" fmla="*/ 2 h 32"/>
              <a:gd name="T14" fmla="*/ 133 w 134"/>
              <a:gd name="T15" fmla="*/ 30 h 32"/>
              <a:gd name="T16" fmla="*/ 123 w 134"/>
              <a:gd name="T17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4" h="32">
                <a:moveTo>
                  <a:pt x="123" y="32"/>
                </a:moveTo>
                <a:cubicBezTo>
                  <a:pt x="35" y="32"/>
                  <a:pt x="35" y="32"/>
                  <a:pt x="35" y="32"/>
                </a:cubicBezTo>
                <a:cubicBezTo>
                  <a:pt x="28" y="32"/>
                  <a:pt x="22" y="31"/>
                  <a:pt x="21" y="30"/>
                </a:cubicBezTo>
                <a:cubicBezTo>
                  <a:pt x="1" y="2"/>
                  <a:pt x="1" y="2"/>
                  <a:pt x="1" y="2"/>
                </a:cubicBezTo>
                <a:cubicBezTo>
                  <a:pt x="0" y="1"/>
                  <a:pt x="5" y="0"/>
                  <a:pt x="11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103" y="0"/>
                  <a:pt x="109" y="1"/>
                  <a:pt x="110" y="2"/>
                </a:cubicBezTo>
                <a:cubicBezTo>
                  <a:pt x="133" y="30"/>
                  <a:pt x="133" y="30"/>
                  <a:pt x="133" y="30"/>
                </a:cubicBezTo>
                <a:cubicBezTo>
                  <a:pt x="134" y="31"/>
                  <a:pt x="130" y="32"/>
                  <a:pt x="123" y="32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48" name="íŝlíḋè"/>
          <p:cNvSpPr/>
          <p:nvPr/>
        </p:nvSpPr>
        <p:spPr bwMode="auto">
          <a:xfrm>
            <a:off x="4644126" y="5302027"/>
            <a:ext cx="263409" cy="34631"/>
          </a:xfrm>
          <a:custGeom>
            <a:avLst/>
            <a:gdLst>
              <a:gd name="T0" fmla="*/ 110 w 121"/>
              <a:gd name="T1" fmla="*/ 16 h 16"/>
              <a:gd name="T2" fmla="*/ 21 w 121"/>
              <a:gd name="T3" fmla="*/ 16 h 16"/>
              <a:gd name="T4" fmla="*/ 7 w 121"/>
              <a:gd name="T5" fmla="*/ 14 h 16"/>
              <a:gd name="T6" fmla="*/ 0 w 121"/>
              <a:gd name="T7" fmla="*/ 3 h 16"/>
              <a:gd name="T8" fmla="*/ 11 w 121"/>
              <a:gd name="T9" fmla="*/ 0 h 16"/>
              <a:gd name="T10" fmla="*/ 98 w 121"/>
              <a:gd name="T11" fmla="*/ 0 h 16"/>
              <a:gd name="T12" fmla="*/ 113 w 121"/>
              <a:gd name="T13" fmla="*/ 3 h 16"/>
              <a:gd name="T14" fmla="*/ 120 w 121"/>
              <a:gd name="T15" fmla="*/ 14 h 16"/>
              <a:gd name="T16" fmla="*/ 110 w 121"/>
              <a:gd name="T17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1" h="16">
                <a:moveTo>
                  <a:pt x="110" y="16"/>
                </a:moveTo>
                <a:cubicBezTo>
                  <a:pt x="21" y="16"/>
                  <a:pt x="21" y="16"/>
                  <a:pt x="21" y="16"/>
                </a:cubicBezTo>
                <a:cubicBezTo>
                  <a:pt x="14" y="16"/>
                  <a:pt x="8" y="15"/>
                  <a:pt x="7" y="14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4" y="0"/>
                  <a:pt x="11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105" y="0"/>
                  <a:pt x="112" y="1"/>
                  <a:pt x="113" y="3"/>
                </a:cubicBezTo>
                <a:cubicBezTo>
                  <a:pt x="120" y="14"/>
                  <a:pt x="120" y="14"/>
                  <a:pt x="120" y="14"/>
                </a:cubicBezTo>
                <a:cubicBezTo>
                  <a:pt x="121" y="15"/>
                  <a:pt x="117" y="16"/>
                  <a:pt x="110" y="16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49" name="is1íde"/>
          <p:cNvSpPr/>
          <p:nvPr/>
        </p:nvSpPr>
        <p:spPr bwMode="auto">
          <a:xfrm>
            <a:off x="5286382" y="5302027"/>
            <a:ext cx="270755" cy="34631"/>
          </a:xfrm>
          <a:custGeom>
            <a:avLst/>
            <a:gdLst>
              <a:gd name="T0" fmla="*/ 112 w 124"/>
              <a:gd name="T1" fmla="*/ 16 h 16"/>
              <a:gd name="T2" fmla="*/ 25 w 124"/>
              <a:gd name="T3" fmla="*/ 16 h 16"/>
              <a:gd name="T4" fmla="*/ 10 w 124"/>
              <a:gd name="T5" fmla="*/ 14 h 16"/>
              <a:gd name="T6" fmla="*/ 1 w 124"/>
              <a:gd name="T7" fmla="*/ 3 h 16"/>
              <a:gd name="T8" fmla="*/ 11 w 124"/>
              <a:gd name="T9" fmla="*/ 0 h 16"/>
              <a:gd name="T10" fmla="*/ 96 w 124"/>
              <a:gd name="T11" fmla="*/ 0 h 16"/>
              <a:gd name="T12" fmla="*/ 112 w 124"/>
              <a:gd name="T13" fmla="*/ 3 h 16"/>
              <a:gd name="T14" fmla="*/ 122 w 124"/>
              <a:gd name="T15" fmla="*/ 14 h 16"/>
              <a:gd name="T16" fmla="*/ 112 w 124"/>
              <a:gd name="T17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4" h="16">
                <a:moveTo>
                  <a:pt x="112" y="16"/>
                </a:moveTo>
                <a:cubicBezTo>
                  <a:pt x="25" y="16"/>
                  <a:pt x="25" y="16"/>
                  <a:pt x="25" y="16"/>
                </a:cubicBezTo>
                <a:cubicBezTo>
                  <a:pt x="19" y="16"/>
                  <a:pt x="12" y="15"/>
                  <a:pt x="10" y="14"/>
                </a:cubicBezTo>
                <a:cubicBezTo>
                  <a:pt x="1" y="3"/>
                  <a:pt x="1" y="3"/>
                  <a:pt x="1" y="3"/>
                </a:cubicBezTo>
                <a:cubicBezTo>
                  <a:pt x="0" y="1"/>
                  <a:pt x="4" y="0"/>
                  <a:pt x="11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103" y="0"/>
                  <a:pt x="110" y="1"/>
                  <a:pt x="112" y="3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4" y="15"/>
                  <a:pt x="119" y="16"/>
                  <a:pt x="112" y="16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50" name="î$ľïdê"/>
          <p:cNvSpPr/>
          <p:nvPr/>
        </p:nvSpPr>
        <p:spPr bwMode="auto">
          <a:xfrm>
            <a:off x="2195786" y="5267396"/>
            <a:ext cx="301189" cy="69263"/>
          </a:xfrm>
          <a:custGeom>
            <a:avLst/>
            <a:gdLst>
              <a:gd name="T0" fmla="*/ 112 w 138"/>
              <a:gd name="T1" fmla="*/ 32 h 32"/>
              <a:gd name="T2" fmla="*/ 12 w 138"/>
              <a:gd name="T3" fmla="*/ 32 h 32"/>
              <a:gd name="T4" fmla="*/ 1 w 138"/>
              <a:gd name="T5" fmla="*/ 30 h 32"/>
              <a:gd name="T6" fmla="*/ 16 w 138"/>
              <a:gd name="T7" fmla="*/ 2 h 32"/>
              <a:gd name="T8" fmla="*/ 29 w 138"/>
              <a:gd name="T9" fmla="*/ 0 h 32"/>
              <a:gd name="T10" fmla="*/ 126 w 138"/>
              <a:gd name="T11" fmla="*/ 0 h 32"/>
              <a:gd name="T12" fmla="*/ 137 w 138"/>
              <a:gd name="T13" fmla="*/ 2 h 32"/>
              <a:gd name="T14" fmla="*/ 126 w 138"/>
              <a:gd name="T15" fmla="*/ 30 h 32"/>
              <a:gd name="T16" fmla="*/ 112 w 138"/>
              <a:gd name="T17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8" h="32">
                <a:moveTo>
                  <a:pt x="112" y="32"/>
                </a:moveTo>
                <a:cubicBezTo>
                  <a:pt x="12" y="32"/>
                  <a:pt x="12" y="32"/>
                  <a:pt x="12" y="32"/>
                </a:cubicBezTo>
                <a:cubicBezTo>
                  <a:pt x="5" y="32"/>
                  <a:pt x="0" y="31"/>
                  <a:pt x="1" y="30"/>
                </a:cubicBezTo>
                <a:cubicBezTo>
                  <a:pt x="16" y="2"/>
                  <a:pt x="16" y="2"/>
                  <a:pt x="16" y="2"/>
                </a:cubicBezTo>
                <a:cubicBezTo>
                  <a:pt x="17" y="1"/>
                  <a:pt x="23" y="0"/>
                  <a:pt x="29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33" y="0"/>
                  <a:pt x="138" y="1"/>
                  <a:pt x="137" y="2"/>
                </a:cubicBezTo>
                <a:cubicBezTo>
                  <a:pt x="126" y="30"/>
                  <a:pt x="126" y="30"/>
                  <a:pt x="126" y="30"/>
                </a:cubicBezTo>
                <a:cubicBezTo>
                  <a:pt x="125" y="31"/>
                  <a:pt x="119" y="32"/>
                  <a:pt x="112" y="32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51" name="ïṡḻîďê"/>
          <p:cNvSpPr/>
          <p:nvPr/>
        </p:nvSpPr>
        <p:spPr bwMode="auto">
          <a:xfrm>
            <a:off x="4282070" y="5267396"/>
            <a:ext cx="298041" cy="69263"/>
          </a:xfrm>
          <a:custGeom>
            <a:avLst/>
            <a:gdLst>
              <a:gd name="T0" fmla="*/ 125 w 137"/>
              <a:gd name="T1" fmla="*/ 32 h 32"/>
              <a:gd name="T2" fmla="*/ 25 w 137"/>
              <a:gd name="T3" fmla="*/ 32 h 32"/>
              <a:gd name="T4" fmla="*/ 11 w 137"/>
              <a:gd name="T5" fmla="*/ 30 h 32"/>
              <a:gd name="T6" fmla="*/ 0 w 137"/>
              <a:gd name="T7" fmla="*/ 2 h 32"/>
              <a:gd name="T8" fmla="*/ 11 w 137"/>
              <a:gd name="T9" fmla="*/ 0 h 32"/>
              <a:gd name="T10" fmla="*/ 108 w 137"/>
              <a:gd name="T11" fmla="*/ 0 h 32"/>
              <a:gd name="T12" fmla="*/ 122 w 137"/>
              <a:gd name="T13" fmla="*/ 2 h 32"/>
              <a:gd name="T14" fmla="*/ 136 w 137"/>
              <a:gd name="T15" fmla="*/ 30 h 32"/>
              <a:gd name="T16" fmla="*/ 125 w 137"/>
              <a:gd name="T17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7" h="32">
                <a:moveTo>
                  <a:pt x="125" y="32"/>
                </a:moveTo>
                <a:cubicBezTo>
                  <a:pt x="25" y="32"/>
                  <a:pt x="25" y="32"/>
                  <a:pt x="25" y="32"/>
                </a:cubicBezTo>
                <a:cubicBezTo>
                  <a:pt x="18" y="32"/>
                  <a:pt x="12" y="31"/>
                  <a:pt x="11" y="30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5" y="0"/>
                  <a:pt x="11" y="0"/>
                </a:cubicBezTo>
                <a:cubicBezTo>
                  <a:pt x="108" y="0"/>
                  <a:pt x="108" y="0"/>
                  <a:pt x="108" y="0"/>
                </a:cubicBezTo>
                <a:cubicBezTo>
                  <a:pt x="115" y="0"/>
                  <a:pt x="121" y="1"/>
                  <a:pt x="122" y="2"/>
                </a:cubicBezTo>
                <a:cubicBezTo>
                  <a:pt x="136" y="30"/>
                  <a:pt x="136" y="30"/>
                  <a:pt x="136" y="30"/>
                </a:cubicBezTo>
                <a:cubicBezTo>
                  <a:pt x="137" y="31"/>
                  <a:pt x="132" y="32"/>
                  <a:pt x="125" y="32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52" name="ïṣľíḓè"/>
          <p:cNvSpPr/>
          <p:nvPr/>
        </p:nvSpPr>
        <p:spPr bwMode="auto">
          <a:xfrm>
            <a:off x="4901238" y="5180292"/>
            <a:ext cx="566697" cy="67164"/>
          </a:xfrm>
          <a:custGeom>
            <a:avLst/>
            <a:gdLst>
              <a:gd name="T0" fmla="*/ 116 w 260"/>
              <a:gd name="T1" fmla="*/ 0 h 31"/>
              <a:gd name="T2" fmla="*/ 11 w 260"/>
              <a:gd name="T3" fmla="*/ 0 h 31"/>
              <a:gd name="T4" fmla="*/ 2 w 260"/>
              <a:gd name="T5" fmla="*/ 3 h 31"/>
              <a:gd name="T6" fmla="*/ 19 w 260"/>
              <a:gd name="T7" fmla="*/ 27 h 31"/>
              <a:gd name="T8" fmla="*/ 34 w 260"/>
              <a:gd name="T9" fmla="*/ 31 h 31"/>
              <a:gd name="T10" fmla="*/ 141 w 260"/>
              <a:gd name="T11" fmla="*/ 31 h 31"/>
              <a:gd name="T12" fmla="*/ 249 w 260"/>
              <a:gd name="T13" fmla="*/ 31 h 31"/>
              <a:gd name="T14" fmla="*/ 258 w 260"/>
              <a:gd name="T15" fmla="*/ 27 h 31"/>
              <a:gd name="T16" fmla="*/ 235 w 260"/>
              <a:gd name="T17" fmla="*/ 3 h 31"/>
              <a:gd name="T18" fmla="*/ 220 w 260"/>
              <a:gd name="T19" fmla="*/ 0 h 31"/>
              <a:gd name="T20" fmla="*/ 116 w 260"/>
              <a:gd name="T21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60" h="31">
                <a:moveTo>
                  <a:pt x="116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2"/>
                  <a:pt x="2" y="3"/>
                </a:cubicBezTo>
                <a:cubicBezTo>
                  <a:pt x="19" y="27"/>
                  <a:pt x="19" y="27"/>
                  <a:pt x="19" y="27"/>
                </a:cubicBezTo>
                <a:cubicBezTo>
                  <a:pt x="20" y="29"/>
                  <a:pt x="27" y="31"/>
                  <a:pt x="34" y="31"/>
                </a:cubicBezTo>
                <a:cubicBezTo>
                  <a:pt x="141" y="31"/>
                  <a:pt x="141" y="31"/>
                  <a:pt x="141" y="31"/>
                </a:cubicBezTo>
                <a:cubicBezTo>
                  <a:pt x="249" y="31"/>
                  <a:pt x="249" y="31"/>
                  <a:pt x="249" y="31"/>
                </a:cubicBezTo>
                <a:cubicBezTo>
                  <a:pt x="256" y="31"/>
                  <a:pt x="260" y="29"/>
                  <a:pt x="258" y="27"/>
                </a:cubicBezTo>
                <a:cubicBezTo>
                  <a:pt x="235" y="3"/>
                  <a:pt x="235" y="3"/>
                  <a:pt x="235" y="3"/>
                </a:cubicBezTo>
                <a:cubicBezTo>
                  <a:pt x="233" y="2"/>
                  <a:pt x="227" y="0"/>
                  <a:pt x="220" y="0"/>
                </a:cubicBezTo>
                <a:lnTo>
                  <a:pt x="116" y="0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53" name="îṣ1íďe"/>
          <p:cNvSpPr/>
          <p:nvPr/>
        </p:nvSpPr>
        <p:spPr bwMode="auto">
          <a:xfrm>
            <a:off x="1391917" y="5101584"/>
            <a:ext cx="398786" cy="60867"/>
          </a:xfrm>
          <a:custGeom>
            <a:avLst/>
            <a:gdLst>
              <a:gd name="T0" fmla="*/ 105 w 183"/>
              <a:gd name="T1" fmla="*/ 0 h 28"/>
              <a:gd name="T2" fmla="*/ 37 w 183"/>
              <a:gd name="T3" fmla="*/ 0 h 28"/>
              <a:gd name="T4" fmla="*/ 23 w 183"/>
              <a:gd name="T5" fmla="*/ 3 h 28"/>
              <a:gd name="T6" fmla="*/ 2 w 183"/>
              <a:gd name="T7" fmla="*/ 25 h 28"/>
              <a:gd name="T8" fmla="*/ 10 w 183"/>
              <a:gd name="T9" fmla="*/ 28 h 28"/>
              <a:gd name="T10" fmla="*/ 80 w 183"/>
              <a:gd name="T11" fmla="*/ 28 h 28"/>
              <a:gd name="T12" fmla="*/ 150 w 183"/>
              <a:gd name="T13" fmla="*/ 28 h 28"/>
              <a:gd name="T14" fmla="*/ 164 w 183"/>
              <a:gd name="T15" fmla="*/ 25 h 28"/>
              <a:gd name="T16" fmla="*/ 182 w 183"/>
              <a:gd name="T17" fmla="*/ 3 h 28"/>
              <a:gd name="T18" fmla="*/ 173 w 183"/>
              <a:gd name="T19" fmla="*/ 0 h 28"/>
              <a:gd name="T20" fmla="*/ 105 w 183"/>
              <a:gd name="T21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83" h="28">
                <a:moveTo>
                  <a:pt x="105" y="0"/>
                </a:moveTo>
                <a:cubicBezTo>
                  <a:pt x="37" y="0"/>
                  <a:pt x="37" y="0"/>
                  <a:pt x="37" y="0"/>
                </a:cubicBezTo>
                <a:cubicBezTo>
                  <a:pt x="31" y="0"/>
                  <a:pt x="25" y="1"/>
                  <a:pt x="23" y="3"/>
                </a:cubicBezTo>
                <a:cubicBezTo>
                  <a:pt x="2" y="25"/>
                  <a:pt x="2" y="25"/>
                  <a:pt x="2" y="25"/>
                </a:cubicBezTo>
                <a:cubicBezTo>
                  <a:pt x="0" y="27"/>
                  <a:pt x="4" y="28"/>
                  <a:pt x="10" y="28"/>
                </a:cubicBezTo>
                <a:cubicBezTo>
                  <a:pt x="80" y="28"/>
                  <a:pt x="80" y="28"/>
                  <a:pt x="80" y="28"/>
                </a:cubicBezTo>
                <a:cubicBezTo>
                  <a:pt x="150" y="28"/>
                  <a:pt x="150" y="28"/>
                  <a:pt x="150" y="28"/>
                </a:cubicBezTo>
                <a:cubicBezTo>
                  <a:pt x="157" y="28"/>
                  <a:pt x="163" y="27"/>
                  <a:pt x="164" y="25"/>
                </a:cubicBezTo>
                <a:cubicBezTo>
                  <a:pt x="182" y="3"/>
                  <a:pt x="182" y="3"/>
                  <a:pt x="182" y="3"/>
                </a:cubicBezTo>
                <a:cubicBezTo>
                  <a:pt x="183" y="1"/>
                  <a:pt x="179" y="0"/>
                  <a:pt x="173" y="0"/>
                </a:cubicBezTo>
                <a:lnTo>
                  <a:pt x="105" y="0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54" name="ïṥľïḑè"/>
          <p:cNvSpPr/>
          <p:nvPr/>
        </p:nvSpPr>
        <p:spPr bwMode="auto">
          <a:xfrm>
            <a:off x="2143314" y="5101584"/>
            <a:ext cx="279151" cy="60867"/>
          </a:xfrm>
          <a:custGeom>
            <a:avLst/>
            <a:gdLst>
              <a:gd name="T0" fmla="*/ 103 w 128"/>
              <a:gd name="T1" fmla="*/ 28 h 28"/>
              <a:gd name="T2" fmla="*/ 11 w 128"/>
              <a:gd name="T3" fmla="*/ 28 h 28"/>
              <a:gd name="T4" fmla="*/ 1 w 128"/>
              <a:gd name="T5" fmla="*/ 25 h 28"/>
              <a:gd name="T6" fmla="*/ 15 w 128"/>
              <a:gd name="T7" fmla="*/ 2 h 28"/>
              <a:gd name="T8" fmla="*/ 28 w 128"/>
              <a:gd name="T9" fmla="*/ 0 h 28"/>
              <a:gd name="T10" fmla="*/ 117 w 128"/>
              <a:gd name="T11" fmla="*/ 0 h 28"/>
              <a:gd name="T12" fmla="*/ 127 w 128"/>
              <a:gd name="T13" fmla="*/ 2 h 28"/>
              <a:gd name="T14" fmla="*/ 116 w 128"/>
              <a:gd name="T15" fmla="*/ 25 h 28"/>
              <a:gd name="T16" fmla="*/ 103 w 128"/>
              <a:gd name="T17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8" h="28">
                <a:moveTo>
                  <a:pt x="103" y="28"/>
                </a:moveTo>
                <a:cubicBezTo>
                  <a:pt x="11" y="28"/>
                  <a:pt x="11" y="28"/>
                  <a:pt x="11" y="28"/>
                </a:cubicBezTo>
                <a:cubicBezTo>
                  <a:pt x="5" y="28"/>
                  <a:pt x="0" y="27"/>
                  <a:pt x="1" y="25"/>
                </a:cubicBezTo>
                <a:cubicBezTo>
                  <a:pt x="15" y="2"/>
                  <a:pt x="15" y="2"/>
                  <a:pt x="15" y="2"/>
                </a:cubicBezTo>
                <a:cubicBezTo>
                  <a:pt x="16" y="1"/>
                  <a:pt x="21" y="0"/>
                  <a:pt x="28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23" y="0"/>
                  <a:pt x="128" y="1"/>
                  <a:pt x="127" y="2"/>
                </a:cubicBezTo>
                <a:cubicBezTo>
                  <a:pt x="116" y="25"/>
                  <a:pt x="116" y="25"/>
                  <a:pt x="116" y="25"/>
                </a:cubicBezTo>
                <a:cubicBezTo>
                  <a:pt x="115" y="27"/>
                  <a:pt x="109" y="28"/>
                  <a:pt x="103" y="28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55" name="îśľiḓe"/>
          <p:cNvSpPr/>
          <p:nvPr/>
        </p:nvSpPr>
        <p:spPr bwMode="auto">
          <a:xfrm>
            <a:off x="1819039" y="5101584"/>
            <a:ext cx="287546" cy="60867"/>
          </a:xfrm>
          <a:custGeom>
            <a:avLst/>
            <a:gdLst>
              <a:gd name="T0" fmla="*/ 103 w 132"/>
              <a:gd name="T1" fmla="*/ 28 h 28"/>
              <a:gd name="T2" fmla="*/ 11 w 132"/>
              <a:gd name="T3" fmla="*/ 28 h 28"/>
              <a:gd name="T4" fmla="*/ 1 w 132"/>
              <a:gd name="T5" fmla="*/ 25 h 28"/>
              <a:gd name="T6" fmla="*/ 19 w 132"/>
              <a:gd name="T7" fmla="*/ 2 h 28"/>
              <a:gd name="T8" fmla="*/ 32 w 132"/>
              <a:gd name="T9" fmla="*/ 0 h 28"/>
              <a:gd name="T10" fmla="*/ 121 w 132"/>
              <a:gd name="T11" fmla="*/ 0 h 28"/>
              <a:gd name="T12" fmla="*/ 131 w 132"/>
              <a:gd name="T13" fmla="*/ 2 h 28"/>
              <a:gd name="T14" fmla="*/ 116 w 132"/>
              <a:gd name="T15" fmla="*/ 25 h 28"/>
              <a:gd name="T16" fmla="*/ 103 w 132"/>
              <a:gd name="T17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2" h="28">
                <a:moveTo>
                  <a:pt x="103" y="28"/>
                </a:moveTo>
                <a:cubicBezTo>
                  <a:pt x="11" y="28"/>
                  <a:pt x="11" y="28"/>
                  <a:pt x="11" y="28"/>
                </a:cubicBezTo>
                <a:cubicBezTo>
                  <a:pt x="5" y="28"/>
                  <a:pt x="0" y="27"/>
                  <a:pt x="1" y="25"/>
                </a:cubicBezTo>
                <a:cubicBezTo>
                  <a:pt x="19" y="2"/>
                  <a:pt x="19" y="2"/>
                  <a:pt x="19" y="2"/>
                </a:cubicBezTo>
                <a:cubicBezTo>
                  <a:pt x="20" y="1"/>
                  <a:pt x="26" y="0"/>
                  <a:pt x="32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27" y="0"/>
                  <a:pt x="132" y="1"/>
                  <a:pt x="131" y="2"/>
                </a:cubicBezTo>
                <a:cubicBezTo>
                  <a:pt x="116" y="25"/>
                  <a:pt x="116" y="25"/>
                  <a:pt x="116" y="25"/>
                </a:cubicBezTo>
                <a:cubicBezTo>
                  <a:pt x="115" y="27"/>
                  <a:pt x="109" y="28"/>
                  <a:pt x="103" y="28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56" name="ïṡḷîde"/>
          <p:cNvSpPr/>
          <p:nvPr/>
        </p:nvSpPr>
        <p:spPr bwMode="auto">
          <a:xfrm>
            <a:off x="2468640" y="5101584"/>
            <a:ext cx="267607" cy="60867"/>
          </a:xfrm>
          <a:custGeom>
            <a:avLst/>
            <a:gdLst>
              <a:gd name="T0" fmla="*/ 103 w 123"/>
              <a:gd name="T1" fmla="*/ 28 h 28"/>
              <a:gd name="T2" fmla="*/ 11 w 123"/>
              <a:gd name="T3" fmla="*/ 28 h 28"/>
              <a:gd name="T4" fmla="*/ 0 w 123"/>
              <a:gd name="T5" fmla="*/ 25 h 28"/>
              <a:gd name="T6" fmla="*/ 11 w 123"/>
              <a:gd name="T7" fmla="*/ 2 h 28"/>
              <a:gd name="T8" fmla="*/ 23 w 123"/>
              <a:gd name="T9" fmla="*/ 0 h 28"/>
              <a:gd name="T10" fmla="*/ 112 w 123"/>
              <a:gd name="T11" fmla="*/ 0 h 28"/>
              <a:gd name="T12" fmla="*/ 123 w 123"/>
              <a:gd name="T13" fmla="*/ 2 h 28"/>
              <a:gd name="T14" fmla="*/ 115 w 123"/>
              <a:gd name="T15" fmla="*/ 25 h 28"/>
              <a:gd name="T16" fmla="*/ 103 w 123"/>
              <a:gd name="T17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3" h="28">
                <a:moveTo>
                  <a:pt x="103" y="28"/>
                </a:moveTo>
                <a:cubicBezTo>
                  <a:pt x="11" y="28"/>
                  <a:pt x="11" y="28"/>
                  <a:pt x="11" y="28"/>
                </a:cubicBezTo>
                <a:cubicBezTo>
                  <a:pt x="5" y="28"/>
                  <a:pt x="0" y="27"/>
                  <a:pt x="0" y="25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1"/>
                  <a:pt x="17" y="0"/>
                  <a:pt x="23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9" y="0"/>
                  <a:pt x="123" y="1"/>
                  <a:pt x="123" y="2"/>
                </a:cubicBezTo>
                <a:cubicBezTo>
                  <a:pt x="115" y="25"/>
                  <a:pt x="115" y="25"/>
                  <a:pt x="115" y="25"/>
                </a:cubicBezTo>
                <a:cubicBezTo>
                  <a:pt x="115" y="27"/>
                  <a:pt x="109" y="28"/>
                  <a:pt x="103" y="28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57" name="ïŝḷíḑé"/>
          <p:cNvSpPr/>
          <p:nvPr/>
        </p:nvSpPr>
        <p:spPr bwMode="auto">
          <a:xfrm>
            <a:off x="2792917" y="5101584"/>
            <a:ext cx="259212" cy="60867"/>
          </a:xfrm>
          <a:custGeom>
            <a:avLst/>
            <a:gdLst>
              <a:gd name="T0" fmla="*/ 103 w 119"/>
              <a:gd name="T1" fmla="*/ 28 h 28"/>
              <a:gd name="T2" fmla="*/ 11 w 119"/>
              <a:gd name="T3" fmla="*/ 28 h 28"/>
              <a:gd name="T4" fmla="*/ 0 w 119"/>
              <a:gd name="T5" fmla="*/ 25 h 28"/>
              <a:gd name="T6" fmla="*/ 7 w 119"/>
              <a:gd name="T7" fmla="*/ 2 h 28"/>
              <a:gd name="T8" fmla="*/ 19 w 119"/>
              <a:gd name="T9" fmla="*/ 0 h 28"/>
              <a:gd name="T10" fmla="*/ 108 w 119"/>
              <a:gd name="T11" fmla="*/ 0 h 28"/>
              <a:gd name="T12" fmla="*/ 119 w 119"/>
              <a:gd name="T13" fmla="*/ 2 h 28"/>
              <a:gd name="T14" fmla="*/ 115 w 119"/>
              <a:gd name="T15" fmla="*/ 25 h 28"/>
              <a:gd name="T16" fmla="*/ 103 w 119"/>
              <a:gd name="T17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9" h="28">
                <a:moveTo>
                  <a:pt x="103" y="28"/>
                </a:moveTo>
                <a:cubicBezTo>
                  <a:pt x="11" y="28"/>
                  <a:pt x="11" y="28"/>
                  <a:pt x="11" y="28"/>
                </a:cubicBezTo>
                <a:cubicBezTo>
                  <a:pt x="4" y="28"/>
                  <a:pt x="0" y="27"/>
                  <a:pt x="0" y="25"/>
                </a:cubicBezTo>
                <a:cubicBezTo>
                  <a:pt x="7" y="2"/>
                  <a:pt x="7" y="2"/>
                  <a:pt x="7" y="2"/>
                </a:cubicBezTo>
                <a:cubicBezTo>
                  <a:pt x="7" y="1"/>
                  <a:pt x="12" y="0"/>
                  <a:pt x="19" y="0"/>
                </a:cubicBezTo>
                <a:cubicBezTo>
                  <a:pt x="108" y="0"/>
                  <a:pt x="108" y="0"/>
                  <a:pt x="108" y="0"/>
                </a:cubicBezTo>
                <a:cubicBezTo>
                  <a:pt x="114" y="0"/>
                  <a:pt x="119" y="1"/>
                  <a:pt x="119" y="2"/>
                </a:cubicBezTo>
                <a:cubicBezTo>
                  <a:pt x="115" y="25"/>
                  <a:pt x="115" y="25"/>
                  <a:pt x="115" y="25"/>
                </a:cubicBezTo>
                <a:cubicBezTo>
                  <a:pt x="115" y="27"/>
                  <a:pt x="109" y="28"/>
                  <a:pt x="103" y="28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58" name="ïṥľîḑé"/>
          <p:cNvSpPr/>
          <p:nvPr/>
        </p:nvSpPr>
        <p:spPr bwMode="auto">
          <a:xfrm>
            <a:off x="3438321" y="5101584"/>
            <a:ext cx="252915" cy="60867"/>
          </a:xfrm>
          <a:custGeom>
            <a:avLst/>
            <a:gdLst>
              <a:gd name="T0" fmla="*/ 105 w 116"/>
              <a:gd name="T1" fmla="*/ 28 h 28"/>
              <a:gd name="T2" fmla="*/ 13 w 116"/>
              <a:gd name="T3" fmla="*/ 28 h 28"/>
              <a:gd name="T4" fmla="*/ 1 w 116"/>
              <a:gd name="T5" fmla="*/ 25 h 28"/>
              <a:gd name="T6" fmla="*/ 0 w 116"/>
              <a:gd name="T7" fmla="*/ 2 h 28"/>
              <a:gd name="T8" fmla="*/ 12 w 116"/>
              <a:gd name="T9" fmla="*/ 0 h 28"/>
              <a:gd name="T10" fmla="*/ 101 w 116"/>
              <a:gd name="T11" fmla="*/ 0 h 28"/>
              <a:gd name="T12" fmla="*/ 113 w 116"/>
              <a:gd name="T13" fmla="*/ 2 h 28"/>
              <a:gd name="T14" fmla="*/ 116 w 116"/>
              <a:gd name="T15" fmla="*/ 25 h 28"/>
              <a:gd name="T16" fmla="*/ 105 w 116"/>
              <a:gd name="T17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6" h="28">
                <a:moveTo>
                  <a:pt x="105" y="28"/>
                </a:moveTo>
                <a:cubicBezTo>
                  <a:pt x="13" y="28"/>
                  <a:pt x="13" y="28"/>
                  <a:pt x="13" y="28"/>
                </a:cubicBezTo>
                <a:cubicBezTo>
                  <a:pt x="6" y="28"/>
                  <a:pt x="1" y="27"/>
                  <a:pt x="1" y="25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5" y="0"/>
                  <a:pt x="12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107" y="0"/>
                  <a:pt x="112" y="1"/>
                  <a:pt x="113" y="2"/>
                </a:cubicBezTo>
                <a:cubicBezTo>
                  <a:pt x="116" y="25"/>
                  <a:pt x="116" y="25"/>
                  <a:pt x="116" y="25"/>
                </a:cubicBezTo>
                <a:cubicBezTo>
                  <a:pt x="116" y="27"/>
                  <a:pt x="111" y="28"/>
                  <a:pt x="105" y="28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59" name="ï$líḋé"/>
          <p:cNvSpPr/>
          <p:nvPr/>
        </p:nvSpPr>
        <p:spPr bwMode="auto">
          <a:xfrm>
            <a:off x="3116144" y="5101584"/>
            <a:ext cx="252915" cy="60867"/>
          </a:xfrm>
          <a:custGeom>
            <a:avLst/>
            <a:gdLst>
              <a:gd name="T0" fmla="*/ 104 w 116"/>
              <a:gd name="T1" fmla="*/ 28 h 28"/>
              <a:gd name="T2" fmla="*/ 12 w 116"/>
              <a:gd name="T3" fmla="*/ 28 h 28"/>
              <a:gd name="T4" fmla="*/ 0 w 116"/>
              <a:gd name="T5" fmla="*/ 25 h 28"/>
              <a:gd name="T6" fmla="*/ 4 w 116"/>
              <a:gd name="T7" fmla="*/ 2 h 28"/>
              <a:gd name="T8" fmla="*/ 15 w 116"/>
              <a:gd name="T9" fmla="*/ 0 h 28"/>
              <a:gd name="T10" fmla="*/ 104 w 116"/>
              <a:gd name="T11" fmla="*/ 0 h 28"/>
              <a:gd name="T12" fmla="*/ 116 w 116"/>
              <a:gd name="T13" fmla="*/ 2 h 28"/>
              <a:gd name="T14" fmla="*/ 115 w 116"/>
              <a:gd name="T15" fmla="*/ 25 h 28"/>
              <a:gd name="T16" fmla="*/ 104 w 116"/>
              <a:gd name="T17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6" h="28">
                <a:moveTo>
                  <a:pt x="104" y="28"/>
                </a:moveTo>
                <a:cubicBezTo>
                  <a:pt x="12" y="28"/>
                  <a:pt x="12" y="28"/>
                  <a:pt x="12" y="28"/>
                </a:cubicBezTo>
                <a:cubicBezTo>
                  <a:pt x="5" y="28"/>
                  <a:pt x="0" y="27"/>
                  <a:pt x="0" y="25"/>
                </a:cubicBezTo>
                <a:cubicBezTo>
                  <a:pt x="4" y="2"/>
                  <a:pt x="4" y="2"/>
                  <a:pt x="4" y="2"/>
                </a:cubicBezTo>
                <a:cubicBezTo>
                  <a:pt x="4" y="1"/>
                  <a:pt x="9" y="0"/>
                  <a:pt x="15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11" y="0"/>
                  <a:pt x="116" y="1"/>
                  <a:pt x="116" y="2"/>
                </a:cubicBezTo>
                <a:cubicBezTo>
                  <a:pt x="115" y="25"/>
                  <a:pt x="115" y="25"/>
                  <a:pt x="115" y="25"/>
                </a:cubicBezTo>
                <a:cubicBezTo>
                  <a:pt x="115" y="27"/>
                  <a:pt x="110" y="28"/>
                  <a:pt x="104" y="28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60" name="îšḷîdé"/>
          <p:cNvSpPr/>
          <p:nvPr/>
        </p:nvSpPr>
        <p:spPr bwMode="auto">
          <a:xfrm>
            <a:off x="3754203" y="5101584"/>
            <a:ext cx="261310" cy="60867"/>
          </a:xfrm>
          <a:custGeom>
            <a:avLst/>
            <a:gdLst>
              <a:gd name="T0" fmla="*/ 109 w 120"/>
              <a:gd name="T1" fmla="*/ 28 h 28"/>
              <a:gd name="T2" fmla="*/ 17 w 120"/>
              <a:gd name="T3" fmla="*/ 28 h 28"/>
              <a:gd name="T4" fmla="*/ 5 w 120"/>
              <a:gd name="T5" fmla="*/ 25 h 28"/>
              <a:gd name="T6" fmla="*/ 0 w 120"/>
              <a:gd name="T7" fmla="*/ 2 h 28"/>
              <a:gd name="T8" fmla="*/ 11 w 120"/>
              <a:gd name="T9" fmla="*/ 0 h 28"/>
              <a:gd name="T10" fmla="*/ 100 w 120"/>
              <a:gd name="T11" fmla="*/ 0 h 28"/>
              <a:gd name="T12" fmla="*/ 112 w 120"/>
              <a:gd name="T13" fmla="*/ 2 h 28"/>
              <a:gd name="T14" fmla="*/ 120 w 120"/>
              <a:gd name="T15" fmla="*/ 25 h 28"/>
              <a:gd name="T16" fmla="*/ 109 w 120"/>
              <a:gd name="T17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0" h="28">
                <a:moveTo>
                  <a:pt x="109" y="28"/>
                </a:moveTo>
                <a:cubicBezTo>
                  <a:pt x="17" y="28"/>
                  <a:pt x="17" y="28"/>
                  <a:pt x="17" y="28"/>
                </a:cubicBezTo>
                <a:cubicBezTo>
                  <a:pt x="10" y="28"/>
                  <a:pt x="5" y="27"/>
                  <a:pt x="5" y="25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5" y="0"/>
                  <a:pt x="11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107" y="0"/>
                  <a:pt x="112" y="1"/>
                  <a:pt x="112" y="2"/>
                </a:cubicBezTo>
                <a:cubicBezTo>
                  <a:pt x="120" y="25"/>
                  <a:pt x="120" y="25"/>
                  <a:pt x="120" y="25"/>
                </a:cubicBezTo>
                <a:cubicBezTo>
                  <a:pt x="120" y="27"/>
                  <a:pt x="115" y="28"/>
                  <a:pt x="109" y="28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61" name="íšḻiḍè"/>
          <p:cNvSpPr/>
          <p:nvPr/>
        </p:nvSpPr>
        <p:spPr bwMode="auto">
          <a:xfrm>
            <a:off x="4070083" y="5101584"/>
            <a:ext cx="270755" cy="60867"/>
          </a:xfrm>
          <a:custGeom>
            <a:avLst/>
            <a:gdLst>
              <a:gd name="T0" fmla="*/ 113 w 124"/>
              <a:gd name="T1" fmla="*/ 28 h 28"/>
              <a:gd name="T2" fmla="*/ 21 w 124"/>
              <a:gd name="T3" fmla="*/ 28 h 28"/>
              <a:gd name="T4" fmla="*/ 8 w 124"/>
              <a:gd name="T5" fmla="*/ 25 h 28"/>
              <a:gd name="T6" fmla="*/ 0 w 124"/>
              <a:gd name="T7" fmla="*/ 2 h 28"/>
              <a:gd name="T8" fmla="*/ 11 w 124"/>
              <a:gd name="T9" fmla="*/ 0 h 28"/>
              <a:gd name="T10" fmla="*/ 100 w 124"/>
              <a:gd name="T11" fmla="*/ 0 h 28"/>
              <a:gd name="T12" fmla="*/ 112 w 124"/>
              <a:gd name="T13" fmla="*/ 2 h 28"/>
              <a:gd name="T14" fmla="*/ 123 w 124"/>
              <a:gd name="T15" fmla="*/ 25 h 28"/>
              <a:gd name="T16" fmla="*/ 113 w 124"/>
              <a:gd name="T17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4" h="28">
                <a:moveTo>
                  <a:pt x="113" y="28"/>
                </a:moveTo>
                <a:cubicBezTo>
                  <a:pt x="21" y="28"/>
                  <a:pt x="21" y="28"/>
                  <a:pt x="21" y="28"/>
                </a:cubicBezTo>
                <a:cubicBezTo>
                  <a:pt x="14" y="28"/>
                  <a:pt x="9" y="27"/>
                  <a:pt x="8" y="25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5" y="0"/>
                  <a:pt x="11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106" y="0"/>
                  <a:pt x="112" y="1"/>
                  <a:pt x="112" y="2"/>
                </a:cubicBezTo>
                <a:cubicBezTo>
                  <a:pt x="123" y="25"/>
                  <a:pt x="123" y="25"/>
                  <a:pt x="123" y="25"/>
                </a:cubicBezTo>
                <a:cubicBezTo>
                  <a:pt x="124" y="27"/>
                  <a:pt x="119" y="28"/>
                  <a:pt x="113" y="28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62" name="îSľïḍè"/>
          <p:cNvSpPr/>
          <p:nvPr/>
        </p:nvSpPr>
        <p:spPr bwMode="auto">
          <a:xfrm>
            <a:off x="4384914" y="5101584"/>
            <a:ext cx="278101" cy="60867"/>
          </a:xfrm>
          <a:custGeom>
            <a:avLst/>
            <a:gdLst>
              <a:gd name="T0" fmla="*/ 117 w 128"/>
              <a:gd name="T1" fmla="*/ 28 h 28"/>
              <a:gd name="T2" fmla="*/ 26 w 128"/>
              <a:gd name="T3" fmla="*/ 28 h 28"/>
              <a:gd name="T4" fmla="*/ 13 w 128"/>
              <a:gd name="T5" fmla="*/ 25 h 28"/>
              <a:gd name="T6" fmla="*/ 1 w 128"/>
              <a:gd name="T7" fmla="*/ 2 h 28"/>
              <a:gd name="T8" fmla="*/ 11 w 128"/>
              <a:gd name="T9" fmla="*/ 0 h 28"/>
              <a:gd name="T10" fmla="*/ 101 w 128"/>
              <a:gd name="T11" fmla="*/ 0 h 28"/>
              <a:gd name="T12" fmla="*/ 113 w 128"/>
              <a:gd name="T13" fmla="*/ 2 h 28"/>
              <a:gd name="T14" fmla="*/ 128 w 128"/>
              <a:gd name="T15" fmla="*/ 25 h 28"/>
              <a:gd name="T16" fmla="*/ 117 w 128"/>
              <a:gd name="T17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8" h="28">
                <a:moveTo>
                  <a:pt x="117" y="28"/>
                </a:moveTo>
                <a:cubicBezTo>
                  <a:pt x="26" y="28"/>
                  <a:pt x="26" y="28"/>
                  <a:pt x="26" y="28"/>
                </a:cubicBezTo>
                <a:cubicBezTo>
                  <a:pt x="19" y="28"/>
                  <a:pt x="13" y="27"/>
                  <a:pt x="13" y="25"/>
                </a:cubicBezTo>
                <a:cubicBezTo>
                  <a:pt x="1" y="2"/>
                  <a:pt x="1" y="2"/>
                  <a:pt x="1" y="2"/>
                </a:cubicBezTo>
                <a:cubicBezTo>
                  <a:pt x="0" y="1"/>
                  <a:pt x="5" y="0"/>
                  <a:pt x="11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107" y="0"/>
                  <a:pt x="112" y="1"/>
                  <a:pt x="113" y="2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28" y="27"/>
                  <a:pt x="124" y="28"/>
                  <a:pt x="117" y="28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63" name="íṡḻïďe"/>
          <p:cNvSpPr/>
          <p:nvPr/>
        </p:nvSpPr>
        <p:spPr bwMode="auto">
          <a:xfrm>
            <a:off x="4700795" y="5101584"/>
            <a:ext cx="287546" cy="60867"/>
          </a:xfrm>
          <a:custGeom>
            <a:avLst/>
            <a:gdLst>
              <a:gd name="T0" fmla="*/ 121 w 132"/>
              <a:gd name="T1" fmla="*/ 28 h 28"/>
              <a:gd name="T2" fmla="*/ 29 w 132"/>
              <a:gd name="T3" fmla="*/ 28 h 28"/>
              <a:gd name="T4" fmla="*/ 16 w 132"/>
              <a:gd name="T5" fmla="*/ 25 h 28"/>
              <a:gd name="T6" fmla="*/ 1 w 132"/>
              <a:gd name="T7" fmla="*/ 2 h 28"/>
              <a:gd name="T8" fmla="*/ 11 w 132"/>
              <a:gd name="T9" fmla="*/ 0 h 28"/>
              <a:gd name="T10" fmla="*/ 100 w 132"/>
              <a:gd name="T11" fmla="*/ 0 h 28"/>
              <a:gd name="T12" fmla="*/ 113 w 132"/>
              <a:gd name="T13" fmla="*/ 2 h 28"/>
              <a:gd name="T14" fmla="*/ 131 w 132"/>
              <a:gd name="T15" fmla="*/ 25 h 28"/>
              <a:gd name="T16" fmla="*/ 121 w 132"/>
              <a:gd name="T17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2" h="28">
                <a:moveTo>
                  <a:pt x="121" y="28"/>
                </a:moveTo>
                <a:cubicBezTo>
                  <a:pt x="29" y="28"/>
                  <a:pt x="29" y="28"/>
                  <a:pt x="29" y="28"/>
                </a:cubicBezTo>
                <a:cubicBezTo>
                  <a:pt x="23" y="28"/>
                  <a:pt x="17" y="27"/>
                  <a:pt x="16" y="25"/>
                </a:cubicBezTo>
                <a:cubicBezTo>
                  <a:pt x="1" y="2"/>
                  <a:pt x="1" y="2"/>
                  <a:pt x="1" y="2"/>
                </a:cubicBezTo>
                <a:cubicBezTo>
                  <a:pt x="0" y="1"/>
                  <a:pt x="5" y="0"/>
                  <a:pt x="11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106" y="0"/>
                  <a:pt x="112" y="1"/>
                  <a:pt x="113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2" y="27"/>
                  <a:pt x="128" y="28"/>
                  <a:pt x="121" y="28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64" name="ïşḷïdé"/>
          <p:cNvSpPr/>
          <p:nvPr/>
        </p:nvSpPr>
        <p:spPr bwMode="auto">
          <a:xfrm>
            <a:off x="1827434" y="4986146"/>
            <a:ext cx="239272" cy="26236"/>
          </a:xfrm>
          <a:custGeom>
            <a:avLst/>
            <a:gdLst>
              <a:gd name="T0" fmla="*/ 91 w 110"/>
              <a:gd name="T1" fmla="*/ 12 h 12"/>
              <a:gd name="T2" fmla="*/ 10 w 110"/>
              <a:gd name="T3" fmla="*/ 12 h 12"/>
              <a:gd name="T4" fmla="*/ 1 w 110"/>
              <a:gd name="T5" fmla="*/ 10 h 12"/>
              <a:gd name="T6" fmla="*/ 7 w 110"/>
              <a:gd name="T7" fmla="*/ 2 h 12"/>
              <a:gd name="T8" fmla="*/ 19 w 110"/>
              <a:gd name="T9" fmla="*/ 0 h 12"/>
              <a:gd name="T10" fmla="*/ 100 w 110"/>
              <a:gd name="T11" fmla="*/ 0 h 12"/>
              <a:gd name="T12" fmla="*/ 109 w 110"/>
              <a:gd name="T13" fmla="*/ 2 h 12"/>
              <a:gd name="T14" fmla="*/ 103 w 110"/>
              <a:gd name="T15" fmla="*/ 10 h 12"/>
              <a:gd name="T16" fmla="*/ 91 w 110"/>
              <a:gd name="T17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0" h="12">
                <a:moveTo>
                  <a:pt x="91" y="12"/>
                </a:moveTo>
                <a:cubicBezTo>
                  <a:pt x="10" y="12"/>
                  <a:pt x="10" y="12"/>
                  <a:pt x="10" y="12"/>
                </a:cubicBezTo>
                <a:cubicBezTo>
                  <a:pt x="4" y="12"/>
                  <a:pt x="0" y="11"/>
                  <a:pt x="1" y="10"/>
                </a:cubicBezTo>
                <a:cubicBezTo>
                  <a:pt x="7" y="2"/>
                  <a:pt x="7" y="2"/>
                  <a:pt x="7" y="2"/>
                </a:cubicBezTo>
                <a:cubicBezTo>
                  <a:pt x="8" y="1"/>
                  <a:pt x="14" y="0"/>
                  <a:pt x="19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106" y="0"/>
                  <a:pt x="110" y="1"/>
                  <a:pt x="109" y="2"/>
                </a:cubicBezTo>
                <a:cubicBezTo>
                  <a:pt x="103" y="10"/>
                  <a:pt x="103" y="10"/>
                  <a:pt x="103" y="10"/>
                </a:cubicBezTo>
                <a:cubicBezTo>
                  <a:pt x="103" y="11"/>
                  <a:pt x="97" y="12"/>
                  <a:pt x="91" y="12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65" name="iŝlídè"/>
          <p:cNvSpPr/>
          <p:nvPr/>
        </p:nvSpPr>
        <p:spPr bwMode="auto">
          <a:xfrm>
            <a:off x="1537789" y="4986146"/>
            <a:ext cx="241370" cy="26236"/>
          </a:xfrm>
          <a:custGeom>
            <a:avLst/>
            <a:gdLst>
              <a:gd name="T0" fmla="*/ 91 w 111"/>
              <a:gd name="T1" fmla="*/ 12 h 12"/>
              <a:gd name="T2" fmla="*/ 9 w 111"/>
              <a:gd name="T3" fmla="*/ 12 h 12"/>
              <a:gd name="T4" fmla="*/ 1 w 111"/>
              <a:gd name="T5" fmla="*/ 10 h 12"/>
              <a:gd name="T6" fmla="*/ 8 w 111"/>
              <a:gd name="T7" fmla="*/ 2 h 12"/>
              <a:gd name="T8" fmla="*/ 21 w 111"/>
              <a:gd name="T9" fmla="*/ 0 h 12"/>
              <a:gd name="T10" fmla="*/ 101 w 111"/>
              <a:gd name="T11" fmla="*/ 0 h 12"/>
              <a:gd name="T12" fmla="*/ 110 w 111"/>
              <a:gd name="T13" fmla="*/ 2 h 12"/>
              <a:gd name="T14" fmla="*/ 103 w 111"/>
              <a:gd name="T15" fmla="*/ 10 h 12"/>
              <a:gd name="T16" fmla="*/ 91 w 111"/>
              <a:gd name="T17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1" h="12">
                <a:moveTo>
                  <a:pt x="91" y="12"/>
                </a:moveTo>
                <a:cubicBezTo>
                  <a:pt x="9" y="12"/>
                  <a:pt x="9" y="12"/>
                  <a:pt x="9" y="12"/>
                </a:cubicBezTo>
                <a:cubicBezTo>
                  <a:pt x="3" y="12"/>
                  <a:pt x="0" y="11"/>
                  <a:pt x="1" y="10"/>
                </a:cubicBezTo>
                <a:cubicBezTo>
                  <a:pt x="8" y="2"/>
                  <a:pt x="8" y="2"/>
                  <a:pt x="8" y="2"/>
                </a:cubicBezTo>
                <a:cubicBezTo>
                  <a:pt x="10" y="1"/>
                  <a:pt x="15" y="0"/>
                  <a:pt x="21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107" y="0"/>
                  <a:pt x="111" y="1"/>
                  <a:pt x="110" y="2"/>
                </a:cubicBezTo>
                <a:cubicBezTo>
                  <a:pt x="103" y="10"/>
                  <a:pt x="103" y="10"/>
                  <a:pt x="103" y="10"/>
                </a:cubicBezTo>
                <a:cubicBezTo>
                  <a:pt x="102" y="11"/>
                  <a:pt x="97" y="12"/>
                  <a:pt x="91" y="12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66" name="íśḷiďé"/>
          <p:cNvSpPr/>
          <p:nvPr/>
        </p:nvSpPr>
        <p:spPr bwMode="auto">
          <a:xfrm>
            <a:off x="2117079" y="4986146"/>
            <a:ext cx="236124" cy="26236"/>
          </a:xfrm>
          <a:custGeom>
            <a:avLst/>
            <a:gdLst>
              <a:gd name="T0" fmla="*/ 91 w 108"/>
              <a:gd name="T1" fmla="*/ 12 h 12"/>
              <a:gd name="T2" fmla="*/ 10 w 108"/>
              <a:gd name="T3" fmla="*/ 12 h 12"/>
              <a:gd name="T4" fmla="*/ 0 w 108"/>
              <a:gd name="T5" fmla="*/ 10 h 12"/>
              <a:gd name="T6" fmla="*/ 6 w 108"/>
              <a:gd name="T7" fmla="*/ 2 h 12"/>
              <a:gd name="T8" fmla="*/ 18 w 108"/>
              <a:gd name="T9" fmla="*/ 0 h 12"/>
              <a:gd name="T10" fmla="*/ 98 w 108"/>
              <a:gd name="T11" fmla="*/ 0 h 12"/>
              <a:gd name="T12" fmla="*/ 108 w 108"/>
              <a:gd name="T13" fmla="*/ 2 h 12"/>
              <a:gd name="T14" fmla="*/ 103 w 108"/>
              <a:gd name="T15" fmla="*/ 10 h 12"/>
              <a:gd name="T16" fmla="*/ 91 w 108"/>
              <a:gd name="T17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8" h="12">
                <a:moveTo>
                  <a:pt x="91" y="12"/>
                </a:moveTo>
                <a:cubicBezTo>
                  <a:pt x="10" y="12"/>
                  <a:pt x="10" y="12"/>
                  <a:pt x="10" y="12"/>
                </a:cubicBezTo>
                <a:cubicBezTo>
                  <a:pt x="4" y="12"/>
                  <a:pt x="0" y="11"/>
                  <a:pt x="0" y="10"/>
                </a:cubicBezTo>
                <a:cubicBezTo>
                  <a:pt x="6" y="2"/>
                  <a:pt x="6" y="2"/>
                  <a:pt x="6" y="2"/>
                </a:cubicBezTo>
                <a:cubicBezTo>
                  <a:pt x="7" y="1"/>
                  <a:pt x="12" y="0"/>
                  <a:pt x="18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104" y="0"/>
                  <a:pt x="108" y="1"/>
                  <a:pt x="108" y="2"/>
                </a:cubicBezTo>
                <a:cubicBezTo>
                  <a:pt x="103" y="10"/>
                  <a:pt x="103" y="10"/>
                  <a:pt x="103" y="10"/>
                </a:cubicBezTo>
                <a:cubicBezTo>
                  <a:pt x="103" y="11"/>
                  <a:pt x="97" y="12"/>
                  <a:pt x="91" y="12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67" name="îṧ1iďé"/>
          <p:cNvSpPr/>
          <p:nvPr/>
        </p:nvSpPr>
        <p:spPr bwMode="auto">
          <a:xfrm>
            <a:off x="2407773" y="4986146"/>
            <a:ext cx="232975" cy="26236"/>
          </a:xfrm>
          <a:custGeom>
            <a:avLst/>
            <a:gdLst>
              <a:gd name="T0" fmla="*/ 91 w 107"/>
              <a:gd name="T1" fmla="*/ 12 h 12"/>
              <a:gd name="T2" fmla="*/ 10 w 107"/>
              <a:gd name="T3" fmla="*/ 12 h 12"/>
              <a:gd name="T4" fmla="*/ 0 w 107"/>
              <a:gd name="T5" fmla="*/ 10 h 12"/>
              <a:gd name="T6" fmla="*/ 4 w 107"/>
              <a:gd name="T7" fmla="*/ 2 h 12"/>
              <a:gd name="T8" fmla="*/ 16 w 107"/>
              <a:gd name="T9" fmla="*/ 0 h 12"/>
              <a:gd name="T10" fmla="*/ 96 w 107"/>
              <a:gd name="T11" fmla="*/ 0 h 12"/>
              <a:gd name="T12" fmla="*/ 106 w 107"/>
              <a:gd name="T13" fmla="*/ 2 h 12"/>
              <a:gd name="T14" fmla="*/ 103 w 107"/>
              <a:gd name="T15" fmla="*/ 10 h 12"/>
              <a:gd name="T16" fmla="*/ 91 w 107"/>
              <a:gd name="T17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7" h="12">
                <a:moveTo>
                  <a:pt x="91" y="12"/>
                </a:moveTo>
                <a:cubicBezTo>
                  <a:pt x="10" y="12"/>
                  <a:pt x="10" y="12"/>
                  <a:pt x="10" y="12"/>
                </a:cubicBezTo>
                <a:cubicBezTo>
                  <a:pt x="4" y="12"/>
                  <a:pt x="0" y="11"/>
                  <a:pt x="0" y="10"/>
                </a:cubicBezTo>
                <a:cubicBezTo>
                  <a:pt x="4" y="2"/>
                  <a:pt x="4" y="2"/>
                  <a:pt x="4" y="2"/>
                </a:cubicBezTo>
                <a:cubicBezTo>
                  <a:pt x="5" y="1"/>
                  <a:pt x="10" y="0"/>
                  <a:pt x="16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102" y="0"/>
                  <a:pt x="107" y="1"/>
                  <a:pt x="106" y="2"/>
                </a:cubicBezTo>
                <a:cubicBezTo>
                  <a:pt x="103" y="10"/>
                  <a:pt x="103" y="10"/>
                  <a:pt x="103" y="10"/>
                </a:cubicBezTo>
                <a:cubicBezTo>
                  <a:pt x="103" y="11"/>
                  <a:pt x="97" y="12"/>
                  <a:pt x="91" y="12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68" name="işḷïďê"/>
          <p:cNvSpPr/>
          <p:nvPr/>
        </p:nvSpPr>
        <p:spPr bwMode="auto">
          <a:xfrm>
            <a:off x="2987063" y="4986146"/>
            <a:ext cx="226679" cy="26236"/>
          </a:xfrm>
          <a:custGeom>
            <a:avLst/>
            <a:gdLst>
              <a:gd name="T0" fmla="*/ 92 w 104"/>
              <a:gd name="T1" fmla="*/ 12 h 12"/>
              <a:gd name="T2" fmla="*/ 10 w 104"/>
              <a:gd name="T3" fmla="*/ 12 h 12"/>
              <a:gd name="T4" fmla="*/ 0 w 104"/>
              <a:gd name="T5" fmla="*/ 10 h 12"/>
              <a:gd name="T6" fmla="*/ 2 w 104"/>
              <a:gd name="T7" fmla="*/ 2 h 12"/>
              <a:gd name="T8" fmla="*/ 13 w 104"/>
              <a:gd name="T9" fmla="*/ 0 h 12"/>
              <a:gd name="T10" fmla="*/ 93 w 104"/>
              <a:gd name="T11" fmla="*/ 0 h 12"/>
              <a:gd name="T12" fmla="*/ 104 w 104"/>
              <a:gd name="T13" fmla="*/ 2 h 12"/>
              <a:gd name="T14" fmla="*/ 103 w 104"/>
              <a:gd name="T15" fmla="*/ 10 h 12"/>
              <a:gd name="T16" fmla="*/ 92 w 104"/>
              <a:gd name="T17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4" h="12">
                <a:moveTo>
                  <a:pt x="92" y="12"/>
                </a:moveTo>
                <a:cubicBezTo>
                  <a:pt x="10" y="12"/>
                  <a:pt x="10" y="12"/>
                  <a:pt x="10" y="12"/>
                </a:cubicBezTo>
                <a:cubicBezTo>
                  <a:pt x="4" y="12"/>
                  <a:pt x="0" y="11"/>
                  <a:pt x="0" y="10"/>
                </a:cubicBezTo>
                <a:cubicBezTo>
                  <a:pt x="2" y="2"/>
                  <a:pt x="2" y="2"/>
                  <a:pt x="2" y="2"/>
                </a:cubicBezTo>
                <a:cubicBezTo>
                  <a:pt x="2" y="1"/>
                  <a:pt x="7" y="0"/>
                  <a:pt x="13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9" y="0"/>
                  <a:pt x="104" y="1"/>
                  <a:pt x="104" y="2"/>
                </a:cubicBezTo>
                <a:cubicBezTo>
                  <a:pt x="103" y="10"/>
                  <a:pt x="103" y="10"/>
                  <a:pt x="103" y="10"/>
                </a:cubicBezTo>
                <a:cubicBezTo>
                  <a:pt x="103" y="11"/>
                  <a:pt x="98" y="12"/>
                  <a:pt x="92" y="12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69" name="îṧḻîḓe"/>
          <p:cNvSpPr/>
          <p:nvPr/>
        </p:nvSpPr>
        <p:spPr bwMode="auto">
          <a:xfrm>
            <a:off x="2697418" y="4986146"/>
            <a:ext cx="228778" cy="26236"/>
          </a:xfrm>
          <a:custGeom>
            <a:avLst/>
            <a:gdLst>
              <a:gd name="T0" fmla="*/ 92 w 105"/>
              <a:gd name="T1" fmla="*/ 12 h 12"/>
              <a:gd name="T2" fmla="*/ 10 w 105"/>
              <a:gd name="T3" fmla="*/ 12 h 12"/>
              <a:gd name="T4" fmla="*/ 0 w 105"/>
              <a:gd name="T5" fmla="*/ 10 h 12"/>
              <a:gd name="T6" fmla="*/ 3 w 105"/>
              <a:gd name="T7" fmla="*/ 2 h 12"/>
              <a:gd name="T8" fmla="*/ 14 w 105"/>
              <a:gd name="T9" fmla="*/ 0 h 12"/>
              <a:gd name="T10" fmla="*/ 95 w 105"/>
              <a:gd name="T11" fmla="*/ 0 h 12"/>
              <a:gd name="T12" fmla="*/ 105 w 105"/>
              <a:gd name="T13" fmla="*/ 2 h 12"/>
              <a:gd name="T14" fmla="*/ 103 w 105"/>
              <a:gd name="T15" fmla="*/ 10 h 12"/>
              <a:gd name="T16" fmla="*/ 92 w 105"/>
              <a:gd name="T17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5" h="12">
                <a:moveTo>
                  <a:pt x="92" y="12"/>
                </a:moveTo>
                <a:cubicBezTo>
                  <a:pt x="10" y="12"/>
                  <a:pt x="10" y="12"/>
                  <a:pt x="10" y="12"/>
                </a:cubicBezTo>
                <a:cubicBezTo>
                  <a:pt x="4" y="12"/>
                  <a:pt x="0" y="11"/>
                  <a:pt x="0" y="10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9" y="0"/>
                  <a:pt x="14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101" y="0"/>
                  <a:pt x="105" y="1"/>
                  <a:pt x="105" y="2"/>
                </a:cubicBezTo>
                <a:cubicBezTo>
                  <a:pt x="103" y="10"/>
                  <a:pt x="103" y="10"/>
                  <a:pt x="103" y="10"/>
                </a:cubicBezTo>
                <a:cubicBezTo>
                  <a:pt x="103" y="11"/>
                  <a:pt x="98" y="12"/>
                  <a:pt x="92" y="12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70" name="ïṥḷídê"/>
          <p:cNvSpPr/>
          <p:nvPr/>
        </p:nvSpPr>
        <p:spPr bwMode="auto">
          <a:xfrm>
            <a:off x="3276707" y="4986146"/>
            <a:ext cx="224580" cy="26236"/>
          </a:xfrm>
          <a:custGeom>
            <a:avLst/>
            <a:gdLst>
              <a:gd name="T0" fmla="*/ 92 w 103"/>
              <a:gd name="T1" fmla="*/ 12 h 12"/>
              <a:gd name="T2" fmla="*/ 11 w 103"/>
              <a:gd name="T3" fmla="*/ 12 h 12"/>
              <a:gd name="T4" fmla="*/ 0 w 103"/>
              <a:gd name="T5" fmla="*/ 10 h 12"/>
              <a:gd name="T6" fmla="*/ 0 w 103"/>
              <a:gd name="T7" fmla="*/ 2 h 12"/>
              <a:gd name="T8" fmla="*/ 11 w 103"/>
              <a:gd name="T9" fmla="*/ 0 h 12"/>
              <a:gd name="T10" fmla="*/ 91 w 103"/>
              <a:gd name="T11" fmla="*/ 0 h 12"/>
              <a:gd name="T12" fmla="*/ 102 w 103"/>
              <a:gd name="T13" fmla="*/ 2 h 12"/>
              <a:gd name="T14" fmla="*/ 103 w 103"/>
              <a:gd name="T15" fmla="*/ 10 h 12"/>
              <a:gd name="T16" fmla="*/ 92 w 103"/>
              <a:gd name="T17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3" h="12">
                <a:moveTo>
                  <a:pt x="92" y="12"/>
                </a:moveTo>
                <a:cubicBezTo>
                  <a:pt x="11" y="12"/>
                  <a:pt x="11" y="12"/>
                  <a:pt x="11" y="12"/>
                </a:cubicBezTo>
                <a:cubicBezTo>
                  <a:pt x="5" y="12"/>
                  <a:pt x="0" y="11"/>
                  <a:pt x="0" y="10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5" y="0"/>
                  <a:pt x="11" y="0"/>
                </a:cubicBezTo>
                <a:cubicBezTo>
                  <a:pt x="91" y="0"/>
                  <a:pt x="91" y="0"/>
                  <a:pt x="91" y="0"/>
                </a:cubicBezTo>
                <a:cubicBezTo>
                  <a:pt x="97" y="0"/>
                  <a:pt x="102" y="1"/>
                  <a:pt x="102" y="2"/>
                </a:cubicBezTo>
                <a:cubicBezTo>
                  <a:pt x="103" y="10"/>
                  <a:pt x="103" y="10"/>
                  <a:pt x="103" y="10"/>
                </a:cubicBezTo>
                <a:cubicBezTo>
                  <a:pt x="103" y="11"/>
                  <a:pt x="98" y="12"/>
                  <a:pt x="92" y="12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71" name="iṡḻiḑe"/>
          <p:cNvSpPr/>
          <p:nvPr/>
        </p:nvSpPr>
        <p:spPr bwMode="auto">
          <a:xfrm>
            <a:off x="3564254" y="4986146"/>
            <a:ext cx="227728" cy="26236"/>
          </a:xfrm>
          <a:custGeom>
            <a:avLst/>
            <a:gdLst>
              <a:gd name="T0" fmla="*/ 93 w 104"/>
              <a:gd name="T1" fmla="*/ 12 h 12"/>
              <a:gd name="T2" fmla="*/ 12 w 104"/>
              <a:gd name="T3" fmla="*/ 12 h 12"/>
              <a:gd name="T4" fmla="*/ 1 w 104"/>
              <a:gd name="T5" fmla="*/ 10 h 12"/>
              <a:gd name="T6" fmla="*/ 0 w 104"/>
              <a:gd name="T7" fmla="*/ 2 h 12"/>
              <a:gd name="T8" fmla="*/ 10 w 104"/>
              <a:gd name="T9" fmla="*/ 0 h 12"/>
              <a:gd name="T10" fmla="*/ 91 w 104"/>
              <a:gd name="T11" fmla="*/ 0 h 12"/>
              <a:gd name="T12" fmla="*/ 102 w 104"/>
              <a:gd name="T13" fmla="*/ 2 h 12"/>
              <a:gd name="T14" fmla="*/ 103 w 104"/>
              <a:gd name="T15" fmla="*/ 10 h 12"/>
              <a:gd name="T16" fmla="*/ 93 w 104"/>
              <a:gd name="T17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4" h="12">
                <a:moveTo>
                  <a:pt x="93" y="12"/>
                </a:moveTo>
                <a:cubicBezTo>
                  <a:pt x="12" y="12"/>
                  <a:pt x="12" y="12"/>
                  <a:pt x="12" y="12"/>
                </a:cubicBezTo>
                <a:cubicBezTo>
                  <a:pt x="6" y="12"/>
                  <a:pt x="1" y="11"/>
                  <a:pt x="1" y="10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5" y="0"/>
                  <a:pt x="10" y="0"/>
                </a:cubicBezTo>
                <a:cubicBezTo>
                  <a:pt x="91" y="0"/>
                  <a:pt x="91" y="0"/>
                  <a:pt x="91" y="0"/>
                </a:cubicBezTo>
                <a:cubicBezTo>
                  <a:pt x="97" y="0"/>
                  <a:pt x="102" y="1"/>
                  <a:pt x="102" y="2"/>
                </a:cubicBezTo>
                <a:cubicBezTo>
                  <a:pt x="103" y="10"/>
                  <a:pt x="103" y="10"/>
                  <a:pt x="103" y="10"/>
                </a:cubicBezTo>
                <a:cubicBezTo>
                  <a:pt x="104" y="11"/>
                  <a:pt x="99" y="12"/>
                  <a:pt x="93" y="12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72" name="îsľíde"/>
          <p:cNvSpPr/>
          <p:nvPr/>
        </p:nvSpPr>
        <p:spPr bwMode="auto">
          <a:xfrm>
            <a:off x="3850751" y="4986146"/>
            <a:ext cx="230877" cy="26236"/>
          </a:xfrm>
          <a:custGeom>
            <a:avLst/>
            <a:gdLst>
              <a:gd name="T0" fmla="*/ 95 w 106"/>
              <a:gd name="T1" fmla="*/ 12 h 12"/>
              <a:gd name="T2" fmla="*/ 14 w 106"/>
              <a:gd name="T3" fmla="*/ 12 h 12"/>
              <a:gd name="T4" fmla="*/ 3 w 106"/>
              <a:gd name="T5" fmla="*/ 10 h 12"/>
              <a:gd name="T6" fmla="*/ 1 w 106"/>
              <a:gd name="T7" fmla="*/ 2 h 12"/>
              <a:gd name="T8" fmla="*/ 11 w 106"/>
              <a:gd name="T9" fmla="*/ 0 h 12"/>
              <a:gd name="T10" fmla="*/ 91 w 106"/>
              <a:gd name="T11" fmla="*/ 0 h 12"/>
              <a:gd name="T12" fmla="*/ 102 w 106"/>
              <a:gd name="T13" fmla="*/ 2 h 12"/>
              <a:gd name="T14" fmla="*/ 105 w 106"/>
              <a:gd name="T15" fmla="*/ 10 h 12"/>
              <a:gd name="T16" fmla="*/ 95 w 106"/>
              <a:gd name="T17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12">
                <a:moveTo>
                  <a:pt x="95" y="12"/>
                </a:moveTo>
                <a:cubicBezTo>
                  <a:pt x="14" y="12"/>
                  <a:pt x="14" y="12"/>
                  <a:pt x="14" y="12"/>
                </a:cubicBezTo>
                <a:cubicBezTo>
                  <a:pt x="8" y="12"/>
                  <a:pt x="3" y="11"/>
                  <a:pt x="3" y="10"/>
                </a:cubicBezTo>
                <a:cubicBezTo>
                  <a:pt x="1" y="2"/>
                  <a:pt x="1" y="2"/>
                  <a:pt x="1" y="2"/>
                </a:cubicBezTo>
                <a:cubicBezTo>
                  <a:pt x="0" y="1"/>
                  <a:pt x="5" y="0"/>
                  <a:pt x="11" y="0"/>
                </a:cubicBezTo>
                <a:cubicBezTo>
                  <a:pt x="91" y="0"/>
                  <a:pt x="91" y="0"/>
                  <a:pt x="91" y="0"/>
                </a:cubicBezTo>
                <a:cubicBezTo>
                  <a:pt x="97" y="0"/>
                  <a:pt x="102" y="1"/>
                  <a:pt x="102" y="2"/>
                </a:cubicBezTo>
                <a:cubicBezTo>
                  <a:pt x="105" y="10"/>
                  <a:pt x="105" y="10"/>
                  <a:pt x="105" y="10"/>
                </a:cubicBezTo>
                <a:cubicBezTo>
                  <a:pt x="106" y="11"/>
                  <a:pt x="101" y="12"/>
                  <a:pt x="95" y="12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73" name="iṧḻiďe"/>
          <p:cNvSpPr/>
          <p:nvPr/>
        </p:nvSpPr>
        <p:spPr bwMode="auto">
          <a:xfrm>
            <a:off x="4138297" y="4986146"/>
            <a:ext cx="232975" cy="26236"/>
          </a:xfrm>
          <a:custGeom>
            <a:avLst/>
            <a:gdLst>
              <a:gd name="T0" fmla="*/ 97 w 107"/>
              <a:gd name="T1" fmla="*/ 12 h 12"/>
              <a:gd name="T2" fmla="*/ 15 w 107"/>
              <a:gd name="T3" fmla="*/ 12 h 12"/>
              <a:gd name="T4" fmla="*/ 3 w 107"/>
              <a:gd name="T5" fmla="*/ 10 h 12"/>
              <a:gd name="T6" fmla="*/ 0 w 107"/>
              <a:gd name="T7" fmla="*/ 2 h 12"/>
              <a:gd name="T8" fmla="*/ 10 w 107"/>
              <a:gd name="T9" fmla="*/ 0 h 12"/>
              <a:gd name="T10" fmla="*/ 90 w 107"/>
              <a:gd name="T11" fmla="*/ 0 h 12"/>
              <a:gd name="T12" fmla="*/ 102 w 107"/>
              <a:gd name="T13" fmla="*/ 2 h 12"/>
              <a:gd name="T14" fmla="*/ 106 w 107"/>
              <a:gd name="T15" fmla="*/ 10 h 12"/>
              <a:gd name="T16" fmla="*/ 97 w 107"/>
              <a:gd name="T17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7" h="12">
                <a:moveTo>
                  <a:pt x="97" y="12"/>
                </a:moveTo>
                <a:cubicBezTo>
                  <a:pt x="15" y="12"/>
                  <a:pt x="15" y="12"/>
                  <a:pt x="15" y="12"/>
                </a:cubicBezTo>
                <a:cubicBezTo>
                  <a:pt x="9" y="12"/>
                  <a:pt x="4" y="11"/>
                  <a:pt x="3" y="10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4" y="0"/>
                  <a:pt x="10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96" y="0"/>
                  <a:pt x="101" y="1"/>
                  <a:pt x="102" y="2"/>
                </a:cubicBezTo>
                <a:cubicBezTo>
                  <a:pt x="106" y="10"/>
                  <a:pt x="106" y="10"/>
                  <a:pt x="106" y="10"/>
                </a:cubicBezTo>
                <a:cubicBezTo>
                  <a:pt x="107" y="11"/>
                  <a:pt x="102" y="12"/>
                  <a:pt x="97" y="12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74" name="ïsḷíḓè"/>
          <p:cNvSpPr/>
          <p:nvPr/>
        </p:nvSpPr>
        <p:spPr bwMode="auto">
          <a:xfrm>
            <a:off x="4423744" y="4986146"/>
            <a:ext cx="237173" cy="26236"/>
          </a:xfrm>
          <a:custGeom>
            <a:avLst/>
            <a:gdLst>
              <a:gd name="T0" fmla="*/ 99 w 109"/>
              <a:gd name="T1" fmla="*/ 12 h 12"/>
              <a:gd name="T2" fmla="*/ 17 w 109"/>
              <a:gd name="T3" fmla="*/ 12 h 12"/>
              <a:gd name="T4" fmla="*/ 5 w 109"/>
              <a:gd name="T5" fmla="*/ 10 h 12"/>
              <a:gd name="T6" fmla="*/ 1 w 109"/>
              <a:gd name="T7" fmla="*/ 2 h 12"/>
              <a:gd name="T8" fmla="*/ 10 w 109"/>
              <a:gd name="T9" fmla="*/ 0 h 12"/>
              <a:gd name="T10" fmla="*/ 91 w 109"/>
              <a:gd name="T11" fmla="*/ 0 h 12"/>
              <a:gd name="T12" fmla="*/ 103 w 109"/>
              <a:gd name="T13" fmla="*/ 2 h 12"/>
              <a:gd name="T14" fmla="*/ 108 w 109"/>
              <a:gd name="T15" fmla="*/ 10 h 12"/>
              <a:gd name="T16" fmla="*/ 99 w 109"/>
              <a:gd name="T17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9" h="12">
                <a:moveTo>
                  <a:pt x="99" y="12"/>
                </a:moveTo>
                <a:cubicBezTo>
                  <a:pt x="17" y="12"/>
                  <a:pt x="17" y="12"/>
                  <a:pt x="17" y="12"/>
                </a:cubicBezTo>
                <a:cubicBezTo>
                  <a:pt x="11" y="12"/>
                  <a:pt x="6" y="11"/>
                  <a:pt x="5" y="10"/>
                </a:cubicBezTo>
                <a:cubicBezTo>
                  <a:pt x="1" y="2"/>
                  <a:pt x="1" y="2"/>
                  <a:pt x="1" y="2"/>
                </a:cubicBezTo>
                <a:cubicBezTo>
                  <a:pt x="0" y="1"/>
                  <a:pt x="5" y="0"/>
                  <a:pt x="10" y="0"/>
                </a:cubicBezTo>
                <a:cubicBezTo>
                  <a:pt x="91" y="0"/>
                  <a:pt x="91" y="0"/>
                  <a:pt x="91" y="0"/>
                </a:cubicBezTo>
                <a:cubicBezTo>
                  <a:pt x="97" y="0"/>
                  <a:pt x="102" y="1"/>
                  <a:pt x="103" y="2"/>
                </a:cubicBezTo>
                <a:cubicBezTo>
                  <a:pt x="108" y="10"/>
                  <a:pt x="108" y="10"/>
                  <a:pt x="108" y="10"/>
                </a:cubicBezTo>
                <a:cubicBezTo>
                  <a:pt x="109" y="11"/>
                  <a:pt x="105" y="12"/>
                  <a:pt x="99" y="12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75" name="íŝļîḍè"/>
          <p:cNvSpPr/>
          <p:nvPr/>
        </p:nvSpPr>
        <p:spPr bwMode="auto">
          <a:xfrm>
            <a:off x="4711290" y="4986146"/>
            <a:ext cx="240322" cy="26236"/>
          </a:xfrm>
          <a:custGeom>
            <a:avLst/>
            <a:gdLst>
              <a:gd name="T0" fmla="*/ 100 w 110"/>
              <a:gd name="T1" fmla="*/ 12 h 12"/>
              <a:gd name="T2" fmla="*/ 18 w 110"/>
              <a:gd name="T3" fmla="*/ 12 h 12"/>
              <a:gd name="T4" fmla="*/ 6 w 110"/>
              <a:gd name="T5" fmla="*/ 10 h 12"/>
              <a:gd name="T6" fmla="*/ 1 w 110"/>
              <a:gd name="T7" fmla="*/ 2 h 12"/>
              <a:gd name="T8" fmla="*/ 10 w 110"/>
              <a:gd name="T9" fmla="*/ 0 h 12"/>
              <a:gd name="T10" fmla="*/ 90 w 110"/>
              <a:gd name="T11" fmla="*/ 0 h 12"/>
              <a:gd name="T12" fmla="*/ 102 w 110"/>
              <a:gd name="T13" fmla="*/ 2 h 12"/>
              <a:gd name="T14" fmla="*/ 109 w 110"/>
              <a:gd name="T15" fmla="*/ 10 h 12"/>
              <a:gd name="T16" fmla="*/ 100 w 110"/>
              <a:gd name="T17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0" h="12">
                <a:moveTo>
                  <a:pt x="100" y="12"/>
                </a:moveTo>
                <a:cubicBezTo>
                  <a:pt x="18" y="12"/>
                  <a:pt x="18" y="12"/>
                  <a:pt x="18" y="12"/>
                </a:cubicBezTo>
                <a:cubicBezTo>
                  <a:pt x="12" y="12"/>
                  <a:pt x="7" y="11"/>
                  <a:pt x="6" y="10"/>
                </a:cubicBezTo>
                <a:cubicBezTo>
                  <a:pt x="1" y="2"/>
                  <a:pt x="1" y="2"/>
                  <a:pt x="1" y="2"/>
                </a:cubicBezTo>
                <a:cubicBezTo>
                  <a:pt x="0" y="1"/>
                  <a:pt x="4" y="0"/>
                  <a:pt x="10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96" y="0"/>
                  <a:pt x="101" y="1"/>
                  <a:pt x="102" y="2"/>
                </a:cubicBezTo>
                <a:cubicBezTo>
                  <a:pt x="109" y="10"/>
                  <a:pt x="109" y="10"/>
                  <a:pt x="109" y="10"/>
                </a:cubicBezTo>
                <a:cubicBezTo>
                  <a:pt x="110" y="11"/>
                  <a:pt x="106" y="12"/>
                  <a:pt x="100" y="12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76" name="ïṩḷíďé"/>
          <p:cNvSpPr/>
          <p:nvPr/>
        </p:nvSpPr>
        <p:spPr bwMode="auto">
          <a:xfrm>
            <a:off x="4996738" y="4986146"/>
            <a:ext cx="244519" cy="26236"/>
          </a:xfrm>
          <a:custGeom>
            <a:avLst/>
            <a:gdLst>
              <a:gd name="T0" fmla="*/ 102 w 112"/>
              <a:gd name="T1" fmla="*/ 12 h 12"/>
              <a:gd name="T2" fmla="*/ 21 w 112"/>
              <a:gd name="T3" fmla="*/ 12 h 12"/>
              <a:gd name="T4" fmla="*/ 8 w 112"/>
              <a:gd name="T5" fmla="*/ 10 h 12"/>
              <a:gd name="T6" fmla="*/ 1 w 112"/>
              <a:gd name="T7" fmla="*/ 2 h 12"/>
              <a:gd name="T8" fmla="*/ 10 w 112"/>
              <a:gd name="T9" fmla="*/ 0 h 12"/>
              <a:gd name="T10" fmla="*/ 90 w 112"/>
              <a:gd name="T11" fmla="*/ 0 h 12"/>
              <a:gd name="T12" fmla="*/ 103 w 112"/>
              <a:gd name="T13" fmla="*/ 2 h 12"/>
              <a:gd name="T14" fmla="*/ 111 w 112"/>
              <a:gd name="T15" fmla="*/ 10 h 12"/>
              <a:gd name="T16" fmla="*/ 102 w 112"/>
              <a:gd name="T17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2" h="12">
                <a:moveTo>
                  <a:pt x="102" y="12"/>
                </a:moveTo>
                <a:cubicBezTo>
                  <a:pt x="21" y="12"/>
                  <a:pt x="21" y="12"/>
                  <a:pt x="21" y="12"/>
                </a:cubicBezTo>
                <a:cubicBezTo>
                  <a:pt x="15" y="12"/>
                  <a:pt x="9" y="11"/>
                  <a:pt x="8" y="10"/>
                </a:cubicBezTo>
                <a:cubicBezTo>
                  <a:pt x="1" y="2"/>
                  <a:pt x="1" y="2"/>
                  <a:pt x="1" y="2"/>
                </a:cubicBezTo>
                <a:cubicBezTo>
                  <a:pt x="0" y="1"/>
                  <a:pt x="4" y="0"/>
                  <a:pt x="10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96" y="0"/>
                  <a:pt x="102" y="1"/>
                  <a:pt x="103" y="2"/>
                </a:cubicBezTo>
                <a:cubicBezTo>
                  <a:pt x="111" y="10"/>
                  <a:pt x="111" y="10"/>
                  <a:pt x="111" y="10"/>
                </a:cubicBezTo>
                <a:cubicBezTo>
                  <a:pt x="112" y="11"/>
                  <a:pt x="108" y="12"/>
                  <a:pt x="102" y="12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77" name="îṧlîḍê"/>
          <p:cNvSpPr/>
          <p:nvPr/>
        </p:nvSpPr>
        <p:spPr bwMode="auto">
          <a:xfrm>
            <a:off x="5016676" y="5101584"/>
            <a:ext cx="368353" cy="60867"/>
          </a:xfrm>
          <a:custGeom>
            <a:avLst/>
            <a:gdLst>
              <a:gd name="T0" fmla="*/ 71 w 169"/>
              <a:gd name="T1" fmla="*/ 0 h 28"/>
              <a:gd name="T2" fmla="*/ 10 w 169"/>
              <a:gd name="T3" fmla="*/ 0 h 28"/>
              <a:gd name="T4" fmla="*/ 1 w 169"/>
              <a:gd name="T5" fmla="*/ 3 h 28"/>
              <a:gd name="T6" fmla="*/ 19 w 169"/>
              <a:gd name="T7" fmla="*/ 25 h 28"/>
              <a:gd name="T8" fmla="*/ 33 w 169"/>
              <a:gd name="T9" fmla="*/ 28 h 28"/>
              <a:gd name="T10" fmla="*/ 96 w 169"/>
              <a:gd name="T11" fmla="*/ 28 h 28"/>
              <a:gd name="T12" fmla="*/ 159 w 169"/>
              <a:gd name="T13" fmla="*/ 28 h 28"/>
              <a:gd name="T14" fmla="*/ 168 w 169"/>
              <a:gd name="T15" fmla="*/ 25 h 28"/>
              <a:gd name="T16" fmla="*/ 146 w 169"/>
              <a:gd name="T17" fmla="*/ 3 h 28"/>
              <a:gd name="T18" fmla="*/ 132 w 169"/>
              <a:gd name="T19" fmla="*/ 0 h 28"/>
              <a:gd name="T20" fmla="*/ 71 w 169"/>
              <a:gd name="T21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9" h="28">
                <a:moveTo>
                  <a:pt x="71" y="0"/>
                </a:move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1"/>
                  <a:pt x="1" y="3"/>
                </a:cubicBezTo>
                <a:cubicBezTo>
                  <a:pt x="19" y="25"/>
                  <a:pt x="19" y="25"/>
                  <a:pt x="19" y="25"/>
                </a:cubicBezTo>
                <a:cubicBezTo>
                  <a:pt x="21" y="27"/>
                  <a:pt x="27" y="28"/>
                  <a:pt x="33" y="28"/>
                </a:cubicBezTo>
                <a:cubicBezTo>
                  <a:pt x="96" y="28"/>
                  <a:pt x="96" y="28"/>
                  <a:pt x="96" y="28"/>
                </a:cubicBezTo>
                <a:cubicBezTo>
                  <a:pt x="159" y="28"/>
                  <a:pt x="159" y="28"/>
                  <a:pt x="159" y="28"/>
                </a:cubicBezTo>
                <a:cubicBezTo>
                  <a:pt x="166" y="28"/>
                  <a:pt x="169" y="27"/>
                  <a:pt x="168" y="25"/>
                </a:cubicBezTo>
                <a:cubicBezTo>
                  <a:pt x="146" y="3"/>
                  <a:pt x="146" y="3"/>
                  <a:pt x="146" y="3"/>
                </a:cubicBezTo>
                <a:cubicBezTo>
                  <a:pt x="145" y="1"/>
                  <a:pt x="139" y="0"/>
                  <a:pt x="132" y="0"/>
                </a:cubicBezTo>
                <a:lnTo>
                  <a:pt x="71" y="0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78" name="íśḷîḑê"/>
          <p:cNvSpPr/>
          <p:nvPr/>
        </p:nvSpPr>
        <p:spPr bwMode="auto">
          <a:xfrm>
            <a:off x="1467477" y="5028123"/>
            <a:ext cx="309585" cy="56670"/>
          </a:xfrm>
          <a:custGeom>
            <a:avLst/>
            <a:gdLst>
              <a:gd name="T0" fmla="*/ 100 w 142"/>
              <a:gd name="T1" fmla="*/ 0 h 26"/>
              <a:gd name="T2" fmla="*/ 34 w 142"/>
              <a:gd name="T3" fmla="*/ 0 h 26"/>
              <a:gd name="T4" fmla="*/ 21 w 142"/>
              <a:gd name="T5" fmla="*/ 3 h 26"/>
              <a:gd name="T6" fmla="*/ 1 w 142"/>
              <a:gd name="T7" fmla="*/ 24 h 26"/>
              <a:gd name="T8" fmla="*/ 10 w 142"/>
              <a:gd name="T9" fmla="*/ 26 h 26"/>
              <a:gd name="T10" fmla="*/ 77 w 142"/>
              <a:gd name="T11" fmla="*/ 26 h 26"/>
              <a:gd name="T12" fmla="*/ 110 w 142"/>
              <a:gd name="T13" fmla="*/ 26 h 26"/>
              <a:gd name="T14" fmla="*/ 124 w 142"/>
              <a:gd name="T15" fmla="*/ 24 h 26"/>
              <a:gd name="T16" fmla="*/ 141 w 142"/>
              <a:gd name="T17" fmla="*/ 3 h 26"/>
              <a:gd name="T18" fmla="*/ 132 w 142"/>
              <a:gd name="T19" fmla="*/ 0 h 26"/>
              <a:gd name="T20" fmla="*/ 100 w 142"/>
              <a:gd name="T21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2" h="26">
                <a:moveTo>
                  <a:pt x="100" y="0"/>
                </a:moveTo>
                <a:cubicBezTo>
                  <a:pt x="34" y="0"/>
                  <a:pt x="34" y="0"/>
                  <a:pt x="34" y="0"/>
                </a:cubicBezTo>
                <a:cubicBezTo>
                  <a:pt x="28" y="0"/>
                  <a:pt x="22" y="2"/>
                  <a:pt x="21" y="3"/>
                </a:cubicBezTo>
                <a:cubicBezTo>
                  <a:pt x="1" y="24"/>
                  <a:pt x="1" y="24"/>
                  <a:pt x="1" y="24"/>
                </a:cubicBezTo>
                <a:cubicBezTo>
                  <a:pt x="0" y="25"/>
                  <a:pt x="3" y="26"/>
                  <a:pt x="10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110" y="26"/>
                  <a:pt x="110" y="26"/>
                  <a:pt x="110" y="26"/>
                </a:cubicBezTo>
                <a:cubicBezTo>
                  <a:pt x="117" y="26"/>
                  <a:pt x="123" y="25"/>
                  <a:pt x="124" y="24"/>
                </a:cubicBezTo>
                <a:cubicBezTo>
                  <a:pt x="141" y="3"/>
                  <a:pt x="141" y="3"/>
                  <a:pt x="141" y="3"/>
                </a:cubicBezTo>
                <a:cubicBezTo>
                  <a:pt x="142" y="2"/>
                  <a:pt x="138" y="0"/>
                  <a:pt x="132" y="0"/>
                </a:cubicBezTo>
                <a:lnTo>
                  <a:pt x="100" y="0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79" name="iṥḷîḍe"/>
          <p:cNvSpPr/>
          <p:nvPr/>
        </p:nvSpPr>
        <p:spPr bwMode="auto">
          <a:xfrm>
            <a:off x="2117079" y="5028123"/>
            <a:ext cx="268656" cy="56670"/>
          </a:xfrm>
          <a:custGeom>
            <a:avLst/>
            <a:gdLst>
              <a:gd name="T0" fmla="*/ 99 w 123"/>
              <a:gd name="T1" fmla="*/ 26 h 26"/>
              <a:gd name="T2" fmla="*/ 11 w 123"/>
              <a:gd name="T3" fmla="*/ 26 h 26"/>
              <a:gd name="T4" fmla="*/ 1 w 123"/>
              <a:gd name="T5" fmla="*/ 24 h 26"/>
              <a:gd name="T6" fmla="*/ 15 w 123"/>
              <a:gd name="T7" fmla="*/ 3 h 26"/>
              <a:gd name="T8" fmla="*/ 27 w 123"/>
              <a:gd name="T9" fmla="*/ 0 h 26"/>
              <a:gd name="T10" fmla="*/ 113 w 123"/>
              <a:gd name="T11" fmla="*/ 0 h 26"/>
              <a:gd name="T12" fmla="*/ 123 w 123"/>
              <a:gd name="T13" fmla="*/ 3 h 26"/>
              <a:gd name="T14" fmla="*/ 111 w 123"/>
              <a:gd name="T15" fmla="*/ 24 h 26"/>
              <a:gd name="T16" fmla="*/ 99 w 123"/>
              <a:gd name="T17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3" h="26">
                <a:moveTo>
                  <a:pt x="99" y="26"/>
                </a:moveTo>
                <a:cubicBezTo>
                  <a:pt x="11" y="26"/>
                  <a:pt x="11" y="26"/>
                  <a:pt x="11" y="26"/>
                </a:cubicBezTo>
                <a:cubicBezTo>
                  <a:pt x="4" y="26"/>
                  <a:pt x="0" y="25"/>
                  <a:pt x="1" y="24"/>
                </a:cubicBezTo>
                <a:cubicBezTo>
                  <a:pt x="15" y="3"/>
                  <a:pt x="15" y="3"/>
                  <a:pt x="15" y="3"/>
                </a:cubicBezTo>
                <a:cubicBezTo>
                  <a:pt x="15" y="1"/>
                  <a:pt x="21" y="0"/>
                  <a:pt x="27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19" y="0"/>
                  <a:pt x="123" y="1"/>
                  <a:pt x="123" y="3"/>
                </a:cubicBezTo>
                <a:cubicBezTo>
                  <a:pt x="111" y="24"/>
                  <a:pt x="111" y="24"/>
                  <a:pt x="111" y="24"/>
                </a:cubicBezTo>
                <a:cubicBezTo>
                  <a:pt x="111" y="25"/>
                  <a:pt x="105" y="26"/>
                  <a:pt x="99" y="26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80" name="iṧḷîḓê"/>
          <p:cNvSpPr/>
          <p:nvPr/>
        </p:nvSpPr>
        <p:spPr bwMode="auto">
          <a:xfrm>
            <a:off x="1805395" y="5028123"/>
            <a:ext cx="277051" cy="56670"/>
          </a:xfrm>
          <a:custGeom>
            <a:avLst/>
            <a:gdLst>
              <a:gd name="T0" fmla="*/ 99 w 127"/>
              <a:gd name="T1" fmla="*/ 26 h 26"/>
              <a:gd name="T2" fmla="*/ 10 w 127"/>
              <a:gd name="T3" fmla="*/ 26 h 26"/>
              <a:gd name="T4" fmla="*/ 1 w 127"/>
              <a:gd name="T5" fmla="*/ 24 h 26"/>
              <a:gd name="T6" fmla="*/ 18 w 127"/>
              <a:gd name="T7" fmla="*/ 3 h 26"/>
              <a:gd name="T8" fmla="*/ 31 w 127"/>
              <a:gd name="T9" fmla="*/ 0 h 26"/>
              <a:gd name="T10" fmla="*/ 117 w 127"/>
              <a:gd name="T11" fmla="*/ 0 h 26"/>
              <a:gd name="T12" fmla="*/ 126 w 127"/>
              <a:gd name="T13" fmla="*/ 3 h 26"/>
              <a:gd name="T14" fmla="*/ 112 w 127"/>
              <a:gd name="T15" fmla="*/ 24 h 26"/>
              <a:gd name="T16" fmla="*/ 99 w 127"/>
              <a:gd name="T17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7" h="26">
                <a:moveTo>
                  <a:pt x="99" y="26"/>
                </a:moveTo>
                <a:cubicBezTo>
                  <a:pt x="10" y="26"/>
                  <a:pt x="10" y="26"/>
                  <a:pt x="10" y="26"/>
                </a:cubicBezTo>
                <a:cubicBezTo>
                  <a:pt x="4" y="26"/>
                  <a:pt x="0" y="25"/>
                  <a:pt x="1" y="24"/>
                </a:cubicBezTo>
                <a:cubicBezTo>
                  <a:pt x="18" y="3"/>
                  <a:pt x="18" y="3"/>
                  <a:pt x="18" y="3"/>
                </a:cubicBezTo>
                <a:cubicBezTo>
                  <a:pt x="19" y="1"/>
                  <a:pt x="25" y="0"/>
                  <a:pt x="31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23" y="0"/>
                  <a:pt x="127" y="1"/>
                  <a:pt x="126" y="3"/>
                </a:cubicBezTo>
                <a:cubicBezTo>
                  <a:pt x="112" y="24"/>
                  <a:pt x="112" y="24"/>
                  <a:pt x="112" y="24"/>
                </a:cubicBezTo>
                <a:cubicBezTo>
                  <a:pt x="111" y="25"/>
                  <a:pt x="105" y="26"/>
                  <a:pt x="99" y="26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81" name="îSḷiḍé"/>
          <p:cNvSpPr/>
          <p:nvPr/>
        </p:nvSpPr>
        <p:spPr bwMode="auto">
          <a:xfrm>
            <a:off x="2428762" y="5028123"/>
            <a:ext cx="262360" cy="56670"/>
          </a:xfrm>
          <a:custGeom>
            <a:avLst/>
            <a:gdLst>
              <a:gd name="T0" fmla="*/ 99 w 120"/>
              <a:gd name="T1" fmla="*/ 26 h 26"/>
              <a:gd name="T2" fmla="*/ 11 w 120"/>
              <a:gd name="T3" fmla="*/ 26 h 26"/>
              <a:gd name="T4" fmla="*/ 1 w 120"/>
              <a:gd name="T5" fmla="*/ 24 h 26"/>
              <a:gd name="T6" fmla="*/ 11 w 120"/>
              <a:gd name="T7" fmla="*/ 3 h 26"/>
              <a:gd name="T8" fmla="*/ 23 w 120"/>
              <a:gd name="T9" fmla="*/ 0 h 26"/>
              <a:gd name="T10" fmla="*/ 109 w 120"/>
              <a:gd name="T11" fmla="*/ 0 h 26"/>
              <a:gd name="T12" fmla="*/ 119 w 120"/>
              <a:gd name="T13" fmla="*/ 3 h 26"/>
              <a:gd name="T14" fmla="*/ 111 w 120"/>
              <a:gd name="T15" fmla="*/ 24 h 26"/>
              <a:gd name="T16" fmla="*/ 99 w 120"/>
              <a:gd name="T17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0" h="26">
                <a:moveTo>
                  <a:pt x="99" y="26"/>
                </a:moveTo>
                <a:cubicBezTo>
                  <a:pt x="11" y="26"/>
                  <a:pt x="11" y="26"/>
                  <a:pt x="11" y="26"/>
                </a:cubicBezTo>
                <a:cubicBezTo>
                  <a:pt x="5" y="26"/>
                  <a:pt x="0" y="25"/>
                  <a:pt x="1" y="24"/>
                </a:cubicBezTo>
                <a:cubicBezTo>
                  <a:pt x="11" y="3"/>
                  <a:pt x="11" y="3"/>
                  <a:pt x="11" y="3"/>
                </a:cubicBezTo>
                <a:cubicBezTo>
                  <a:pt x="12" y="1"/>
                  <a:pt x="17" y="0"/>
                  <a:pt x="23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15" y="0"/>
                  <a:pt x="120" y="1"/>
                  <a:pt x="119" y="3"/>
                </a:cubicBezTo>
                <a:cubicBezTo>
                  <a:pt x="111" y="24"/>
                  <a:pt x="111" y="24"/>
                  <a:pt x="111" y="24"/>
                </a:cubicBezTo>
                <a:cubicBezTo>
                  <a:pt x="111" y="25"/>
                  <a:pt x="106" y="26"/>
                  <a:pt x="99" y="26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82" name="îṧḻíḑe"/>
          <p:cNvSpPr/>
          <p:nvPr/>
        </p:nvSpPr>
        <p:spPr bwMode="auto">
          <a:xfrm>
            <a:off x="2740445" y="5028123"/>
            <a:ext cx="252915" cy="56670"/>
          </a:xfrm>
          <a:custGeom>
            <a:avLst/>
            <a:gdLst>
              <a:gd name="T0" fmla="*/ 100 w 116"/>
              <a:gd name="T1" fmla="*/ 26 h 26"/>
              <a:gd name="T2" fmla="*/ 11 w 116"/>
              <a:gd name="T3" fmla="*/ 26 h 26"/>
              <a:gd name="T4" fmla="*/ 1 w 116"/>
              <a:gd name="T5" fmla="*/ 24 h 26"/>
              <a:gd name="T6" fmla="*/ 8 w 116"/>
              <a:gd name="T7" fmla="*/ 3 h 26"/>
              <a:gd name="T8" fmla="*/ 19 w 116"/>
              <a:gd name="T9" fmla="*/ 0 h 26"/>
              <a:gd name="T10" fmla="*/ 105 w 116"/>
              <a:gd name="T11" fmla="*/ 0 h 26"/>
              <a:gd name="T12" fmla="*/ 116 w 116"/>
              <a:gd name="T13" fmla="*/ 3 h 26"/>
              <a:gd name="T14" fmla="*/ 111 w 116"/>
              <a:gd name="T15" fmla="*/ 24 h 26"/>
              <a:gd name="T16" fmla="*/ 100 w 116"/>
              <a:gd name="T17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6" h="26">
                <a:moveTo>
                  <a:pt x="100" y="26"/>
                </a:moveTo>
                <a:cubicBezTo>
                  <a:pt x="11" y="26"/>
                  <a:pt x="11" y="26"/>
                  <a:pt x="11" y="26"/>
                </a:cubicBezTo>
                <a:cubicBezTo>
                  <a:pt x="5" y="26"/>
                  <a:pt x="0" y="25"/>
                  <a:pt x="1" y="24"/>
                </a:cubicBezTo>
                <a:cubicBezTo>
                  <a:pt x="8" y="3"/>
                  <a:pt x="8" y="3"/>
                  <a:pt x="8" y="3"/>
                </a:cubicBezTo>
                <a:cubicBezTo>
                  <a:pt x="8" y="1"/>
                  <a:pt x="13" y="0"/>
                  <a:pt x="19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111" y="0"/>
                  <a:pt x="116" y="1"/>
                  <a:pt x="116" y="3"/>
                </a:cubicBezTo>
                <a:cubicBezTo>
                  <a:pt x="111" y="24"/>
                  <a:pt x="111" y="24"/>
                  <a:pt x="111" y="24"/>
                </a:cubicBezTo>
                <a:cubicBezTo>
                  <a:pt x="111" y="25"/>
                  <a:pt x="106" y="26"/>
                  <a:pt x="100" y="26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83" name="ïśḷïdè"/>
          <p:cNvSpPr/>
          <p:nvPr/>
        </p:nvSpPr>
        <p:spPr bwMode="auto">
          <a:xfrm>
            <a:off x="3365911" y="5028123"/>
            <a:ext cx="240322" cy="56670"/>
          </a:xfrm>
          <a:custGeom>
            <a:avLst/>
            <a:gdLst>
              <a:gd name="T0" fmla="*/ 99 w 110"/>
              <a:gd name="T1" fmla="*/ 26 h 26"/>
              <a:gd name="T2" fmla="*/ 11 w 110"/>
              <a:gd name="T3" fmla="*/ 26 h 26"/>
              <a:gd name="T4" fmla="*/ 0 w 110"/>
              <a:gd name="T5" fmla="*/ 24 h 26"/>
              <a:gd name="T6" fmla="*/ 0 w 110"/>
              <a:gd name="T7" fmla="*/ 3 h 26"/>
              <a:gd name="T8" fmla="*/ 11 w 110"/>
              <a:gd name="T9" fmla="*/ 0 h 26"/>
              <a:gd name="T10" fmla="*/ 97 w 110"/>
              <a:gd name="T11" fmla="*/ 0 h 26"/>
              <a:gd name="T12" fmla="*/ 108 w 110"/>
              <a:gd name="T13" fmla="*/ 3 h 26"/>
              <a:gd name="T14" fmla="*/ 110 w 110"/>
              <a:gd name="T15" fmla="*/ 24 h 26"/>
              <a:gd name="T16" fmla="*/ 99 w 110"/>
              <a:gd name="T17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0" h="26">
                <a:moveTo>
                  <a:pt x="99" y="26"/>
                </a:moveTo>
                <a:cubicBezTo>
                  <a:pt x="11" y="26"/>
                  <a:pt x="11" y="26"/>
                  <a:pt x="11" y="26"/>
                </a:cubicBezTo>
                <a:cubicBezTo>
                  <a:pt x="5" y="26"/>
                  <a:pt x="0" y="25"/>
                  <a:pt x="0" y="24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5" y="0"/>
                  <a:pt x="11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103" y="0"/>
                  <a:pt x="108" y="1"/>
                  <a:pt x="108" y="3"/>
                </a:cubicBezTo>
                <a:cubicBezTo>
                  <a:pt x="110" y="24"/>
                  <a:pt x="110" y="24"/>
                  <a:pt x="110" y="24"/>
                </a:cubicBezTo>
                <a:cubicBezTo>
                  <a:pt x="110" y="25"/>
                  <a:pt x="105" y="26"/>
                  <a:pt x="99" y="26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84" name="îṧ1îḍê"/>
          <p:cNvSpPr/>
          <p:nvPr/>
        </p:nvSpPr>
        <p:spPr bwMode="auto">
          <a:xfrm>
            <a:off x="3052128" y="5028123"/>
            <a:ext cx="244519" cy="56670"/>
          </a:xfrm>
          <a:custGeom>
            <a:avLst/>
            <a:gdLst>
              <a:gd name="T0" fmla="*/ 100 w 112"/>
              <a:gd name="T1" fmla="*/ 26 h 26"/>
              <a:gd name="T2" fmla="*/ 11 w 112"/>
              <a:gd name="T3" fmla="*/ 26 h 26"/>
              <a:gd name="T4" fmla="*/ 1 w 112"/>
              <a:gd name="T5" fmla="*/ 24 h 26"/>
              <a:gd name="T6" fmla="*/ 4 w 112"/>
              <a:gd name="T7" fmla="*/ 3 h 26"/>
              <a:gd name="T8" fmla="*/ 16 w 112"/>
              <a:gd name="T9" fmla="*/ 0 h 26"/>
              <a:gd name="T10" fmla="*/ 102 w 112"/>
              <a:gd name="T11" fmla="*/ 0 h 26"/>
              <a:gd name="T12" fmla="*/ 112 w 112"/>
              <a:gd name="T13" fmla="*/ 3 h 26"/>
              <a:gd name="T14" fmla="*/ 111 w 112"/>
              <a:gd name="T15" fmla="*/ 24 h 26"/>
              <a:gd name="T16" fmla="*/ 100 w 112"/>
              <a:gd name="T17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2" h="26">
                <a:moveTo>
                  <a:pt x="100" y="26"/>
                </a:moveTo>
                <a:cubicBezTo>
                  <a:pt x="11" y="26"/>
                  <a:pt x="11" y="26"/>
                  <a:pt x="11" y="26"/>
                </a:cubicBezTo>
                <a:cubicBezTo>
                  <a:pt x="5" y="26"/>
                  <a:pt x="0" y="25"/>
                  <a:pt x="1" y="24"/>
                </a:cubicBezTo>
                <a:cubicBezTo>
                  <a:pt x="4" y="3"/>
                  <a:pt x="4" y="3"/>
                  <a:pt x="4" y="3"/>
                </a:cubicBezTo>
                <a:cubicBezTo>
                  <a:pt x="5" y="1"/>
                  <a:pt x="10" y="0"/>
                  <a:pt x="16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08" y="0"/>
                  <a:pt x="112" y="1"/>
                  <a:pt x="112" y="3"/>
                </a:cubicBezTo>
                <a:cubicBezTo>
                  <a:pt x="111" y="24"/>
                  <a:pt x="111" y="24"/>
                  <a:pt x="111" y="24"/>
                </a:cubicBezTo>
                <a:cubicBezTo>
                  <a:pt x="111" y="25"/>
                  <a:pt x="106" y="26"/>
                  <a:pt x="100" y="26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85" name="îs1îḋe"/>
          <p:cNvSpPr/>
          <p:nvPr/>
        </p:nvSpPr>
        <p:spPr bwMode="auto">
          <a:xfrm>
            <a:off x="3669197" y="5028123"/>
            <a:ext cx="248717" cy="56670"/>
          </a:xfrm>
          <a:custGeom>
            <a:avLst/>
            <a:gdLst>
              <a:gd name="T0" fmla="*/ 104 w 114"/>
              <a:gd name="T1" fmla="*/ 26 h 26"/>
              <a:gd name="T2" fmla="*/ 15 w 114"/>
              <a:gd name="T3" fmla="*/ 26 h 26"/>
              <a:gd name="T4" fmla="*/ 4 w 114"/>
              <a:gd name="T5" fmla="*/ 24 h 26"/>
              <a:gd name="T6" fmla="*/ 0 w 114"/>
              <a:gd name="T7" fmla="*/ 3 h 26"/>
              <a:gd name="T8" fmla="*/ 11 w 114"/>
              <a:gd name="T9" fmla="*/ 0 h 26"/>
              <a:gd name="T10" fmla="*/ 97 w 114"/>
              <a:gd name="T11" fmla="*/ 0 h 26"/>
              <a:gd name="T12" fmla="*/ 108 w 114"/>
              <a:gd name="T13" fmla="*/ 3 h 26"/>
              <a:gd name="T14" fmla="*/ 114 w 114"/>
              <a:gd name="T15" fmla="*/ 24 h 26"/>
              <a:gd name="T16" fmla="*/ 104 w 114"/>
              <a:gd name="T17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4" h="26">
                <a:moveTo>
                  <a:pt x="104" y="26"/>
                </a:moveTo>
                <a:cubicBezTo>
                  <a:pt x="15" y="26"/>
                  <a:pt x="15" y="26"/>
                  <a:pt x="15" y="26"/>
                </a:cubicBezTo>
                <a:cubicBezTo>
                  <a:pt x="9" y="26"/>
                  <a:pt x="4" y="25"/>
                  <a:pt x="4" y="24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5" y="0"/>
                  <a:pt x="11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103" y="0"/>
                  <a:pt x="108" y="1"/>
                  <a:pt x="108" y="3"/>
                </a:cubicBezTo>
                <a:cubicBezTo>
                  <a:pt x="114" y="24"/>
                  <a:pt x="114" y="24"/>
                  <a:pt x="114" y="24"/>
                </a:cubicBezTo>
                <a:cubicBezTo>
                  <a:pt x="114" y="25"/>
                  <a:pt x="110" y="26"/>
                  <a:pt x="104" y="26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86" name="ïS1ídè"/>
          <p:cNvSpPr/>
          <p:nvPr/>
        </p:nvSpPr>
        <p:spPr bwMode="auto">
          <a:xfrm>
            <a:off x="3974585" y="5028123"/>
            <a:ext cx="257113" cy="56670"/>
          </a:xfrm>
          <a:custGeom>
            <a:avLst/>
            <a:gdLst>
              <a:gd name="T0" fmla="*/ 107 w 118"/>
              <a:gd name="T1" fmla="*/ 26 h 26"/>
              <a:gd name="T2" fmla="*/ 18 w 118"/>
              <a:gd name="T3" fmla="*/ 26 h 26"/>
              <a:gd name="T4" fmla="*/ 6 w 118"/>
              <a:gd name="T5" fmla="*/ 24 h 26"/>
              <a:gd name="T6" fmla="*/ 0 w 118"/>
              <a:gd name="T7" fmla="*/ 3 h 26"/>
              <a:gd name="T8" fmla="*/ 10 w 118"/>
              <a:gd name="T9" fmla="*/ 0 h 26"/>
              <a:gd name="T10" fmla="*/ 96 w 118"/>
              <a:gd name="T11" fmla="*/ 0 h 26"/>
              <a:gd name="T12" fmla="*/ 108 w 118"/>
              <a:gd name="T13" fmla="*/ 3 h 26"/>
              <a:gd name="T14" fmla="*/ 117 w 118"/>
              <a:gd name="T15" fmla="*/ 24 h 26"/>
              <a:gd name="T16" fmla="*/ 107 w 118"/>
              <a:gd name="T17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8" h="26">
                <a:moveTo>
                  <a:pt x="107" y="26"/>
                </a:moveTo>
                <a:cubicBezTo>
                  <a:pt x="18" y="26"/>
                  <a:pt x="18" y="26"/>
                  <a:pt x="18" y="26"/>
                </a:cubicBezTo>
                <a:cubicBezTo>
                  <a:pt x="12" y="26"/>
                  <a:pt x="7" y="25"/>
                  <a:pt x="6" y="24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4" y="0"/>
                  <a:pt x="10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102" y="0"/>
                  <a:pt x="107" y="1"/>
                  <a:pt x="108" y="3"/>
                </a:cubicBezTo>
                <a:cubicBezTo>
                  <a:pt x="117" y="24"/>
                  <a:pt x="117" y="24"/>
                  <a:pt x="117" y="24"/>
                </a:cubicBezTo>
                <a:cubicBezTo>
                  <a:pt x="118" y="25"/>
                  <a:pt x="113" y="26"/>
                  <a:pt x="107" y="26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87" name="iśḻiḋê"/>
          <p:cNvSpPr/>
          <p:nvPr/>
        </p:nvSpPr>
        <p:spPr bwMode="auto">
          <a:xfrm>
            <a:off x="4277872" y="5028123"/>
            <a:ext cx="265508" cy="56670"/>
          </a:xfrm>
          <a:custGeom>
            <a:avLst/>
            <a:gdLst>
              <a:gd name="T0" fmla="*/ 111 w 122"/>
              <a:gd name="T1" fmla="*/ 26 h 26"/>
              <a:gd name="T2" fmla="*/ 23 w 122"/>
              <a:gd name="T3" fmla="*/ 26 h 26"/>
              <a:gd name="T4" fmla="*/ 10 w 122"/>
              <a:gd name="T5" fmla="*/ 24 h 26"/>
              <a:gd name="T6" fmla="*/ 1 w 122"/>
              <a:gd name="T7" fmla="*/ 3 h 26"/>
              <a:gd name="T8" fmla="*/ 10 w 122"/>
              <a:gd name="T9" fmla="*/ 0 h 26"/>
              <a:gd name="T10" fmla="*/ 96 w 122"/>
              <a:gd name="T11" fmla="*/ 0 h 26"/>
              <a:gd name="T12" fmla="*/ 109 w 122"/>
              <a:gd name="T13" fmla="*/ 3 h 26"/>
              <a:gd name="T14" fmla="*/ 121 w 122"/>
              <a:gd name="T15" fmla="*/ 24 h 26"/>
              <a:gd name="T16" fmla="*/ 111 w 122"/>
              <a:gd name="T17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2" h="26">
                <a:moveTo>
                  <a:pt x="111" y="26"/>
                </a:moveTo>
                <a:cubicBezTo>
                  <a:pt x="23" y="26"/>
                  <a:pt x="23" y="26"/>
                  <a:pt x="23" y="26"/>
                </a:cubicBezTo>
                <a:cubicBezTo>
                  <a:pt x="16" y="26"/>
                  <a:pt x="11" y="25"/>
                  <a:pt x="10" y="24"/>
                </a:cubicBezTo>
                <a:cubicBezTo>
                  <a:pt x="1" y="3"/>
                  <a:pt x="1" y="3"/>
                  <a:pt x="1" y="3"/>
                </a:cubicBezTo>
                <a:cubicBezTo>
                  <a:pt x="0" y="1"/>
                  <a:pt x="4" y="0"/>
                  <a:pt x="10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102" y="0"/>
                  <a:pt x="108" y="1"/>
                  <a:pt x="109" y="3"/>
                </a:cubicBezTo>
                <a:cubicBezTo>
                  <a:pt x="121" y="24"/>
                  <a:pt x="121" y="24"/>
                  <a:pt x="121" y="24"/>
                </a:cubicBezTo>
                <a:cubicBezTo>
                  <a:pt x="122" y="25"/>
                  <a:pt x="117" y="26"/>
                  <a:pt x="111" y="26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88" name="iŝḻîďe"/>
          <p:cNvSpPr/>
          <p:nvPr/>
        </p:nvSpPr>
        <p:spPr bwMode="auto">
          <a:xfrm>
            <a:off x="4580110" y="5028123"/>
            <a:ext cx="274952" cy="56670"/>
          </a:xfrm>
          <a:custGeom>
            <a:avLst/>
            <a:gdLst>
              <a:gd name="T0" fmla="*/ 115 w 126"/>
              <a:gd name="T1" fmla="*/ 26 h 26"/>
              <a:gd name="T2" fmla="*/ 27 w 126"/>
              <a:gd name="T3" fmla="*/ 26 h 26"/>
              <a:gd name="T4" fmla="*/ 14 w 126"/>
              <a:gd name="T5" fmla="*/ 24 h 26"/>
              <a:gd name="T6" fmla="*/ 1 w 126"/>
              <a:gd name="T7" fmla="*/ 3 h 26"/>
              <a:gd name="T8" fmla="*/ 11 w 126"/>
              <a:gd name="T9" fmla="*/ 0 h 26"/>
              <a:gd name="T10" fmla="*/ 97 w 126"/>
              <a:gd name="T11" fmla="*/ 0 h 26"/>
              <a:gd name="T12" fmla="*/ 109 w 126"/>
              <a:gd name="T13" fmla="*/ 3 h 26"/>
              <a:gd name="T14" fmla="*/ 125 w 126"/>
              <a:gd name="T15" fmla="*/ 24 h 26"/>
              <a:gd name="T16" fmla="*/ 115 w 126"/>
              <a:gd name="T17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6" h="26">
                <a:moveTo>
                  <a:pt x="115" y="26"/>
                </a:moveTo>
                <a:cubicBezTo>
                  <a:pt x="27" y="26"/>
                  <a:pt x="27" y="26"/>
                  <a:pt x="27" y="26"/>
                </a:cubicBezTo>
                <a:cubicBezTo>
                  <a:pt x="21" y="26"/>
                  <a:pt x="15" y="25"/>
                  <a:pt x="14" y="24"/>
                </a:cubicBezTo>
                <a:cubicBezTo>
                  <a:pt x="1" y="3"/>
                  <a:pt x="1" y="3"/>
                  <a:pt x="1" y="3"/>
                </a:cubicBezTo>
                <a:cubicBezTo>
                  <a:pt x="0" y="1"/>
                  <a:pt x="5" y="0"/>
                  <a:pt x="11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103" y="0"/>
                  <a:pt x="108" y="1"/>
                  <a:pt x="109" y="3"/>
                </a:cubicBezTo>
                <a:cubicBezTo>
                  <a:pt x="125" y="24"/>
                  <a:pt x="125" y="24"/>
                  <a:pt x="125" y="24"/>
                </a:cubicBezTo>
                <a:cubicBezTo>
                  <a:pt x="126" y="25"/>
                  <a:pt x="122" y="26"/>
                  <a:pt x="115" y="26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89" name="isḷíďe"/>
          <p:cNvSpPr/>
          <p:nvPr/>
        </p:nvSpPr>
        <p:spPr bwMode="auto">
          <a:xfrm>
            <a:off x="4885497" y="5028123"/>
            <a:ext cx="425023" cy="56670"/>
          </a:xfrm>
          <a:custGeom>
            <a:avLst/>
            <a:gdLst>
              <a:gd name="T0" fmla="*/ 69 w 195"/>
              <a:gd name="T1" fmla="*/ 0 h 26"/>
              <a:gd name="T2" fmla="*/ 10 w 195"/>
              <a:gd name="T3" fmla="*/ 0 h 26"/>
              <a:gd name="T4" fmla="*/ 1 w 195"/>
              <a:gd name="T5" fmla="*/ 3 h 26"/>
              <a:gd name="T6" fmla="*/ 17 w 195"/>
              <a:gd name="T7" fmla="*/ 24 h 26"/>
              <a:gd name="T8" fmla="*/ 30 w 195"/>
              <a:gd name="T9" fmla="*/ 26 h 26"/>
              <a:gd name="T10" fmla="*/ 91 w 195"/>
              <a:gd name="T11" fmla="*/ 26 h 26"/>
              <a:gd name="T12" fmla="*/ 185 w 195"/>
              <a:gd name="T13" fmla="*/ 26 h 26"/>
              <a:gd name="T14" fmla="*/ 193 w 195"/>
              <a:gd name="T15" fmla="*/ 24 h 26"/>
              <a:gd name="T16" fmla="*/ 173 w 195"/>
              <a:gd name="T17" fmla="*/ 3 h 26"/>
              <a:gd name="T18" fmla="*/ 160 w 195"/>
              <a:gd name="T19" fmla="*/ 0 h 26"/>
              <a:gd name="T20" fmla="*/ 69 w 195"/>
              <a:gd name="T21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5" h="26">
                <a:moveTo>
                  <a:pt x="69" y="0"/>
                </a:move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2"/>
                  <a:pt x="1" y="3"/>
                </a:cubicBezTo>
                <a:cubicBezTo>
                  <a:pt x="17" y="24"/>
                  <a:pt x="17" y="24"/>
                  <a:pt x="17" y="24"/>
                </a:cubicBezTo>
                <a:cubicBezTo>
                  <a:pt x="18" y="25"/>
                  <a:pt x="24" y="26"/>
                  <a:pt x="30" y="26"/>
                </a:cubicBezTo>
                <a:cubicBezTo>
                  <a:pt x="91" y="26"/>
                  <a:pt x="91" y="26"/>
                  <a:pt x="91" y="26"/>
                </a:cubicBezTo>
                <a:cubicBezTo>
                  <a:pt x="185" y="26"/>
                  <a:pt x="185" y="26"/>
                  <a:pt x="185" y="26"/>
                </a:cubicBezTo>
                <a:cubicBezTo>
                  <a:pt x="191" y="26"/>
                  <a:pt x="195" y="25"/>
                  <a:pt x="193" y="24"/>
                </a:cubicBezTo>
                <a:cubicBezTo>
                  <a:pt x="173" y="3"/>
                  <a:pt x="173" y="3"/>
                  <a:pt x="173" y="3"/>
                </a:cubicBezTo>
                <a:cubicBezTo>
                  <a:pt x="172" y="2"/>
                  <a:pt x="166" y="0"/>
                  <a:pt x="160" y="0"/>
                </a:cubicBezTo>
                <a:lnTo>
                  <a:pt x="69" y="0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90" name="ïšļïḋe"/>
          <p:cNvSpPr/>
          <p:nvPr/>
        </p:nvSpPr>
        <p:spPr bwMode="auto">
          <a:xfrm>
            <a:off x="2549447" y="5267396"/>
            <a:ext cx="1680151" cy="69263"/>
          </a:xfrm>
          <a:custGeom>
            <a:avLst/>
            <a:gdLst>
              <a:gd name="T0" fmla="*/ 758 w 771"/>
              <a:gd name="T1" fmla="*/ 32 h 32"/>
              <a:gd name="T2" fmla="*/ 12 w 771"/>
              <a:gd name="T3" fmla="*/ 32 h 32"/>
              <a:gd name="T4" fmla="*/ 0 w 771"/>
              <a:gd name="T5" fmla="*/ 30 h 32"/>
              <a:gd name="T6" fmla="*/ 11 w 771"/>
              <a:gd name="T7" fmla="*/ 2 h 32"/>
              <a:gd name="T8" fmla="*/ 24 w 771"/>
              <a:gd name="T9" fmla="*/ 0 h 32"/>
              <a:gd name="T10" fmla="*/ 747 w 771"/>
              <a:gd name="T11" fmla="*/ 0 h 32"/>
              <a:gd name="T12" fmla="*/ 760 w 771"/>
              <a:gd name="T13" fmla="*/ 2 h 32"/>
              <a:gd name="T14" fmla="*/ 770 w 771"/>
              <a:gd name="T15" fmla="*/ 30 h 32"/>
              <a:gd name="T16" fmla="*/ 758 w 771"/>
              <a:gd name="T17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71" h="32">
                <a:moveTo>
                  <a:pt x="758" y="32"/>
                </a:moveTo>
                <a:cubicBezTo>
                  <a:pt x="12" y="32"/>
                  <a:pt x="12" y="32"/>
                  <a:pt x="12" y="32"/>
                </a:cubicBezTo>
                <a:cubicBezTo>
                  <a:pt x="5" y="32"/>
                  <a:pt x="0" y="31"/>
                  <a:pt x="0" y="30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1"/>
                  <a:pt x="17" y="0"/>
                  <a:pt x="24" y="0"/>
                </a:cubicBezTo>
                <a:cubicBezTo>
                  <a:pt x="747" y="0"/>
                  <a:pt x="747" y="0"/>
                  <a:pt x="747" y="0"/>
                </a:cubicBezTo>
                <a:cubicBezTo>
                  <a:pt x="753" y="0"/>
                  <a:pt x="759" y="1"/>
                  <a:pt x="760" y="2"/>
                </a:cubicBezTo>
                <a:cubicBezTo>
                  <a:pt x="770" y="30"/>
                  <a:pt x="770" y="30"/>
                  <a:pt x="770" y="30"/>
                </a:cubicBezTo>
                <a:cubicBezTo>
                  <a:pt x="771" y="31"/>
                  <a:pt x="765" y="32"/>
                  <a:pt x="758" y="32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91" name="îšļîḑé"/>
          <p:cNvSpPr/>
          <p:nvPr/>
        </p:nvSpPr>
        <p:spPr bwMode="auto">
          <a:xfrm>
            <a:off x="5293728" y="2292238"/>
            <a:ext cx="115438" cy="70312"/>
          </a:xfrm>
          <a:custGeom>
            <a:avLst/>
            <a:gdLst>
              <a:gd name="T0" fmla="*/ 21 w 53"/>
              <a:gd name="T1" fmla="*/ 0 h 32"/>
              <a:gd name="T2" fmla="*/ 0 w 53"/>
              <a:gd name="T3" fmla="*/ 0 h 32"/>
              <a:gd name="T4" fmla="*/ 0 w 53"/>
              <a:gd name="T5" fmla="*/ 0 h 32"/>
              <a:gd name="T6" fmla="*/ 21 w 53"/>
              <a:gd name="T7" fmla="*/ 0 h 32"/>
              <a:gd name="T8" fmla="*/ 53 w 53"/>
              <a:gd name="T9" fmla="*/ 32 h 32"/>
              <a:gd name="T10" fmla="*/ 53 w 53"/>
              <a:gd name="T11" fmla="*/ 32 h 32"/>
              <a:gd name="T12" fmla="*/ 21 w 53"/>
              <a:gd name="T13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3" h="32">
                <a:moveTo>
                  <a:pt x="2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38" y="0"/>
                  <a:pt x="53" y="14"/>
                  <a:pt x="53" y="32"/>
                </a:cubicBezTo>
                <a:cubicBezTo>
                  <a:pt x="53" y="32"/>
                  <a:pt x="53" y="32"/>
                  <a:pt x="53" y="32"/>
                </a:cubicBezTo>
                <a:cubicBezTo>
                  <a:pt x="53" y="14"/>
                  <a:pt x="38" y="0"/>
                  <a:pt x="21" y="0"/>
                </a:cubicBezTo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92" name="ïṡlíďé"/>
          <p:cNvSpPr/>
          <p:nvPr/>
        </p:nvSpPr>
        <p:spPr bwMode="auto">
          <a:xfrm>
            <a:off x="5293728" y="2292238"/>
            <a:ext cx="115438" cy="344216"/>
          </a:xfrm>
          <a:custGeom>
            <a:avLst/>
            <a:gdLst>
              <a:gd name="T0" fmla="*/ 21 w 53"/>
              <a:gd name="T1" fmla="*/ 0 h 158"/>
              <a:gd name="T2" fmla="*/ 0 w 53"/>
              <a:gd name="T3" fmla="*/ 0 h 158"/>
              <a:gd name="T4" fmla="*/ 4 w 53"/>
              <a:gd name="T5" fmla="*/ 6 h 158"/>
              <a:gd name="T6" fmla="*/ 18 w 53"/>
              <a:gd name="T7" fmla="*/ 6 h 158"/>
              <a:gd name="T8" fmla="*/ 47 w 53"/>
              <a:gd name="T9" fmla="*/ 35 h 158"/>
              <a:gd name="T10" fmla="*/ 47 w 53"/>
              <a:gd name="T11" fmla="*/ 158 h 158"/>
              <a:gd name="T12" fmla="*/ 53 w 53"/>
              <a:gd name="T13" fmla="*/ 139 h 158"/>
              <a:gd name="T14" fmla="*/ 53 w 53"/>
              <a:gd name="T15" fmla="*/ 32 h 158"/>
              <a:gd name="T16" fmla="*/ 21 w 53"/>
              <a:gd name="T17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" h="158">
                <a:moveTo>
                  <a:pt x="21" y="0"/>
                </a:moveTo>
                <a:cubicBezTo>
                  <a:pt x="0" y="0"/>
                  <a:pt x="0" y="0"/>
                  <a:pt x="0" y="0"/>
                </a:cubicBezTo>
                <a:cubicBezTo>
                  <a:pt x="1" y="2"/>
                  <a:pt x="3" y="4"/>
                  <a:pt x="4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34" y="6"/>
                  <a:pt x="47" y="19"/>
                  <a:pt x="47" y="35"/>
                </a:cubicBezTo>
                <a:cubicBezTo>
                  <a:pt x="47" y="158"/>
                  <a:pt x="47" y="158"/>
                  <a:pt x="47" y="158"/>
                </a:cubicBezTo>
                <a:cubicBezTo>
                  <a:pt x="49" y="152"/>
                  <a:pt x="51" y="146"/>
                  <a:pt x="53" y="139"/>
                </a:cubicBezTo>
                <a:cubicBezTo>
                  <a:pt x="53" y="32"/>
                  <a:pt x="53" y="32"/>
                  <a:pt x="53" y="32"/>
                </a:cubicBezTo>
                <a:cubicBezTo>
                  <a:pt x="53" y="14"/>
                  <a:pt x="38" y="0"/>
                  <a:pt x="21" y="0"/>
                </a:cubicBezTo>
              </a:path>
            </a:pathLst>
          </a:cu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93" name="íṥļiḑê"/>
          <p:cNvSpPr/>
          <p:nvPr/>
        </p:nvSpPr>
        <p:spPr bwMode="auto">
          <a:xfrm>
            <a:off x="5302123" y="2305881"/>
            <a:ext cx="93401" cy="396688"/>
          </a:xfrm>
          <a:custGeom>
            <a:avLst/>
            <a:gdLst>
              <a:gd name="T0" fmla="*/ 14 w 43"/>
              <a:gd name="T1" fmla="*/ 0 h 182"/>
              <a:gd name="T2" fmla="*/ 0 w 43"/>
              <a:gd name="T3" fmla="*/ 0 h 182"/>
              <a:gd name="T4" fmla="*/ 33 w 43"/>
              <a:gd name="T5" fmla="*/ 182 h 182"/>
              <a:gd name="T6" fmla="*/ 43 w 43"/>
              <a:gd name="T7" fmla="*/ 152 h 182"/>
              <a:gd name="T8" fmla="*/ 43 w 43"/>
              <a:gd name="T9" fmla="*/ 29 h 182"/>
              <a:gd name="T10" fmla="*/ 14 w 43"/>
              <a:gd name="T11" fmla="*/ 0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" h="182">
                <a:moveTo>
                  <a:pt x="14" y="0"/>
                </a:moveTo>
                <a:cubicBezTo>
                  <a:pt x="0" y="0"/>
                  <a:pt x="0" y="0"/>
                  <a:pt x="0" y="0"/>
                </a:cubicBezTo>
                <a:cubicBezTo>
                  <a:pt x="27" y="53"/>
                  <a:pt x="40" y="117"/>
                  <a:pt x="33" y="182"/>
                </a:cubicBezTo>
                <a:cubicBezTo>
                  <a:pt x="37" y="172"/>
                  <a:pt x="40" y="162"/>
                  <a:pt x="43" y="152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13"/>
                  <a:pt x="30" y="0"/>
                  <a:pt x="14" y="0"/>
                </a:cubicBezTo>
              </a:path>
            </a:pathLst>
          </a:custGeom>
          <a:solidFill>
            <a:srgbClr val="49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94" name="ïS1ïḍe"/>
          <p:cNvSpPr/>
          <p:nvPr/>
        </p:nvSpPr>
        <p:spPr bwMode="auto">
          <a:xfrm>
            <a:off x="4128852" y="2292238"/>
            <a:ext cx="113339" cy="1050"/>
          </a:xfrm>
          <a:prstGeom prst="rect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95" name="íṡ1iḍe"/>
          <p:cNvSpPr/>
          <p:nvPr/>
        </p:nvSpPr>
        <p:spPr bwMode="auto">
          <a:xfrm>
            <a:off x="4128852" y="2292238"/>
            <a:ext cx="113339" cy="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96" name="ïs1îḑè"/>
          <p:cNvSpPr/>
          <p:nvPr/>
        </p:nvSpPr>
        <p:spPr bwMode="auto">
          <a:xfrm>
            <a:off x="4124654" y="2292238"/>
            <a:ext cx="1284513" cy="1751513"/>
          </a:xfrm>
          <a:custGeom>
            <a:avLst/>
            <a:gdLst>
              <a:gd name="T0" fmla="*/ 589 w 589"/>
              <a:gd name="T1" fmla="*/ 636 h 804"/>
              <a:gd name="T2" fmla="*/ 583 w 589"/>
              <a:gd name="T3" fmla="*/ 651 h 804"/>
              <a:gd name="T4" fmla="*/ 583 w 589"/>
              <a:gd name="T5" fmla="*/ 804 h 804"/>
              <a:gd name="T6" fmla="*/ 589 w 589"/>
              <a:gd name="T7" fmla="*/ 798 h 804"/>
              <a:gd name="T8" fmla="*/ 589 w 589"/>
              <a:gd name="T9" fmla="*/ 636 h 804"/>
              <a:gd name="T10" fmla="*/ 54 w 589"/>
              <a:gd name="T11" fmla="*/ 0 h 804"/>
              <a:gd name="T12" fmla="*/ 2 w 589"/>
              <a:gd name="T13" fmla="*/ 0 h 804"/>
              <a:gd name="T14" fmla="*/ 2 w 589"/>
              <a:gd name="T15" fmla="*/ 0 h 804"/>
              <a:gd name="T16" fmla="*/ 0 w 589"/>
              <a:gd name="T17" fmla="*/ 6 h 804"/>
              <a:gd name="T18" fmla="*/ 52 w 589"/>
              <a:gd name="T19" fmla="*/ 6 h 804"/>
              <a:gd name="T20" fmla="*/ 54 w 589"/>
              <a:gd name="T21" fmla="*/ 0 h 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9" h="804">
                <a:moveTo>
                  <a:pt x="589" y="636"/>
                </a:moveTo>
                <a:cubicBezTo>
                  <a:pt x="587" y="641"/>
                  <a:pt x="585" y="646"/>
                  <a:pt x="583" y="651"/>
                </a:cubicBezTo>
                <a:cubicBezTo>
                  <a:pt x="583" y="804"/>
                  <a:pt x="583" y="804"/>
                  <a:pt x="583" y="804"/>
                </a:cubicBezTo>
                <a:cubicBezTo>
                  <a:pt x="585" y="802"/>
                  <a:pt x="587" y="800"/>
                  <a:pt x="589" y="798"/>
                </a:cubicBezTo>
                <a:cubicBezTo>
                  <a:pt x="589" y="636"/>
                  <a:pt x="589" y="636"/>
                  <a:pt x="589" y="636"/>
                </a:cubicBezTo>
                <a:moveTo>
                  <a:pt x="54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2"/>
                  <a:pt x="1" y="4"/>
                  <a:pt x="0" y="6"/>
                </a:cubicBezTo>
                <a:cubicBezTo>
                  <a:pt x="52" y="6"/>
                  <a:pt x="52" y="6"/>
                  <a:pt x="52" y="6"/>
                </a:cubicBezTo>
                <a:cubicBezTo>
                  <a:pt x="53" y="4"/>
                  <a:pt x="53" y="2"/>
                  <a:pt x="54" y="0"/>
                </a:cubicBezTo>
              </a:path>
            </a:pathLst>
          </a:cu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97" name="íṡ1íḓé"/>
          <p:cNvSpPr/>
          <p:nvPr/>
        </p:nvSpPr>
        <p:spPr bwMode="auto">
          <a:xfrm>
            <a:off x="4072182" y="2305881"/>
            <a:ext cx="1323342" cy="1847011"/>
          </a:xfrm>
          <a:custGeom>
            <a:avLst/>
            <a:gdLst>
              <a:gd name="T0" fmla="*/ 607 w 607"/>
              <a:gd name="T1" fmla="*/ 645 h 848"/>
              <a:gd name="T2" fmla="*/ 531 w 607"/>
              <a:gd name="T3" fmla="*/ 755 h 848"/>
              <a:gd name="T4" fmla="*/ 531 w 607"/>
              <a:gd name="T5" fmla="*/ 848 h 848"/>
              <a:gd name="T6" fmla="*/ 607 w 607"/>
              <a:gd name="T7" fmla="*/ 798 h 848"/>
              <a:gd name="T8" fmla="*/ 607 w 607"/>
              <a:gd name="T9" fmla="*/ 645 h 848"/>
              <a:gd name="T10" fmla="*/ 76 w 607"/>
              <a:gd name="T11" fmla="*/ 0 h 848"/>
              <a:gd name="T12" fmla="*/ 24 w 607"/>
              <a:gd name="T13" fmla="*/ 0 h 848"/>
              <a:gd name="T14" fmla="*/ 0 w 607"/>
              <a:gd name="T15" fmla="*/ 97 h 848"/>
              <a:gd name="T16" fmla="*/ 44 w 607"/>
              <a:gd name="T17" fmla="*/ 97 h 848"/>
              <a:gd name="T18" fmla="*/ 46 w 607"/>
              <a:gd name="T19" fmla="*/ 89 h 848"/>
              <a:gd name="T20" fmla="*/ 57 w 607"/>
              <a:gd name="T21" fmla="*/ 67 h 848"/>
              <a:gd name="T22" fmla="*/ 76 w 607"/>
              <a:gd name="T23" fmla="*/ 0 h 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07" h="848">
                <a:moveTo>
                  <a:pt x="607" y="645"/>
                </a:moveTo>
                <a:cubicBezTo>
                  <a:pt x="587" y="704"/>
                  <a:pt x="561" y="754"/>
                  <a:pt x="531" y="755"/>
                </a:cubicBezTo>
                <a:cubicBezTo>
                  <a:pt x="531" y="848"/>
                  <a:pt x="531" y="848"/>
                  <a:pt x="531" y="848"/>
                </a:cubicBezTo>
                <a:cubicBezTo>
                  <a:pt x="557" y="847"/>
                  <a:pt x="583" y="830"/>
                  <a:pt x="607" y="798"/>
                </a:cubicBezTo>
                <a:cubicBezTo>
                  <a:pt x="607" y="645"/>
                  <a:pt x="607" y="645"/>
                  <a:pt x="607" y="645"/>
                </a:cubicBezTo>
                <a:moveTo>
                  <a:pt x="76" y="0"/>
                </a:moveTo>
                <a:cubicBezTo>
                  <a:pt x="24" y="0"/>
                  <a:pt x="24" y="0"/>
                  <a:pt x="24" y="0"/>
                </a:cubicBezTo>
                <a:cubicBezTo>
                  <a:pt x="14" y="30"/>
                  <a:pt x="7" y="62"/>
                  <a:pt x="0" y="97"/>
                </a:cubicBezTo>
                <a:cubicBezTo>
                  <a:pt x="44" y="97"/>
                  <a:pt x="44" y="97"/>
                  <a:pt x="44" y="97"/>
                </a:cubicBezTo>
                <a:cubicBezTo>
                  <a:pt x="46" y="89"/>
                  <a:pt x="46" y="89"/>
                  <a:pt x="46" y="89"/>
                </a:cubicBezTo>
                <a:cubicBezTo>
                  <a:pt x="48" y="81"/>
                  <a:pt x="52" y="73"/>
                  <a:pt x="57" y="67"/>
                </a:cubicBezTo>
                <a:cubicBezTo>
                  <a:pt x="63" y="44"/>
                  <a:pt x="69" y="21"/>
                  <a:pt x="76" y="0"/>
                </a:cubicBezTo>
              </a:path>
            </a:pathLst>
          </a:custGeom>
          <a:solidFill>
            <a:srgbClr val="49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98" name="ïṧ1ïďè"/>
          <p:cNvSpPr/>
          <p:nvPr/>
        </p:nvSpPr>
        <p:spPr bwMode="auto">
          <a:xfrm>
            <a:off x="4057490" y="2516818"/>
            <a:ext cx="1172223" cy="1636075"/>
          </a:xfrm>
          <a:custGeom>
            <a:avLst/>
            <a:gdLst>
              <a:gd name="T0" fmla="*/ 485 w 538"/>
              <a:gd name="T1" fmla="*/ 611 h 751"/>
              <a:gd name="T2" fmla="*/ 485 w 538"/>
              <a:gd name="T3" fmla="*/ 730 h 751"/>
              <a:gd name="T4" fmla="*/ 536 w 538"/>
              <a:gd name="T5" fmla="*/ 751 h 751"/>
              <a:gd name="T6" fmla="*/ 538 w 538"/>
              <a:gd name="T7" fmla="*/ 751 h 751"/>
              <a:gd name="T8" fmla="*/ 538 w 538"/>
              <a:gd name="T9" fmla="*/ 658 h 751"/>
              <a:gd name="T10" fmla="*/ 536 w 538"/>
              <a:gd name="T11" fmla="*/ 658 h 751"/>
              <a:gd name="T12" fmla="*/ 485 w 538"/>
              <a:gd name="T13" fmla="*/ 611 h 751"/>
              <a:gd name="T14" fmla="*/ 51 w 538"/>
              <a:gd name="T15" fmla="*/ 0 h 751"/>
              <a:gd name="T16" fmla="*/ 7 w 538"/>
              <a:gd name="T17" fmla="*/ 0 h 751"/>
              <a:gd name="T18" fmla="*/ 6 w 538"/>
              <a:gd name="T19" fmla="*/ 6 h 751"/>
              <a:gd name="T20" fmla="*/ 0 w 538"/>
              <a:gd name="T21" fmla="*/ 52 h 751"/>
              <a:gd name="T22" fmla="*/ 44 w 538"/>
              <a:gd name="T23" fmla="*/ 52 h 751"/>
              <a:gd name="T24" fmla="*/ 44 w 538"/>
              <a:gd name="T25" fmla="*/ 38 h 751"/>
              <a:gd name="T26" fmla="*/ 51 w 538"/>
              <a:gd name="T27" fmla="*/ 0 h 7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38" h="751">
                <a:moveTo>
                  <a:pt x="485" y="611"/>
                </a:moveTo>
                <a:cubicBezTo>
                  <a:pt x="485" y="730"/>
                  <a:pt x="485" y="730"/>
                  <a:pt x="485" y="730"/>
                </a:cubicBezTo>
                <a:cubicBezTo>
                  <a:pt x="502" y="744"/>
                  <a:pt x="519" y="751"/>
                  <a:pt x="536" y="751"/>
                </a:cubicBezTo>
                <a:cubicBezTo>
                  <a:pt x="536" y="751"/>
                  <a:pt x="537" y="751"/>
                  <a:pt x="538" y="751"/>
                </a:cubicBezTo>
                <a:cubicBezTo>
                  <a:pt x="538" y="658"/>
                  <a:pt x="538" y="658"/>
                  <a:pt x="538" y="658"/>
                </a:cubicBezTo>
                <a:cubicBezTo>
                  <a:pt x="537" y="658"/>
                  <a:pt x="537" y="658"/>
                  <a:pt x="536" y="658"/>
                </a:cubicBezTo>
                <a:cubicBezTo>
                  <a:pt x="520" y="658"/>
                  <a:pt x="503" y="644"/>
                  <a:pt x="485" y="611"/>
                </a:cubicBezTo>
                <a:moveTo>
                  <a:pt x="51" y="0"/>
                </a:moveTo>
                <a:cubicBezTo>
                  <a:pt x="7" y="0"/>
                  <a:pt x="7" y="0"/>
                  <a:pt x="7" y="0"/>
                </a:cubicBezTo>
                <a:cubicBezTo>
                  <a:pt x="7" y="2"/>
                  <a:pt x="6" y="4"/>
                  <a:pt x="6" y="6"/>
                </a:cubicBezTo>
                <a:cubicBezTo>
                  <a:pt x="3" y="22"/>
                  <a:pt x="1" y="37"/>
                  <a:pt x="0" y="52"/>
                </a:cubicBezTo>
                <a:cubicBezTo>
                  <a:pt x="44" y="52"/>
                  <a:pt x="44" y="52"/>
                  <a:pt x="44" y="52"/>
                </a:cubicBezTo>
                <a:cubicBezTo>
                  <a:pt x="43" y="47"/>
                  <a:pt x="43" y="42"/>
                  <a:pt x="44" y="38"/>
                </a:cubicBezTo>
                <a:cubicBezTo>
                  <a:pt x="51" y="0"/>
                  <a:pt x="51" y="0"/>
                  <a:pt x="51" y="0"/>
                </a:cubicBezTo>
              </a:path>
            </a:pathLst>
          </a:custGeom>
          <a:solidFill>
            <a:srgbClr val="BC94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99" name="íšlïde"/>
          <p:cNvSpPr/>
          <p:nvPr/>
        </p:nvSpPr>
        <p:spPr bwMode="auto">
          <a:xfrm>
            <a:off x="4055391" y="2630157"/>
            <a:ext cx="1058883" cy="1476560"/>
          </a:xfrm>
          <a:custGeom>
            <a:avLst/>
            <a:gdLst>
              <a:gd name="T0" fmla="*/ 479 w 486"/>
              <a:gd name="T1" fmla="*/ 544 h 678"/>
              <a:gd name="T2" fmla="*/ 479 w 486"/>
              <a:gd name="T3" fmla="*/ 672 h 678"/>
              <a:gd name="T4" fmla="*/ 486 w 486"/>
              <a:gd name="T5" fmla="*/ 678 h 678"/>
              <a:gd name="T6" fmla="*/ 486 w 486"/>
              <a:gd name="T7" fmla="*/ 559 h 678"/>
              <a:gd name="T8" fmla="*/ 479 w 486"/>
              <a:gd name="T9" fmla="*/ 544 h 678"/>
              <a:gd name="T10" fmla="*/ 45 w 486"/>
              <a:gd name="T11" fmla="*/ 0 h 678"/>
              <a:gd name="T12" fmla="*/ 1 w 486"/>
              <a:gd name="T13" fmla="*/ 0 h 678"/>
              <a:gd name="T14" fmla="*/ 0 w 486"/>
              <a:gd name="T15" fmla="*/ 8 h 678"/>
              <a:gd name="T16" fmla="*/ 47 w 486"/>
              <a:gd name="T17" fmla="*/ 8 h 678"/>
              <a:gd name="T18" fmla="*/ 45 w 486"/>
              <a:gd name="T19" fmla="*/ 0 h 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6" h="678">
                <a:moveTo>
                  <a:pt x="479" y="544"/>
                </a:moveTo>
                <a:cubicBezTo>
                  <a:pt x="479" y="672"/>
                  <a:pt x="479" y="672"/>
                  <a:pt x="479" y="672"/>
                </a:cubicBezTo>
                <a:cubicBezTo>
                  <a:pt x="481" y="674"/>
                  <a:pt x="484" y="676"/>
                  <a:pt x="486" y="678"/>
                </a:cubicBezTo>
                <a:cubicBezTo>
                  <a:pt x="486" y="559"/>
                  <a:pt x="486" y="559"/>
                  <a:pt x="486" y="559"/>
                </a:cubicBezTo>
                <a:cubicBezTo>
                  <a:pt x="484" y="554"/>
                  <a:pt x="481" y="549"/>
                  <a:pt x="479" y="544"/>
                </a:cubicBezTo>
                <a:moveTo>
                  <a:pt x="45" y="0"/>
                </a:moveTo>
                <a:cubicBezTo>
                  <a:pt x="1" y="0"/>
                  <a:pt x="1" y="0"/>
                  <a:pt x="1" y="0"/>
                </a:cubicBezTo>
                <a:cubicBezTo>
                  <a:pt x="0" y="2"/>
                  <a:pt x="0" y="5"/>
                  <a:pt x="0" y="8"/>
                </a:cubicBezTo>
                <a:cubicBezTo>
                  <a:pt x="47" y="8"/>
                  <a:pt x="47" y="8"/>
                  <a:pt x="47" y="8"/>
                </a:cubicBezTo>
                <a:cubicBezTo>
                  <a:pt x="46" y="5"/>
                  <a:pt x="45" y="2"/>
                  <a:pt x="45" y="0"/>
                </a:cubicBezTo>
              </a:path>
            </a:pathLst>
          </a:custGeom>
          <a:solidFill>
            <a:srgbClr val="B28C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101" name="íşḻiḑê"/>
          <p:cNvSpPr/>
          <p:nvPr/>
        </p:nvSpPr>
        <p:spPr bwMode="auto">
          <a:xfrm>
            <a:off x="3161270" y="2647998"/>
            <a:ext cx="1938313" cy="1959302"/>
          </a:xfrm>
          <a:custGeom>
            <a:avLst/>
            <a:gdLst>
              <a:gd name="T0" fmla="*/ 457 w 889"/>
              <a:gd name="T1" fmla="*/ 0 h 900"/>
              <a:gd name="T2" fmla="*/ 410 w 889"/>
              <a:gd name="T3" fmla="*/ 0 h 900"/>
              <a:gd name="T4" fmla="*/ 569 w 889"/>
              <a:gd name="T5" fmla="*/ 303 h 900"/>
              <a:gd name="T6" fmla="*/ 569 w 889"/>
              <a:gd name="T7" fmla="*/ 323 h 900"/>
              <a:gd name="T8" fmla="*/ 568 w 889"/>
              <a:gd name="T9" fmla="*/ 359 h 900"/>
              <a:gd name="T10" fmla="*/ 424 w 889"/>
              <a:gd name="T11" fmla="*/ 396 h 900"/>
              <a:gd name="T12" fmla="*/ 314 w 889"/>
              <a:gd name="T13" fmla="*/ 581 h 900"/>
              <a:gd name="T14" fmla="*/ 178 w 889"/>
              <a:gd name="T15" fmla="*/ 326 h 900"/>
              <a:gd name="T16" fmla="*/ 174 w 889"/>
              <a:gd name="T17" fmla="*/ 327 h 900"/>
              <a:gd name="T18" fmla="*/ 167 w 889"/>
              <a:gd name="T19" fmla="*/ 312 h 900"/>
              <a:gd name="T20" fmla="*/ 188 w 889"/>
              <a:gd name="T21" fmla="*/ 317 h 900"/>
              <a:gd name="T22" fmla="*/ 192 w 889"/>
              <a:gd name="T23" fmla="*/ 302 h 900"/>
              <a:gd name="T24" fmla="*/ 148 w 889"/>
              <a:gd name="T25" fmla="*/ 291 h 900"/>
              <a:gd name="T26" fmla="*/ 98 w 889"/>
              <a:gd name="T27" fmla="*/ 270 h 900"/>
              <a:gd name="T28" fmla="*/ 97 w 889"/>
              <a:gd name="T29" fmla="*/ 270 h 900"/>
              <a:gd name="T30" fmla="*/ 85 w 889"/>
              <a:gd name="T31" fmla="*/ 275 h 900"/>
              <a:gd name="T32" fmla="*/ 10 w 889"/>
              <a:gd name="T33" fmla="*/ 257 h 900"/>
              <a:gd name="T34" fmla="*/ 0 w 889"/>
              <a:gd name="T35" fmla="*/ 267 h 900"/>
              <a:gd name="T36" fmla="*/ 76 w 889"/>
              <a:gd name="T37" fmla="*/ 287 h 900"/>
              <a:gd name="T38" fmla="*/ 79 w 889"/>
              <a:gd name="T39" fmla="*/ 323 h 900"/>
              <a:gd name="T40" fmla="*/ 112 w 889"/>
              <a:gd name="T41" fmla="*/ 345 h 900"/>
              <a:gd name="T42" fmla="*/ 109 w 889"/>
              <a:gd name="T43" fmla="*/ 346 h 900"/>
              <a:gd name="T44" fmla="*/ 310 w 889"/>
              <a:gd name="T45" fmla="*/ 674 h 900"/>
              <a:gd name="T46" fmla="*/ 437 w 889"/>
              <a:gd name="T47" fmla="*/ 556 h 900"/>
              <a:gd name="T48" fmla="*/ 451 w 889"/>
              <a:gd name="T49" fmla="*/ 732 h 900"/>
              <a:gd name="T50" fmla="*/ 405 w 889"/>
              <a:gd name="T51" fmla="*/ 900 h 900"/>
              <a:gd name="T52" fmla="*/ 847 w 889"/>
              <a:gd name="T53" fmla="*/ 900 h 900"/>
              <a:gd name="T54" fmla="*/ 789 w 889"/>
              <a:gd name="T55" fmla="*/ 745 h 900"/>
              <a:gd name="T56" fmla="*/ 822 w 889"/>
              <a:gd name="T57" fmla="*/ 554 h 900"/>
              <a:gd name="T58" fmla="*/ 889 w 889"/>
              <a:gd name="T59" fmla="*/ 664 h 900"/>
              <a:gd name="T60" fmla="*/ 889 w 889"/>
              <a:gd name="T61" fmla="*/ 536 h 900"/>
              <a:gd name="T62" fmla="*/ 846 w 889"/>
              <a:gd name="T63" fmla="*/ 412 h 900"/>
              <a:gd name="T64" fmla="*/ 726 w 889"/>
              <a:gd name="T65" fmla="*/ 373 h 900"/>
              <a:gd name="T66" fmla="*/ 661 w 889"/>
              <a:gd name="T67" fmla="*/ 497 h 900"/>
              <a:gd name="T68" fmla="*/ 607 w 889"/>
              <a:gd name="T69" fmla="*/ 350 h 900"/>
              <a:gd name="T70" fmla="*/ 610 w 889"/>
              <a:gd name="T71" fmla="*/ 295 h 900"/>
              <a:gd name="T72" fmla="*/ 460 w 889"/>
              <a:gd name="T73" fmla="*/ 7 h 900"/>
              <a:gd name="T74" fmla="*/ 457 w 889"/>
              <a:gd name="T75" fmla="*/ 0 h 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89" h="900">
                <a:moveTo>
                  <a:pt x="457" y="0"/>
                </a:moveTo>
                <a:cubicBezTo>
                  <a:pt x="410" y="0"/>
                  <a:pt x="410" y="0"/>
                  <a:pt x="410" y="0"/>
                </a:cubicBezTo>
                <a:cubicBezTo>
                  <a:pt x="400" y="139"/>
                  <a:pt x="456" y="259"/>
                  <a:pt x="569" y="303"/>
                </a:cubicBezTo>
                <a:cubicBezTo>
                  <a:pt x="569" y="323"/>
                  <a:pt x="569" y="323"/>
                  <a:pt x="569" y="323"/>
                </a:cubicBezTo>
                <a:cubicBezTo>
                  <a:pt x="568" y="359"/>
                  <a:pt x="568" y="359"/>
                  <a:pt x="568" y="359"/>
                </a:cubicBezTo>
                <a:cubicBezTo>
                  <a:pt x="424" y="396"/>
                  <a:pt x="424" y="396"/>
                  <a:pt x="424" y="396"/>
                </a:cubicBezTo>
                <a:cubicBezTo>
                  <a:pt x="385" y="532"/>
                  <a:pt x="348" y="581"/>
                  <a:pt x="314" y="581"/>
                </a:cubicBezTo>
                <a:cubicBezTo>
                  <a:pt x="250" y="581"/>
                  <a:pt x="199" y="412"/>
                  <a:pt x="178" y="326"/>
                </a:cubicBezTo>
                <a:cubicBezTo>
                  <a:pt x="174" y="327"/>
                  <a:pt x="174" y="327"/>
                  <a:pt x="174" y="327"/>
                </a:cubicBezTo>
                <a:cubicBezTo>
                  <a:pt x="173" y="322"/>
                  <a:pt x="170" y="317"/>
                  <a:pt x="167" y="312"/>
                </a:cubicBezTo>
                <a:cubicBezTo>
                  <a:pt x="188" y="317"/>
                  <a:pt x="188" y="317"/>
                  <a:pt x="188" y="317"/>
                </a:cubicBezTo>
                <a:cubicBezTo>
                  <a:pt x="192" y="302"/>
                  <a:pt x="192" y="302"/>
                  <a:pt x="192" y="302"/>
                </a:cubicBezTo>
                <a:cubicBezTo>
                  <a:pt x="148" y="291"/>
                  <a:pt x="148" y="291"/>
                  <a:pt x="148" y="291"/>
                </a:cubicBezTo>
                <a:cubicBezTo>
                  <a:pt x="133" y="279"/>
                  <a:pt x="115" y="270"/>
                  <a:pt x="98" y="270"/>
                </a:cubicBezTo>
                <a:cubicBezTo>
                  <a:pt x="98" y="270"/>
                  <a:pt x="97" y="270"/>
                  <a:pt x="97" y="270"/>
                </a:cubicBezTo>
                <a:cubicBezTo>
                  <a:pt x="92" y="270"/>
                  <a:pt x="88" y="272"/>
                  <a:pt x="85" y="275"/>
                </a:cubicBezTo>
                <a:cubicBezTo>
                  <a:pt x="10" y="257"/>
                  <a:pt x="10" y="257"/>
                  <a:pt x="10" y="257"/>
                </a:cubicBezTo>
                <a:cubicBezTo>
                  <a:pt x="7" y="260"/>
                  <a:pt x="3" y="264"/>
                  <a:pt x="0" y="267"/>
                </a:cubicBezTo>
                <a:cubicBezTo>
                  <a:pt x="76" y="287"/>
                  <a:pt x="76" y="287"/>
                  <a:pt x="76" y="287"/>
                </a:cubicBezTo>
                <a:cubicBezTo>
                  <a:pt x="70" y="299"/>
                  <a:pt x="70" y="314"/>
                  <a:pt x="79" y="323"/>
                </a:cubicBezTo>
                <a:cubicBezTo>
                  <a:pt x="91" y="332"/>
                  <a:pt x="106" y="338"/>
                  <a:pt x="112" y="345"/>
                </a:cubicBezTo>
                <a:cubicBezTo>
                  <a:pt x="109" y="346"/>
                  <a:pt x="109" y="346"/>
                  <a:pt x="109" y="346"/>
                </a:cubicBezTo>
                <a:cubicBezTo>
                  <a:pt x="157" y="559"/>
                  <a:pt x="233" y="674"/>
                  <a:pt x="310" y="674"/>
                </a:cubicBezTo>
                <a:cubicBezTo>
                  <a:pt x="354" y="674"/>
                  <a:pt x="398" y="636"/>
                  <a:pt x="437" y="556"/>
                </a:cubicBezTo>
                <a:cubicBezTo>
                  <a:pt x="451" y="732"/>
                  <a:pt x="451" y="732"/>
                  <a:pt x="451" y="732"/>
                </a:cubicBezTo>
                <a:cubicBezTo>
                  <a:pt x="405" y="900"/>
                  <a:pt x="405" y="900"/>
                  <a:pt x="405" y="900"/>
                </a:cubicBezTo>
                <a:cubicBezTo>
                  <a:pt x="847" y="900"/>
                  <a:pt x="847" y="900"/>
                  <a:pt x="847" y="900"/>
                </a:cubicBezTo>
                <a:cubicBezTo>
                  <a:pt x="789" y="745"/>
                  <a:pt x="789" y="745"/>
                  <a:pt x="789" y="745"/>
                </a:cubicBezTo>
                <a:cubicBezTo>
                  <a:pt x="822" y="554"/>
                  <a:pt x="822" y="554"/>
                  <a:pt x="822" y="554"/>
                </a:cubicBezTo>
                <a:cubicBezTo>
                  <a:pt x="843" y="605"/>
                  <a:pt x="865" y="641"/>
                  <a:pt x="889" y="664"/>
                </a:cubicBezTo>
                <a:cubicBezTo>
                  <a:pt x="889" y="536"/>
                  <a:pt x="889" y="536"/>
                  <a:pt x="889" y="536"/>
                </a:cubicBezTo>
                <a:cubicBezTo>
                  <a:pt x="875" y="507"/>
                  <a:pt x="861" y="467"/>
                  <a:pt x="846" y="412"/>
                </a:cubicBezTo>
                <a:cubicBezTo>
                  <a:pt x="726" y="373"/>
                  <a:pt x="726" y="373"/>
                  <a:pt x="726" y="373"/>
                </a:cubicBezTo>
                <a:cubicBezTo>
                  <a:pt x="661" y="497"/>
                  <a:pt x="661" y="497"/>
                  <a:pt x="661" y="497"/>
                </a:cubicBezTo>
                <a:cubicBezTo>
                  <a:pt x="607" y="350"/>
                  <a:pt x="607" y="350"/>
                  <a:pt x="607" y="350"/>
                </a:cubicBezTo>
                <a:cubicBezTo>
                  <a:pt x="610" y="295"/>
                  <a:pt x="610" y="295"/>
                  <a:pt x="610" y="295"/>
                </a:cubicBezTo>
                <a:cubicBezTo>
                  <a:pt x="505" y="249"/>
                  <a:pt x="452" y="137"/>
                  <a:pt x="460" y="7"/>
                </a:cubicBezTo>
                <a:cubicBezTo>
                  <a:pt x="458" y="5"/>
                  <a:pt x="457" y="2"/>
                  <a:pt x="457" y="0"/>
                </a:cubicBezTo>
              </a:path>
            </a:pathLst>
          </a:custGeom>
          <a:solidFill>
            <a:srgbClr val="526D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102" name="îŝḻíḓe"/>
          <p:cNvSpPr/>
          <p:nvPr/>
        </p:nvSpPr>
        <p:spPr bwMode="auto">
          <a:xfrm>
            <a:off x="5395524" y="2843194"/>
            <a:ext cx="13643" cy="524719"/>
          </a:xfrm>
          <a:custGeom>
            <a:avLst/>
            <a:gdLst>
              <a:gd name="T0" fmla="*/ 6 w 6"/>
              <a:gd name="T1" fmla="*/ 0 h 241"/>
              <a:gd name="T2" fmla="*/ 2 w 6"/>
              <a:gd name="T3" fmla="*/ 7 h 241"/>
              <a:gd name="T4" fmla="*/ 0 w 6"/>
              <a:gd name="T5" fmla="*/ 10 h 241"/>
              <a:gd name="T6" fmla="*/ 0 w 6"/>
              <a:gd name="T7" fmla="*/ 235 h 241"/>
              <a:gd name="T8" fmla="*/ 6 w 6"/>
              <a:gd name="T9" fmla="*/ 241 h 241"/>
              <a:gd name="T10" fmla="*/ 6 w 6"/>
              <a:gd name="T11" fmla="*/ 0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241">
                <a:moveTo>
                  <a:pt x="6" y="0"/>
                </a:moveTo>
                <a:cubicBezTo>
                  <a:pt x="4" y="2"/>
                  <a:pt x="3" y="5"/>
                  <a:pt x="2" y="7"/>
                </a:cubicBezTo>
                <a:cubicBezTo>
                  <a:pt x="2" y="8"/>
                  <a:pt x="1" y="9"/>
                  <a:pt x="0" y="10"/>
                </a:cubicBezTo>
                <a:cubicBezTo>
                  <a:pt x="0" y="235"/>
                  <a:pt x="0" y="235"/>
                  <a:pt x="0" y="235"/>
                </a:cubicBezTo>
                <a:cubicBezTo>
                  <a:pt x="2" y="237"/>
                  <a:pt x="4" y="239"/>
                  <a:pt x="6" y="241"/>
                </a:cubicBezTo>
                <a:cubicBezTo>
                  <a:pt x="6" y="0"/>
                  <a:pt x="6" y="0"/>
                  <a:pt x="6" y="0"/>
                </a:cubicBezTo>
              </a:path>
            </a:pathLst>
          </a:cu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103" name="îṥľîdé"/>
          <p:cNvSpPr/>
          <p:nvPr/>
        </p:nvSpPr>
        <p:spPr bwMode="auto">
          <a:xfrm>
            <a:off x="5286382" y="2865231"/>
            <a:ext cx="109141" cy="490088"/>
          </a:xfrm>
          <a:custGeom>
            <a:avLst/>
            <a:gdLst>
              <a:gd name="T0" fmla="*/ 50 w 50"/>
              <a:gd name="T1" fmla="*/ 0 h 225"/>
              <a:gd name="T2" fmla="*/ 50 w 50"/>
              <a:gd name="T3" fmla="*/ 225 h 225"/>
              <a:gd name="T4" fmla="*/ 50 w 50"/>
              <a:gd name="T5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0" h="225">
                <a:moveTo>
                  <a:pt x="50" y="0"/>
                </a:moveTo>
                <a:cubicBezTo>
                  <a:pt x="0" y="94"/>
                  <a:pt x="11" y="175"/>
                  <a:pt x="50" y="225"/>
                </a:cubicBezTo>
                <a:cubicBezTo>
                  <a:pt x="50" y="0"/>
                  <a:pt x="50" y="0"/>
                  <a:pt x="50" y="0"/>
                </a:cubicBezTo>
              </a:path>
            </a:pathLst>
          </a:custGeom>
          <a:solidFill>
            <a:srgbClr val="49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104" name="ïṥľîḑé"/>
          <p:cNvSpPr/>
          <p:nvPr/>
        </p:nvSpPr>
        <p:spPr bwMode="auto">
          <a:xfrm>
            <a:off x="4484611" y="3150678"/>
            <a:ext cx="293842" cy="579290"/>
          </a:xfrm>
          <a:custGeom>
            <a:avLst/>
            <a:gdLst>
              <a:gd name="T0" fmla="*/ 280 w 280"/>
              <a:gd name="T1" fmla="*/ 19 h 552"/>
              <a:gd name="T2" fmla="*/ 264 w 280"/>
              <a:gd name="T3" fmla="*/ 264 h 552"/>
              <a:gd name="T4" fmla="*/ 112 w 280"/>
              <a:gd name="T5" fmla="*/ 552 h 552"/>
              <a:gd name="T6" fmla="*/ 0 w 280"/>
              <a:gd name="T7" fmla="*/ 247 h 552"/>
              <a:gd name="T8" fmla="*/ 17 w 280"/>
              <a:gd name="T9" fmla="*/ 0 h 552"/>
              <a:gd name="T10" fmla="*/ 280 w 280"/>
              <a:gd name="T11" fmla="*/ 19 h 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552">
                <a:moveTo>
                  <a:pt x="280" y="19"/>
                </a:moveTo>
                <a:lnTo>
                  <a:pt x="264" y="264"/>
                </a:lnTo>
                <a:lnTo>
                  <a:pt x="112" y="552"/>
                </a:lnTo>
                <a:lnTo>
                  <a:pt x="0" y="247"/>
                </a:lnTo>
                <a:lnTo>
                  <a:pt x="17" y="0"/>
                </a:lnTo>
                <a:lnTo>
                  <a:pt x="280" y="19"/>
                </a:lnTo>
                <a:close/>
              </a:path>
            </a:pathLst>
          </a:custGeom>
          <a:solidFill>
            <a:srgbClr val="FDD6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105" name="ïş1ïḑê"/>
          <p:cNvSpPr/>
          <p:nvPr/>
        </p:nvSpPr>
        <p:spPr bwMode="auto">
          <a:xfrm>
            <a:off x="4484611" y="3150678"/>
            <a:ext cx="293842" cy="579290"/>
          </a:xfrm>
          <a:custGeom>
            <a:avLst/>
            <a:gdLst>
              <a:gd name="T0" fmla="*/ 280 w 280"/>
              <a:gd name="T1" fmla="*/ 19 h 552"/>
              <a:gd name="T2" fmla="*/ 264 w 280"/>
              <a:gd name="T3" fmla="*/ 264 h 552"/>
              <a:gd name="T4" fmla="*/ 112 w 280"/>
              <a:gd name="T5" fmla="*/ 552 h 552"/>
              <a:gd name="T6" fmla="*/ 0 w 280"/>
              <a:gd name="T7" fmla="*/ 247 h 552"/>
              <a:gd name="T8" fmla="*/ 17 w 280"/>
              <a:gd name="T9" fmla="*/ 0 h 552"/>
              <a:gd name="T10" fmla="*/ 280 w 280"/>
              <a:gd name="T11" fmla="*/ 19 h 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552">
                <a:moveTo>
                  <a:pt x="280" y="19"/>
                </a:moveTo>
                <a:lnTo>
                  <a:pt x="264" y="264"/>
                </a:lnTo>
                <a:lnTo>
                  <a:pt x="112" y="552"/>
                </a:lnTo>
                <a:lnTo>
                  <a:pt x="0" y="247"/>
                </a:lnTo>
                <a:lnTo>
                  <a:pt x="17" y="0"/>
                </a:lnTo>
                <a:lnTo>
                  <a:pt x="280" y="1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106" name="ïšlïďé"/>
          <p:cNvSpPr/>
          <p:nvPr/>
        </p:nvSpPr>
        <p:spPr bwMode="auto">
          <a:xfrm>
            <a:off x="4079529" y="3409890"/>
            <a:ext cx="1006412" cy="1197409"/>
          </a:xfrm>
          <a:custGeom>
            <a:avLst/>
            <a:gdLst>
              <a:gd name="T0" fmla="*/ 959 w 959"/>
              <a:gd name="T1" fmla="*/ 131 h 1141"/>
              <a:gd name="T2" fmla="*/ 650 w 959"/>
              <a:gd name="T3" fmla="*/ 17 h 1141"/>
              <a:gd name="T4" fmla="*/ 498 w 959"/>
              <a:gd name="T5" fmla="*/ 305 h 1141"/>
              <a:gd name="T6" fmla="*/ 386 w 959"/>
              <a:gd name="T7" fmla="*/ 0 h 1141"/>
              <a:gd name="T8" fmla="*/ 85 w 959"/>
              <a:gd name="T9" fmla="*/ 66 h 1141"/>
              <a:gd name="T10" fmla="*/ 118 w 959"/>
              <a:gd name="T11" fmla="*/ 766 h 1141"/>
              <a:gd name="T12" fmla="*/ 0 w 959"/>
              <a:gd name="T13" fmla="*/ 1141 h 1141"/>
              <a:gd name="T14" fmla="*/ 928 w 959"/>
              <a:gd name="T15" fmla="*/ 1141 h 1141"/>
              <a:gd name="T16" fmla="*/ 818 w 959"/>
              <a:gd name="T17" fmla="*/ 818 h 1141"/>
              <a:gd name="T18" fmla="*/ 959 w 959"/>
              <a:gd name="T19" fmla="*/ 131 h 1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59" h="1141">
                <a:moveTo>
                  <a:pt x="959" y="131"/>
                </a:moveTo>
                <a:lnTo>
                  <a:pt x="650" y="17"/>
                </a:lnTo>
                <a:lnTo>
                  <a:pt x="498" y="305"/>
                </a:lnTo>
                <a:lnTo>
                  <a:pt x="386" y="0"/>
                </a:lnTo>
                <a:lnTo>
                  <a:pt x="85" y="66"/>
                </a:lnTo>
                <a:lnTo>
                  <a:pt x="118" y="766"/>
                </a:lnTo>
                <a:lnTo>
                  <a:pt x="0" y="1141"/>
                </a:lnTo>
                <a:lnTo>
                  <a:pt x="928" y="1141"/>
                </a:lnTo>
                <a:lnTo>
                  <a:pt x="818" y="818"/>
                </a:lnTo>
                <a:lnTo>
                  <a:pt x="959" y="131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107" name="îṣ1íḋè"/>
          <p:cNvSpPr/>
          <p:nvPr/>
        </p:nvSpPr>
        <p:spPr bwMode="auto">
          <a:xfrm>
            <a:off x="4765861" y="3333281"/>
            <a:ext cx="2099" cy="26236"/>
          </a:xfrm>
          <a:custGeom>
            <a:avLst/>
            <a:gdLst>
              <a:gd name="T0" fmla="*/ 1 w 1"/>
              <a:gd name="T1" fmla="*/ 0 h 12"/>
              <a:gd name="T2" fmla="*/ 1 w 1"/>
              <a:gd name="T3" fmla="*/ 0 h 12"/>
              <a:gd name="T4" fmla="*/ 0 w 1"/>
              <a:gd name="T5" fmla="*/ 12 h 12"/>
              <a:gd name="T6" fmla="*/ 0 w 1"/>
              <a:gd name="T7" fmla="*/ 12 h 12"/>
              <a:gd name="T8" fmla="*/ 1 w 1"/>
              <a:gd name="T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2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526D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108" name="í$1idé"/>
          <p:cNvSpPr/>
          <p:nvPr/>
        </p:nvSpPr>
        <p:spPr bwMode="auto">
          <a:xfrm>
            <a:off x="4488809" y="3290254"/>
            <a:ext cx="279151" cy="75559"/>
          </a:xfrm>
          <a:custGeom>
            <a:avLst/>
            <a:gdLst>
              <a:gd name="T0" fmla="*/ 1 w 128"/>
              <a:gd name="T1" fmla="*/ 0 h 35"/>
              <a:gd name="T2" fmla="*/ 0 w 128"/>
              <a:gd name="T3" fmla="*/ 19 h 35"/>
              <a:gd name="T4" fmla="*/ 54 w 128"/>
              <a:gd name="T5" fmla="*/ 33 h 35"/>
              <a:gd name="T6" fmla="*/ 89 w 128"/>
              <a:gd name="T7" fmla="*/ 35 h 35"/>
              <a:gd name="T8" fmla="*/ 127 w 128"/>
              <a:gd name="T9" fmla="*/ 32 h 35"/>
              <a:gd name="T10" fmla="*/ 128 w 128"/>
              <a:gd name="T11" fmla="*/ 20 h 35"/>
              <a:gd name="T12" fmla="*/ 104 w 128"/>
              <a:gd name="T13" fmla="*/ 21 h 35"/>
              <a:gd name="T14" fmla="*/ 34 w 128"/>
              <a:gd name="T15" fmla="*/ 11 h 35"/>
              <a:gd name="T16" fmla="*/ 1 w 128"/>
              <a:gd name="T17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8" h="35">
                <a:moveTo>
                  <a:pt x="1" y="0"/>
                </a:moveTo>
                <a:cubicBezTo>
                  <a:pt x="0" y="19"/>
                  <a:pt x="0" y="19"/>
                  <a:pt x="0" y="19"/>
                </a:cubicBezTo>
                <a:cubicBezTo>
                  <a:pt x="17" y="25"/>
                  <a:pt x="36" y="30"/>
                  <a:pt x="54" y="33"/>
                </a:cubicBezTo>
                <a:cubicBezTo>
                  <a:pt x="66" y="34"/>
                  <a:pt x="78" y="35"/>
                  <a:pt x="89" y="35"/>
                </a:cubicBezTo>
                <a:cubicBezTo>
                  <a:pt x="102" y="35"/>
                  <a:pt x="115" y="34"/>
                  <a:pt x="127" y="32"/>
                </a:cubicBezTo>
                <a:cubicBezTo>
                  <a:pt x="128" y="20"/>
                  <a:pt x="128" y="20"/>
                  <a:pt x="128" y="20"/>
                </a:cubicBezTo>
                <a:cubicBezTo>
                  <a:pt x="120" y="20"/>
                  <a:pt x="112" y="21"/>
                  <a:pt x="104" y="21"/>
                </a:cubicBezTo>
                <a:cubicBezTo>
                  <a:pt x="81" y="21"/>
                  <a:pt x="58" y="18"/>
                  <a:pt x="34" y="11"/>
                </a:cubicBezTo>
                <a:cubicBezTo>
                  <a:pt x="23" y="8"/>
                  <a:pt x="12" y="4"/>
                  <a:pt x="1" y="0"/>
                </a:cubicBezTo>
              </a:path>
            </a:pathLst>
          </a:custGeom>
          <a:solidFill>
            <a:srgbClr val="F0CB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109" name="ïṥļïḑé"/>
          <p:cNvSpPr/>
          <p:nvPr/>
        </p:nvSpPr>
        <p:spPr bwMode="auto">
          <a:xfrm>
            <a:off x="5166746" y="1981604"/>
            <a:ext cx="1068328" cy="1720029"/>
          </a:xfrm>
          <a:custGeom>
            <a:avLst/>
            <a:gdLst>
              <a:gd name="T0" fmla="*/ 0 w 490"/>
              <a:gd name="T1" fmla="*/ 170 h 790"/>
              <a:gd name="T2" fmla="*/ 303 w 490"/>
              <a:gd name="T3" fmla="*/ 116 h 790"/>
              <a:gd name="T4" fmla="*/ 390 w 490"/>
              <a:gd name="T5" fmla="*/ 636 h 790"/>
              <a:gd name="T6" fmla="*/ 155 w 490"/>
              <a:gd name="T7" fmla="*/ 409 h 790"/>
              <a:gd name="T8" fmla="*/ 0 w 490"/>
              <a:gd name="T9" fmla="*/ 170 h 7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0" h="790">
                <a:moveTo>
                  <a:pt x="0" y="170"/>
                </a:moveTo>
                <a:cubicBezTo>
                  <a:pt x="0" y="170"/>
                  <a:pt x="161" y="0"/>
                  <a:pt x="303" y="116"/>
                </a:cubicBezTo>
                <a:cubicBezTo>
                  <a:pt x="490" y="269"/>
                  <a:pt x="134" y="568"/>
                  <a:pt x="390" y="636"/>
                </a:cubicBezTo>
                <a:cubicBezTo>
                  <a:pt x="249" y="790"/>
                  <a:pt x="24" y="632"/>
                  <a:pt x="155" y="409"/>
                </a:cubicBezTo>
                <a:cubicBezTo>
                  <a:pt x="285" y="189"/>
                  <a:pt x="150" y="57"/>
                  <a:pt x="0" y="170"/>
                </a:cubicBezTo>
              </a:path>
            </a:pathLst>
          </a:custGeom>
          <a:solidFill>
            <a:srgbClr val="5347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110" name="ïṧľíḋé"/>
          <p:cNvSpPr/>
          <p:nvPr/>
        </p:nvSpPr>
        <p:spPr bwMode="auto">
          <a:xfrm>
            <a:off x="4103665" y="1852524"/>
            <a:ext cx="1348529" cy="1553168"/>
          </a:xfrm>
          <a:custGeom>
            <a:avLst/>
            <a:gdLst>
              <a:gd name="T0" fmla="*/ 38 w 619"/>
              <a:gd name="T1" fmla="*/ 298 h 713"/>
              <a:gd name="T2" fmla="*/ 211 w 619"/>
              <a:gd name="T3" fmla="*/ 671 h 713"/>
              <a:gd name="T4" fmla="*/ 572 w 619"/>
              <a:gd name="T5" fmla="*/ 448 h 713"/>
              <a:gd name="T6" fmla="*/ 386 w 619"/>
              <a:gd name="T7" fmla="*/ 72 h 713"/>
              <a:gd name="T8" fmla="*/ 38 w 619"/>
              <a:gd name="T9" fmla="*/ 298 h 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9" h="713">
                <a:moveTo>
                  <a:pt x="38" y="298"/>
                </a:moveTo>
                <a:cubicBezTo>
                  <a:pt x="0" y="471"/>
                  <a:pt x="62" y="629"/>
                  <a:pt x="211" y="671"/>
                </a:cubicBezTo>
                <a:cubicBezTo>
                  <a:pt x="361" y="713"/>
                  <a:pt x="526" y="614"/>
                  <a:pt x="572" y="448"/>
                </a:cubicBezTo>
                <a:cubicBezTo>
                  <a:pt x="619" y="282"/>
                  <a:pt x="535" y="114"/>
                  <a:pt x="386" y="72"/>
                </a:cubicBezTo>
                <a:cubicBezTo>
                  <a:pt x="127" y="0"/>
                  <a:pt x="76" y="129"/>
                  <a:pt x="38" y="298"/>
                </a:cubicBezTo>
              </a:path>
            </a:pathLst>
          </a:custGeom>
          <a:solidFill>
            <a:srgbClr val="FDD6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111" name="ïṧ1iḍê"/>
          <p:cNvSpPr/>
          <p:nvPr/>
        </p:nvSpPr>
        <p:spPr bwMode="auto">
          <a:xfrm>
            <a:off x="4175027" y="1582818"/>
            <a:ext cx="1667557" cy="1618234"/>
          </a:xfrm>
          <a:custGeom>
            <a:avLst/>
            <a:gdLst>
              <a:gd name="T0" fmla="*/ 459 w 765"/>
              <a:gd name="T1" fmla="*/ 381 h 743"/>
              <a:gd name="T2" fmla="*/ 0 w 765"/>
              <a:gd name="T3" fmla="*/ 300 h 743"/>
              <a:gd name="T4" fmla="*/ 510 w 765"/>
              <a:gd name="T5" fmla="*/ 156 h 743"/>
              <a:gd name="T6" fmla="*/ 424 w 765"/>
              <a:gd name="T7" fmla="*/ 743 h 743"/>
              <a:gd name="T8" fmla="*/ 418 w 765"/>
              <a:gd name="T9" fmla="*/ 566 h 743"/>
              <a:gd name="T10" fmla="*/ 478 w 765"/>
              <a:gd name="T11" fmla="*/ 544 h 743"/>
              <a:gd name="T12" fmla="*/ 427 w 765"/>
              <a:gd name="T13" fmla="*/ 514 h 743"/>
              <a:gd name="T14" fmla="*/ 459 w 765"/>
              <a:gd name="T15" fmla="*/ 381 h 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5" h="743">
                <a:moveTo>
                  <a:pt x="459" y="381"/>
                </a:moveTo>
                <a:cubicBezTo>
                  <a:pt x="459" y="381"/>
                  <a:pt x="204" y="381"/>
                  <a:pt x="0" y="300"/>
                </a:cubicBezTo>
                <a:cubicBezTo>
                  <a:pt x="70" y="111"/>
                  <a:pt x="279" y="0"/>
                  <a:pt x="510" y="156"/>
                </a:cubicBezTo>
                <a:cubicBezTo>
                  <a:pt x="765" y="329"/>
                  <a:pt x="562" y="657"/>
                  <a:pt x="424" y="743"/>
                </a:cubicBezTo>
                <a:cubicBezTo>
                  <a:pt x="404" y="651"/>
                  <a:pt x="418" y="566"/>
                  <a:pt x="418" y="566"/>
                </a:cubicBezTo>
                <a:cubicBezTo>
                  <a:pt x="418" y="566"/>
                  <a:pt x="472" y="606"/>
                  <a:pt x="478" y="544"/>
                </a:cubicBezTo>
                <a:cubicBezTo>
                  <a:pt x="482" y="500"/>
                  <a:pt x="427" y="514"/>
                  <a:pt x="427" y="514"/>
                </a:cubicBezTo>
                <a:lnTo>
                  <a:pt x="459" y="381"/>
                </a:lnTo>
                <a:close/>
              </a:path>
            </a:pathLst>
          </a:custGeom>
          <a:solidFill>
            <a:srgbClr val="5347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112" name="ïşļîďé"/>
          <p:cNvSpPr/>
          <p:nvPr/>
        </p:nvSpPr>
        <p:spPr bwMode="auto">
          <a:xfrm>
            <a:off x="4820432" y="2577685"/>
            <a:ext cx="111240" cy="194146"/>
          </a:xfrm>
          <a:custGeom>
            <a:avLst/>
            <a:gdLst>
              <a:gd name="T0" fmla="*/ 5 w 51"/>
              <a:gd name="T1" fmla="*/ 40 h 89"/>
              <a:gd name="T2" fmla="*/ 17 w 51"/>
              <a:gd name="T3" fmla="*/ 86 h 89"/>
              <a:gd name="T4" fmla="*/ 46 w 51"/>
              <a:gd name="T5" fmla="*/ 48 h 89"/>
              <a:gd name="T6" fmla="*/ 34 w 51"/>
              <a:gd name="T7" fmla="*/ 2 h 89"/>
              <a:gd name="T8" fmla="*/ 5 w 51"/>
              <a:gd name="T9" fmla="*/ 4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" h="89">
                <a:moveTo>
                  <a:pt x="5" y="40"/>
                </a:moveTo>
                <a:cubicBezTo>
                  <a:pt x="0" y="63"/>
                  <a:pt x="6" y="84"/>
                  <a:pt x="17" y="86"/>
                </a:cubicBezTo>
                <a:cubicBezTo>
                  <a:pt x="28" y="89"/>
                  <a:pt x="42" y="72"/>
                  <a:pt x="46" y="48"/>
                </a:cubicBezTo>
                <a:cubicBezTo>
                  <a:pt x="51" y="25"/>
                  <a:pt x="46" y="4"/>
                  <a:pt x="34" y="2"/>
                </a:cubicBezTo>
                <a:cubicBezTo>
                  <a:pt x="23" y="0"/>
                  <a:pt x="10" y="17"/>
                  <a:pt x="5" y="40"/>
                </a:cubicBezTo>
              </a:path>
            </a:pathLst>
          </a:custGeom>
          <a:solidFill>
            <a:srgbClr val="5347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113" name="íṣliḋè"/>
          <p:cNvSpPr/>
          <p:nvPr/>
        </p:nvSpPr>
        <p:spPr bwMode="auto">
          <a:xfrm>
            <a:off x="4322998" y="2473791"/>
            <a:ext cx="111240" cy="195196"/>
          </a:xfrm>
          <a:custGeom>
            <a:avLst/>
            <a:gdLst>
              <a:gd name="T0" fmla="*/ 5 w 51"/>
              <a:gd name="T1" fmla="*/ 41 h 90"/>
              <a:gd name="T2" fmla="*/ 17 w 51"/>
              <a:gd name="T3" fmla="*/ 87 h 90"/>
              <a:gd name="T4" fmla="*/ 46 w 51"/>
              <a:gd name="T5" fmla="*/ 49 h 90"/>
              <a:gd name="T6" fmla="*/ 34 w 51"/>
              <a:gd name="T7" fmla="*/ 3 h 90"/>
              <a:gd name="T8" fmla="*/ 5 w 51"/>
              <a:gd name="T9" fmla="*/ 41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" h="90">
                <a:moveTo>
                  <a:pt x="5" y="41"/>
                </a:moveTo>
                <a:cubicBezTo>
                  <a:pt x="0" y="64"/>
                  <a:pt x="5" y="85"/>
                  <a:pt x="17" y="87"/>
                </a:cubicBezTo>
                <a:cubicBezTo>
                  <a:pt x="28" y="90"/>
                  <a:pt x="41" y="73"/>
                  <a:pt x="46" y="49"/>
                </a:cubicBezTo>
                <a:cubicBezTo>
                  <a:pt x="51" y="26"/>
                  <a:pt x="45" y="5"/>
                  <a:pt x="34" y="3"/>
                </a:cubicBezTo>
                <a:cubicBezTo>
                  <a:pt x="23" y="0"/>
                  <a:pt x="9" y="17"/>
                  <a:pt x="5" y="41"/>
                </a:cubicBezTo>
              </a:path>
            </a:pathLst>
          </a:custGeom>
          <a:solidFill>
            <a:srgbClr val="5347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114" name="íṧḻîde"/>
          <p:cNvSpPr/>
          <p:nvPr/>
        </p:nvSpPr>
        <p:spPr bwMode="auto">
          <a:xfrm>
            <a:off x="4391212" y="2930297"/>
            <a:ext cx="337919" cy="218283"/>
          </a:xfrm>
          <a:custGeom>
            <a:avLst/>
            <a:gdLst>
              <a:gd name="T0" fmla="*/ 9 w 155"/>
              <a:gd name="T1" fmla="*/ 1 h 100"/>
              <a:gd name="T2" fmla="*/ 155 w 155"/>
              <a:gd name="T3" fmla="*/ 29 h 100"/>
              <a:gd name="T4" fmla="*/ 68 w 155"/>
              <a:gd name="T5" fmla="*/ 87 h 100"/>
              <a:gd name="T6" fmla="*/ 9 w 155"/>
              <a:gd name="T7" fmla="*/ 1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5" h="100">
                <a:moveTo>
                  <a:pt x="9" y="1"/>
                </a:moveTo>
                <a:cubicBezTo>
                  <a:pt x="33" y="0"/>
                  <a:pt x="129" y="20"/>
                  <a:pt x="155" y="29"/>
                </a:cubicBezTo>
                <a:cubicBezTo>
                  <a:pt x="155" y="29"/>
                  <a:pt x="141" y="100"/>
                  <a:pt x="68" y="87"/>
                </a:cubicBezTo>
                <a:cubicBezTo>
                  <a:pt x="0" y="74"/>
                  <a:pt x="9" y="1"/>
                  <a:pt x="9" y="1"/>
                </a:cubicBezTo>
                <a:close/>
              </a:path>
            </a:pathLst>
          </a:custGeom>
          <a:solidFill>
            <a:srgbClr val="EB7D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115" name="ísľîďe"/>
          <p:cNvSpPr/>
          <p:nvPr/>
        </p:nvSpPr>
        <p:spPr bwMode="auto">
          <a:xfrm>
            <a:off x="3387949" y="3183212"/>
            <a:ext cx="244519" cy="176306"/>
          </a:xfrm>
          <a:custGeom>
            <a:avLst/>
            <a:gdLst>
              <a:gd name="T0" fmla="*/ 35 w 112"/>
              <a:gd name="T1" fmla="*/ 0 h 81"/>
              <a:gd name="T2" fmla="*/ 16 w 112"/>
              <a:gd name="T3" fmla="*/ 51 h 81"/>
              <a:gd name="T4" fmla="*/ 51 w 112"/>
              <a:gd name="T5" fmla="*/ 81 h 81"/>
              <a:gd name="T6" fmla="*/ 112 w 112"/>
              <a:gd name="T7" fmla="*/ 66 h 81"/>
              <a:gd name="T8" fmla="*/ 35 w 112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2" h="81">
                <a:moveTo>
                  <a:pt x="35" y="0"/>
                </a:moveTo>
                <a:cubicBezTo>
                  <a:pt x="15" y="0"/>
                  <a:pt x="0" y="36"/>
                  <a:pt x="16" y="51"/>
                </a:cubicBezTo>
                <a:cubicBezTo>
                  <a:pt x="31" y="64"/>
                  <a:pt x="51" y="72"/>
                  <a:pt x="51" y="81"/>
                </a:cubicBezTo>
                <a:cubicBezTo>
                  <a:pt x="112" y="66"/>
                  <a:pt x="112" y="66"/>
                  <a:pt x="112" y="66"/>
                </a:cubicBezTo>
                <a:cubicBezTo>
                  <a:pt x="109" y="35"/>
                  <a:pt x="68" y="0"/>
                  <a:pt x="35" y="0"/>
                </a:cubicBezTo>
                <a:close/>
              </a:path>
            </a:pathLst>
          </a:custGeom>
          <a:solidFill>
            <a:srgbClr val="FDD6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116" name="íslîḑè"/>
          <p:cNvSpPr/>
          <p:nvPr/>
        </p:nvSpPr>
        <p:spPr bwMode="auto">
          <a:xfrm>
            <a:off x="3486595" y="3309144"/>
            <a:ext cx="817513" cy="1038944"/>
          </a:xfrm>
          <a:custGeom>
            <a:avLst/>
            <a:gdLst>
              <a:gd name="T0" fmla="*/ 375 w 375"/>
              <a:gd name="T1" fmla="*/ 105 h 477"/>
              <a:gd name="T2" fmla="*/ 0 w 375"/>
              <a:gd name="T3" fmla="*/ 18 h 477"/>
              <a:gd name="T4" fmla="*/ 70 w 375"/>
              <a:gd name="T5" fmla="*/ 0 h 477"/>
              <a:gd name="T6" fmla="*/ 313 w 375"/>
              <a:gd name="T7" fmla="*/ 78 h 477"/>
              <a:gd name="T8" fmla="*/ 375 w 375"/>
              <a:gd name="T9" fmla="*/ 105 h 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5" h="477">
                <a:moveTo>
                  <a:pt x="375" y="105"/>
                </a:moveTo>
                <a:cubicBezTo>
                  <a:pt x="257" y="477"/>
                  <a:pt x="75" y="413"/>
                  <a:pt x="0" y="18"/>
                </a:cubicBezTo>
                <a:cubicBezTo>
                  <a:pt x="70" y="0"/>
                  <a:pt x="70" y="0"/>
                  <a:pt x="70" y="0"/>
                </a:cubicBezTo>
                <a:cubicBezTo>
                  <a:pt x="97" y="133"/>
                  <a:pt x="190" y="464"/>
                  <a:pt x="313" y="78"/>
                </a:cubicBezTo>
                <a:lnTo>
                  <a:pt x="375" y="105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117" name="iśḷide"/>
          <p:cNvSpPr/>
          <p:nvPr/>
        </p:nvSpPr>
        <p:spPr bwMode="auto">
          <a:xfrm>
            <a:off x="5577077" y="3227288"/>
            <a:ext cx="283348" cy="245569"/>
          </a:xfrm>
          <a:custGeom>
            <a:avLst/>
            <a:gdLst>
              <a:gd name="T0" fmla="*/ 0 w 130"/>
              <a:gd name="T1" fmla="*/ 94 h 113"/>
              <a:gd name="T2" fmla="*/ 112 w 130"/>
              <a:gd name="T3" fmla="*/ 46 h 113"/>
              <a:gd name="T4" fmla="*/ 60 w 130"/>
              <a:gd name="T5" fmla="*/ 113 h 113"/>
              <a:gd name="T6" fmla="*/ 0 w 130"/>
              <a:gd name="T7" fmla="*/ 94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0" h="113">
                <a:moveTo>
                  <a:pt x="0" y="94"/>
                </a:moveTo>
                <a:cubicBezTo>
                  <a:pt x="8" y="49"/>
                  <a:pt x="91" y="0"/>
                  <a:pt x="112" y="46"/>
                </a:cubicBezTo>
                <a:cubicBezTo>
                  <a:pt x="130" y="86"/>
                  <a:pt x="61" y="97"/>
                  <a:pt x="60" y="113"/>
                </a:cubicBezTo>
                <a:cubicBezTo>
                  <a:pt x="0" y="94"/>
                  <a:pt x="0" y="94"/>
                  <a:pt x="0" y="94"/>
                </a:cubicBezTo>
              </a:path>
            </a:pathLst>
          </a:custGeom>
          <a:solidFill>
            <a:srgbClr val="FDD6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118" name="ïsļïḍê"/>
          <p:cNvSpPr/>
          <p:nvPr/>
        </p:nvSpPr>
        <p:spPr bwMode="auto">
          <a:xfrm>
            <a:off x="5624302" y="3324885"/>
            <a:ext cx="179454" cy="104944"/>
          </a:xfrm>
          <a:custGeom>
            <a:avLst/>
            <a:gdLst>
              <a:gd name="T0" fmla="*/ 15 w 82"/>
              <a:gd name="T1" fmla="*/ 0 h 48"/>
              <a:gd name="T2" fmla="*/ 0 w 82"/>
              <a:gd name="T3" fmla="*/ 12 h 48"/>
              <a:gd name="T4" fmla="*/ 13 w 82"/>
              <a:gd name="T5" fmla="*/ 33 h 48"/>
              <a:gd name="T6" fmla="*/ 26 w 82"/>
              <a:gd name="T7" fmla="*/ 42 h 48"/>
              <a:gd name="T8" fmla="*/ 64 w 82"/>
              <a:gd name="T9" fmla="*/ 48 h 48"/>
              <a:gd name="T10" fmla="*/ 82 w 82"/>
              <a:gd name="T11" fmla="*/ 36 h 48"/>
              <a:gd name="T12" fmla="*/ 28 w 82"/>
              <a:gd name="T13" fmla="*/ 32 h 48"/>
              <a:gd name="T14" fmla="*/ 15 w 82"/>
              <a:gd name="T15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2" h="48">
                <a:moveTo>
                  <a:pt x="15" y="0"/>
                </a:moveTo>
                <a:cubicBezTo>
                  <a:pt x="10" y="3"/>
                  <a:pt x="5" y="7"/>
                  <a:pt x="0" y="12"/>
                </a:cubicBezTo>
                <a:cubicBezTo>
                  <a:pt x="13" y="33"/>
                  <a:pt x="13" y="33"/>
                  <a:pt x="13" y="33"/>
                </a:cubicBezTo>
                <a:cubicBezTo>
                  <a:pt x="16" y="38"/>
                  <a:pt x="21" y="41"/>
                  <a:pt x="26" y="42"/>
                </a:cubicBezTo>
                <a:cubicBezTo>
                  <a:pt x="64" y="48"/>
                  <a:pt x="64" y="48"/>
                  <a:pt x="64" y="48"/>
                </a:cubicBezTo>
                <a:cubicBezTo>
                  <a:pt x="70" y="44"/>
                  <a:pt x="76" y="40"/>
                  <a:pt x="82" y="36"/>
                </a:cubicBezTo>
                <a:cubicBezTo>
                  <a:pt x="28" y="32"/>
                  <a:pt x="28" y="32"/>
                  <a:pt x="28" y="32"/>
                </a:cubicBezTo>
                <a:cubicBezTo>
                  <a:pt x="15" y="0"/>
                  <a:pt x="15" y="0"/>
                  <a:pt x="15" y="0"/>
                </a:cubicBezTo>
              </a:path>
            </a:pathLst>
          </a:custGeom>
          <a:solidFill>
            <a:srgbClr val="F0CB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119" name="íṣļïďè"/>
          <p:cNvSpPr/>
          <p:nvPr/>
        </p:nvSpPr>
        <p:spPr bwMode="auto">
          <a:xfrm>
            <a:off x="4946364" y="3411989"/>
            <a:ext cx="776584" cy="1010610"/>
          </a:xfrm>
          <a:custGeom>
            <a:avLst/>
            <a:gdLst>
              <a:gd name="T0" fmla="*/ 0 w 356"/>
              <a:gd name="T1" fmla="*/ 84 h 464"/>
              <a:gd name="T2" fmla="*/ 356 w 356"/>
              <a:gd name="T3" fmla="*/ 24 h 464"/>
              <a:gd name="T4" fmla="*/ 287 w 356"/>
              <a:gd name="T5" fmla="*/ 0 h 464"/>
              <a:gd name="T6" fmla="*/ 64 w 356"/>
              <a:gd name="T7" fmla="*/ 62 h 464"/>
              <a:gd name="T8" fmla="*/ 0 w 356"/>
              <a:gd name="T9" fmla="*/ 84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6" h="464">
                <a:moveTo>
                  <a:pt x="0" y="84"/>
                </a:moveTo>
                <a:cubicBezTo>
                  <a:pt x="89" y="464"/>
                  <a:pt x="250" y="412"/>
                  <a:pt x="356" y="24"/>
                </a:cubicBezTo>
                <a:cubicBezTo>
                  <a:pt x="287" y="0"/>
                  <a:pt x="287" y="0"/>
                  <a:pt x="287" y="0"/>
                </a:cubicBezTo>
                <a:cubicBezTo>
                  <a:pt x="250" y="131"/>
                  <a:pt x="158" y="456"/>
                  <a:pt x="64" y="62"/>
                </a:cubicBezTo>
                <a:lnTo>
                  <a:pt x="0" y="84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120" name="îśḷïḓè"/>
          <p:cNvSpPr/>
          <p:nvPr/>
        </p:nvSpPr>
        <p:spPr bwMode="auto">
          <a:xfrm>
            <a:off x="4602149" y="3403594"/>
            <a:ext cx="238223" cy="332672"/>
          </a:xfrm>
          <a:custGeom>
            <a:avLst/>
            <a:gdLst>
              <a:gd name="T0" fmla="*/ 0 w 227"/>
              <a:gd name="T1" fmla="*/ 311 h 317"/>
              <a:gd name="T2" fmla="*/ 94 w 227"/>
              <a:gd name="T3" fmla="*/ 226 h 317"/>
              <a:gd name="T4" fmla="*/ 227 w 227"/>
              <a:gd name="T5" fmla="*/ 317 h 317"/>
              <a:gd name="T6" fmla="*/ 208 w 227"/>
              <a:gd name="T7" fmla="*/ 31 h 317"/>
              <a:gd name="T8" fmla="*/ 154 w 227"/>
              <a:gd name="T9" fmla="*/ 0 h 317"/>
              <a:gd name="T10" fmla="*/ 0 w 227"/>
              <a:gd name="T11" fmla="*/ 311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7" h="317">
                <a:moveTo>
                  <a:pt x="0" y="311"/>
                </a:moveTo>
                <a:lnTo>
                  <a:pt x="94" y="226"/>
                </a:lnTo>
                <a:lnTo>
                  <a:pt x="227" y="317"/>
                </a:lnTo>
                <a:lnTo>
                  <a:pt x="208" y="31"/>
                </a:lnTo>
                <a:lnTo>
                  <a:pt x="154" y="0"/>
                </a:lnTo>
                <a:lnTo>
                  <a:pt x="0" y="311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121" name="íśḻîḋê"/>
          <p:cNvSpPr/>
          <p:nvPr/>
        </p:nvSpPr>
        <p:spPr bwMode="auto">
          <a:xfrm>
            <a:off x="4364976" y="3385752"/>
            <a:ext cx="237173" cy="344216"/>
          </a:xfrm>
          <a:custGeom>
            <a:avLst/>
            <a:gdLst>
              <a:gd name="T0" fmla="*/ 226 w 226"/>
              <a:gd name="T1" fmla="*/ 328 h 328"/>
              <a:gd name="T2" fmla="*/ 145 w 226"/>
              <a:gd name="T3" fmla="*/ 230 h 328"/>
              <a:gd name="T4" fmla="*/ 0 w 226"/>
              <a:gd name="T5" fmla="*/ 309 h 328"/>
              <a:gd name="T6" fmla="*/ 58 w 226"/>
              <a:gd name="T7" fmla="*/ 23 h 328"/>
              <a:gd name="T8" fmla="*/ 116 w 226"/>
              <a:gd name="T9" fmla="*/ 0 h 328"/>
              <a:gd name="T10" fmla="*/ 226 w 226"/>
              <a:gd name="T11" fmla="*/ 328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6" h="328">
                <a:moveTo>
                  <a:pt x="226" y="328"/>
                </a:moveTo>
                <a:lnTo>
                  <a:pt x="145" y="230"/>
                </a:lnTo>
                <a:lnTo>
                  <a:pt x="0" y="309"/>
                </a:lnTo>
                <a:lnTo>
                  <a:pt x="58" y="23"/>
                </a:lnTo>
                <a:lnTo>
                  <a:pt x="116" y="0"/>
                </a:lnTo>
                <a:lnTo>
                  <a:pt x="226" y="328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122" name="iş1ïdê"/>
          <p:cNvSpPr/>
          <p:nvPr/>
        </p:nvSpPr>
        <p:spPr bwMode="auto">
          <a:xfrm>
            <a:off x="5404968" y="3083515"/>
            <a:ext cx="627564" cy="456506"/>
          </a:xfrm>
          <a:custGeom>
            <a:avLst/>
            <a:gdLst>
              <a:gd name="T0" fmla="*/ 0 w 288"/>
              <a:gd name="T1" fmla="*/ 48 h 210"/>
              <a:gd name="T2" fmla="*/ 7 w 288"/>
              <a:gd name="T3" fmla="*/ 68 h 210"/>
              <a:gd name="T4" fmla="*/ 121 w 288"/>
              <a:gd name="T5" fmla="*/ 140 h 210"/>
              <a:gd name="T6" fmla="*/ 132 w 288"/>
              <a:gd name="T7" fmla="*/ 148 h 210"/>
              <a:gd name="T8" fmla="*/ 268 w 288"/>
              <a:gd name="T9" fmla="*/ 210 h 210"/>
              <a:gd name="T10" fmla="*/ 288 w 288"/>
              <a:gd name="T11" fmla="*/ 200 h 210"/>
              <a:gd name="T12" fmla="*/ 258 w 288"/>
              <a:gd name="T13" fmla="*/ 0 h 210"/>
              <a:gd name="T14" fmla="*/ 0 w 288"/>
              <a:gd name="T15" fmla="*/ 48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8" h="210">
                <a:moveTo>
                  <a:pt x="0" y="48"/>
                </a:moveTo>
                <a:cubicBezTo>
                  <a:pt x="0" y="48"/>
                  <a:pt x="5" y="58"/>
                  <a:pt x="7" y="68"/>
                </a:cubicBezTo>
                <a:cubicBezTo>
                  <a:pt x="7" y="68"/>
                  <a:pt x="93" y="46"/>
                  <a:pt x="121" y="140"/>
                </a:cubicBezTo>
                <a:cubicBezTo>
                  <a:pt x="123" y="144"/>
                  <a:pt x="127" y="148"/>
                  <a:pt x="132" y="148"/>
                </a:cubicBezTo>
                <a:cubicBezTo>
                  <a:pt x="162" y="147"/>
                  <a:pt x="260" y="149"/>
                  <a:pt x="268" y="210"/>
                </a:cubicBezTo>
                <a:cubicBezTo>
                  <a:pt x="268" y="210"/>
                  <a:pt x="275" y="204"/>
                  <a:pt x="288" y="200"/>
                </a:cubicBezTo>
                <a:cubicBezTo>
                  <a:pt x="258" y="0"/>
                  <a:pt x="258" y="0"/>
                  <a:pt x="258" y="0"/>
                </a:cubicBezTo>
                <a:lnTo>
                  <a:pt x="0" y="48"/>
                </a:lnTo>
                <a:close/>
              </a:path>
            </a:pathLst>
          </a:custGeom>
          <a:solidFill>
            <a:srgbClr val="DEDE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123" name="îśḷïḑê"/>
          <p:cNvSpPr/>
          <p:nvPr/>
        </p:nvSpPr>
        <p:spPr bwMode="auto">
          <a:xfrm>
            <a:off x="5404968" y="2863132"/>
            <a:ext cx="633860" cy="518423"/>
          </a:xfrm>
          <a:custGeom>
            <a:avLst/>
            <a:gdLst>
              <a:gd name="T0" fmla="*/ 0 w 291"/>
              <a:gd name="T1" fmla="*/ 149 h 238"/>
              <a:gd name="T2" fmla="*/ 133 w 291"/>
              <a:gd name="T3" fmla="*/ 238 h 238"/>
              <a:gd name="T4" fmla="*/ 291 w 291"/>
              <a:gd name="T5" fmla="*/ 81 h 238"/>
              <a:gd name="T6" fmla="*/ 181 w 291"/>
              <a:gd name="T7" fmla="*/ 0 h 238"/>
              <a:gd name="T8" fmla="*/ 0 w 291"/>
              <a:gd name="T9" fmla="*/ 149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1" h="238">
                <a:moveTo>
                  <a:pt x="0" y="149"/>
                </a:moveTo>
                <a:cubicBezTo>
                  <a:pt x="0" y="149"/>
                  <a:pt x="110" y="130"/>
                  <a:pt x="133" y="238"/>
                </a:cubicBezTo>
                <a:cubicBezTo>
                  <a:pt x="291" y="81"/>
                  <a:pt x="291" y="81"/>
                  <a:pt x="291" y="81"/>
                </a:cubicBezTo>
                <a:cubicBezTo>
                  <a:pt x="291" y="81"/>
                  <a:pt x="262" y="4"/>
                  <a:pt x="181" y="0"/>
                </a:cubicBezTo>
                <a:lnTo>
                  <a:pt x="0" y="149"/>
                </a:lnTo>
                <a:close/>
              </a:path>
            </a:pathLst>
          </a:custGeom>
          <a:solidFill>
            <a:srgbClr val="EDED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124" name="îṡḷîḋè"/>
          <p:cNvSpPr/>
          <p:nvPr/>
        </p:nvSpPr>
        <p:spPr bwMode="auto">
          <a:xfrm>
            <a:off x="5694613" y="3002708"/>
            <a:ext cx="597131" cy="516324"/>
          </a:xfrm>
          <a:custGeom>
            <a:avLst/>
            <a:gdLst>
              <a:gd name="T0" fmla="*/ 0 w 274"/>
              <a:gd name="T1" fmla="*/ 174 h 237"/>
              <a:gd name="T2" fmla="*/ 155 w 274"/>
              <a:gd name="T3" fmla="*/ 237 h 237"/>
              <a:gd name="T4" fmla="*/ 274 w 274"/>
              <a:gd name="T5" fmla="*/ 96 h 237"/>
              <a:gd name="T6" fmla="*/ 158 w 274"/>
              <a:gd name="T7" fmla="*/ 17 h 237"/>
              <a:gd name="T8" fmla="*/ 0 w 274"/>
              <a:gd name="T9" fmla="*/ 174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4" h="237">
                <a:moveTo>
                  <a:pt x="0" y="174"/>
                </a:moveTo>
                <a:cubicBezTo>
                  <a:pt x="0" y="174"/>
                  <a:pt x="122" y="158"/>
                  <a:pt x="155" y="237"/>
                </a:cubicBezTo>
                <a:cubicBezTo>
                  <a:pt x="274" y="96"/>
                  <a:pt x="274" y="96"/>
                  <a:pt x="274" y="96"/>
                </a:cubicBezTo>
                <a:cubicBezTo>
                  <a:pt x="274" y="96"/>
                  <a:pt x="233" y="0"/>
                  <a:pt x="158" y="17"/>
                </a:cubicBezTo>
                <a:lnTo>
                  <a:pt x="0" y="174"/>
                </a:lnTo>
                <a:close/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125" name="îṡlïḓè"/>
          <p:cNvSpPr/>
          <p:nvPr/>
        </p:nvSpPr>
        <p:spPr bwMode="auto">
          <a:xfrm>
            <a:off x="5801656" y="2895666"/>
            <a:ext cx="170009" cy="141674"/>
          </a:xfrm>
          <a:custGeom>
            <a:avLst/>
            <a:gdLst>
              <a:gd name="T0" fmla="*/ 75 w 78"/>
              <a:gd name="T1" fmla="*/ 65 h 65"/>
              <a:gd name="T2" fmla="*/ 73 w 78"/>
              <a:gd name="T3" fmla="*/ 64 h 65"/>
              <a:gd name="T4" fmla="*/ 73 w 78"/>
              <a:gd name="T5" fmla="*/ 62 h 65"/>
              <a:gd name="T6" fmla="*/ 70 w 78"/>
              <a:gd name="T7" fmla="*/ 54 h 65"/>
              <a:gd name="T8" fmla="*/ 65 w 78"/>
              <a:gd name="T9" fmla="*/ 46 h 65"/>
              <a:gd name="T10" fmla="*/ 65 w 78"/>
              <a:gd name="T11" fmla="*/ 45 h 65"/>
              <a:gd name="T12" fmla="*/ 58 w 78"/>
              <a:gd name="T13" fmla="*/ 37 h 65"/>
              <a:gd name="T14" fmla="*/ 56 w 78"/>
              <a:gd name="T15" fmla="*/ 35 h 65"/>
              <a:gd name="T16" fmla="*/ 49 w 78"/>
              <a:gd name="T17" fmla="*/ 30 h 65"/>
              <a:gd name="T18" fmla="*/ 41 w 78"/>
              <a:gd name="T19" fmla="*/ 24 h 65"/>
              <a:gd name="T20" fmla="*/ 37 w 78"/>
              <a:gd name="T21" fmla="*/ 21 h 65"/>
              <a:gd name="T22" fmla="*/ 31 w 78"/>
              <a:gd name="T23" fmla="*/ 18 h 65"/>
              <a:gd name="T24" fmla="*/ 25 w 78"/>
              <a:gd name="T25" fmla="*/ 15 h 65"/>
              <a:gd name="T26" fmla="*/ 21 w 78"/>
              <a:gd name="T27" fmla="*/ 13 h 65"/>
              <a:gd name="T28" fmla="*/ 15 w 78"/>
              <a:gd name="T29" fmla="*/ 11 h 65"/>
              <a:gd name="T30" fmla="*/ 11 w 78"/>
              <a:gd name="T31" fmla="*/ 9 h 65"/>
              <a:gd name="T32" fmla="*/ 6 w 78"/>
              <a:gd name="T33" fmla="*/ 7 h 65"/>
              <a:gd name="T34" fmla="*/ 1 w 78"/>
              <a:gd name="T35" fmla="*/ 5 h 65"/>
              <a:gd name="T36" fmla="*/ 0 w 78"/>
              <a:gd name="T37" fmla="*/ 2 h 65"/>
              <a:gd name="T38" fmla="*/ 3 w 78"/>
              <a:gd name="T39" fmla="*/ 0 h 65"/>
              <a:gd name="T40" fmla="*/ 8 w 78"/>
              <a:gd name="T41" fmla="*/ 3 h 65"/>
              <a:gd name="T42" fmla="*/ 13 w 78"/>
              <a:gd name="T43" fmla="*/ 5 h 65"/>
              <a:gd name="T44" fmla="*/ 16 w 78"/>
              <a:gd name="T45" fmla="*/ 6 h 65"/>
              <a:gd name="T46" fmla="*/ 23 w 78"/>
              <a:gd name="T47" fmla="*/ 9 h 65"/>
              <a:gd name="T48" fmla="*/ 27 w 78"/>
              <a:gd name="T49" fmla="*/ 11 h 65"/>
              <a:gd name="T50" fmla="*/ 34 w 78"/>
              <a:gd name="T51" fmla="*/ 14 h 65"/>
              <a:gd name="T52" fmla="*/ 39 w 78"/>
              <a:gd name="T53" fmla="*/ 17 h 65"/>
              <a:gd name="T54" fmla="*/ 43 w 78"/>
              <a:gd name="T55" fmla="*/ 20 h 65"/>
              <a:gd name="T56" fmla="*/ 52 w 78"/>
              <a:gd name="T57" fmla="*/ 26 h 65"/>
              <a:gd name="T58" fmla="*/ 59 w 78"/>
              <a:gd name="T59" fmla="*/ 32 h 65"/>
              <a:gd name="T60" fmla="*/ 61 w 78"/>
              <a:gd name="T61" fmla="*/ 34 h 65"/>
              <a:gd name="T62" fmla="*/ 68 w 78"/>
              <a:gd name="T63" fmla="*/ 42 h 65"/>
              <a:gd name="T64" fmla="*/ 69 w 78"/>
              <a:gd name="T65" fmla="*/ 43 h 65"/>
              <a:gd name="T66" fmla="*/ 74 w 78"/>
              <a:gd name="T67" fmla="*/ 52 h 65"/>
              <a:gd name="T68" fmla="*/ 77 w 78"/>
              <a:gd name="T69" fmla="*/ 62 h 65"/>
              <a:gd name="T70" fmla="*/ 77 w 78"/>
              <a:gd name="T71" fmla="*/ 63 h 65"/>
              <a:gd name="T72" fmla="*/ 75 w 78"/>
              <a:gd name="T73" fmla="*/ 6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8" h="65">
                <a:moveTo>
                  <a:pt x="75" y="65"/>
                </a:moveTo>
                <a:cubicBezTo>
                  <a:pt x="74" y="65"/>
                  <a:pt x="73" y="65"/>
                  <a:pt x="73" y="64"/>
                </a:cubicBezTo>
                <a:cubicBezTo>
                  <a:pt x="73" y="62"/>
                  <a:pt x="73" y="62"/>
                  <a:pt x="73" y="62"/>
                </a:cubicBezTo>
                <a:cubicBezTo>
                  <a:pt x="72" y="59"/>
                  <a:pt x="72" y="56"/>
                  <a:pt x="70" y="54"/>
                </a:cubicBezTo>
                <a:cubicBezTo>
                  <a:pt x="69" y="51"/>
                  <a:pt x="67" y="48"/>
                  <a:pt x="65" y="46"/>
                </a:cubicBezTo>
                <a:cubicBezTo>
                  <a:pt x="65" y="45"/>
                  <a:pt x="65" y="45"/>
                  <a:pt x="65" y="45"/>
                </a:cubicBezTo>
                <a:cubicBezTo>
                  <a:pt x="63" y="42"/>
                  <a:pt x="60" y="40"/>
                  <a:pt x="58" y="37"/>
                </a:cubicBezTo>
                <a:cubicBezTo>
                  <a:pt x="56" y="35"/>
                  <a:pt x="56" y="35"/>
                  <a:pt x="56" y="35"/>
                </a:cubicBezTo>
                <a:cubicBezTo>
                  <a:pt x="54" y="33"/>
                  <a:pt x="52" y="31"/>
                  <a:pt x="49" y="30"/>
                </a:cubicBezTo>
                <a:cubicBezTo>
                  <a:pt x="47" y="28"/>
                  <a:pt x="44" y="26"/>
                  <a:pt x="41" y="24"/>
                </a:cubicBezTo>
                <a:cubicBezTo>
                  <a:pt x="39" y="23"/>
                  <a:pt x="38" y="22"/>
                  <a:pt x="37" y="21"/>
                </a:cubicBezTo>
                <a:cubicBezTo>
                  <a:pt x="35" y="20"/>
                  <a:pt x="33" y="19"/>
                  <a:pt x="31" y="18"/>
                </a:cubicBezTo>
                <a:cubicBezTo>
                  <a:pt x="29" y="17"/>
                  <a:pt x="27" y="16"/>
                  <a:pt x="25" y="15"/>
                </a:cubicBezTo>
                <a:cubicBezTo>
                  <a:pt x="24" y="14"/>
                  <a:pt x="23" y="14"/>
                  <a:pt x="21" y="13"/>
                </a:cubicBezTo>
                <a:cubicBezTo>
                  <a:pt x="19" y="12"/>
                  <a:pt x="17" y="11"/>
                  <a:pt x="15" y="11"/>
                </a:cubicBezTo>
                <a:cubicBezTo>
                  <a:pt x="14" y="10"/>
                  <a:pt x="12" y="10"/>
                  <a:pt x="11" y="9"/>
                </a:cubicBezTo>
                <a:cubicBezTo>
                  <a:pt x="8" y="8"/>
                  <a:pt x="7" y="7"/>
                  <a:pt x="6" y="7"/>
                </a:cubicBezTo>
                <a:cubicBezTo>
                  <a:pt x="5" y="6"/>
                  <a:pt x="4" y="6"/>
                  <a:pt x="1" y="5"/>
                </a:cubicBezTo>
                <a:cubicBezTo>
                  <a:pt x="0" y="4"/>
                  <a:pt x="0" y="3"/>
                  <a:pt x="0" y="2"/>
                </a:cubicBezTo>
                <a:cubicBezTo>
                  <a:pt x="0" y="1"/>
                  <a:pt x="2" y="0"/>
                  <a:pt x="3" y="0"/>
                </a:cubicBezTo>
                <a:cubicBezTo>
                  <a:pt x="6" y="1"/>
                  <a:pt x="7" y="2"/>
                  <a:pt x="8" y="3"/>
                </a:cubicBezTo>
                <a:cubicBezTo>
                  <a:pt x="9" y="3"/>
                  <a:pt x="10" y="4"/>
                  <a:pt x="13" y="5"/>
                </a:cubicBezTo>
                <a:cubicBezTo>
                  <a:pt x="14" y="6"/>
                  <a:pt x="15" y="6"/>
                  <a:pt x="16" y="6"/>
                </a:cubicBezTo>
                <a:cubicBezTo>
                  <a:pt x="18" y="7"/>
                  <a:pt x="21" y="8"/>
                  <a:pt x="23" y="9"/>
                </a:cubicBezTo>
                <a:cubicBezTo>
                  <a:pt x="24" y="10"/>
                  <a:pt x="26" y="10"/>
                  <a:pt x="27" y="11"/>
                </a:cubicBezTo>
                <a:cubicBezTo>
                  <a:pt x="29" y="12"/>
                  <a:pt x="31" y="12"/>
                  <a:pt x="34" y="14"/>
                </a:cubicBezTo>
                <a:cubicBezTo>
                  <a:pt x="36" y="15"/>
                  <a:pt x="38" y="16"/>
                  <a:pt x="39" y="17"/>
                </a:cubicBezTo>
                <a:cubicBezTo>
                  <a:pt x="41" y="18"/>
                  <a:pt x="42" y="19"/>
                  <a:pt x="43" y="20"/>
                </a:cubicBezTo>
                <a:cubicBezTo>
                  <a:pt x="46" y="22"/>
                  <a:pt x="49" y="24"/>
                  <a:pt x="52" y="26"/>
                </a:cubicBezTo>
                <a:cubicBezTo>
                  <a:pt x="55" y="28"/>
                  <a:pt x="57" y="30"/>
                  <a:pt x="59" y="32"/>
                </a:cubicBezTo>
                <a:cubicBezTo>
                  <a:pt x="61" y="34"/>
                  <a:pt x="61" y="34"/>
                  <a:pt x="61" y="34"/>
                </a:cubicBezTo>
                <a:cubicBezTo>
                  <a:pt x="63" y="37"/>
                  <a:pt x="66" y="39"/>
                  <a:pt x="68" y="42"/>
                </a:cubicBezTo>
                <a:cubicBezTo>
                  <a:pt x="69" y="43"/>
                  <a:pt x="69" y="43"/>
                  <a:pt x="69" y="43"/>
                </a:cubicBezTo>
                <a:cubicBezTo>
                  <a:pt x="71" y="46"/>
                  <a:pt x="73" y="49"/>
                  <a:pt x="74" y="52"/>
                </a:cubicBezTo>
                <a:cubicBezTo>
                  <a:pt x="76" y="55"/>
                  <a:pt x="77" y="58"/>
                  <a:pt x="77" y="62"/>
                </a:cubicBezTo>
                <a:cubicBezTo>
                  <a:pt x="77" y="63"/>
                  <a:pt x="77" y="63"/>
                  <a:pt x="77" y="63"/>
                </a:cubicBezTo>
                <a:cubicBezTo>
                  <a:pt x="78" y="64"/>
                  <a:pt x="77" y="65"/>
                  <a:pt x="75" y="65"/>
                </a:cubicBezTo>
                <a:close/>
              </a:path>
            </a:pathLst>
          </a:custGeom>
          <a:solidFill>
            <a:srgbClr val="E0E0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126" name="î$ļîḓê"/>
          <p:cNvSpPr/>
          <p:nvPr/>
        </p:nvSpPr>
        <p:spPr bwMode="auto">
          <a:xfrm>
            <a:off x="5751283" y="2948137"/>
            <a:ext cx="170009" cy="141674"/>
          </a:xfrm>
          <a:custGeom>
            <a:avLst/>
            <a:gdLst>
              <a:gd name="T0" fmla="*/ 75 w 78"/>
              <a:gd name="T1" fmla="*/ 65 h 65"/>
              <a:gd name="T2" fmla="*/ 73 w 78"/>
              <a:gd name="T3" fmla="*/ 64 h 65"/>
              <a:gd name="T4" fmla="*/ 70 w 78"/>
              <a:gd name="T5" fmla="*/ 54 h 65"/>
              <a:gd name="T6" fmla="*/ 69 w 78"/>
              <a:gd name="T7" fmla="*/ 52 h 65"/>
              <a:gd name="T8" fmla="*/ 65 w 78"/>
              <a:gd name="T9" fmla="*/ 44 h 65"/>
              <a:gd name="T10" fmla="*/ 59 w 78"/>
              <a:gd name="T11" fmla="*/ 38 h 65"/>
              <a:gd name="T12" fmla="*/ 58 w 78"/>
              <a:gd name="T13" fmla="*/ 37 h 65"/>
              <a:gd name="T14" fmla="*/ 52 w 78"/>
              <a:gd name="T15" fmla="*/ 32 h 65"/>
              <a:gd name="T16" fmla="*/ 49 w 78"/>
              <a:gd name="T17" fmla="*/ 30 h 65"/>
              <a:gd name="T18" fmla="*/ 46 w 78"/>
              <a:gd name="T19" fmla="*/ 27 h 65"/>
              <a:gd name="T20" fmla="*/ 41 w 78"/>
              <a:gd name="T21" fmla="*/ 23 h 65"/>
              <a:gd name="T22" fmla="*/ 35 w 78"/>
              <a:gd name="T23" fmla="*/ 20 h 65"/>
              <a:gd name="T24" fmla="*/ 31 w 78"/>
              <a:gd name="T25" fmla="*/ 18 h 65"/>
              <a:gd name="T26" fmla="*/ 21 w 78"/>
              <a:gd name="T27" fmla="*/ 13 h 65"/>
              <a:gd name="T28" fmla="*/ 19 w 78"/>
              <a:gd name="T29" fmla="*/ 12 h 65"/>
              <a:gd name="T30" fmla="*/ 11 w 78"/>
              <a:gd name="T31" fmla="*/ 9 h 65"/>
              <a:gd name="T32" fmla="*/ 6 w 78"/>
              <a:gd name="T33" fmla="*/ 6 h 65"/>
              <a:gd name="T34" fmla="*/ 1 w 78"/>
              <a:gd name="T35" fmla="*/ 5 h 65"/>
              <a:gd name="T36" fmla="*/ 0 w 78"/>
              <a:gd name="T37" fmla="*/ 2 h 65"/>
              <a:gd name="T38" fmla="*/ 3 w 78"/>
              <a:gd name="T39" fmla="*/ 0 h 65"/>
              <a:gd name="T40" fmla="*/ 8 w 78"/>
              <a:gd name="T41" fmla="*/ 2 h 65"/>
              <a:gd name="T42" fmla="*/ 13 w 78"/>
              <a:gd name="T43" fmla="*/ 5 h 65"/>
              <a:gd name="T44" fmla="*/ 21 w 78"/>
              <a:gd name="T45" fmla="*/ 8 h 65"/>
              <a:gd name="T46" fmla="*/ 23 w 78"/>
              <a:gd name="T47" fmla="*/ 9 h 65"/>
              <a:gd name="T48" fmla="*/ 33 w 78"/>
              <a:gd name="T49" fmla="*/ 14 h 65"/>
              <a:gd name="T50" fmla="*/ 37 w 78"/>
              <a:gd name="T51" fmla="*/ 16 h 65"/>
              <a:gd name="T52" fmla="*/ 43 w 78"/>
              <a:gd name="T53" fmla="*/ 19 h 65"/>
              <a:gd name="T54" fmla="*/ 49 w 78"/>
              <a:gd name="T55" fmla="*/ 24 h 65"/>
              <a:gd name="T56" fmla="*/ 52 w 78"/>
              <a:gd name="T57" fmla="*/ 26 h 65"/>
              <a:gd name="T58" fmla="*/ 54 w 78"/>
              <a:gd name="T59" fmla="*/ 28 h 65"/>
              <a:gd name="T60" fmla="*/ 61 w 78"/>
              <a:gd name="T61" fmla="*/ 33 h 65"/>
              <a:gd name="T62" fmla="*/ 62 w 78"/>
              <a:gd name="T63" fmla="*/ 35 h 65"/>
              <a:gd name="T64" fmla="*/ 69 w 78"/>
              <a:gd name="T65" fmla="*/ 42 h 65"/>
              <a:gd name="T66" fmla="*/ 73 w 78"/>
              <a:gd name="T67" fmla="*/ 50 h 65"/>
              <a:gd name="T68" fmla="*/ 74 w 78"/>
              <a:gd name="T69" fmla="*/ 52 h 65"/>
              <a:gd name="T70" fmla="*/ 78 w 78"/>
              <a:gd name="T71" fmla="*/ 63 h 65"/>
              <a:gd name="T72" fmla="*/ 76 w 78"/>
              <a:gd name="T73" fmla="*/ 65 h 65"/>
              <a:gd name="T74" fmla="*/ 75 w 78"/>
              <a:gd name="T75" fmla="*/ 6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8" h="65">
                <a:moveTo>
                  <a:pt x="75" y="65"/>
                </a:moveTo>
                <a:cubicBezTo>
                  <a:pt x="74" y="65"/>
                  <a:pt x="73" y="65"/>
                  <a:pt x="73" y="64"/>
                </a:cubicBezTo>
                <a:cubicBezTo>
                  <a:pt x="73" y="60"/>
                  <a:pt x="72" y="57"/>
                  <a:pt x="70" y="54"/>
                </a:cubicBezTo>
                <a:cubicBezTo>
                  <a:pt x="69" y="52"/>
                  <a:pt x="69" y="52"/>
                  <a:pt x="69" y="52"/>
                </a:cubicBezTo>
                <a:cubicBezTo>
                  <a:pt x="68" y="49"/>
                  <a:pt x="67" y="47"/>
                  <a:pt x="65" y="44"/>
                </a:cubicBezTo>
                <a:cubicBezTo>
                  <a:pt x="63" y="42"/>
                  <a:pt x="61" y="40"/>
                  <a:pt x="59" y="38"/>
                </a:cubicBezTo>
                <a:cubicBezTo>
                  <a:pt x="58" y="37"/>
                  <a:pt x="58" y="37"/>
                  <a:pt x="58" y="37"/>
                </a:cubicBezTo>
                <a:cubicBezTo>
                  <a:pt x="56" y="35"/>
                  <a:pt x="54" y="33"/>
                  <a:pt x="52" y="32"/>
                </a:cubicBezTo>
                <a:cubicBezTo>
                  <a:pt x="51" y="31"/>
                  <a:pt x="50" y="31"/>
                  <a:pt x="49" y="30"/>
                </a:cubicBezTo>
                <a:cubicBezTo>
                  <a:pt x="48" y="29"/>
                  <a:pt x="47" y="28"/>
                  <a:pt x="46" y="27"/>
                </a:cubicBezTo>
                <a:cubicBezTo>
                  <a:pt x="44" y="25"/>
                  <a:pt x="43" y="24"/>
                  <a:pt x="41" y="23"/>
                </a:cubicBezTo>
                <a:cubicBezTo>
                  <a:pt x="39" y="22"/>
                  <a:pt x="37" y="21"/>
                  <a:pt x="35" y="20"/>
                </a:cubicBezTo>
                <a:cubicBezTo>
                  <a:pt x="34" y="20"/>
                  <a:pt x="32" y="19"/>
                  <a:pt x="31" y="18"/>
                </a:cubicBezTo>
                <a:cubicBezTo>
                  <a:pt x="28" y="17"/>
                  <a:pt x="25" y="15"/>
                  <a:pt x="21" y="13"/>
                </a:cubicBezTo>
                <a:cubicBezTo>
                  <a:pt x="19" y="12"/>
                  <a:pt x="19" y="12"/>
                  <a:pt x="19" y="12"/>
                </a:cubicBezTo>
                <a:cubicBezTo>
                  <a:pt x="16" y="11"/>
                  <a:pt x="14" y="10"/>
                  <a:pt x="11" y="9"/>
                </a:cubicBezTo>
                <a:cubicBezTo>
                  <a:pt x="9" y="8"/>
                  <a:pt x="7" y="7"/>
                  <a:pt x="6" y="6"/>
                </a:cubicBezTo>
                <a:cubicBezTo>
                  <a:pt x="5" y="6"/>
                  <a:pt x="4" y="5"/>
                  <a:pt x="1" y="5"/>
                </a:cubicBezTo>
                <a:cubicBezTo>
                  <a:pt x="0" y="4"/>
                  <a:pt x="0" y="3"/>
                  <a:pt x="0" y="2"/>
                </a:cubicBezTo>
                <a:cubicBezTo>
                  <a:pt x="0" y="1"/>
                  <a:pt x="2" y="0"/>
                  <a:pt x="3" y="0"/>
                </a:cubicBezTo>
                <a:cubicBezTo>
                  <a:pt x="6" y="1"/>
                  <a:pt x="7" y="2"/>
                  <a:pt x="8" y="2"/>
                </a:cubicBezTo>
                <a:cubicBezTo>
                  <a:pt x="9" y="3"/>
                  <a:pt x="10" y="4"/>
                  <a:pt x="13" y="5"/>
                </a:cubicBezTo>
                <a:cubicBezTo>
                  <a:pt x="15" y="6"/>
                  <a:pt x="18" y="7"/>
                  <a:pt x="21" y="8"/>
                </a:cubicBezTo>
                <a:cubicBezTo>
                  <a:pt x="23" y="9"/>
                  <a:pt x="23" y="9"/>
                  <a:pt x="23" y="9"/>
                </a:cubicBezTo>
                <a:cubicBezTo>
                  <a:pt x="27" y="11"/>
                  <a:pt x="30" y="13"/>
                  <a:pt x="33" y="14"/>
                </a:cubicBezTo>
                <a:cubicBezTo>
                  <a:pt x="34" y="15"/>
                  <a:pt x="36" y="16"/>
                  <a:pt x="37" y="16"/>
                </a:cubicBezTo>
                <a:cubicBezTo>
                  <a:pt x="39" y="17"/>
                  <a:pt x="41" y="18"/>
                  <a:pt x="43" y="19"/>
                </a:cubicBezTo>
                <a:cubicBezTo>
                  <a:pt x="45" y="20"/>
                  <a:pt x="47" y="22"/>
                  <a:pt x="49" y="24"/>
                </a:cubicBezTo>
                <a:cubicBezTo>
                  <a:pt x="50" y="25"/>
                  <a:pt x="51" y="26"/>
                  <a:pt x="52" y="26"/>
                </a:cubicBezTo>
                <a:cubicBezTo>
                  <a:pt x="53" y="27"/>
                  <a:pt x="54" y="28"/>
                  <a:pt x="54" y="28"/>
                </a:cubicBezTo>
                <a:cubicBezTo>
                  <a:pt x="56" y="30"/>
                  <a:pt x="59" y="31"/>
                  <a:pt x="61" y="33"/>
                </a:cubicBezTo>
                <a:cubicBezTo>
                  <a:pt x="62" y="35"/>
                  <a:pt x="62" y="35"/>
                  <a:pt x="62" y="35"/>
                </a:cubicBezTo>
                <a:cubicBezTo>
                  <a:pt x="64" y="37"/>
                  <a:pt x="67" y="39"/>
                  <a:pt x="69" y="42"/>
                </a:cubicBezTo>
                <a:cubicBezTo>
                  <a:pt x="71" y="44"/>
                  <a:pt x="72" y="47"/>
                  <a:pt x="73" y="50"/>
                </a:cubicBezTo>
                <a:cubicBezTo>
                  <a:pt x="74" y="52"/>
                  <a:pt x="74" y="52"/>
                  <a:pt x="74" y="52"/>
                </a:cubicBezTo>
                <a:cubicBezTo>
                  <a:pt x="76" y="56"/>
                  <a:pt x="77" y="59"/>
                  <a:pt x="78" y="63"/>
                </a:cubicBezTo>
                <a:cubicBezTo>
                  <a:pt x="78" y="64"/>
                  <a:pt x="77" y="65"/>
                  <a:pt x="76" y="65"/>
                </a:cubicBezTo>
                <a:lnTo>
                  <a:pt x="75" y="65"/>
                </a:lnTo>
                <a:close/>
              </a:path>
            </a:pathLst>
          </a:custGeom>
          <a:solidFill>
            <a:srgbClr val="E0E0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127" name="iśḻîḓè"/>
          <p:cNvSpPr/>
          <p:nvPr/>
        </p:nvSpPr>
        <p:spPr bwMode="auto">
          <a:xfrm>
            <a:off x="5686218" y="2998510"/>
            <a:ext cx="182602" cy="145873"/>
          </a:xfrm>
          <a:custGeom>
            <a:avLst/>
            <a:gdLst>
              <a:gd name="T0" fmla="*/ 82 w 84"/>
              <a:gd name="T1" fmla="*/ 67 h 67"/>
              <a:gd name="T2" fmla="*/ 80 w 84"/>
              <a:gd name="T3" fmla="*/ 65 h 67"/>
              <a:gd name="T4" fmla="*/ 79 w 84"/>
              <a:gd name="T5" fmla="*/ 61 h 67"/>
              <a:gd name="T6" fmla="*/ 77 w 84"/>
              <a:gd name="T7" fmla="*/ 54 h 67"/>
              <a:gd name="T8" fmla="*/ 72 w 84"/>
              <a:gd name="T9" fmla="*/ 48 h 67"/>
              <a:gd name="T10" fmla="*/ 70 w 84"/>
              <a:gd name="T11" fmla="*/ 45 h 67"/>
              <a:gd name="T12" fmla="*/ 63 w 84"/>
              <a:gd name="T13" fmla="*/ 36 h 67"/>
              <a:gd name="T14" fmla="*/ 54 w 84"/>
              <a:gd name="T15" fmla="*/ 28 h 67"/>
              <a:gd name="T16" fmla="*/ 51 w 84"/>
              <a:gd name="T17" fmla="*/ 26 h 67"/>
              <a:gd name="T18" fmla="*/ 45 w 84"/>
              <a:gd name="T19" fmla="*/ 21 h 67"/>
              <a:gd name="T20" fmla="*/ 35 w 84"/>
              <a:gd name="T21" fmla="*/ 15 h 67"/>
              <a:gd name="T22" fmla="*/ 26 w 84"/>
              <a:gd name="T23" fmla="*/ 11 h 67"/>
              <a:gd name="T24" fmla="*/ 24 w 84"/>
              <a:gd name="T25" fmla="*/ 11 h 67"/>
              <a:gd name="T26" fmla="*/ 17 w 84"/>
              <a:gd name="T27" fmla="*/ 9 h 67"/>
              <a:gd name="T28" fmla="*/ 13 w 84"/>
              <a:gd name="T29" fmla="*/ 7 h 67"/>
              <a:gd name="T30" fmla="*/ 9 w 84"/>
              <a:gd name="T31" fmla="*/ 6 h 67"/>
              <a:gd name="T32" fmla="*/ 2 w 84"/>
              <a:gd name="T33" fmla="*/ 4 h 67"/>
              <a:gd name="T34" fmla="*/ 0 w 84"/>
              <a:gd name="T35" fmla="*/ 2 h 67"/>
              <a:gd name="T36" fmla="*/ 3 w 84"/>
              <a:gd name="T37" fmla="*/ 0 h 67"/>
              <a:gd name="T38" fmla="*/ 11 w 84"/>
              <a:gd name="T39" fmla="*/ 2 h 67"/>
              <a:gd name="T40" fmla="*/ 15 w 84"/>
              <a:gd name="T41" fmla="*/ 3 h 67"/>
              <a:gd name="T42" fmla="*/ 18 w 84"/>
              <a:gd name="T43" fmla="*/ 4 h 67"/>
              <a:gd name="T44" fmla="*/ 26 w 84"/>
              <a:gd name="T45" fmla="*/ 7 h 67"/>
              <a:gd name="T46" fmla="*/ 27 w 84"/>
              <a:gd name="T47" fmla="*/ 7 h 67"/>
              <a:gd name="T48" fmla="*/ 37 w 84"/>
              <a:gd name="T49" fmla="*/ 11 h 67"/>
              <a:gd name="T50" fmla="*/ 48 w 84"/>
              <a:gd name="T51" fmla="*/ 17 h 67"/>
              <a:gd name="T52" fmla="*/ 54 w 84"/>
              <a:gd name="T53" fmla="*/ 22 h 67"/>
              <a:gd name="T54" fmla="*/ 57 w 84"/>
              <a:gd name="T55" fmla="*/ 25 h 67"/>
              <a:gd name="T56" fmla="*/ 66 w 84"/>
              <a:gd name="T57" fmla="*/ 33 h 67"/>
              <a:gd name="T58" fmla="*/ 74 w 84"/>
              <a:gd name="T59" fmla="*/ 42 h 67"/>
              <a:gd name="T60" fmla="*/ 76 w 84"/>
              <a:gd name="T61" fmla="*/ 45 h 67"/>
              <a:gd name="T62" fmla="*/ 81 w 84"/>
              <a:gd name="T63" fmla="*/ 52 h 67"/>
              <a:gd name="T64" fmla="*/ 83 w 84"/>
              <a:gd name="T65" fmla="*/ 60 h 67"/>
              <a:gd name="T66" fmla="*/ 84 w 84"/>
              <a:gd name="T67" fmla="*/ 64 h 67"/>
              <a:gd name="T68" fmla="*/ 83 w 84"/>
              <a:gd name="T69" fmla="*/ 66 h 67"/>
              <a:gd name="T70" fmla="*/ 82 w 84"/>
              <a:gd name="T71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4" h="67">
                <a:moveTo>
                  <a:pt x="82" y="67"/>
                </a:moveTo>
                <a:cubicBezTo>
                  <a:pt x="81" y="67"/>
                  <a:pt x="80" y="66"/>
                  <a:pt x="80" y="65"/>
                </a:cubicBezTo>
                <a:cubicBezTo>
                  <a:pt x="79" y="64"/>
                  <a:pt x="79" y="62"/>
                  <a:pt x="79" y="61"/>
                </a:cubicBezTo>
                <a:cubicBezTo>
                  <a:pt x="78" y="58"/>
                  <a:pt x="78" y="56"/>
                  <a:pt x="77" y="54"/>
                </a:cubicBezTo>
                <a:cubicBezTo>
                  <a:pt x="76" y="52"/>
                  <a:pt x="74" y="50"/>
                  <a:pt x="72" y="48"/>
                </a:cubicBezTo>
                <a:cubicBezTo>
                  <a:pt x="72" y="47"/>
                  <a:pt x="71" y="46"/>
                  <a:pt x="70" y="45"/>
                </a:cubicBezTo>
                <a:cubicBezTo>
                  <a:pt x="67" y="41"/>
                  <a:pt x="65" y="38"/>
                  <a:pt x="63" y="36"/>
                </a:cubicBezTo>
                <a:cubicBezTo>
                  <a:pt x="60" y="33"/>
                  <a:pt x="57" y="31"/>
                  <a:pt x="54" y="28"/>
                </a:cubicBezTo>
                <a:cubicBezTo>
                  <a:pt x="53" y="27"/>
                  <a:pt x="52" y="26"/>
                  <a:pt x="51" y="26"/>
                </a:cubicBezTo>
                <a:cubicBezTo>
                  <a:pt x="49" y="24"/>
                  <a:pt x="47" y="22"/>
                  <a:pt x="45" y="21"/>
                </a:cubicBezTo>
                <a:cubicBezTo>
                  <a:pt x="42" y="19"/>
                  <a:pt x="38" y="17"/>
                  <a:pt x="35" y="15"/>
                </a:cubicBezTo>
                <a:cubicBezTo>
                  <a:pt x="32" y="14"/>
                  <a:pt x="29" y="13"/>
                  <a:pt x="26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2" y="10"/>
                  <a:pt x="19" y="9"/>
                  <a:pt x="17" y="9"/>
                </a:cubicBezTo>
                <a:cubicBezTo>
                  <a:pt x="16" y="8"/>
                  <a:pt x="14" y="8"/>
                  <a:pt x="13" y="7"/>
                </a:cubicBezTo>
                <a:cubicBezTo>
                  <a:pt x="11" y="7"/>
                  <a:pt x="10" y="7"/>
                  <a:pt x="9" y="6"/>
                </a:cubicBezTo>
                <a:cubicBezTo>
                  <a:pt x="7" y="5"/>
                  <a:pt x="6" y="5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1" y="0"/>
                  <a:pt x="2" y="0"/>
                  <a:pt x="3" y="0"/>
                </a:cubicBezTo>
                <a:cubicBezTo>
                  <a:pt x="7" y="1"/>
                  <a:pt x="8" y="1"/>
                  <a:pt x="11" y="2"/>
                </a:cubicBezTo>
                <a:cubicBezTo>
                  <a:pt x="12" y="2"/>
                  <a:pt x="13" y="3"/>
                  <a:pt x="15" y="3"/>
                </a:cubicBezTo>
                <a:cubicBezTo>
                  <a:pt x="16" y="4"/>
                  <a:pt x="17" y="4"/>
                  <a:pt x="18" y="4"/>
                </a:cubicBezTo>
                <a:cubicBezTo>
                  <a:pt x="21" y="5"/>
                  <a:pt x="23" y="5"/>
                  <a:pt x="26" y="7"/>
                </a:cubicBezTo>
                <a:cubicBezTo>
                  <a:pt x="27" y="7"/>
                  <a:pt x="27" y="7"/>
                  <a:pt x="27" y="7"/>
                </a:cubicBezTo>
                <a:cubicBezTo>
                  <a:pt x="30" y="8"/>
                  <a:pt x="34" y="10"/>
                  <a:pt x="37" y="11"/>
                </a:cubicBezTo>
                <a:cubicBezTo>
                  <a:pt x="41" y="13"/>
                  <a:pt x="44" y="15"/>
                  <a:pt x="48" y="17"/>
                </a:cubicBezTo>
                <a:cubicBezTo>
                  <a:pt x="50" y="19"/>
                  <a:pt x="52" y="20"/>
                  <a:pt x="54" y="22"/>
                </a:cubicBezTo>
                <a:cubicBezTo>
                  <a:pt x="55" y="23"/>
                  <a:pt x="56" y="24"/>
                  <a:pt x="57" y="25"/>
                </a:cubicBezTo>
                <a:cubicBezTo>
                  <a:pt x="60" y="27"/>
                  <a:pt x="63" y="30"/>
                  <a:pt x="66" y="33"/>
                </a:cubicBezTo>
                <a:cubicBezTo>
                  <a:pt x="69" y="35"/>
                  <a:pt x="71" y="38"/>
                  <a:pt x="74" y="42"/>
                </a:cubicBezTo>
                <a:cubicBezTo>
                  <a:pt x="74" y="43"/>
                  <a:pt x="75" y="44"/>
                  <a:pt x="76" y="45"/>
                </a:cubicBezTo>
                <a:cubicBezTo>
                  <a:pt x="78" y="47"/>
                  <a:pt x="79" y="49"/>
                  <a:pt x="81" y="52"/>
                </a:cubicBezTo>
                <a:cubicBezTo>
                  <a:pt x="82" y="54"/>
                  <a:pt x="83" y="57"/>
                  <a:pt x="83" y="60"/>
                </a:cubicBezTo>
                <a:cubicBezTo>
                  <a:pt x="83" y="61"/>
                  <a:pt x="84" y="62"/>
                  <a:pt x="84" y="64"/>
                </a:cubicBezTo>
                <a:cubicBezTo>
                  <a:pt x="84" y="65"/>
                  <a:pt x="84" y="66"/>
                  <a:pt x="83" y="66"/>
                </a:cubicBezTo>
                <a:lnTo>
                  <a:pt x="82" y="67"/>
                </a:lnTo>
                <a:close/>
              </a:path>
            </a:pathLst>
          </a:custGeom>
          <a:solidFill>
            <a:srgbClr val="E0E0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128" name="ïṡļîḍé"/>
          <p:cNvSpPr/>
          <p:nvPr/>
        </p:nvSpPr>
        <p:spPr bwMode="auto">
          <a:xfrm>
            <a:off x="5620104" y="3057279"/>
            <a:ext cx="183652" cy="143773"/>
          </a:xfrm>
          <a:custGeom>
            <a:avLst/>
            <a:gdLst>
              <a:gd name="T0" fmla="*/ 81 w 84"/>
              <a:gd name="T1" fmla="*/ 66 h 66"/>
              <a:gd name="T2" fmla="*/ 79 w 84"/>
              <a:gd name="T3" fmla="*/ 64 h 66"/>
              <a:gd name="T4" fmla="*/ 79 w 84"/>
              <a:gd name="T5" fmla="*/ 61 h 66"/>
              <a:gd name="T6" fmla="*/ 77 w 84"/>
              <a:gd name="T7" fmla="*/ 53 h 66"/>
              <a:gd name="T8" fmla="*/ 71 w 84"/>
              <a:gd name="T9" fmla="*/ 43 h 66"/>
              <a:gd name="T10" fmla="*/ 64 w 84"/>
              <a:gd name="T11" fmla="*/ 33 h 66"/>
              <a:gd name="T12" fmla="*/ 58 w 84"/>
              <a:gd name="T13" fmla="*/ 28 h 66"/>
              <a:gd name="T14" fmla="*/ 55 w 84"/>
              <a:gd name="T15" fmla="*/ 26 h 66"/>
              <a:gd name="T16" fmla="*/ 46 w 84"/>
              <a:gd name="T17" fmla="*/ 20 h 66"/>
              <a:gd name="T18" fmla="*/ 38 w 84"/>
              <a:gd name="T19" fmla="*/ 16 h 66"/>
              <a:gd name="T20" fmla="*/ 33 w 84"/>
              <a:gd name="T21" fmla="*/ 13 h 66"/>
              <a:gd name="T22" fmla="*/ 25 w 84"/>
              <a:gd name="T23" fmla="*/ 10 h 66"/>
              <a:gd name="T24" fmla="*/ 20 w 84"/>
              <a:gd name="T25" fmla="*/ 8 h 66"/>
              <a:gd name="T26" fmla="*/ 14 w 84"/>
              <a:gd name="T27" fmla="*/ 6 h 66"/>
              <a:gd name="T28" fmla="*/ 7 w 84"/>
              <a:gd name="T29" fmla="*/ 5 h 66"/>
              <a:gd name="T30" fmla="*/ 2 w 84"/>
              <a:gd name="T31" fmla="*/ 4 h 66"/>
              <a:gd name="T32" fmla="*/ 1 w 84"/>
              <a:gd name="T33" fmla="*/ 2 h 66"/>
              <a:gd name="T34" fmla="*/ 3 w 84"/>
              <a:gd name="T35" fmla="*/ 0 h 66"/>
              <a:gd name="T36" fmla="*/ 7 w 84"/>
              <a:gd name="T37" fmla="*/ 0 h 66"/>
              <a:gd name="T38" fmla="*/ 15 w 84"/>
              <a:gd name="T39" fmla="*/ 2 h 66"/>
              <a:gd name="T40" fmla="*/ 22 w 84"/>
              <a:gd name="T41" fmla="*/ 4 h 66"/>
              <a:gd name="T42" fmla="*/ 26 w 84"/>
              <a:gd name="T43" fmla="*/ 6 h 66"/>
              <a:gd name="T44" fmla="*/ 35 w 84"/>
              <a:gd name="T45" fmla="*/ 9 h 66"/>
              <a:gd name="T46" fmla="*/ 40 w 84"/>
              <a:gd name="T47" fmla="*/ 12 h 66"/>
              <a:gd name="T48" fmla="*/ 48 w 84"/>
              <a:gd name="T49" fmla="*/ 16 h 66"/>
              <a:gd name="T50" fmla="*/ 58 w 84"/>
              <a:gd name="T51" fmla="*/ 23 h 66"/>
              <a:gd name="T52" fmla="*/ 61 w 84"/>
              <a:gd name="T53" fmla="*/ 25 h 66"/>
              <a:gd name="T54" fmla="*/ 68 w 84"/>
              <a:gd name="T55" fmla="*/ 30 h 66"/>
              <a:gd name="T56" fmla="*/ 75 w 84"/>
              <a:gd name="T57" fmla="*/ 40 h 66"/>
              <a:gd name="T58" fmla="*/ 81 w 84"/>
              <a:gd name="T59" fmla="*/ 51 h 66"/>
              <a:gd name="T60" fmla="*/ 83 w 84"/>
              <a:gd name="T61" fmla="*/ 60 h 66"/>
              <a:gd name="T62" fmla="*/ 84 w 84"/>
              <a:gd name="T63" fmla="*/ 63 h 66"/>
              <a:gd name="T64" fmla="*/ 82 w 84"/>
              <a:gd name="T65" fmla="*/ 66 h 66"/>
              <a:gd name="T66" fmla="*/ 81 w 84"/>
              <a:gd name="T67" fmla="*/ 6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4" h="66">
                <a:moveTo>
                  <a:pt x="81" y="66"/>
                </a:moveTo>
                <a:cubicBezTo>
                  <a:pt x="80" y="66"/>
                  <a:pt x="79" y="65"/>
                  <a:pt x="79" y="64"/>
                </a:cubicBezTo>
                <a:cubicBezTo>
                  <a:pt x="79" y="63"/>
                  <a:pt x="79" y="62"/>
                  <a:pt x="79" y="61"/>
                </a:cubicBezTo>
                <a:cubicBezTo>
                  <a:pt x="78" y="58"/>
                  <a:pt x="78" y="55"/>
                  <a:pt x="77" y="53"/>
                </a:cubicBezTo>
                <a:cubicBezTo>
                  <a:pt x="75" y="49"/>
                  <a:pt x="73" y="45"/>
                  <a:pt x="71" y="43"/>
                </a:cubicBezTo>
                <a:cubicBezTo>
                  <a:pt x="69" y="39"/>
                  <a:pt x="66" y="36"/>
                  <a:pt x="64" y="33"/>
                </a:cubicBezTo>
                <a:cubicBezTo>
                  <a:pt x="62" y="31"/>
                  <a:pt x="60" y="30"/>
                  <a:pt x="58" y="28"/>
                </a:cubicBezTo>
                <a:cubicBezTo>
                  <a:pt x="57" y="27"/>
                  <a:pt x="56" y="27"/>
                  <a:pt x="55" y="26"/>
                </a:cubicBezTo>
                <a:cubicBezTo>
                  <a:pt x="52" y="24"/>
                  <a:pt x="49" y="21"/>
                  <a:pt x="46" y="20"/>
                </a:cubicBezTo>
                <a:cubicBezTo>
                  <a:pt x="43" y="18"/>
                  <a:pt x="41" y="17"/>
                  <a:pt x="38" y="16"/>
                </a:cubicBezTo>
                <a:cubicBezTo>
                  <a:pt x="33" y="13"/>
                  <a:pt x="33" y="13"/>
                  <a:pt x="33" y="13"/>
                </a:cubicBezTo>
                <a:cubicBezTo>
                  <a:pt x="30" y="12"/>
                  <a:pt x="27" y="11"/>
                  <a:pt x="25" y="10"/>
                </a:cubicBezTo>
                <a:cubicBezTo>
                  <a:pt x="23" y="9"/>
                  <a:pt x="22" y="9"/>
                  <a:pt x="20" y="8"/>
                </a:cubicBezTo>
                <a:cubicBezTo>
                  <a:pt x="18" y="7"/>
                  <a:pt x="16" y="6"/>
                  <a:pt x="14" y="6"/>
                </a:cubicBezTo>
                <a:cubicBezTo>
                  <a:pt x="9" y="5"/>
                  <a:pt x="8" y="5"/>
                  <a:pt x="7" y="5"/>
                </a:cubicBezTo>
                <a:cubicBezTo>
                  <a:pt x="6" y="5"/>
                  <a:pt x="4" y="4"/>
                  <a:pt x="2" y="4"/>
                </a:cubicBezTo>
                <a:cubicBezTo>
                  <a:pt x="1" y="4"/>
                  <a:pt x="0" y="3"/>
                  <a:pt x="1" y="2"/>
                </a:cubicBezTo>
                <a:cubicBezTo>
                  <a:pt x="1" y="0"/>
                  <a:pt x="2" y="0"/>
                  <a:pt x="3" y="0"/>
                </a:cubicBezTo>
                <a:cubicBezTo>
                  <a:pt x="5" y="0"/>
                  <a:pt x="6" y="0"/>
                  <a:pt x="7" y="0"/>
                </a:cubicBezTo>
                <a:cubicBezTo>
                  <a:pt x="9" y="0"/>
                  <a:pt x="10" y="0"/>
                  <a:pt x="15" y="2"/>
                </a:cubicBezTo>
                <a:cubicBezTo>
                  <a:pt x="17" y="2"/>
                  <a:pt x="19" y="3"/>
                  <a:pt x="22" y="4"/>
                </a:cubicBezTo>
                <a:cubicBezTo>
                  <a:pt x="23" y="4"/>
                  <a:pt x="25" y="5"/>
                  <a:pt x="26" y="6"/>
                </a:cubicBezTo>
                <a:cubicBezTo>
                  <a:pt x="29" y="7"/>
                  <a:pt x="32" y="8"/>
                  <a:pt x="35" y="9"/>
                </a:cubicBezTo>
                <a:cubicBezTo>
                  <a:pt x="40" y="12"/>
                  <a:pt x="40" y="12"/>
                  <a:pt x="40" y="12"/>
                </a:cubicBezTo>
                <a:cubicBezTo>
                  <a:pt x="43" y="13"/>
                  <a:pt x="45" y="14"/>
                  <a:pt x="48" y="16"/>
                </a:cubicBezTo>
                <a:cubicBezTo>
                  <a:pt x="51" y="18"/>
                  <a:pt x="55" y="20"/>
                  <a:pt x="58" y="23"/>
                </a:cubicBezTo>
                <a:cubicBezTo>
                  <a:pt x="59" y="23"/>
                  <a:pt x="60" y="24"/>
                  <a:pt x="61" y="25"/>
                </a:cubicBezTo>
                <a:cubicBezTo>
                  <a:pt x="63" y="26"/>
                  <a:pt x="65" y="28"/>
                  <a:pt x="68" y="30"/>
                </a:cubicBezTo>
                <a:cubicBezTo>
                  <a:pt x="70" y="33"/>
                  <a:pt x="73" y="36"/>
                  <a:pt x="75" y="40"/>
                </a:cubicBezTo>
                <a:cubicBezTo>
                  <a:pt x="77" y="43"/>
                  <a:pt x="79" y="47"/>
                  <a:pt x="81" y="51"/>
                </a:cubicBezTo>
                <a:cubicBezTo>
                  <a:pt x="82" y="54"/>
                  <a:pt x="82" y="57"/>
                  <a:pt x="83" y="60"/>
                </a:cubicBezTo>
                <a:cubicBezTo>
                  <a:pt x="83" y="61"/>
                  <a:pt x="83" y="62"/>
                  <a:pt x="84" y="63"/>
                </a:cubicBezTo>
                <a:cubicBezTo>
                  <a:pt x="84" y="64"/>
                  <a:pt x="83" y="66"/>
                  <a:pt x="82" y="66"/>
                </a:cubicBezTo>
                <a:lnTo>
                  <a:pt x="81" y="66"/>
                </a:lnTo>
                <a:close/>
              </a:path>
            </a:pathLst>
          </a:custGeom>
          <a:solidFill>
            <a:srgbClr val="E0E0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129" name="îṧļïḍè"/>
          <p:cNvSpPr/>
          <p:nvPr/>
        </p:nvSpPr>
        <p:spPr bwMode="auto">
          <a:xfrm>
            <a:off x="5544544" y="3116048"/>
            <a:ext cx="204641" cy="154268"/>
          </a:xfrm>
          <a:custGeom>
            <a:avLst/>
            <a:gdLst>
              <a:gd name="T0" fmla="*/ 91 w 94"/>
              <a:gd name="T1" fmla="*/ 71 h 71"/>
              <a:gd name="T2" fmla="*/ 89 w 94"/>
              <a:gd name="T3" fmla="*/ 70 h 71"/>
              <a:gd name="T4" fmla="*/ 85 w 94"/>
              <a:gd name="T5" fmla="*/ 59 h 71"/>
              <a:gd name="T6" fmla="*/ 80 w 94"/>
              <a:gd name="T7" fmla="*/ 52 h 71"/>
              <a:gd name="T8" fmla="*/ 77 w 94"/>
              <a:gd name="T9" fmla="*/ 47 h 71"/>
              <a:gd name="T10" fmla="*/ 72 w 94"/>
              <a:gd name="T11" fmla="*/ 40 h 71"/>
              <a:gd name="T12" fmla="*/ 70 w 94"/>
              <a:gd name="T13" fmla="*/ 36 h 71"/>
              <a:gd name="T14" fmla="*/ 65 w 94"/>
              <a:gd name="T15" fmla="*/ 31 h 71"/>
              <a:gd name="T16" fmla="*/ 59 w 94"/>
              <a:gd name="T17" fmla="*/ 26 h 71"/>
              <a:gd name="T18" fmla="*/ 56 w 94"/>
              <a:gd name="T19" fmla="*/ 24 h 71"/>
              <a:gd name="T20" fmla="*/ 46 w 94"/>
              <a:gd name="T21" fmla="*/ 18 h 71"/>
              <a:gd name="T22" fmla="*/ 39 w 94"/>
              <a:gd name="T23" fmla="*/ 15 h 71"/>
              <a:gd name="T24" fmla="*/ 36 w 94"/>
              <a:gd name="T25" fmla="*/ 13 h 71"/>
              <a:gd name="T26" fmla="*/ 33 w 94"/>
              <a:gd name="T27" fmla="*/ 12 h 71"/>
              <a:gd name="T28" fmla="*/ 25 w 94"/>
              <a:gd name="T29" fmla="*/ 9 h 71"/>
              <a:gd name="T30" fmla="*/ 19 w 94"/>
              <a:gd name="T31" fmla="*/ 7 h 71"/>
              <a:gd name="T32" fmla="*/ 14 w 94"/>
              <a:gd name="T33" fmla="*/ 6 h 71"/>
              <a:gd name="T34" fmla="*/ 8 w 94"/>
              <a:gd name="T35" fmla="*/ 6 h 71"/>
              <a:gd name="T36" fmla="*/ 3 w 94"/>
              <a:gd name="T37" fmla="*/ 6 h 71"/>
              <a:gd name="T38" fmla="*/ 0 w 94"/>
              <a:gd name="T39" fmla="*/ 4 h 71"/>
              <a:gd name="T40" fmla="*/ 3 w 94"/>
              <a:gd name="T41" fmla="*/ 2 h 71"/>
              <a:gd name="T42" fmla="*/ 7 w 94"/>
              <a:gd name="T43" fmla="*/ 1 h 71"/>
              <a:gd name="T44" fmla="*/ 15 w 94"/>
              <a:gd name="T45" fmla="*/ 1 h 71"/>
              <a:gd name="T46" fmla="*/ 21 w 94"/>
              <a:gd name="T47" fmla="*/ 3 h 71"/>
              <a:gd name="T48" fmla="*/ 26 w 94"/>
              <a:gd name="T49" fmla="*/ 5 h 71"/>
              <a:gd name="T50" fmla="*/ 35 w 94"/>
              <a:gd name="T51" fmla="*/ 8 h 71"/>
              <a:gd name="T52" fmla="*/ 37 w 94"/>
              <a:gd name="T53" fmla="*/ 9 h 71"/>
              <a:gd name="T54" fmla="*/ 41 w 94"/>
              <a:gd name="T55" fmla="*/ 10 h 71"/>
              <a:gd name="T56" fmla="*/ 48 w 94"/>
              <a:gd name="T57" fmla="*/ 14 h 71"/>
              <a:gd name="T58" fmla="*/ 59 w 94"/>
              <a:gd name="T59" fmla="*/ 20 h 71"/>
              <a:gd name="T60" fmla="*/ 61 w 94"/>
              <a:gd name="T61" fmla="*/ 22 h 71"/>
              <a:gd name="T62" fmla="*/ 68 w 94"/>
              <a:gd name="T63" fmla="*/ 27 h 71"/>
              <a:gd name="T64" fmla="*/ 73 w 94"/>
              <a:gd name="T65" fmla="*/ 34 h 71"/>
              <a:gd name="T66" fmla="*/ 76 w 94"/>
              <a:gd name="T67" fmla="*/ 37 h 71"/>
              <a:gd name="T68" fmla="*/ 81 w 94"/>
              <a:gd name="T69" fmla="*/ 45 h 71"/>
              <a:gd name="T70" fmla="*/ 84 w 94"/>
              <a:gd name="T71" fmla="*/ 49 h 71"/>
              <a:gd name="T72" fmla="*/ 89 w 94"/>
              <a:gd name="T73" fmla="*/ 57 h 71"/>
              <a:gd name="T74" fmla="*/ 93 w 94"/>
              <a:gd name="T75" fmla="*/ 68 h 71"/>
              <a:gd name="T76" fmla="*/ 92 w 94"/>
              <a:gd name="T77" fmla="*/ 71 h 71"/>
              <a:gd name="T78" fmla="*/ 91 w 94"/>
              <a:gd name="T79" fmla="*/ 7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4" h="71">
                <a:moveTo>
                  <a:pt x="91" y="71"/>
                </a:moveTo>
                <a:cubicBezTo>
                  <a:pt x="90" y="71"/>
                  <a:pt x="89" y="71"/>
                  <a:pt x="89" y="70"/>
                </a:cubicBezTo>
                <a:cubicBezTo>
                  <a:pt x="87" y="65"/>
                  <a:pt x="86" y="62"/>
                  <a:pt x="85" y="59"/>
                </a:cubicBezTo>
                <a:cubicBezTo>
                  <a:pt x="83" y="56"/>
                  <a:pt x="82" y="54"/>
                  <a:pt x="80" y="52"/>
                </a:cubicBezTo>
                <a:cubicBezTo>
                  <a:pt x="77" y="47"/>
                  <a:pt x="77" y="47"/>
                  <a:pt x="77" y="47"/>
                </a:cubicBezTo>
                <a:cubicBezTo>
                  <a:pt x="76" y="44"/>
                  <a:pt x="74" y="42"/>
                  <a:pt x="72" y="40"/>
                </a:cubicBezTo>
                <a:cubicBezTo>
                  <a:pt x="72" y="39"/>
                  <a:pt x="71" y="38"/>
                  <a:pt x="70" y="36"/>
                </a:cubicBezTo>
                <a:cubicBezTo>
                  <a:pt x="68" y="34"/>
                  <a:pt x="67" y="32"/>
                  <a:pt x="65" y="31"/>
                </a:cubicBezTo>
                <a:cubicBezTo>
                  <a:pt x="63" y="29"/>
                  <a:pt x="61" y="27"/>
                  <a:pt x="59" y="26"/>
                </a:cubicBezTo>
                <a:cubicBezTo>
                  <a:pt x="58" y="25"/>
                  <a:pt x="57" y="24"/>
                  <a:pt x="56" y="24"/>
                </a:cubicBezTo>
                <a:cubicBezTo>
                  <a:pt x="53" y="22"/>
                  <a:pt x="50" y="20"/>
                  <a:pt x="46" y="18"/>
                </a:cubicBezTo>
                <a:cubicBezTo>
                  <a:pt x="44" y="16"/>
                  <a:pt x="41" y="16"/>
                  <a:pt x="39" y="15"/>
                </a:cubicBezTo>
                <a:cubicBezTo>
                  <a:pt x="38" y="14"/>
                  <a:pt x="37" y="14"/>
                  <a:pt x="36" y="13"/>
                </a:cubicBezTo>
                <a:cubicBezTo>
                  <a:pt x="33" y="12"/>
                  <a:pt x="33" y="12"/>
                  <a:pt x="33" y="12"/>
                </a:cubicBezTo>
                <a:cubicBezTo>
                  <a:pt x="30" y="11"/>
                  <a:pt x="27" y="10"/>
                  <a:pt x="25" y="9"/>
                </a:cubicBezTo>
                <a:cubicBezTo>
                  <a:pt x="23" y="9"/>
                  <a:pt x="21" y="8"/>
                  <a:pt x="19" y="7"/>
                </a:cubicBezTo>
                <a:cubicBezTo>
                  <a:pt x="17" y="7"/>
                  <a:pt x="16" y="6"/>
                  <a:pt x="14" y="6"/>
                </a:cubicBezTo>
                <a:cubicBezTo>
                  <a:pt x="10" y="5"/>
                  <a:pt x="9" y="5"/>
                  <a:pt x="8" y="6"/>
                </a:cubicBezTo>
                <a:cubicBezTo>
                  <a:pt x="7" y="6"/>
                  <a:pt x="5" y="6"/>
                  <a:pt x="3" y="6"/>
                </a:cubicBezTo>
                <a:cubicBezTo>
                  <a:pt x="1" y="6"/>
                  <a:pt x="0" y="5"/>
                  <a:pt x="0" y="4"/>
                </a:cubicBezTo>
                <a:cubicBezTo>
                  <a:pt x="0" y="3"/>
                  <a:pt x="1" y="2"/>
                  <a:pt x="3" y="2"/>
                </a:cubicBezTo>
                <a:cubicBezTo>
                  <a:pt x="5" y="2"/>
                  <a:pt x="6" y="1"/>
                  <a:pt x="7" y="1"/>
                </a:cubicBezTo>
                <a:cubicBezTo>
                  <a:pt x="9" y="1"/>
                  <a:pt x="10" y="0"/>
                  <a:pt x="15" y="1"/>
                </a:cubicBezTo>
                <a:cubicBezTo>
                  <a:pt x="17" y="1"/>
                  <a:pt x="19" y="2"/>
                  <a:pt x="21" y="3"/>
                </a:cubicBezTo>
                <a:cubicBezTo>
                  <a:pt x="23" y="4"/>
                  <a:pt x="24" y="4"/>
                  <a:pt x="26" y="5"/>
                </a:cubicBezTo>
                <a:cubicBezTo>
                  <a:pt x="29" y="6"/>
                  <a:pt x="32" y="7"/>
                  <a:pt x="35" y="8"/>
                </a:cubicBezTo>
                <a:cubicBezTo>
                  <a:pt x="37" y="9"/>
                  <a:pt x="37" y="9"/>
                  <a:pt x="37" y="9"/>
                </a:cubicBezTo>
                <a:cubicBezTo>
                  <a:pt x="38" y="10"/>
                  <a:pt x="39" y="10"/>
                  <a:pt x="41" y="10"/>
                </a:cubicBezTo>
                <a:cubicBezTo>
                  <a:pt x="43" y="11"/>
                  <a:pt x="46" y="12"/>
                  <a:pt x="48" y="14"/>
                </a:cubicBezTo>
                <a:cubicBezTo>
                  <a:pt x="52" y="16"/>
                  <a:pt x="56" y="18"/>
                  <a:pt x="59" y="20"/>
                </a:cubicBezTo>
                <a:cubicBezTo>
                  <a:pt x="59" y="21"/>
                  <a:pt x="60" y="21"/>
                  <a:pt x="61" y="22"/>
                </a:cubicBezTo>
                <a:cubicBezTo>
                  <a:pt x="64" y="24"/>
                  <a:pt x="66" y="25"/>
                  <a:pt x="68" y="27"/>
                </a:cubicBezTo>
                <a:cubicBezTo>
                  <a:pt x="70" y="29"/>
                  <a:pt x="72" y="32"/>
                  <a:pt x="73" y="34"/>
                </a:cubicBezTo>
                <a:cubicBezTo>
                  <a:pt x="74" y="35"/>
                  <a:pt x="75" y="36"/>
                  <a:pt x="76" y="37"/>
                </a:cubicBezTo>
                <a:cubicBezTo>
                  <a:pt x="78" y="39"/>
                  <a:pt x="80" y="42"/>
                  <a:pt x="81" y="45"/>
                </a:cubicBezTo>
                <a:cubicBezTo>
                  <a:pt x="84" y="49"/>
                  <a:pt x="84" y="49"/>
                  <a:pt x="84" y="49"/>
                </a:cubicBezTo>
                <a:cubicBezTo>
                  <a:pt x="86" y="52"/>
                  <a:pt x="87" y="54"/>
                  <a:pt x="89" y="57"/>
                </a:cubicBezTo>
                <a:cubicBezTo>
                  <a:pt x="90" y="60"/>
                  <a:pt x="92" y="63"/>
                  <a:pt x="93" y="68"/>
                </a:cubicBezTo>
                <a:cubicBezTo>
                  <a:pt x="94" y="69"/>
                  <a:pt x="93" y="71"/>
                  <a:pt x="92" y="71"/>
                </a:cubicBezTo>
                <a:lnTo>
                  <a:pt x="91" y="71"/>
                </a:lnTo>
                <a:close/>
              </a:path>
            </a:pathLst>
          </a:custGeom>
          <a:solidFill>
            <a:srgbClr val="E0E0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130" name="îş1îdê"/>
          <p:cNvSpPr/>
          <p:nvPr/>
        </p:nvSpPr>
        <p:spPr bwMode="auto">
          <a:xfrm>
            <a:off x="6016792" y="3069872"/>
            <a:ext cx="236124" cy="137477"/>
          </a:xfrm>
          <a:custGeom>
            <a:avLst/>
            <a:gdLst>
              <a:gd name="T0" fmla="*/ 106 w 108"/>
              <a:gd name="T1" fmla="*/ 63 h 63"/>
              <a:gd name="T2" fmla="*/ 104 w 108"/>
              <a:gd name="T3" fmla="*/ 62 h 63"/>
              <a:gd name="T4" fmla="*/ 100 w 108"/>
              <a:gd name="T5" fmla="*/ 57 h 63"/>
              <a:gd name="T6" fmla="*/ 97 w 108"/>
              <a:gd name="T7" fmla="*/ 53 h 63"/>
              <a:gd name="T8" fmla="*/ 91 w 108"/>
              <a:gd name="T9" fmla="*/ 44 h 63"/>
              <a:gd name="T10" fmla="*/ 86 w 108"/>
              <a:gd name="T11" fmla="*/ 39 h 63"/>
              <a:gd name="T12" fmla="*/ 83 w 108"/>
              <a:gd name="T13" fmla="*/ 36 h 63"/>
              <a:gd name="T14" fmla="*/ 80 w 108"/>
              <a:gd name="T15" fmla="*/ 33 h 63"/>
              <a:gd name="T16" fmla="*/ 75 w 108"/>
              <a:gd name="T17" fmla="*/ 28 h 63"/>
              <a:gd name="T18" fmla="*/ 71 w 108"/>
              <a:gd name="T19" fmla="*/ 24 h 63"/>
              <a:gd name="T20" fmla="*/ 67 w 108"/>
              <a:gd name="T21" fmla="*/ 20 h 63"/>
              <a:gd name="T22" fmla="*/ 62 w 108"/>
              <a:gd name="T23" fmla="*/ 18 h 63"/>
              <a:gd name="T24" fmla="*/ 56 w 108"/>
              <a:gd name="T25" fmla="*/ 16 h 63"/>
              <a:gd name="T26" fmla="*/ 52 w 108"/>
              <a:gd name="T27" fmla="*/ 14 h 63"/>
              <a:gd name="T28" fmla="*/ 47 w 108"/>
              <a:gd name="T29" fmla="*/ 11 h 63"/>
              <a:gd name="T30" fmla="*/ 43 w 108"/>
              <a:gd name="T31" fmla="*/ 9 h 63"/>
              <a:gd name="T32" fmla="*/ 36 w 108"/>
              <a:gd name="T33" fmla="*/ 7 h 63"/>
              <a:gd name="T34" fmla="*/ 25 w 108"/>
              <a:gd name="T35" fmla="*/ 5 h 63"/>
              <a:gd name="T36" fmla="*/ 19 w 108"/>
              <a:gd name="T37" fmla="*/ 5 h 63"/>
              <a:gd name="T38" fmla="*/ 14 w 108"/>
              <a:gd name="T39" fmla="*/ 6 h 63"/>
              <a:gd name="T40" fmla="*/ 9 w 108"/>
              <a:gd name="T41" fmla="*/ 6 h 63"/>
              <a:gd name="T42" fmla="*/ 3 w 108"/>
              <a:gd name="T43" fmla="*/ 6 h 63"/>
              <a:gd name="T44" fmla="*/ 1 w 108"/>
              <a:gd name="T45" fmla="*/ 4 h 63"/>
              <a:gd name="T46" fmla="*/ 2 w 108"/>
              <a:gd name="T47" fmla="*/ 2 h 63"/>
              <a:gd name="T48" fmla="*/ 9 w 108"/>
              <a:gd name="T49" fmla="*/ 1 h 63"/>
              <a:gd name="T50" fmla="*/ 14 w 108"/>
              <a:gd name="T51" fmla="*/ 1 h 63"/>
              <a:gd name="T52" fmla="*/ 18 w 108"/>
              <a:gd name="T53" fmla="*/ 1 h 63"/>
              <a:gd name="T54" fmla="*/ 26 w 108"/>
              <a:gd name="T55" fmla="*/ 0 h 63"/>
              <a:gd name="T56" fmla="*/ 37 w 108"/>
              <a:gd name="T57" fmla="*/ 3 h 63"/>
              <a:gd name="T58" fmla="*/ 45 w 108"/>
              <a:gd name="T59" fmla="*/ 5 h 63"/>
              <a:gd name="T60" fmla="*/ 48 w 108"/>
              <a:gd name="T61" fmla="*/ 7 h 63"/>
              <a:gd name="T62" fmla="*/ 55 w 108"/>
              <a:gd name="T63" fmla="*/ 10 h 63"/>
              <a:gd name="T64" fmla="*/ 58 w 108"/>
              <a:gd name="T65" fmla="*/ 12 h 63"/>
              <a:gd name="T66" fmla="*/ 63 w 108"/>
              <a:gd name="T67" fmla="*/ 14 h 63"/>
              <a:gd name="T68" fmla="*/ 70 w 108"/>
              <a:gd name="T69" fmla="*/ 17 h 63"/>
              <a:gd name="T70" fmla="*/ 75 w 108"/>
              <a:gd name="T71" fmla="*/ 21 h 63"/>
              <a:gd name="T72" fmla="*/ 78 w 108"/>
              <a:gd name="T73" fmla="*/ 25 h 63"/>
              <a:gd name="T74" fmla="*/ 84 w 108"/>
              <a:gd name="T75" fmla="*/ 30 h 63"/>
              <a:gd name="T76" fmla="*/ 86 w 108"/>
              <a:gd name="T77" fmla="*/ 33 h 63"/>
              <a:gd name="T78" fmla="*/ 89 w 108"/>
              <a:gd name="T79" fmla="*/ 36 h 63"/>
              <a:gd name="T80" fmla="*/ 94 w 108"/>
              <a:gd name="T81" fmla="*/ 41 h 63"/>
              <a:gd name="T82" fmla="*/ 101 w 108"/>
              <a:gd name="T83" fmla="*/ 51 h 63"/>
              <a:gd name="T84" fmla="*/ 104 w 108"/>
              <a:gd name="T85" fmla="*/ 54 h 63"/>
              <a:gd name="T86" fmla="*/ 108 w 108"/>
              <a:gd name="T87" fmla="*/ 60 h 63"/>
              <a:gd name="T88" fmla="*/ 107 w 108"/>
              <a:gd name="T89" fmla="*/ 63 h 63"/>
              <a:gd name="T90" fmla="*/ 106 w 108"/>
              <a:gd name="T91" fmla="*/ 63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08" h="63">
                <a:moveTo>
                  <a:pt x="106" y="63"/>
                </a:moveTo>
                <a:cubicBezTo>
                  <a:pt x="105" y="63"/>
                  <a:pt x="104" y="63"/>
                  <a:pt x="104" y="62"/>
                </a:cubicBezTo>
                <a:cubicBezTo>
                  <a:pt x="103" y="60"/>
                  <a:pt x="101" y="58"/>
                  <a:pt x="100" y="57"/>
                </a:cubicBezTo>
                <a:cubicBezTo>
                  <a:pt x="99" y="55"/>
                  <a:pt x="98" y="54"/>
                  <a:pt x="97" y="53"/>
                </a:cubicBezTo>
                <a:cubicBezTo>
                  <a:pt x="95" y="50"/>
                  <a:pt x="93" y="47"/>
                  <a:pt x="91" y="44"/>
                </a:cubicBezTo>
                <a:cubicBezTo>
                  <a:pt x="89" y="42"/>
                  <a:pt x="88" y="41"/>
                  <a:pt x="86" y="39"/>
                </a:cubicBezTo>
                <a:cubicBezTo>
                  <a:pt x="85" y="38"/>
                  <a:pt x="84" y="37"/>
                  <a:pt x="83" y="36"/>
                </a:cubicBezTo>
                <a:cubicBezTo>
                  <a:pt x="82" y="35"/>
                  <a:pt x="81" y="34"/>
                  <a:pt x="80" y="33"/>
                </a:cubicBezTo>
                <a:cubicBezTo>
                  <a:pt x="79" y="31"/>
                  <a:pt x="77" y="30"/>
                  <a:pt x="75" y="28"/>
                </a:cubicBezTo>
                <a:cubicBezTo>
                  <a:pt x="74" y="27"/>
                  <a:pt x="72" y="26"/>
                  <a:pt x="71" y="24"/>
                </a:cubicBezTo>
                <a:cubicBezTo>
                  <a:pt x="70" y="23"/>
                  <a:pt x="68" y="21"/>
                  <a:pt x="67" y="20"/>
                </a:cubicBezTo>
                <a:cubicBezTo>
                  <a:pt x="65" y="19"/>
                  <a:pt x="64" y="19"/>
                  <a:pt x="62" y="18"/>
                </a:cubicBezTo>
                <a:cubicBezTo>
                  <a:pt x="60" y="18"/>
                  <a:pt x="58" y="17"/>
                  <a:pt x="56" y="16"/>
                </a:cubicBezTo>
                <a:cubicBezTo>
                  <a:pt x="55" y="16"/>
                  <a:pt x="54" y="15"/>
                  <a:pt x="52" y="14"/>
                </a:cubicBezTo>
                <a:cubicBezTo>
                  <a:pt x="50" y="13"/>
                  <a:pt x="49" y="12"/>
                  <a:pt x="47" y="11"/>
                </a:cubicBezTo>
                <a:cubicBezTo>
                  <a:pt x="45" y="11"/>
                  <a:pt x="44" y="10"/>
                  <a:pt x="43" y="9"/>
                </a:cubicBezTo>
                <a:cubicBezTo>
                  <a:pt x="41" y="8"/>
                  <a:pt x="38" y="8"/>
                  <a:pt x="36" y="7"/>
                </a:cubicBezTo>
                <a:cubicBezTo>
                  <a:pt x="33" y="6"/>
                  <a:pt x="29" y="5"/>
                  <a:pt x="25" y="5"/>
                </a:cubicBezTo>
                <a:cubicBezTo>
                  <a:pt x="23" y="4"/>
                  <a:pt x="21" y="5"/>
                  <a:pt x="19" y="5"/>
                </a:cubicBezTo>
                <a:cubicBezTo>
                  <a:pt x="17" y="6"/>
                  <a:pt x="15" y="6"/>
                  <a:pt x="14" y="6"/>
                </a:cubicBezTo>
                <a:cubicBezTo>
                  <a:pt x="12" y="6"/>
                  <a:pt x="10" y="6"/>
                  <a:pt x="9" y="6"/>
                </a:cubicBezTo>
                <a:cubicBezTo>
                  <a:pt x="7" y="5"/>
                  <a:pt x="7" y="5"/>
                  <a:pt x="3" y="6"/>
                </a:cubicBezTo>
                <a:cubicBezTo>
                  <a:pt x="2" y="6"/>
                  <a:pt x="1" y="6"/>
                  <a:pt x="1" y="4"/>
                </a:cubicBezTo>
                <a:cubicBezTo>
                  <a:pt x="0" y="3"/>
                  <a:pt x="1" y="2"/>
                  <a:pt x="2" y="2"/>
                </a:cubicBezTo>
                <a:cubicBezTo>
                  <a:pt x="6" y="1"/>
                  <a:pt x="7" y="1"/>
                  <a:pt x="9" y="1"/>
                </a:cubicBezTo>
                <a:cubicBezTo>
                  <a:pt x="10" y="1"/>
                  <a:pt x="12" y="1"/>
                  <a:pt x="14" y="1"/>
                </a:cubicBezTo>
                <a:cubicBezTo>
                  <a:pt x="15" y="1"/>
                  <a:pt x="17" y="1"/>
                  <a:pt x="18" y="1"/>
                </a:cubicBezTo>
                <a:cubicBezTo>
                  <a:pt x="20" y="0"/>
                  <a:pt x="23" y="0"/>
                  <a:pt x="26" y="0"/>
                </a:cubicBezTo>
                <a:cubicBezTo>
                  <a:pt x="30" y="1"/>
                  <a:pt x="34" y="2"/>
                  <a:pt x="37" y="3"/>
                </a:cubicBezTo>
                <a:cubicBezTo>
                  <a:pt x="40" y="3"/>
                  <a:pt x="42" y="4"/>
                  <a:pt x="45" y="5"/>
                </a:cubicBezTo>
                <a:cubicBezTo>
                  <a:pt x="46" y="6"/>
                  <a:pt x="47" y="6"/>
                  <a:pt x="48" y="7"/>
                </a:cubicBezTo>
                <a:cubicBezTo>
                  <a:pt x="51" y="8"/>
                  <a:pt x="53" y="9"/>
                  <a:pt x="55" y="10"/>
                </a:cubicBezTo>
                <a:cubicBezTo>
                  <a:pt x="56" y="11"/>
                  <a:pt x="57" y="12"/>
                  <a:pt x="58" y="12"/>
                </a:cubicBezTo>
                <a:cubicBezTo>
                  <a:pt x="60" y="13"/>
                  <a:pt x="61" y="13"/>
                  <a:pt x="63" y="14"/>
                </a:cubicBezTo>
                <a:cubicBezTo>
                  <a:pt x="65" y="14"/>
                  <a:pt x="67" y="15"/>
                  <a:pt x="70" y="17"/>
                </a:cubicBezTo>
                <a:cubicBezTo>
                  <a:pt x="71" y="18"/>
                  <a:pt x="73" y="20"/>
                  <a:pt x="75" y="21"/>
                </a:cubicBezTo>
                <a:cubicBezTo>
                  <a:pt x="76" y="22"/>
                  <a:pt x="77" y="24"/>
                  <a:pt x="78" y="25"/>
                </a:cubicBezTo>
                <a:cubicBezTo>
                  <a:pt x="80" y="26"/>
                  <a:pt x="82" y="28"/>
                  <a:pt x="84" y="30"/>
                </a:cubicBezTo>
                <a:cubicBezTo>
                  <a:pt x="84" y="31"/>
                  <a:pt x="85" y="32"/>
                  <a:pt x="86" y="33"/>
                </a:cubicBezTo>
                <a:cubicBezTo>
                  <a:pt x="87" y="34"/>
                  <a:pt x="88" y="35"/>
                  <a:pt x="89" y="36"/>
                </a:cubicBezTo>
                <a:cubicBezTo>
                  <a:pt x="91" y="37"/>
                  <a:pt x="93" y="39"/>
                  <a:pt x="94" y="41"/>
                </a:cubicBezTo>
                <a:cubicBezTo>
                  <a:pt x="97" y="45"/>
                  <a:pt x="99" y="48"/>
                  <a:pt x="101" y="51"/>
                </a:cubicBezTo>
                <a:cubicBezTo>
                  <a:pt x="102" y="52"/>
                  <a:pt x="103" y="53"/>
                  <a:pt x="104" y="54"/>
                </a:cubicBezTo>
                <a:cubicBezTo>
                  <a:pt x="105" y="56"/>
                  <a:pt x="106" y="58"/>
                  <a:pt x="108" y="60"/>
                </a:cubicBezTo>
                <a:cubicBezTo>
                  <a:pt x="108" y="61"/>
                  <a:pt x="108" y="63"/>
                  <a:pt x="107" y="63"/>
                </a:cubicBezTo>
                <a:cubicBezTo>
                  <a:pt x="106" y="63"/>
                  <a:pt x="106" y="63"/>
                  <a:pt x="106" y="63"/>
                </a:cubicBezTo>
                <a:close/>
              </a:path>
            </a:pathLst>
          </a:custGeom>
          <a:solidFill>
            <a:srgbClr val="E0E0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131" name="îś1ïḋê"/>
          <p:cNvSpPr/>
          <p:nvPr/>
        </p:nvSpPr>
        <p:spPr bwMode="auto">
          <a:xfrm>
            <a:off x="5977962" y="3124443"/>
            <a:ext cx="222480" cy="139575"/>
          </a:xfrm>
          <a:custGeom>
            <a:avLst/>
            <a:gdLst>
              <a:gd name="T0" fmla="*/ 99 w 102"/>
              <a:gd name="T1" fmla="*/ 64 h 64"/>
              <a:gd name="T2" fmla="*/ 97 w 102"/>
              <a:gd name="T3" fmla="*/ 63 h 64"/>
              <a:gd name="T4" fmla="*/ 94 w 102"/>
              <a:gd name="T5" fmla="*/ 58 h 64"/>
              <a:gd name="T6" fmla="*/ 91 w 102"/>
              <a:gd name="T7" fmla="*/ 54 h 64"/>
              <a:gd name="T8" fmla="*/ 90 w 102"/>
              <a:gd name="T9" fmla="*/ 50 h 64"/>
              <a:gd name="T10" fmla="*/ 87 w 102"/>
              <a:gd name="T11" fmla="*/ 44 h 64"/>
              <a:gd name="T12" fmla="*/ 85 w 102"/>
              <a:gd name="T13" fmla="*/ 41 h 64"/>
              <a:gd name="T14" fmla="*/ 81 w 102"/>
              <a:gd name="T15" fmla="*/ 35 h 64"/>
              <a:gd name="T16" fmla="*/ 73 w 102"/>
              <a:gd name="T17" fmla="*/ 27 h 64"/>
              <a:gd name="T18" fmla="*/ 68 w 102"/>
              <a:gd name="T19" fmla="*/ 25 h 64"/>
              <a:gd name="T20" fmla="*/ 63 w 102"/>
              <a:gd name="T21" fmla="*/ 22 h 64"/>
              <a:gd name="T22" fmla="*/ 62 w 102"/>
              <a:gd name="T23" fmla="*/ 21 h 64"/>
              <a:gd name="T24" fmla="*/ 54 w 102"/>
              <a:gd name="T25" fmla="*/ 17 h 64"/>
              <a:gd name="T26" fmla="*/ 44 w 102"/>
              <a:gd name="T27" fmla="*/ 13 h 64"/>
              <a:gd name="T28" fmla="*/ 40 w 102"/>
              <a:gd name="T29" fmla="*/ 10 h 64"/>
              <a:gd name="T30" fmla="*/ 35 w 102"/>
              <a:gd name="T31" fmla="*/ 8 h 64"/>
              <a:gd name="T32" fmla="*/ 24 w 102"/>
              <a:gd name="T33" fmla="*/ 6 h 64"/>
              <a:gd name="T34" fmla="*/ 18 w 102"/>
              <a:gd name="T35" fmla="*/ 6 h 64"/>
              <a:gd name="T36" fmla="*/ 13 w 102"/>
              <a:gd name="T37" fmla="*/ 6 h 64"/>
              <a:gd name="T38" fmla="*/ 8 w 102"/>
              <a:gd name="T39" fmla="*/ 5 h 64"/>
              <a:gd name="T40" fmla="*/ 2 w 102"/>
              <a:gd name="T41" fmla="*/ 5 h 64"/>
              <a:gd name="T42" fmla="*/ 0 w 102"/>
              <a:gd name="T43" fmla="*/ 3 h 64"/>
              <a:gd name="T44" fmla="*/ 2 w 102"/>
              <a:gd name="T45" fmla="*/ 0 h 64"/>
              <a:gd name="T46" fmla="*/ 9 w 102"/>
              <a:gd name="T47" fmla="*/ 1 h 64"/>
              <a:gd name="T48" fmla="*/ 13 w 102"/>
              <a:gd name="T49" fmla="*/ 1 h 64"/>
              <a:gd name="T50" fmla="*/ 17 w 102"/>
              <a:gd name="T51" fmla="*/ 1 h 64"/>
              <a:gd name="T52" fmla="*/ 25 w 102"/>
              <a:gd name="T53" fmla="*/ 1 h 64"/>
              <a:gd name="T54" fmla="*/ 36 w 102"/>
              <a:gd name="T55" fmla="*/ 4 h 64"/>
              <a:gd name="T56" fmla="*/ 42 w 102"/>
              <a:gd name="T57" fmla="*/ 6 h 64"/>
              <a:gd name="T58" fmla="*/ 46 w 102"/>
              <a:gd name="T59" fmla="*/ 8 h 64"/>
              <a:gd name="T60" fmla="*/ 56 w 102"/>
              <a:gd name="T61" fmla="*/ 13 h 64"/>
              <a:gd name="T62" fmla="*/ 64 w 102"/>
              <a:gd name="T63" fmla="*/ 17 h 64"/>
              <a:gd name="T64" fmla="*/ 66 w 102"/>
              <a:gd name="T65" fmla="*/ 18 h 64"/>
              <a:gd name="T66" fmla="*/ 70 w 102"/>
              <a:gd name="T67" fmla="*/ 20 h 64"/>
              <a:gd name="T68" fmla="*/ 76 w 102"/>
              <a:gd name="T69" fmla="*/ 24 h 64"/>
              <a:gd name="T70" fmla="*/ 84 w 102"/>
              <a:gd name="T71" fmla="*/ 32 h 64"/>
              <a:gd name="T72" fmla="*/ 89 w 102"/>
              <a:gd name="T73" fmla="*/ 39 h 64"/>
              <a:gd name="T74" fmla="*/ 91 w 102"/>
              <a:gd name="T75" fmla="*/ 41 h 64"/>
              <a:gd name="T76" fmla="*/ 94 w 102"/>
              <a:gd name="T77" fmla="*/ 48 h 64"/>
              <a:gd name="T78" fmla="*/ 95 w 102"/>
              <a:gd name="T79" fmla="*/ 52 h 64"/>
              <a:gd name="T80" fmla="*/ 98 w 102"/>
              <a:gd name="T81" fmla="*/ 55 h 64"/>
              <a:gd name="T82" fmla="*/ 101 w 102"/>
              <a:gd name="T83" fmla="*/ 61 h 64"/>
              <a:gd name="T84" fmla="*/ 100 w 102"/>
              <a:gd name="T85" fmla="*/ 64 h 64"/>
              <a:gd name="T86" fmla="*/ 99 w 102"/>
              <a:gd name="T87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02" h="64">
                <a:moveTo>
                  <a:pt x="99" y="64"/>
                </a:moveTo>
                <a:cubicBezTo>
                  <a:pt x="98" y="64"/>
                  <a:pt x="97" y="64"/>
                  <a:pt x="97" y="63"/>
                </a:cubicBezTo>
                <a:cubicBezTo>
                  <a:pt x="96" y="61"/>
                  <a:pt x="95" y="60"/>
                  <a:pt x="94" y="58"/>
                </a:cubicBezTo>
                <a:cubicBezTo>
                  <a:pt x="93" y="56"/>
                  <a:pt x="92" y="55"/>
                  <a:pt x="91" y="54"/>
                </a:cubicBezTo>
                <a:cubicBezTo>
                  <a:pt x="91" y="52"/>
                  <a:pt x="90" y="51"/>
                  <a:pt x="90" y="50"/>
                </a:cubicBezTo>
                <a:cubicBezTo>
                  <a:pt x="89" y="48"/>
                  <a:pt x="88" y="46"/>
                  <a:pt x="87" y="44"/>
                </a:cubicBezTo>
                <a:cubicBezTo>
                  <a:pt x="86" y="43"/>
                  <a:pt x="86" y="42"/>
                  <a:pt x="85" y="41"/>
                </a:cubicBezTo>
                <a:cubicBezTo>
                  <a:pt x="84" y="39"/>
                  <a:pt x="82" y="37"/>
                  <a:pt x="81" y="35"/>
                </a:cubicBezTo>
                <a:cubicBezTo>
                  <a:pt x="79" y="33"/>
                  <a:pt x="76" y="30"/>
                  <a:pt x="73" y="27"/>
                </a:cubicBezTo>
                <a:cubicBezTo>
                  <a:pt x="72" y="26"/>
                  <a:pt x="70" y="25"/>
                  <a:pt x="68" y="25"/>
                </a:cubicBezTo>
                <a:cubicBezTo>
                  <a:pt x="66" y="24"/>
                  <a:pt x="65" y="23"/>
                  <a:pt x="63" y="22"/>
                </a:cubicBezTo>
                <a:cubicBezTo>
                  <a:pt x="62" y="21"/>
                  <a:pt x="62" y="21"/>
                  <a:pt x="62" y="21"/>
                </a:cubicBezTo>
                <a:cubicBezTo>
                  <a:pt x="59" y="19"/>
                  <a:pt x="57" y="18"/>
                  <a:pt x="54" y="17"/>
                </a:cubicBezTo>
                <a:cubicBezTo>
                  <a:pt x="51" y="15"/>
                  <a:pt x="48" y="14"/>
                  <a:pt x="44" y="13"/>
                </a:cubicBezTo>
                <a:cubicBezTo>
                  <a:pt x="43" y="12"/>
                  <a:pt x="41" y="11"/>
                  <a:pt x="40" y="10"/>
                </a:cubicBezTo>
                <a:cubicBezTo>
                  <a:pt x="38" y="9"/>
                  <a:pt x="36" y="8"/>
                  <a:pt x="35" y="8"/>
                </a:cubicBezTo>
                <a:cubicBezTo>
                  <a:pt x="31" y="7"/>
                  <a:pt x="27" y="6"/>
                  <a:pt x="24" y="6"/>
                </a:cubicBezTo>
                <a:cubicBezTo>
                  <a:pt x="22" y="5"/>
                  <a:pt x="20" y="5"/>
                  <a:pt x="18" y="6"/>
                </a:cubicBezTo>
                <a:cubicBezTo>
                  <a:pt x="16" y="6"/>
                  <a:pt x="14" y="6"/>
                  <a:pt x="13" y="6"/>
                </a:cubicBezTo>
                <a:cubicBezTo>
                  <a:pt x="11" y="6"/>
                  <a:pt x="9" y="5"/>
                  <a:pt x="8" y="5"/>
                </a:cubicBezTo>
                <a:cubicBezTo>
                  <a:pt x="6" y="5"/>
                  <a:pt x="6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6" y="0"/>
                  <a:pt x="7" y="0"/>
                  <a:pt x="9" y="1"/>
                </a:cubicBezTo>
                <a:cubicBezTo>
                  <a:pt x="10" y="1"/>
                  <a:pt x="11" y="1"/>
                  <a:pt x="13" y="1"/>
                </a:cubicBezTo>
                <a:cubicBezTo>
                  <a:pt x="14" y="1"/>
                  <a:pt x="16" y="1"/>
                  <a:pt x="17" y="1"/>
                </a:cubicBezTo>
                <a:cubicBezTo>
                  <a:pt x="20" y="1"/>
                  <a:pt x="22" y="1"/>
                  <a:pt x="25" y="1"/>
                </a:cubicBezTo>
                <a:cubicBezTo>
                  <a:pt x="28" y="2"/>
                  <a:pt x="32" y="3"/>
                  <a:pt x="36" y="4"/>
                </a:cubicBezTo>
                <a:cubicBezTo>
                  <a:pt x="38" y="4"/>
                  <a:pt x="40" y="5"/>
                  <a:pt x="42" y="6"/>
                </a:cubicBezTo>
                <a:cubicBezTo>
                  <a:pt x="43" y="7"/>
                  <a:pt x="45" y="8"/>
                  <a:pt x="46" y="8"/>
                </a:cubicBezTo>
                <a:cubicBezTo>
                  <a:pt x="50" y="10"/>
                  <a:pt x="53" y="11"/>
                  <a:pt x="56" y="13"/>
                </a:cubicBezTo>
                <a:cubicBezTo>
                  <a:pt x="59" y="14"/>
                  <a:pt x="62" y="16"/>
                  <a:pt x="64" y="17"/>
                </a:cubicBezTo>
                <a:cubicBezTo>
                  <a:pt x="66" y="18"/>
                  <a:pt x="66" y="18"/>
                  <a:pt x="66" y="18"/>
                </a:cubicBezTo>
                <a:cubicBezTo>
                  <a:pt x="67" y="19"/>
                  <a:pt x="68" y="20"/>
                  <a:pt x="70" y="20"/>
                </a:cubicBezTo>
                <a:cubicBezTo>
                  <a:pt x="72" y="21"/>
                  <a:pt x="74" y="22"/>
                  <a:pt x="76" y="24"/>
                </a:cubicBezTo>
                <a:cubicBezTo>
                  <a:pt x="79" y="26"/>
                  <a:pt x="82" y="29"/>
                  <a:pt x="84" y="32"/>
                </a:cubicBezTo>
                <a:cubicBezTo>
                  <a:pt x="86" y="34"/>
                  <a:pt x="87" y="36"/>
                  <a:pt x="89" y="39"/>
                </a:cubicBezTo>
                <a:cubicBezTo>
                  <a:pt x="89" y="40"/>
                  <a:pt x="90" y="40"/>
                  <a:pt x="91" y="41"/>
                </a:cubicBezTo>
                <a:cubicBezTo>
                  <a:pt x="92" y="43"/>
                  <a:pt x="93" y="46"/>
                  <a:pt x="94" y="48"/>
                </a:cubicBezTo>
                <a:cubicBezTo>
                  <a:pt x="94" y="49"/>
                  <a:pt x="95" y="50"/>
                  <a:pt x="95" y="52"/>
                </a:cubicBezTo>
                <a:cubicBezTo>
                  <a:pt x="96" y="53"/>
                  <a:pt x="97" y="54"/>
                  <a:pt x="98" y="55"/>
                </a:cubicBezTo>
                <a:cubicBezTo>
                  <a:pt x="99" y="57"/>
                  <a:pt x="101" y="59"/>
                  <a:pt x="101" y="61"/>
                </a:cubicBezTo>
                <a:cubicBezTo>
                  <a:pt x="102" y="63"/>
                  <a:pt x="101" y="64"/>
                  <a:pt x="100" y="64"/>
                </a:cubicBezTo>
                <a:lnTo>
                  <a:pt x="99" y="64"/>
                </a:lnTo>
                <a:close/>
              </a:path>
            </a:pathLst>
          </a:custGeom>
          <a:solidFill>
            <a:srgbClr val="E0E0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132" name="íşļïḓè"/>
          <p:cNvSpPr/>
          <p:nvPr/>
        </p:nvSpPr>
        <p:spPr bwMode="auto">
          <a:xfrm>
            <a:off x="5927588" y="3185311"/>
            <a:ext cx="204641" cy="145873"/>
          </a:xfrm>
          <a:custGeom>
            <a:avLst/>
            <a:gdLst>
              <a:gd name="T0" fmla="*/ 92 w 94"/>
              <a:gd name="T1" fmla="*/ 67 h 67"/>
              <a:gd name="T2" fmla="*/ 90 w 94"/>
              <a:gd name="T3" fmla="*/ 65 h 67"/>
              <a:gd name="T4" fmla="*/ 89 w 94"/>
              <a:gd name="T5" fmla="*/ 64 h 67"/>
              <a:gd name="T6" fmla="*/ 87 w 94"/>
              <a:gd name="T7" fmla="*/ 55 h 67"/>
              <a:gd name="T8" fmla="*/ 83 w 94"/>
              <a:gd name="T9" fmla="*/ 46 h 67"/>
              <a:gd name="T10" fmla="*/ 81 w 94"/>
              <a:gd name="T11" fmla="*/ 41 h 67"/>
              <a:gd name="T12" fmla="*/ 78 w 94"/>
              <a:gd name="T13" fmla="*/ 36 h 67"/>
              <a:gd name="T14" fmla="*/ 70 w 94"/>
              <a:gd name="T15" fmla="*/ 29 h 67"/>
              <a:gd name="T16" fmla="*/ 66 w 94"/>
              <a:gd name="T17" fmla="*/ 26 h 67"/>
              <a:gd name="T18" fmla="*/ 61 w 94"/>
              <a:gd name="T19" fmla="*/ 23 h 67"/>
              <a:gd name="T20" fmla="*/ 52 w 94"/>
              <a:gd name="T21" fmla="*/ 18 h 67"/>
              <a:gd name="T22" fmla="*/ 49 w 94"/>
              <a:gd name="T23" fmla="*/ 16 h 67"/>
              <a:gd name="T24" fmla="*/ 43 w 94"/>
              <a:gd name="T25" fmla="*/ 13 h 67"/>
              <a:gd name="T26" fmla="*/ 39 w 94"/>
              <a:gd name="T27" fmla="*/ 11 h 67"/>
              <a:gd name="T28" fmla="*/ 33 w 94"/>
              <a:gd name="T29" fmla="*/ 9 h 67"/>
              <a:gd name="T30" fmla="*/ 23 w 94"/>
              <a:gd name="T31" fmla="*/ 6 h 67"/>
              <a:gd name="T32" fmla="*/ 16 w 94"/>
              <a:gd name="T33" fmla="*/ 5 h 67"/>
              <a:gd name="T34" fmla="*/ 12 w 94"/>
              <a:gd name="T35" fmla="*/ 5 h 67"/>
              <a:gd name="T36" fmla="*/ 9 w 94"/>
              <a:gd name="T37" fmla="*/ 5 h 67"/>
              <a:gd name="T38" fmla="*/ 2 w 94"/>
              <a:gd name="T39" fmla="*/ 4 h 67"/>
              <a:gd name="T40" fmla="*/ 0 w 94"/>
              <a:gd name="T41" fmla="*/ 2 h 67"/>
              <a:gd name="T42" fmla="*/ 2 w 94"/>
              <a:gd name="T43" fmla="*/ 0 h 67"/>
              <a:gd name="T44" fmla="*/ 2 w 94"/>
              <a:gd name="T45" fmla="*/ 0 h 67"/>
              <a:gd name="T46" fmla="*/ 9 w 94"/>
              <a:gd name="T47" fmla="*/ 0 h 67"/>
              <a:gd name="T48" fmla="*/ 13 w 94"/>
              <a:gd name="T49" fmla="*/ 1 h 67"/>
              <a:gd name="T50" fmla="*/ 16 w 94"/>
              <a:gd name="T51" fmla="*/ 1 h 67"/>
              <a:gd name="T52" fmla="*/ 24 w 94"/>
              <a:gd name="T53" fmla="*/ 2 h 67"/>
              <a:gd name="T54" fmla="*/ 34 w 94"/>
              <a:gd name="T55" fmla="*/ 5 h 67"/>
              <a:gd name="T56" fmla="*/ 41 w 94"/>
              <a:gd name="T57" fmla="*/ 7 h 67"/>
              <a:gd name="T58" fmla="*/ 45 w 94"/>
              <a:gd name="T59" fmla="*/ 9 h 67"/>
              <a:gd name="T60" fmla="*/ 52 w 94"/>
              <a:gd name="T61" fmla="*/ 13 h 67"/>
              <a:gd name="T62" fmla="*/ 54 w 94"/>
              <a:gd name="T63" fmla="*/ 14 h 67"/>
              <a:gd name="T64" fmla="*/ 64 w 94"/>
              <a:gd name="T65" fmla="*/ 20 h 67"/>
              <a:gd name="T66" fmla="*/ 67 w 94"/>
              <a:gd name="T67" fmla="*/ 22 h 67"/>
              <a:gd name="T68" fmla="*/ 73 w 94"/>
              <a:gd name="T69" fmla="*/ 25 h 67"/>
              <a:gd name="T70" fmla="*/ 81 w 94"/>
              <a:gd name="T71" fmla="*/ 33 h 67"/>
              <a:gd name="T72" fmla="*/ 85 w 94"/>
              <a:gd name="T73" fmla="*/ 40 h 67"/>
              <a:gd name="T74" fmla="*/ 87 w 94"/>
              <a:gd name="T75" fmla="*/ 43 h 67"/>
              <a:gd name="T76" fmla="*/ 91 w 94"/>
              <a:gd name="T77" fmla="*/ 53 h 67"/>
              <a:gd name="T78" fmla="*/ 94 w 94"/>
              <a:gd name="T79" fmla="*/ 63 h 67"/>
              <a:gd name="T80" fmla="*/ 94 w 94"/>
              <a:gd name="T81" fmla="*/ 64 h 67"/>
              <a:gd name="T82" fmla="*/ 92 w 94"/>
              <a:gd name="T83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4" h="67">
                <a:moveTo>
                  <a:pt x="92" y="67"/>
                </a:moveTo>
                <a:cubicBezTo>
                  <a:pt x="91" y="67"/>
                  <a:pt x="90" y="66"/>
                  <a:pt x="90" y="65"/>
                </a:cubicBezTo>
                <a:cubicBezTo>
                  <a:pt x="89" y="64"/>
                  <a:pt x="89" y="64"/>
                  <a:pt x="89" y="64"/>
                </a:cubicBezTo>
                <a:cubicBezTo>
                  <a:pt x="89" y="61"/>
                  <a:pt x="88" y="58"/>
                  <a:pt x="87" y="55"/>
                </a:cubicBezTo>
                <a:cubicBezTo>
                  <a:pt x="86" y="52"/>
                  <a:pt x="84" y="49"/>
                  <a:pt x="83" y="46"/>
                </a:cubicBezTo>
                <a:cubicBezTo>
                  <a:pt x="82" y="44"/>
                  <a:pt x="81" y="43"/>
                  <a:pt x="81" y="41"/>
                </a:cubicBezTo>
                <a:cubicBezTo>
                  <a:pt x="80" y="39"/>
                  <a:pt x="79" y="38"/>
                  <a:pt x="78" y="36"/>
                </a:cubicBezTo>
                <a:cubicBezTo>
                  <a:pt x="76" y="34"/>
                  <a:pt x="73" y="31"/>
                  <a:pt x="70" y="29"/>
                </a:cubicBezTo>
                <a:cubicBezTo>
                  <a:pt x="69" y="27"/>
                  <a:pt x="67" y="27"/>
                  <a:pt x="66" y="26"/>
                </a:cubicBezTo>
                <a:cubicBezTo>
                  <a:pt x="64" y="25"/>
                  <a:pt x="63" y="24"/>
                  <a:pt x="61" y="23"/>
                </a:cubicBezTo>
                <a:cubicBezTo>
                  <a:pt x="58" y="22"/>
                  <a:pt x="55" y="20"/>
                  <a:pt x="52" y="18"/>
                </a:cubicBezTo>
                <a:cubicBezTo>
                  <a:pt x="51" y="17"/>
                  <a:pt x="50" y="17"/>
                  <a:pt x="49" y="16"/>
                </a:cubicBezTo>
                <a:cubicBezTo>
                  <a:pt x="47" y="15"/>
                  <a:pt x="45" y="14"/>
                  <a:pt x="43" y="13"/>
                </a:cubicBezTo>
                <a:cubicBezTo>
                  <a:pt x="41" y="13"/>
                  <a:pt x="40" y="12"/>
                  <a:pt x="39" y="11"/>
                </a:cubicBezTo>
                <a:cubicBezTo>
                  <a:pt x="37" y="10"/>
                  <a:pt x="35" y="10"/>
                  <a:pt x="33" y="9"/>
                </a:cubicBezTo>
                <a:cubicBezTo>
                  <a:pt x="30" y="8"/>
                  <a:pt x="26" y="7"/>
                  <a:pt x="23" y="6"/>
                </a:cubicBezTo>
                <a:cubicBezTo>
                  <a:pt x="20" y="6"/>
                  <a:pt x="18" y="6"/>
                  <a:pt x="16" y="5"/>
                </a:cubicBezTo>
                <a:cubicBezTo>
                  <a:pt x="15" y="5"/>
                  <a:pt x="13" y="5"/>
                  <a:pt x="12" y="5"/>
                </a:cubicBezTo>
                <a:cubicBezTo>
                  <a:pt x="9" y="5"/>
                  <a:pt x="9" y="5"/>
                  <a:pt x="9" y="5"/>
                </a:cubicBezTo>
                <a:cubicBezTo>
                  <a:pt x="6" y="4"/>
                  <a:pt x="6" y="4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6" y="0"/>
                  <a:pt x="6" y="0"/>
                  <a:pt x="9" y="0"/>
                </a:cubicBezTo>
                <a:cubicBezTo>
                  <a:pt x="13" y="1"/>
                  <a:pt x="13" y="1"/>
                  <a:pt x="13" y="1"/>
                </a:cubicBezTo>
                <a:cubicBezTo>
                  <a:pt x="14" y="1"/>
                  <a:pt x="15" y="1"/>
                  <a:pt x="16" y="1"/>
                </a:cubicBezTo>
                <a:cubicBezTo>
                  <a:pt x="18" y="1"/>
                  <a:pt x="21" y="1"/>
                  <a:pt x="24" y="2"/>
                </a:cubicBezTo>
                <a:cubicBezTo>
                  <a:pt x="27" y="3"/>
                  <a:pt x="31" y="4"/>
                  <a:pt x="34" y="5"/>
                </a:cubicBezTo>
                <a:cubicBezTo>
                  <a:pt x="37" y="5"/>
                  <a:pt x="39" y="6"/>
                  <a:pt x="41" y="7"/>
                </a:cubicBezTo>
                <a:cubicBezTo>
                  <a:pt x="42" y="8"/>
                  <a:pt x="43" y="9"/>
                  <a:pt x="45" y="9"/>
                </a:cubicBezTo>
                <a:cubicBezTo>
                  <a:pt x="47" y="10"/>
                  <a:pt x="49" y="11"/>
                  <a:pt x="52" y="13"/>
                </a:cubicBezTo>
                <a:cubicBezTo>
                  <a:pt x="52" y="13"/>
                  <a:pt x="53" y="13"/>
                  <a:pt x="54" y="14"/>
                </a:cubicBezTo>
                <a:cubicBezTo>
                  <a:pt x="58" y="16"/>
                  <a:pt x="61" y="18"/>
                  <a:pt x="64" y="20"/>
                </a:cubicBezTo>
                <a:cubicBezTo>
                  <a:pt x="65" y="20"/>
                  <a:pt x="66" y="21"/>
                  <a:pt x="67" y="22"/>
                </a:cubicBezTo>
                <a:cubicBezTo>
                  <a:pt x="70" y="23"/>
                  <a:pt x="72" y="24"/>
                  <a:pt x="73" y="25"/>
                </a:cubicBezTo>
                <a:cubicBezTo>
                  <a:pt x="76" y="28"/>
                  <a:pt x="79" y="31"/>
                  <a:pt x="81" y="33"/>
                </a:cubicBezTo>
                <a:cubicBezTo>
                  <a:pt x="83" y="35"/>
                  <a:pt x="84" y="37"/>
                  <a:pt x="85" y="40"/>
                </a:cubicBezTo>
                <a:cubicBezTo>
                  <a:pt x="85" y="41"/>
                  <a:pt x="86" y="42"/>
                  <a:pt x="87" y="43"/>
                </a:cubicBezTo>
                <a:cubicBezTo>
                  <a:pt x="88" y="46"/>
                  <a:pt x="90" y="50"/>
                  <a:pt x="91" y="53"/>
                </a:cubicBezTo>
                <a:cubicBezTo>
                  <a:pt x="92" y="56"/>
                  <a:pt x="93" y="59"/>
                  <a:pt x="94" y="63"/>
                </a:cubicBezTo>
                <a:cubicBezTo>
                  <a:pt x="94" y="64"/>
                  <a:pt x="94" y="64"/>
                  <a:pt x="94" y="64"/>
                </a:cubicBezTo>
                <a:cubicBezTo>
                  <a:pt x="94" y="65"/>
                  <a:pt x="94" y="66"/>
                  <a:pt x="92" y="67"/>
                </a:cubicBezTo>
                <a:close/>
              </a:path>
            </a:pathLst>
          </a:custGeom>
          <a:solidFill>
            <a:srgbClr val="E0E0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133" name="išļíḓê"/>
          <p:cNvSpPr/>
          <p:nvPr/>
        </p:nvSpPr>
        <p:spPr bwMode="auto">
          <a:xfrm>
            <a:off x="5860425" y="3244079"/>
            <a:ext cx="226679" cy="139575"/>
          </a:xfrm>
          <a:custGeom>
            <a:avLst/>
            <a:gdLst>
              <a:gd name="T0" fmla="*/ 102 w 104"/>
              <a:gd name="T1" fmla="*/ 64 h 64"/>
              <a:gd name="T2" fmla="*/ 100 w 104"/>
              <a:gd name="T3" fmla="*/ 63 h 64"/>
              <a:gd name="T4" fmla="*/ 96 w 104"/>
              <a:gd name="T5" fmla="*/ 52 h 64"/>
              <a:gd name="T6" fmla="*/ 96 w 104"/>
              <a:gd name="T7" fmla="*/ 51 h 64"/>
              <a:gd name="T8" fmla="*/ 92 w 104"/>
              <a:gd name="T9" fmla="*/ 43 h 64"/>
              <a:gd name="T10" fmla="*/ 89 w 104"/>
              <a:gd name="T11" fmla="*/ 40 h 64"/>
              <a:gd name="T12" fmla="*/ 85 w 104"/>
              <a:gd name="T13" fmla="*/ 34 h 64"/>
              <a:gd name="T14" fmla="*/ 76 w 104"/>
              <a:gd name="T15" fmla="*/ 27 h 64"/>
              <a:gd name="T16" fmla="*/ 70 w 104"/>
              <a:gd name="T17" fmla="*/ 23 h 64"/>
              <a:gd name="T18" fmla="*/ 67 w 104"/>
              <a:gd name="T19" fmla="*/ 22 h 64"/>
              <a:gd name="T20" fmla="*/ 57 w 104"/>
              <a:gd name="T21" fmla="*/ 17 h 64"/>
              <a:gd name="T22" fmla="*/ 51 w 104"/>
              <a:gd name="T23" fmla="*/ 15 h 64"/>
              <a:gd name="T24" fmla="*/ 46 w 104"/>
              <a:gd name="T25" fmla="*/ 14 h 64"/>
              <a:gd name="T26" fmla="*/ 41 w 104"/>
              <a:gd name="T27" fmla="*/ 12 h 64"/>
              <a:gd name="T28" fmla="*/ 35 w 104"/>
              <a:gd name="T29" fmla="*/ 10 h 64"/>
              <a:gd name="T30" fmla="*/ 31 w 104"/>
              <a:gd name="T31" fmla="*/ 9 h 64"/>
              <a:gd name="T32" fmla="*/ 25 w 104"/>
              <a:gd name="T33" fmla="*/ 7 h 64"/>
              <a:gd name="T34" fmla="*/ 18 w 104"/>
              <a:gd name="T35" fmla="*/ 7 h 64"/>
              <a:gd name="T36" fmla="*/ 13 w 104"/>
              <a:gd name="T37" fmla="*/ 6 h 64"/>
              <a:gd name="T38" fmla="*/ 7 w 104"/>
              <a:gd name="T39" fmla="*/ 5 h 64"/>
              <a:gd name="T40" fmla="*/ 2 w 104"/>
              <a:gd name="T41" fmla="*/ 5 h 64"/>
              <a:gd name="T42" fmla="*/ 0 w 104"/>
              <a:gd name="T43" fmla="*/ 2 h 64"/>
              <a:gd name="T44" fmla="*/ 2 w 104"/>
              <a:gd name="T45" fmla="*/ 0 h 64"/>
              <a:gd name="T46" fmla="*/ 2 w 104"/>
              <a:gd name="T47" fmla="*/ 0 h 64"/>
              <a:gd name="T48" fmla="*/ 8 w 104"/>
              <a:gd name="T49" fmla="*/ 1 h 64"/>
              <a:gd name="T50" fmla="*/ 14 w 104"/>
              <a:gd name="T51" fmla="*/ 2 h 64"/>
              <a:gd name="T52" fmla="*/ 18 w 104"/>
              <a:gd name="T53" fmla="*/ 2 h 64"/>
              <a:gd name="T54" fmla="*/ 25 w 104"/>
              <a:gd name="T55" fmla="*/ 3 h 64"/>
              <a:gd name="T56" fmla="*/ 32 w 104"/>
              <a:gd name="T57" fmla="*/ 4 h 64"/>
              <a:gd name="T58" fmla="*/ 37 w 104"/>
              <a:gd name="T59" fmla="*/ 5 h 64"/>
              <a:gd name="T60" fmla="*/ 43 w 104"/>
              <a:gd name="T61" fmla="*/ 8 h 64"/>
              <a:gd name="T62" fmla="*/ 47 w 104"/>
              <a:gd name="T63" fmla="*/ 9 h 64"/>
              <a:gd name="T64" fmla="*/ 52 w 104"/>
              <a:gd name="T65" fmla="*/ 11 h 64"/>
              <a:gd name="T66" fmla="*/ 58 w 104"/>
              <a:gd name="T67" fmla="*/ 13 h 64"/>
              <a:gd name="T68" fmla="*/ 69 w 104"/>
              <a:gd name="T69" fmla="*/ 18 h 64"/>
              <a:gd name="T70" fmla="*/ 72 w 104"/>
              <a:gd name="T71" fmla="*/ 19 h 64"/>
              <a:gd name="T72" fmla="*/ 79 w 104"/>
              <a:gd name="T73" fmla="*/ 23 h 64"/>
              <a:gd name="T74" fmla="*/ 88 w 104"/>
              <a:gd name="T75" fmla="*/ 31 h 64"/>
              <a:gd name="T76" fmla="*/ 93 w 104"/>
              <a:gd name="T77" fmla="*/ 37 h 64"/>
              <a:gd name="T78" fmla="*/ 95 w 104"/>
              <a:gd name="T79" fmla="*/ 40 h 64"/>
              <a:gd name="T80" fmla="*/ 100 w 104"/>
              <a:gd name="T81" fmla="*/ 50 h 64"/>
              <a:gd name="T82" fmla="*/ 101 w 104"/>
              <a:gd name="T83" fmla="*/ 51 h 64"/>
              <a:gd name="T84" fmla="*/ 104 w 104"/>
              <a:gd name="T85" fmla="*/ 62 h 64"/>
              <a:gd name="T86" fmla="*/ 102 w 104"/>
              <a:gd name="T87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04" h="64">
                <a:moveTo>
                  <a:pt x="102" y="64"/>
                </a:moveTo>
                <a:cubicBezTo>
                  <a:pt x="101" y="64"/>
                  <a:pt x="100" y="64"/>
                  <a:pt x="100" y="63"/>
                </a:cubicBezTo>
                <a:cubicBezTo>
                  <a:pt x="99" y="59"/>
                  <a:pt x="98" y="56"/>
                  <a:pt x="96" y="52"/>
                </a:cubicBezTo>
                <a:cubicBezTo>
                  <a:pt x="96" y="51"/>
                  <a:pt x="96" y="51"/>
                  <a:pt x="96" y="51"/>
                </a:cubicBezTo>
                <a:cubicBezTo>
                  <a:pt x="95" y="48"/>
                  <a:pt x="93" y="45"/>
                  <a:pt x="92" y="43"/>
                </a:cubicBezTo>
                <a:cubicBezTo>
                  <a:pt x="91" y="42"/>
                  <a:pt x="90" y="41"/>
                  <a:pt x="89" y="40"/>
                </a:cubicBezTo>
                <a:cubicBezTo>
                  <a:pt x="88" y="38"/>
                  <a:pt x="87" y="36"/>
                  <a:pt x="85" y="34"/>
                </a:cubicBezTo>
                <a:cubicBezTo>
                  <a:pt x="82" y="31"/>
                  <a:pt x="80" y="29"/>
                  <a:pt x="76" y="27"/>
                </a:cubicBezTo>
                <a:cubicBezTo>
                  <a:pt x="74" y="25"/>
                  <a:pt x="72" y="24"/>
                  <a:pt x="70" y="23"/>
                </a:cubicBezTo>
                <a:cubicBezTo>
                  <a:pt x="69" y="23"/>
                  <a:pt x="68" y="22"/>
                  <a:pt x="67" y="22"/>
                </a:cubicBezTo>
                <a:cubicBezTo>
                  <a:pt x="63" y="20"/>
                  <a:pt x="60" y="18"/>
                  <a:pt x="57" y="17"/>
                </a:cubicBezTo>
                <a:cubicBezTo>
                  <a:pt x="55" y="16"/>
                  <a:pt x="53" y="16"/>
                  <a:pt x="51" y="15"/>
                </a:cubicBezTo>
                <a:cubicBezTo>
                  <a:pt x="49" y="15"/>
                  <a:pt x="47" y="14"/>
                  <a:pt x="46" y="14"/>
                </a:cubicBezTo>
                <a:cubicBezTo>
                  <a:pt x="44" y="13"/>
                  <a:pt x="43" y="13"/>
                  <a:pt x="41" y="12"/>
                </a:cubicBezTo>
                <a:cubicBezTo>
                  <a:pt x="39" y="11"/>
                  <a:pt x="37" y="10"/>
                  <a:pt x="35" y="10"/>
                </a:cubicBezTo>
                <a:cubicBezTo>
                  <a:pt x="34" y="10"/>
                  <a:pt x="33" y="9"/>
                  <a:pt x="31" y="9"/>
                </a:cubicBezTo>
                <a:cubicBezTo>
                  <a:pt x="29" y="8"/>
                  <a:pt x="27" y="8"/>
                  <a:pt x="25" y="7"/>
                </a:cubicBezTo>
                <a:cubicBezTo>
                  <a:pt x="22" y="7"/>
                  <a:pt x="20" y="7"/>
                  <a:pt x="18" y="7"/>
                </a:cubicBezTo>
                <a:cubicBezTo>
                  <a:pt x="16" y="7"/>
                  <a:pt x="15" y="7"/>
                  <a:pt x="13" y="6"/>
                </a:cubicBezTo>
                <a:cubicBezTo>
                  <a:pt x="10" y="6"/>
                  <a:pt x="8" y="6"/>
                  <a:pt x="7" y="5"/>
                </a:cubicBezTo>
                <a:cubicBezTo>
                  <a:pt x="6" y="5"/>
                  <a:pt x="5" y="5"/>
                  <a:pt x="2" y="5"/>
                </a:cubicBezTo>
                <a:cubicBezTo>
                  <a:pt x="1" y="5"/>
                  <a:pt x="0" y="4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6" y="0"/>
                  <a:pt x="7" y="0"/>
                  <a:pt x="8" y="1"/>
                </a:cubicBezTo>
                <a:cubicBezTo>
                  <a:pt x="10" y="1"/>
                  <a:pt x="11" y="2"/>
                  <a:pt x="14" y="2"/>
                </a:cubicBezTo>
                <a:cubicBezTo>
                  <a:pt x="15" y="2"/>
                  <a:pt x="17" y="2"/>
                  <a:pt x="18" y="2"/>
                </a:cubicBezTo>
                <a:cubicBezTo>
                  <a:pt x="20" y="2"/>
                  <a:pt x="23" y="2"/>
                  <a:pt x="25" y="3"/>
                </a:cubicBezTo>
                <a:cubicBezTo>
                  <a:pt x="28" y="3"/>
                  <a:pt x="30" y="4"/>
                  <a:pt x="32" y="4"/>
                </a:cubicBezTo>
                <a:cubicBezTo>
                  <a:pt x="34" y="5"/>
                  <a:pt x="35" y="5"/>
                  <a:pt x="37" y="5"/>
                </a:cubicBezTo>
                <a:cubicBezTo>
                  <a:pt x="39" y="6"/>
                  <a:pt x="41" y="7"/>
                  <a:pt x="43" y="8"/>
                </a:cubicBezTo>
                <a:cubicBezTo>
                  <a:pt x="44" y="8"/>
                  <a:pt x="46" y="9"/>
                  <a:pt x="47" y="9"/>
                </a:cubicBezTo>
                <a:cubicBezTo>
                  <a:pt x="49" y="10"/>
                  <a:pt x="50" y="10"/>
                  <a:pt x="52" y="11"/>
                </a:cubicBezTo>
                <a:cubicBezTo>
                  <a:pt x="54" y="11"/>
                  <a:pt x="56" y="12"/>
                  <a:pt x="58" y="13"/>
                </a:cubicBezTo>
                <a:cubicBezTo>
                  <a:pt x="62" y="14"/>
                  <a:pt x="65" y="16"/>
                  <a:pt x="69" y="18"/>
                </a:cubicBezTo>
                <a:cubicBezTo>
                  <a:pt x="70" y="18"/>
                  <a:pt x="71" y="19"/>
                  <a:pt x="72" y="19"/>
                </a:cubicBezTo>
                <a:cubicBezTo>
                  <a:pt x="74" y="20"/>
                  <a:pt x="77" y="22"/>
                  <a:pt x="79" y="23"/>
                </a:cubicBezTo>
                <a:cubicBezTo>
                  <a:pt x="82" y="25"/>
                  <a:pt x="85" y="28"/>
                  <a:pt x="88" y="31"/>
                </a:cubicBezTo>
                <a:cubicBezTo>
                  <a:pt x="90" y="33"/>
                  <a:pt x="92" y="35"/>
                  <a:pt x="93" y="37"/>
                </a:cubicBezTo>
                <a:cubicBezTo>
                  <a:pt x="94" y="38"/>
                  <a:pt x="95" y="39"/>
                  <a:pt x="95" y="40"/>
                </a:cubicBezTo>
                <a:cubicBezTo>
                  <a:pt x="97" y="43"/>
                  <a:pt x="99" y="46"/>
                  <a:pt x="100" y="50"/>
                </a:cubicBezTo>
                <a:cubicBezTo>
                  <a:pt x="101" y="51"/>
                  <a:pt x="101" y="51"/>
                  <a:pt x="101" y="51"/>
                </a:cubicBezTo>
                <a:cubicBezTo>
                  <a:pt x="102" y="54"/>
                  <a:pt x="103" y="58"/>
                  <a:pt x="104" y="62"/>
                </a:cubicBezTo>
                <a:cubicBezTo>
                  <a:pt x="104" y="63"/>
                  <a:pt x="104" y="64"/>
                  <a:pt x="102" y="64"/>
                </a:cubicBezTo>
                <a:close/>
              </a:path>
            </a:pathLst>
          </a:custGeom>
          <a:solidFill>
            <a:srgbClr val="E0E0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134" name="îšḻîdê"/>
          <p:cNvSpPr/>
          <p:nvPr/>
        </p:nvSpPr>
        <p:spPr bwMode="auto">
          <a:xfrm>
            <a:off x="5803755" y="3312292"/>
            <a:ext cx="239272" cy="115438"/>
          </a:xfrm>
          <a:custGeom>
            <a:avLst/>
            <a:gdLst>
              <a:gd name="T0" fmla="*/ 107 w 110"/>
              <a:gd name="T1" fmla="*/ 53 h 53"/>
              <a:gd name="T2" fmla="*/ 105 w 110"/>
              <a:gd name="T3" fmla="*/ 52 h 53"/>
              <a:gd name="T4" fmla="*/ 100 w 110"/>
              <a:gd name="T5" fmla="*/ 42 h 53"/>
              <a:gd name="T6" fmla="*/ 95 w 110"/>
              <a:gd name="T7" fmla="*/ 37 h 53"/>
              <a:gd name="T8" fmla="*/ 92 w 110"/>
              <a:gd name="T9" fmla="*/ 35 h 53"/>
              <a:gd name="T10" fmla="*/ 89 w 110"/>
              <a:gd name="T11" fmla="*/ 31 h 53"/>
              <a:gd name="T12" fmla="*/ 85 w 110"/>
              <a:gd name="T13" fmla="*/ 27 h 53"/>
              <a:gd name="T14" fmla="*/ 83 w 110"/>
              <a:gd name="T15" fmla="*/ 25 h 53"/>
              <a:gd name="T16" fmla="*/ 76 w 110"/>
              <a:gd name="T17" fmla="*/ 20 h 53"/>
              <a:gd name="T18" fmla="*/ 70 w 110"/>
              <a:gd name="T19" fmla="*/ 18 h 53"/>
              <a:gd name="T20" fmla="*/ 66 w 110"/>
              <a:gd name="T21" fmla="*/ 16 h 53"/>
              <a:gd name="T22" fmla="*/ 62 w 110"/>
              <a:gd name="T23" fmla="*/ 14 h 53"/>
              <a:gd name="T24" fmla="*/ 56 w 110"/>
              <a:gd name="T25" fmla="*/ 11 h 53"/>
              <a:gd name="T26" fmla="*/ 47 w 110"/>
              <a:gd name="T27" fmla="*/ 9 h 53"/>
              <a:gd name="T28" fmla="*/ 46 w 110"/>
              <a:gd name="T29" fmla="*/ 9 h 53"/>
              <a:gd name="T30" fmla="*/ 39 w 110"/>
              <a:gd name="T31" fmla="*/ 8 h 53"/>
              <a:gd name="T32" fmla="*/ 35 w 110"/>
              <a:gd name="T33" fmla="*/ 8 h 53"/>
              <a:gd name="T34" fmla="*/ 30 w 110"/>
              <a:gd name="T35" fmla="*/ 7 h 53"/>
              <a:gd name="T36" fmla="*/ 24 w 110"/>
              <a:gd name="T37" fmla="*/ 6 h 53"/>
              <a:gd name="T38" fmla="*/ 20 w 110"/>
              <a:gd name="T39" fmla="*/ 5 h 53"/>
              <a:gd name="T40" fmla="*/ 13 w 110"/>
              <a:gd name="T41" fmla="*/ 5 h 53"/>
              <a:gd name="T42" fmla="*/ 7 w 110"/>
              <a:gd name="T43" fmla="*/ 5 h 53"/>
              <a:gd name="T44" fmla="*/ 2 w 110"/>
              <a:gd name="T45" fmla="*/ 7 h 53"/>
              <a:gd name="T46" fmla="*/ 0 w 110"/>
              <a:gd name="T47" fmla="*/ 4 h 53"/>
              <a:gd name="T48" fmla="*/ 2 w 110"/>
              <a:gd name="T49" fmla="*/ 2 h 53"/>
              <a:gd name="T50" fmla="*/ 6 w 110"/>
              <a:gd name="T51" fmla="*/ 1 h 53"/>
              <a:gd name="T52" fmla="*/ 13 w 110"/>
              <a:gd name="T53" fmla="*/ 0 h 53"/>
              <a:gd name="T54" fmla="*/ 21 w 110"/>
              <a:gd name="T55" fmla="*/ 1 h 53"/>
              <a:gd name="T56" fmla="*/ 24 w 110"/>
              <a:gd name="T57" fmla="*/ 1 h 53"/>
              <a:gd name="T58" fmla="*/ 31 w 110"/>
              <a:gd name="T59" fmla="*/ 2 h 53"/>
              <a:gd name="T60" fmla="*/ 35 w 110"/>
              <a:gd name="T61" fmla="*/ 3 h 53"/>
              <a:gd name="T62" fmla="*/ 40 w 110"/>
              <a:gd name="T63" fmla="*/ 3 h 53"/>
              <a:gd name="T64" fmla="*/ 47 w 110"/>
              <a:gd name="T65" fmla="*/ 4 h 53"/>
              <a:gd name="T66" fmla="*/ 48 w 110"/>
              <a:gd name="T67" fmla="*/ 4 h 53"/>
              <a:gd name="T68" fmla="*/ 58 w 110"/>
              <a:gd name="T69" fmla="*/ 7 h 53"/>
              <a:gd name="T70" fmla="*/ 64 w 110"/>
              <a:gd name="T71" fmla="*/ 10 h 53"/>
              <a:gd name="T72" fmla="*/ 68 w 110"/>
              <a:gd name="T73" fmla="*/ 12 h 53"/>
              <a:gd name="T74" fmla="*/ 72 w 110"/>
              <a:gd name="T75" fmla="*/ 13 h 53"/>
              <a:gd name="T76" fmla="*/ 78 w 110"/>
              <a:gd name="T77" fmla="*/ 16 h 53"/>
              <a:gd name="T78" fmla="*/ 86 w 110"/>
              <a:gd name="T79" fmla="*/ 22 h 53"/>
              <a:gd name="T80" fmla="*/ 88 w 110"/>
              <a:gd name="T81" fmla="*/ 23 h 53"/>
              <a:gd name="T82" fmla="*/ 93 w 110"/>
              <a:gd name="T83" fmla="*/ 28 h 53"/>
              <a:gd name="T84" fmla="*/ 95 w 110"/>
              <a:gd name="T85" fmla="*/ 32 h 53"/>
              <a:gd name="T86" fmla="*/ 98 w 110"/>
              <a:gd name="T87" fmla="*/ 34 h 53"/>
              <a:gd name="T88" fmla="*/ 103 w 110"/>
              <a:gd name="T89" fmla="*/ 40 h 53"/>
              <a:gd name="T90" fmla="*/ 109 w 110"/>
              <a:gd name="T91" fmla="*/ 49 h 53"/>
              <a:gd name="T92" fmla="*/ 108 w 110"/>
              <a:gd name="T93" fmla="*/ 53 h 53"/>
              <a:gd name="T94" fmla="*/ 107 w 110"/>
              <a:gd name="T95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0" h="53">
                <a:moveTo>
                  <a:pt x="107" y="53"/>
                </a:moveTo>
                <a:cubicBezTo>
                  <a:pt x="106" y="53"/>
                  <a:pt x="106" y="52"/>
                  <a:pt x="105" y="52"/>
                </a:cubicBezTo>
                <a:cubicBezTo>
                  <a:pt x="103" y="48"/>
                  <a:pt x="102" y="45"/>
                  <a:pt x="100" y="42"/>
                </a:cubicBezTo>
                <a:cubicBezTo>
                  <a:pt x="98" y="40"/>
                  <a:pt x="97" y="39"/>
                  <a:pt x="95" y="37"/>
                </a:cubicBezTo>
                <a:cubicBezTo>
                  <a:pt x="94" y="36"/>
                  <a:pt x="93" y="36"/>
                  <a:pt x="92" y="35"/>
                </a:cubicBezTo>
                <a:cubicBezTo>
                  <a:pt x="91" y="34"/>
                  <a:pt x="90" y="32"/>
                  <a:pt x="89" y="31"/>
                </a:cubicBezTo>
                <a:cubicBezTo>
                  <a:pt x="88" y="30"/>
                  <a:pt x="86" y="28"/>
                  <a:pt x="85" y="27"/>
                </a:cubicBezTo>
                <a:cubicBezTo>
                  <a:pt x="83" y="25"/>
                  <a:pt x="83" y="25"/>
                  <a:pt x="83" y="25"/>
                </a:cubicBezTo>
                <a:cubicBezTo>
                  <a:pt x="81" y="23"/>
                  <a:pt x="78" y="22"/>
                  <a:pt x="76" y="20"/>
                </a:cubicBezTo>
                <a:cubicBezTo>
                  <a:pt x="74" y="19"/>
                  <a:pt x="72" y="18"/>
                  <a:pt x="70" y="18"/>
                </a:cubicBezTo>
                <a:cubicBezTo>
                  <a:pt x="69" y="17"/>
                  <a:pt x="67" y="17"/>
                  <a:pt x="66" y="16"/>
                </a:cubicBezTo>
                <a:cubicBezTo>
                  <a:pt x="64" y="15"/>
                  <a:pt x="63" y="15"/>
                  <a:pt x="62" y="14"/>
                </a:cubicBezTo>
                <a:cubicBezTo>
                  <a:pt x="60" y="13"/>
                  <a:pt x="58" y="12"/>
                  <a:pt x="56" y="11"/>
                </a:cubicBezTo>
                <a:cubicBezTo>
                  <a:pt x="53" y="10"/>
                  <a:pt x="50" y="10"/>
                  <a:pt x="47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4" y="8"/>
                  <a:pt x="42" y="8"/>
                  <a:pt x="39" y="8"/>
                </a:cubicBezTo>
                <a:cubicBezTo>
                  <a:pt x="38" y="8"/>
                  <a:pt x="36" y="8"/>
                  <a:pt x="35" y="8"/>
                </a:cubicBezTo>
                <a:cubicBezTo>
                  <a:pt x="33" y="7"/>
                  <a:pt x="31" y="7"/>
                  <a:pt x="30" y="7"/>
                </a:cubicBezTo>
                <a:cubicBezTo>
                  <a:pt x="28" y="6"/>
                  <a:pt x="26" y="6"/>
                  <a:pt x="24" y="6"/>
                </a:cubicBezTo>
                <a:cubicBezTo>
                  <a:pt x="20" y="5"/>
                  <a:pt x="20" y="5"/>
                  <a:pt x="20" y="5"/>
                </a:cubicBezTo>
                <a:cubicBezTo>
                  <a:pt x="18" y="5"/>
                  <a:pt x="15" y="5"/>
                  <a:pt x="13" y="5"/>
                </a:cubicBezTo>
                <a:cubicBezTo>
                  <a:pt x="9" y="5"/>
                  <a:pt x="8" y="5"/>
                  <a:pt x="7" y="5"/>
                </a:cubicBezTo>
                <a:cubicBezTo>
                  <a:pt x="6" y="6"/>
                  <a:pt x="5" y="6"/>
                  <a:pt x="2" y="7"/>
                </a:cubicBezTo>
                <a:cubicBezTo>
                  <a:pt x="1" y="7"/>
                  <a:pt x="0" y="6"/>
                  <a:pt x="0" y="4"/>
                </a:cubicBezTo>
                <a:cubicBezTo>
                  <a:pt x="0" y="3"/>
                  <a:pt x="1" y="2"/>
                  <a:pt x="2" y="2"/>
                </a:cubicBezTo>
                <a:cubicBezTo>
                  <a:pt x="4" y="2"/>
                  <a:pt x="5" y="2"/>
                  <a:pt x="6" y="1"/>
                </a:cubicBezTo>
                <a:cubicBezTo>
                  <a:pt x="7" y="1"/>
                  <a:pt x="9" y="0"/>
                  <a:pt x="13" y="0"/>
                </a:cubicBezTo>
                <a:cubicBezTo>
                  <a:pt x="15" y="0"/>
                  <a:pt x="18" y="1"/>
                  <a:pt x="21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6" y="1"/>
                  <a:pt x="29" y="2"/>
                  <a:pt x="31" y="2"/>
                </a:cubicBezTo>
                <a:cubicBezTo>
                  <a:pt x="32" y="2"/>
                  <a:pt x="34" y="3"/>
                  <a:pt x="35" y="3"/>
                </a:cubicBezTo>
                <a:cubicBezTo>
                  <a:pt x="37" y="3"/>
                  <a:pt x="38" y="3"/>
                  <a:pt x="40" y="3"/>
                </a:cubicBezTo>
                <a:cubicBezTo>
                  <a:pt x="42" y="3"/>
                  <a:pt x="44" y="4"/>
                  <a:pt x="47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51" y="5"/>
                  <a:pt x="54" y="6"/>
                  <a:pt x="58" y="7"/>
                </a:cubicBezTo>
                <a:cubicBezTo>
                  <a:pt x="60" y="8"/>
                  <a:pt x="62" y="9"/>
                  <a:pt x="64" y="10"/>
                </a:cubicBezTo>
                <a:cubicBezTo>
                  <a:pt x="65" y="11"/>
                  <a:pt x="66" y="11"/>
                  <a:pt x="68" y="12"/>
                </a:cubicBezTo>
                <a:cubicBezTo>
                  <a:pt x="69" y="13"/>
                  <a:pt x="70" y="13"/>
                  <a:pt x="72" y="13"/>
                </a:cubicBezTo>
                <a:cubicBezTo>
                  <a:pt x="74" y="14"/>
                  <a:pt x="76" y="15"/>
                  <a:pt x="78" y="16"/>
                </a:cubicBezTo>
                <a:cubicBezTo>
                  <a:pt x="81" y="18"/>
                  <a:pt x="83" y="20"/>
                  <a:pt x="86" y="22"/>
                </a:cubicBezTo>
                <a:cubicBezTo>
                  <a:pt x="88" y="23"/>
                  <a:pt x="88" y="23"/>
                  <a:pt x="88" y="23"/>
                </a:cubicBezTo>
                <a:cubicBezTo>
                  <a:pt x="90" y="25"/>
                  <a:pt x="91" y="27"/>
                  <a:pt x="93" y="28"/>
                </a:cubicBezTo>
                <a:cubicBezTo>
                  <a:pt x="94" y="30"/>
                  <a:pt x="94" y="31"/>
                  <a:pt x="95" y="32"/>
                </a:cubicBezTo>
                <a:cubicBezTo>
                  <a:pt x="96" y="32"/>
                  <a:pt x="97" y="33"/>
                  <a:pt x="98" y="34"/>
                </a:cubicBezTo>
                <a:cubicBezTo>
                  <a:pt x="100" y="36"/>
                  <a:pt x="102" y="37"/>
                  <a:pt x="103" y="40"/>
                </a:cubicBezTo>
                <a:cubicBezTo>
                  <a:pt x="105" y="43"/>
                  <a:pt x="107" y="46"/>
                  <a:pt x="109" y="49"/>
                </a:cubicBezTo>
                <a:cubicBezTo>
                  <a:pt x="110" y="51"/>
                  <a:pt x="109" y="52"/>
                  <a:pt x="108" y="53"/>
                </a:cubicBezTo>
                <a:lnTo>
                  <a:pt x="107" y="53"/>
                </a:lnTo>
                <a:close/>
              </a:path>
            </a:pathLst>
          </a:custGeom>
          <a:solidFill>
            <a:srgbClr val="E0E0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135" name="îŝḷidé"/>
          <p:cNvSpPr/>
          <p:nvPr/>
        </p:nvSpPr>
        <p:spPr bwMode="auto">
          <a:xfrm>
            <a:off x="2640748" y="2970175"/>
            <a:ext cx="1028449" cy="322177"/>
          </a:xfrm>
          <a:custGeom>
            <a:avLst/>
            <a:gdLst>
              <a:gd name="T0" fmla="*/ 972 w 980"/>
              <a:gd name="T1" fmla="*/ 307 h 307"/>
              <a:gd name="T2" fmla="*/ 0 w 980"/>
              <a:gd name="T3" fmla="*/ 12 h 307"/>
              <a:gd name="T4" fmla="*/ 4 w 980"/>
              <a:gd name="T5" fmla="*/ 0 h 307"/>
              <a:gd name="T6" fmla="*/ 980 w 980"/>
              <a:gd name="T7" fmla="*/ 274 h 307"/>
              <a:gd name="T8" fmla="*/ 972 w 980"/>
              <a:gd name="T9" fmla="*/ 307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0" h="307">
                <a:moveTo>
                  <a:pt x="972" y="307"/>
                </a:moveTo>
                <a:lnTo>
                  <a:pt x="0" y="12"/>
                </a:lnTo>
                <a:lnTo>
                  <a:pt x="4" y="0"/>
                </a:lnTo>
                <a:lnTo>
                  <a:pt x="980" y="274"/>
                </a:lnTo>
                <a:lnTo>
                  <a:pt x="972" y="307"/>
                </a:lnTo>
                <a:close/>
              </a:path>
            </a:pathLst>
          </a:custGeom>
          <a:solidFill>
            <a:srgbClr val="C69C6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136" name="ïṩlïdè"/>
          <p:cNvSpPr/>
          <p:nvPr/>
        </p:nvSpPr>
        <p:spPr bwMode="auto">
          <a:xfrm>
            <a:off x="4168730" y="2451752"/>
            <a:ext cx="28335" cy="65066"/>
          </a:xfrm>
          <a:custGeom>
            <a:avLst/>
            <a:gdLst>
              <a:gd name="T0" fmla="*/ 13 w 13"/>
              <a:gd name="T1" fmla="*/ 0 h 30"/>
              <a:gd name="T2" fmla="*/ 2 w 13"/>
              <a:gd name="T3" fmla="*/ 22 h 30"/>
              <a:gd name="T4" fmla="*/ 0 w 13"/>
              <a:gd name="T5" fmla="*/ 30 h 30"/>
              <a:gd name="T6" fmla="*/ 7 w 13"/>
              <a:gd name="T7" fmla="*/ 30 h 30"/>
              <a:gd name="T8" fmla="*/ 8 w 13"/>
              <a:gd name="T9" fmla="*/ 23 h 30"/>
              <a:gd name="T10" fmla="*/ 13 w 13"/>
              <a:gd name="T11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30">
                <a:moveTo>
                  <a:pt x="13" y="0"/>
                </a:moveTo>
                <a:cubicBezTo>
                  <a:pt x="8" y="6"/>
                  <a:pt x="4" y="14"/>
                  <a:pt x="2" y="22"/>
                </a:cubicBezTo>
                <a:cubicBezTo>
                  <a:pt x="0" y="30"/>
                  <a:pt x="0" y="30"/>
                  <a:pt x="0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8" y="25"/>
                  <a:pt x="8" y="23"/>
                </a:cubicBezTo>
                <a:cubicBezTo>
                  <a:pt x="10" y="15"/>
                  <a:pt x="12" y="7"/>
                  <a:pt x="13" y="0"/>
                </a:cubicBezTo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137" name="íS1ïḋè"/>
          <p:cNvSpPr/>
          <p:nvPr/>
        </p:nvSpPr>
        <p:spPr bwMode="auto">
          <a:xfrm>
            <a:off x="4150891" y="2516818"/>
            <a:ext cx="32533" cy="113339"/>
          </a:xfrm>
          <a:custGeom>
            <a:avLst/>
            <a:gdLst>
              <a:gd name="T0" fmla="*/ 15 w 15"/>
              <a:gd name="T1" fmla="*/ 0 h 52"/>
              <a:gd name="T2" fmla="*/ 8 w 15"/>
              <a:gd name="T3" fmla="*/ 0 h 52"/>
              <a:gd name="T4" fmla="*/ 1 w 15"/>
              <a:gd name="T5" fmla="*/ 38 h 52"/>
              <a:gd name="T6" fmla="*/ 1 w 15"/>
              <a:gd name="T7" fmla="*/ 52 h 52"/>
              <a:gd name="T8" fmla="*/ 7 w 15"/>
              <a:gd name="T9" fmla="*/ 52 h 52"/>
              <a:gd name="T10" fmla="*/ 15 w 15"/>
              <a:gd name="T11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" h="52">
                <a:moveTo>
                  <a:pt x="15" y="0"/>
                </a:moveTo>
                <a:cubicBezTo>
                  <a:pt x="8" y="0"/>
                  <a:pt x="8" y="0"/>
                  <a:pt x="8" y="0"/>
                </a:cubicBezTo>
                <a:cubicBezTo>
                  <a:pt x="1" y="38"/>
                  <a:pt x="1" y="38"/>
                  <a:pt x="1" y="38"/>
                </a:cubicBezTo>
                <a:cubicBezTo>
                  <a:pt x="0" y="42"/>
                  <a:pt x="0" y="47"/>
                  <a:pt x="1" y="52"/>
                </a:cubicBezTo>
                <a:cubicBezTo>
                  <a:pt x="7" y="52"/>
                  <a:pt x="7" y="52"/>
                  <a:pt x="7" y="52"/>
                </a:cubicBezTo>
                <a:cubicBezTo>
                  <a:pt x="8" y="35"/>
                  <a:pt x="11" y="17"/>
                  <a:pt x="15" y="0"/>
                </a:cubicBezTo>
              </a:path>
            </a:pathLst>
          </a:custGeom>
          <a:solidFill>
            <a:srgbClr val="AA85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138" name="iṧ1íďè"/>
          <p:cNvSpPr/>
          <p:nvPr/>
        </p:nvSpPr>
        <p:spPr bwMode="auto">
          <a:xfrm>
            <a:off x="4152989" y="2630157"/>
            <a:ext cx="13643" cy="17840"/>
          </a:xfrm>
          <a:custGeom>
            <a:avLst/>
            <a:gdLst>
              <a:gd name="T0" fmla="*/ 6 w 6"/>
              <a:gd name="T1" fmla="*/ 0 h 8"/>
              <a:gd name="T2" fmla="*/ 0 w 6"/>
              <a:gd name="T3" fmla="*/ 0 h 8"/>
              <a:gd name="T4" fmla="*/ 2 w 6"/>
              <a:gd name="T5" fmla="*/ 8 h 8"/>
              <a:gd name="T6" fmla="*/ 5 w 6"/>
              <a:gd name="T7" fmla="*/ 8 h 8"/>
              <a:gd name="T8" fmla="*/ 6 w 6"/>
              <a:gd name="T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8">
                <a:moveTo>
                  <a:pt x="6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"/>
                  <a:pt x="1" y="5"/>
                  <a:pt x="2" y="8"/>
                </a:cubicBezTo>
                <a:cubicBezTo>
                  <a:pt x="5" y="8"/>
                  <a:pt x="5" y="8"/>
                  <a:pt x="5" y="8"/>
                </a:cubicBezTo>
                <a:cubicBezTo>
                  <a:pt x="5" y="5"/>
                  <a:pt x="6" y="2"/>
                  <a:pt x="6" y="0"/>
                </a:cubicBezTo>
              </a:path>
            </a:pathLst>
          </a:custGeom>
          <a:solidFill>
            <a:srgbClr val="A17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139" name="ï$liďe"/>
          <p:cNvSpPr/>
          <p:nvPr/>
        </p:nvSpPr>
        <p:spPr bwMode="auto">
          <a:xfrm>
            <a:off x="4157187" y="2647998"/>
            <a:ext cx="7347" cy="14692"/>
          </a:xfrm>
          <a:custGeom>
            <a:avLst/>
            <a:gdLst>
              <a:gd name="T0" fmla="*/ 3 w 3"/>
              <a:gd name="T1" fmla="*/ 0 h 7"/>
              <a:gd name="T2" fmla="*/ 0 w 3"/>
              <a:gd name="T3" fmla="*/ 0 h 7"/>
              <a:gd name="T4" fmla="*/ 3 w 3"/>
              <a:gd name="T5" fmla="*/ 7 h 7"/>
              <a:gd name="T6" fmla="*/ 3 w 3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7">
                <a:moveTo>
                  <a:pt x="3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"/>
                  <a:pt x="1" y="5"/>
                  <a:pt x="3" y="7"/>
                </a:cubicBezTo>
                <a:cubicBezTo>
                  <a:pt x="3" y="5"/>
                  <a:pt x="3" y="2"/>
                  <a:pt x="3" y="0"/>
                </a:cubicBezTo>
              </a:path>
            </a:pathLst>
          </a:custGeom>
          <a:solidFill>
            <a:srgbClr val="4A62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140" name="is1idé"/>
          <p:cNvSpPr/>
          <p:nvPr/>
        </p:nvSpPr>
        <p:spPr bwMode="auto">
          <a:xfrm>
            <a:off x="4164533" y="2421319"/>
            <a:ext cx="930852" cy="433419"/>
          </a:xfrm>
          <a:custGeom>
            <a:avLst/>
            <a:gdLst>
              <a:gd name="T0" fmla="*/ 368 w 427"/>
              <a:gd name="T1" fmla="*/ 182 h 199"/>
              <a:gd name="T2" fmla="*/ 245 w 427"/>
              <a:gd name="T3" fmla="*/ 130 h 199"/>
              <a:gd name="T4" fmla="*/ 265 w 427"/>
              <a:gd name="T5" fmla="*/ 67 h 199"/>
              <a:gd name="T6" fmla="*/ 286 w 427"/>
              <a:gd name="T7" fmla="*/ 63 h 199"/>
              <a:gd name="T8" fmla="*/ 405 w 427"/>
              <a:gd name="T9" fmla="*/ 94 h 199"/>
              <a:gd name="T10" fmla="*/ 400 w 427"/>
              <a:gd name="T11" fmla="*/ 160 h 199"/>
              <a:gd name="T12" fmla="*/ 373 w 427"/>
              <a:gd name="T13" fmla="*/ 183 h 199"/>
              <a:gd name="T14" fmla="*/ 134 w 427"/>
              <a:gd name="T15" fmla="*/ 137 h 199"/>
              <a:gd name="T16" fmla="*/ 15 w 427"/>
              <a:gd name="T17" fmla="*/ 105 h 199"/>
              <a:gd name="T18" fmla="*/ 20 w 427"/>
              <a:gd name="T19" fmla="*/ 39 h 199"/>
              <a:gd name="T20" fmla="*/ 52 w 427"/>
              <a:gd name="T21" fmla="*/ 17 h 199"/>
              <a:gd name="T22" fmla="*/ 105 w 427"/>
              <a:gd name="T23" fmla="*/ 27 h 199"/>
              <a:gd name="T24" fmla="*/ 111 w 427"/>
              <a:gd name="T25" fmla="*/ 28 h 199"/>
              <a:gd name="T26" fmla="*/ 171 w 427"/>
              <a:gd name="T27" fmla="*/ 48 h 199"/>
              <a:gd name="T28" fmla="*/ 166 w 427"/>
              <a:gd name="T29" fmla="*/ 115 h 199"/>
              <a:gd name="T30" fmla="*/ 47 w 427"/>
              <a:gd name="T31" fmla="*/ 0 h 199"/>
              <a:gd name="T32" fmla="*/ 15 w 427"/>
              <a:gd name="T33" fmla="*/ 14 h 199"/>
              <a:gd name="T34" fmla="*/ 9 w 427"/>
              <a:gd name="T35" fmla="*/ 44 h 199"/>
              <a:gd name="T36" fmla="*/ 0 w 427"/>
              <a:gd name="T37" fmla="*/ 104 h 199"/>
              <a:gd name="T38" fmla="*/ 0 w 427"/>
              <a:gd name="T39" fmla="*/ 111 h 199"/>
              <a:gd name="T40" fmla="*/ 30 w 427"/>
              <a:gd name="T41" fmla="*/ 133 h 199"/>
              <a:gd name="T42" fmla="*/ 139 w 427"/>
              <a:gd name="T43" fmla="*/ 153 h 199"/>
              <a:gd name="T44" fmla="*/ 190 w 427"/>
              <a:gd name="T45" fmla="*/ 78 h 199"/>
              <a:gd name="T46" fmla="*/ 217 w 427"/>
              <a:gd name="T47" fmla="*/ 64 h 199"/>
              <a:gd name="T48" fmla="*/ 237 w 427"/>
              <a:gd name="T49" fmla="*/ 88 h 199"/>
              <a:gd name="T50" fmla="*/ 263 w 427"/>
              <a:gd name="T51" fmla="*/ 178 h 199"/>
              <a:gd name="T52" fmla="*/ 373 w 427"/>
              <a:gd name="T53" fmla="*/ 199 h 199"/>
              <a:gd name="T54" fmla="*/ 416 w 427"/>
              <a:gd name="T55" fmla="*/ 163 h 199"/>
              <a:gd name="T56" fmla="*/ 418 w 427"/>
              <a:gd name="T57" fmla="*/ 85 h 199"/>
              <a:gd name="T58" fmla="*/ 289 w 427"/>
              <a:gd name="T59" fmla="*/ 47 h 199"/>
              <a:gd name="T60" fmla="*/ 256 w 427"/>
              <a:gd name="T61" fmla="*/ 54 h 199"/>
              <a:gd name="T62" fmla="*/ 220 w 427"/>
              <a:gd name="T63" fmla="*/ 48 h 199"/>
              <a:gd name="T64" fmla="*/ 192 w 427"/>
              <a:gd name="T65" fmla="*/ 51 h 199"/>
              <a:gd name="T66" fmla="*/ 184 w 427"/>
              <a:gd name="T67" fmla="*/ 40 h 199"/>
              <a:gd name="T68" fmla="*/ 55 w 427"/>
              <a:gd name="T69" fmla="*/ 1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27" h="199">
                <a:moveTo>
                  <a:pt x="373" y="183"/>
                </a:moveTo>
                <a:cubicBezTo>
                  <a:pt x="371" y="183"/>
                  <a:pt x="369" y="183"/>
                  <a:pt x="368" y="182"/>
                </a:cubicBezTo>
                <a:cubicBezTo>
                  <a:pt x="267" y="163"/>
                  <a:pt x="267" y="163"/>
                  <a:pt x="267" y="163"/>
                </a:cubicBezTo>
                <a:cubicBezTo>
                  <a:pt x="251" y="160"/>
                  <a:pt x="242" y="145"/>
                  <a:pt x="245" y="130"/>
                </a:cubicBezTo>
                <a:cubicBezTo>
                  <a:pt x="253" y="84"/>
                  <a:pt x="253" y="84"/>
                  <a:pt x="253" y="84"/>
                </a:cubicBezTo>
                <a:cubicBezTo>
                  <a:pt x="255" y="77"/>
                  <a:pt x="259" y="71"/>
                  <a:pt x="265" y="67"/>
                </a:cubicBezTo>
                <a:cubicBezTo>
                  <a:pt x="270" y="64"/>
                  <a:pt x="275" y="62"/>
                  <a:pt x="281" y="62"/>
                </a:cubicBezTo>
                <a:cubicBezTo>
                  <a:pt x="282" y="62"/>
                  <a:pt x="284" y="62"/>
                  <a:pt x="286" y="63"/>
                </a:cubicBezTo>
                <a:cubicBezTo>
                  <a:pt x="387" y="82"/>
                  <a:pt x="387" y="82"/>
                  <a:pt x="387" y="82"/>
                </a:cubicBezTo>
                <a:cubicBezTo>
                  <a:pt x="394" y="84"/>
                  <a:pt x="401" y="88"/>
                  <a:pt x="405" y="94"/>
                </a:cubicBezTo>
                <a:cubicBezTo>
                  <a:pt x="409" y="100"/>
                  <a:pt x="410" y="108"/>
                  <a:pt x="409" y="115"/>
                </a:cubicBezTo>
                <a:cubicBezTo>
                  <a:pt x="400" y="160"/>
                  <a:pt x="400" y="160"/>
                  <a:pt x="400" y="160"/>
                </a:cubicBezTo>
                <a:cubicBezTo>
                  <a:pt x="399" y="168"/>
                  <a:pt x="395" y="174"/>
                  <a:pt x="388" y="178"/>
                </a:cubicBezTo>
                <a:cubicBezTo>
                  <a:pt x="384" y="181"/>
                  <a:pt x="378" y="183"/>
                  <a:pt x="373" y="183"/>
                </a:cubicBezTo>
                <a:moveTo>
                  <a:pt x="139" y="137"/>
                </a:moveTo>
                <a:cubicBezTo>
                  <a:pt x="137" y="137"/>
                  <a:pt x="136" y="137"/>
                  <a:pt x="134" y="137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25" y="116"/>
                  <a:pt x="19" y="112"/>
                  <a:pt x="15" y="105"/>
                </a:cubicBezTo>
                <a:cubicBezTo>
                  <a:pt x="11" y="99"/>
                  <a:pt x="9" y="92"/>
                  <a:pt x="11" y="85"/>
                </a:cubicBezTo>
                <a:cubicBezTo>
                  <a:pt x="20" y="39"/>
                  <a:pt x="20" y="39"/>
                  <a:pt x="20" y="39"/>
                </a:cubicBezTo>
                <a:cubicBezTo>
                  <a:pt x="22" y="26"/>
                  <a:pt x="34" y="17"/>
                  <a:pt x="47" y="16"/>
                </a:cubicBezTo>
                <a:cubicBezTo>
                  <a:pt x="49" y="16"/>
                  <a:pt x="50" y="17"/>
                  <a:pt x="52" y="17"/>
                </a:cubicBezTo>
                <a:cubicBezTo>
                  <a:pt x="103" y="27"/>
                  <a:pt x="103" y="27"/>
                  <a:pt x="103" y="27"/>
                </a:cubicBezTo>
                <a:cubicBezTo>
                  <a:pt x="103" y="27"/>
                  <a:pt x="104" y="27"/>
                  <a:pt x="105" y="27"/>
                </a:cubicBezTo>
                <a:cubicBezTo>
                  <a:pt x="106" y="27"/>
                  <a:pt x="106" y="27"/>
                  <a:pt x="107" y="27"/>
                </a:cubicBezTo>
                <a:cubicBezTo>
                  <a:pt x="108" y="27"/>
                  <a:pt x="110" y="28"/>
                  <a:pt x="111" y="28"/>
                </a:cubicBezTo>
                <a:cubicBezTo>
                  <a:pt x="153" y="37"/>
                  <a:pt x="153" y="37"/>
                  <a:pt x="153" y="37"/>
                </a:cubicBezTo>
                <a:cubicBezTo>
                  <a:pt x="161" y="38"/>
                  <a:pt x="167" y="42"/>
                  <a:pt x="171" y="48"/>
                </a:cubicBezTo>
                <a:cubicBezTo>
                  <a:pt x="175" y="55"/>
                  <a:pt x="177" y="62"/>
                  <a:pt x="175" y="69"/>
                </a:cubicBezTo>
                <a:cubicBezTo>
                  <a:pt x="166" y="115"/>
                  <a:pt x="166" y="115"/>
                  <a:pt x="166" y="115"/>
                </a:cubicBezTo>
                <a:cubicBezTo>
                  <a:pt x="164" y="128"/>
                  <a:pt x="152" y="137"/>
                  <a:pt x="139" y="137"/>
                </a:cubicBezTo>
                <a:moveTo>
                  <a:pt x="47" y="0"/>
                </a:moveTo>
                <a:cubicBezTo>
                  <a:pt x="38" y="0"/>
                  <a:pt x="30" y="3"/>
                  <a:pt x="22" y="8"/>
                </a:cubicBezTo>
                <a:cubicBezTo>
                  <a:pt x="20" y="10"/>
                  <a:pt x="17" y="12"/>
                  <a:pt x="15" y="14"/>
                </a:cubicBezTo>
                <a:cubicBezTo>
                  <a:pt x="14" y="21"/>
                  <a:pt x="12" y="29"/>
                  <a:pt x="10" y="37"/>
                </a:cubicBezTo>
                <a:cubicBezTo>
                  <a:pt x="10" y="39"/>
                  <a:pt x="9" y="41"/>
                  <a:pt x="9" y="44"/>
                </a:cubicBezTo>
                <a:cubicBezTo>
                  <a:pt x="5" y="61"/>
                  <a:pt x="2" y="79"/>
                  <a:pt x="1" y="96"/>
                </a:cubicBezTo>
                <a:cubicBezTo>
                  <a:pt x="1" y="98"/>
                  <a:pt x="0" y="101"/>
                  <a:pt x="0" y="104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06"/>
                  <a:pt x="0" y="109"/>
                  <a:pt x="0" y="111"/>
                </a:cubicBezTo>
                <a:cubicBezTo>
                  <a:pt x="0" y="112"/>
                  <a:pt x="1" y="113"/>
                  <a:pt x="2" y="114"/>
                </a:cubicBezTo>
                <a:cubicBezTo>
                  <a:pt x="8" y="124"/>
                  <a:pt x="18" y="131"/>
                  <a:pt x="30" y="133"/>
                </a:cubicBezTo>
                <a:cubicBezTo>
                  <a:pt x="131" y="153"/>
                  <a:pt x="131" y="153"/>
                  <a:pt x="131" y="153"/>
                </a:cubicBezTo>
                <a:cubicBezTo>
                  <a:pt x="134" y="153"/>
                  <a:pt x="136" y="153"/>
                  <a:pt x="139" y="153"/>
                </a:cubicBezTo>
                <a:cubicBezTo>
                  <a:pt x="160" y="153"/>
                  <a:pt x="178" y="139"/>
                  <a:pt x="182" y="118"/>
                </a:cubicBezTo>
                <a:cubicBezTo>
                  <a:pt x="190" y="78"/>
                  <a:pt x="190" y="78"/>
                  <a:pt x="190" y="78"/>
                </a:cubicBezTo>
                <a:cubicBezTo>
                  <a:pt x="192" y="67"/>
                  <a:pt x="202" y="63"/>
                  <a:pt x="211" y="63"/>
                </a:cubicBezTo>
                <a:cubicBezTo>
                  <a:pt x="213" y="63"/>
                  <a:pt x="215" y="64"/>
                  <a:pt x="217" y="64"/>
                </a:cubicBezTo>
                <a:cubicBezTo>
                  <a:pt x="223" y="65"/>
                  <a:pt x="229" y="68"/>
                  <a:pt x="233" y="72"/>
                </a:cubicBezTo>
                <a:cubicBezTo>
                  <a:pt x="236" y="77"/>
                  <a:pt x="238" y="82"/>
                  <a:pt x="237" y="88"/>
                </a:cubicBezTo>
                <a:cubicBezTo>
                  <a:pt x="229" y="127"/>
                  <a:pt x="229" y="127"/>
                  <a:pt x="229" y="127"/>
                </a:cubicBezTo>
                <a:cubicBezTo>
                  <a:pt x="224" y="151"/>
                  <a:pt x="240" y="174"/>
                  <a:pt x="263" y="178"/>
                </a:cubicBezTo>
                <a:cubicBezTo>
                  <a:pt x="365" y="198"/>
                  <a:pt x="365" y="198"/>
                  <a:pt x="365" y="198"/>
                </a:cubicBezTo>
                <a:cubicBezTo>
                  <a:pt x="367" y="199"/>
                  <a:pt x="370" y="199"/>
                  <a:pt x="373" y="199"/>
                </a:cubicBezTo>
                <a:cubicBezTo>
                  <a:pt x="382" y="199"/>
                  <a:pt x="390" y="196"/>
                  <a:pt x="397" y="191"/>
                </a:cubicBezTo>
                <a:cubicBezTo>
                  <a:pt x="407" y="185"/>
                  <a:pt x="414" y="175"/>
                  <a:pt x="416" y="163"/>
                </a:cubicBezTo>
                <a:cubicBezTo>
                  <a:pt x="425" y="118"/>
                  <a:pt x="425" y="118"/>
                  <a:pt x="425" y="118"/>
                </a:cubicBezTo>
                <a:cubicBezTo>
                  <a:pt x="427" y="106"/>
                  <a:pt x="425" y="95"/>
                  <a:pt x="418" y="85"/>
                </a:cubicBezTo>
                <a:cubicBezTo>
                  <a:pt x="412" y="75"/>
                  <a:pt x="402" y="69"/>
                  <a:pt x="390" y="67"/>
                </a:cubicBezTo>
                <a:cubicBezTo>
                  <a:pt x="289" y="47"/>
                  <a:pt x="289" y="47"/>
                  <a:pt x="289" y="47"/>
                </a:cubicBezTo>
                <a:cubicBezTo>
                  <a:pt x="286" y="46"/>
                  <a:pt x="283" y="46"/>
                  <a:pt x="281" y="46"/>
                </a:cubicBezTo>
                <a:cubicBezTo>
                  <a:pt x="272" y="46"/>
                  <a:pt x="264" y="49"/>
                  <a:pt x="256" y="54"/>
                </a:cubicBezTo>
                <a:cubicBezTo>
                  <a:pt x="252" y="56"/>
                  <a:pt x="249" y="60"/>
                  <a:pt x="246" y="63"/>
                </a:cubicBezTo>
                <a:cubicBezTo>
                  <a:pt x="240" y="56"/>
                  <a:pt x="230" y="50"/>
                  <a:pt x="220" y="48"/>
                </a:cubicBezTo>
                <a:cubicBezTo>
                  <a:pt x="217" y="48"/>
                  <a:pt x="214" y="47"/>
                  <a:pt x="211" y="47"/>
                </a:cubicBezTo>
                <a:cubicBezTo>
                  <a:pt x="204" y="47"/>
                  <a:pt x="198" y="49"/>
                  <a:pt x="192" y="51"/>
                </a:cubicBezTo>
                <a:cubicBezTo>
                  <a:pt x="191" y="52"/>
                  <a:pt x="191" y="52"/>
                  <a:pt x="190" y="52"/>
                </a:cubicBezTo>
                <a:cubicBezTo>
                  <a:pt x="189" y="48"/>
                  <a:pt x="187" y="44"/>
                  <a:pt x="184" y="40"/>
                </a:cubicBezTo>
                <a:cubicBezTo>
                  <a:pt x="178" y="30"/>
                  <a:pt x="168" y="23"/>
                  <a:pt x="156" y="21"/>
                </a:cubicBezTo>
                <a:cubicBezTo>
                  <a:pt x="55" y="1"/>
                  <a:pt x="55" y="1"/>
                  <a:pt x="55" y="1"/>
                </a:cubicBezTo>
                <a:cubicBezTo>
                  <a:pt x="52" y="1"/>
                  <a:pt x="50" y="0"/>
                  <a:pt x="47" y="0"/>
                </a:cubicBezTo>
              </a:path>
            </a:pathLst>
          </a:custGeom>
          <a:solidFill>
            <a:srgbClr val="E4C1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141" name="ïśḻïdè"/>
          <p:cNvSpPr/>
          <p:nvPr/>
        </p:nvSpPr>
        <p:spPr bwMode="auto">
          <a:xfrm>
            <a:off x="4389112" y="2480088"/>
            <a:ext cx="16791" cy="2099"/>
          </a:xfrm>
          <a:custGeom>
            <a:avLst/>
            <a:gdLst>
              <a:gd name="T0" fmla="*/ 2 w 8"/>
              <a:gd name="T1" fmla="*/ 0 h 1"/>
              <a:gd name="T2" fmla="*/ 0 w 8"/>
              <a:gd name="T3" fmla="*/ 0 h 1"/>
              <a:gd name="T4" fmla="*/ 8 w 8"/>
              <a:gd name="T5" fmla="*/ 1 h 1"/>
              <a:gd name="T6" fmla="*/ 4 w 8"/>
              <a:gd name="T7" fmla="*/ 0 h 1"/>
              <a:gd name="T8" fmla="*/ 2 w 8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1">
                <a:moveTo>
                  <a:pt x="2" y="0"/>
                </a:moveTo>
                <a:cubicBezTo>
                  <a:pt x="1" y="0"/>
                  <a:pt x="0" y="0"/>
                  <a:pt x="0" y="0"/>
                </a:cubicBezTo>
                <a:cubicBezTo>
                  <a:pt x="8" y="1"/>
                  <a:pt x="8" y="1"/>
                  <a:pt x="8" y="1"/>
                </a:cubicBezTo>
                <a:cubicBezTo>
                  <a:pt x="7" y="1"/>
                  <a:pt x="5" y="0"/>
                  <a:pt x="4" y="0"/>
                </a:cubicBezTo>
                <a:cubicBezTo>
                  <a:pt x="3" y="0"/>
                  <a:pt x="3" y="0"/>
                  <a:pt x="2" y="0"/>
                </a:cubicBezTo>
              </a:path>
            </a:pathLst>
          </a:custGeom>
          <a:solidFill>
            <a:srgbClr val="4B40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142" name="iSḷiďé"/>
          <p:cNvSpPr/>
          <p:nvPr/>
        </p:nvSpPr>
        <p:spPr bwMode="auto">
          <a:xfrm>
            <a:off x="4140396" y="2401380"/>
            <a:ext cx="945544" cy="435517"/>
          </a:xfrm>
          <a:custGeom>
            <a:avLst/>
            <a:gdLst>
              <a:gd name="T0" fmla="*/ 425 w 434"/>
              <a:gd name="T1" fmla="*/ 86 h 200"/>
              <a:gd name="T2" fmla="*/ 397 w 434"/>
              <a:gd name="T3" fmla="*/ 68 h 200"/>
              <a:gd name="T4" fmla="*/ 296 w 434"/>
              <a:gd name="T5" fmla="*/ 48 h 200"/>
              <a:gd name="T6" fmla="*/ 263 w 434"/>
              <a:gd name="T7" fmla="*/ 55 h 200"/>
              <a:gd name="T8" fmla="*/ 253 w 434"/>
              <a:gd name="T9" fmla="*/ 64 h 200"/>
              <a:gd name="T10" fmla="*/ 227 w 434"/>
              <a:gd name="T11" fmla="*/ 49 h 200"/>
              <a:gd name="T12" fmla="*/ 199 w 434"/>
              <a:gd name="T13" fmla="*/ 52 h 200"/>
              <a:gd name="T14" fmla="*/ 197 w 434"/>
              <a:gd name="T15" fmla="*/ 53 h 200"/>
              <a:gd name="T16" fmla="*/ 191 w 434"/>
              <a:gd name="T17" fmla="*/ 41 h 200"/>
              <a:gd name="T18" fmla="*/ 163 w 434"/>
              <a:gd name="T19" fmla="*/ 22 h 200"/>
              <a:gd name="T20" fmla="*/ 62 w 434"/>
              <a:gd name="T21" fmla="*/ 2 h 200"/>
              <a:gd name="T22" fmla="*/ 29 w 434"/>
              <a:gd name="T23" fmla="*/ 9 h 200"/>
              <a:gd name="T24" fmla="*/ 11 w 434"/>
              <a:gd name="T25" fmla="*/ 37 h 200"/>
              <a:gd name="T26" fmla="*/ 2 w 434"/>
              <a:gd name="T27" fmla="*/ 83 h 200"/>
              <a:gd name="T28" fmla="*/ 9 w 434"/>
              <a:gd name="T29" fmla="*/ 115 h 200"/>
              <a:gd name="T30" fmla="*/ 37 w 434"/>
              <a:gd name="T31" fmla="*/ 134 h 200"/>
              <a:gd name="T32" fmla="*/ 138 w 434"/>
              <a:gd name="T33" fmla="*/ 154 h 200"/>
              <a:gd name="T34" fmla="*/ 146 w 434"/>
              <a:gd name="T35" fmla="*/ 154 h 200"/>
              <a:gd name="T36" fmla="*/ 189 w 434"/>
              <a:gd name="T37" fmla="*/ 119 h 200"/>
              <a:gd name="T38" fmla="*/ 197 w 434"/>
              <a:gd name="T39" fmla="*/ 79 h 200"/>
              <a:gd name="T40" fmla="*/ 224 w 434"/>
              <a:gd name="T41" fmla="*/ 65 h 200"/>
              <a:gd name="T42" fmla="*/ 240 w 434"/>
              <a:gd name="T43" fmla="*/ 73 h 200"/>
              <a:gd name="T44" fmla="*/ 244 w 434"/>
              <a:gd name="T45" fmla="*/ 89 h 200"/>
              <a:gd name="T46" fmla="*/ 236 w 434"/>
              <a:gd name="T47" fmla="*/ 128 h 200"/>
              <a:gd name="T48" fmla="*/ 270 w 434"/>
              <a:gd name="T49" fmla="*/ 179 h 200"/>
              <a:gd name="T50" fmla="*/ 372 w 434"/>
              <a:gd name="T51" fmla="*/ 199 h 200"/>
              <a:gd name="T52" fmla="*/ 380 w 434"/>
              <a:gd name="T53" fmla="*/ 200 h 200"/>
              <a:gd name="T54" fmla="*/ 404 w 434"/>
              <a:gd name="T55" fmla="*/ 192 h 200"/>
              <a:gd name="T56" fmla="*/ 423 w 434"/>
              <a:gd name="T57" fmla="*/ 164 h 200"/>
              <a:gd name="T58" fmla="*/ 432 w 434"/>
              <a:gd name="T59" fmla="*/ 119 h 200"/>
              <a:gd name="T60" fmla="*/ 425 w 434"/>
              <a:gd name="T61" fmla="*/ 86 h 200"/>
              <a:gd name="T62" fmla="*/ 173 w 434"/>
              <a:gd name="T63" fmla="*/ 116 h 200"/>
              <a:gd name="T64" fmla="*/ 141 w 434"/>
              <a:gd name="T65" fmla="*/ 138 h 200"/>
              <a:gd name="T66" fmla="*/ 40 w 434"/>
              <a:gd name="T67" fmla="*/ 118 h 200"/>
              <a:gd name="T68" fmla="*/ 22 w 434"/>
              <a:gd name="T69" fmla="*/ 106 h 200"/>
              <a:gd name="T70" fmla="*/ 18 w 434"/>
              <a:gd name="T71" fmla="*/ 86 h 200"/>
              <a:gd name="T72" fmla="*/ 27 w 434"/>
              <a:gd name="T73" fmla="*/ 40 h 200"/>
              <a:gd name="T74" fmla="*/ 59 w 434"/>
              <a:gd name="T75" fmla="*/ 18 h 200"/>
              <a:gd name="T76" fmla="*/ 160 w 434"/>
              <a:gd name="T77" fmla="*/ 38 h 200"/>
              <a:gd name="T78" fmla="*/ 178 w 434"/>
              <a:gd name="T79" fmla="*/ 49 h 200"/>
              <a:gd name="T80" fmla="*/ 182 w 434"/>
              <a:gd name="T81" fmla="*/ 70 h 200"/>
              <a:gd name="T82" fmla="*/ 173 w 434"/>
              <a:gd name="T83" fmla="*/ 116 h 200"/>
              <a:gd name="T84" fmla="*/ 416 w 434"/>
              <a:gd name="T85" fmla="*/ 116 h 200"/>
              <a:gd name="T86" fmla="*/ 407 w 434"/>
              <a:gd name="T87" fmla="*/ 161 h 200"/>
              <a:gd name="T88" fmla="*/ 395 w 434"/>
              <a:gd name="T89" fmla="*/ 179 h 200"/>
              <a:gd name="T90" fmla="*/ 375 w 434"/>
              <a:gd name="T91" fmla="*/ 183 h 200"/>
              <a:gd name="T92" fmla="*/ 274 w 434"/>
              <a:gd name="T93" fmla="*/ 164 h 200"/>
              <a:gd name="T94" fmla="*/ 252 w 434"/>
              <a:gd name="T95" fmla="*/ 131 h 200"/>
              <a:gd name="T96" fmla="*/ 260 w 434"/>
              <a:gd name="T97" fmla="*/ 86 h 200"/>
              <a:gd name="T98" fmla="*/ 272 w 434"/>
              <a:gd name="T99" fmla="*/ 68 h 200"/>
              <a:gd name="T100" fmla="*/ 288 w 434"/>
              <a:gd name="T101" fmla="*/ 63 h 200"/>
              <a:gd name="T102" fmla="*/ 293 w 434"/>
              <a:gd name="T103" fmla="*/ 64 h 200"/>
              <a:gd name="T104" fmla="*/ 394 w 434"/>
              <a:gd name="T105" fmla="*/ 83 h 200"/>
              <a:gd name="T106" fmla="*/ 412 w 434"/>
              <a:gd name="T107" fmla="*/ 95 h 200"/>
              <a:gd name="T108" fmla="*/ 416 w 434"/>
              <a:gd name="T109" fmla="*/ 116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34" h="200">
                <a:moveTo>
                  <a:pt x="425" y="86"/>
                </a:moveTo>
                <a:cubicBezTo>
                  <a:pt x="419" y="76"/>
                  <a:pt x="409" y="70"/>
                  <a:pt x="397" y="68"/>
                </a:cubicBezTo>
                <a:cubicBezTo>
                  <a:pt x="296" y="48"/>
                  <a:pt x="296" y="48"/>
                  <a:pt x="296" y="48"/>
                </a:cubicBezTo>
                <a:cubicBezTo>
                  <a:pt x="285" y="46"/>
                  <a:pt x="273" y="48"/>
                  <a:pt x="263" y="55"/>
                </a:cubicBezTo>
                <a:cubicBezTo>
                  <a:pt x="259" y="57"/>
                  <a:pt x="256" y="61"/>
                  <a:pt x="253" y="64"/>
                </a:cubicBezTo>
                <a:cubicBezTo>
                  <a:pt x="247" y="57"/>
                  <a:pt x="237" y="51"/>
                  <a:pt x="227" y="49"/>
                </a:cubicBezTo>
                <a:cubicBezTo>
                  <a:pt x="217" y="47"/>
                  <a:pt x="207" y="48"/>
                  <a:pt x="199" y="52"/>
                </a:cubicBezTo>
                <a:cubicBezTo>
                  <a:pt x="198" y="53"/>
                  <a:pt x="198" y="53"/>
                  <a:pt x="197" y="53"/>
                </a:cubicBezTo>
                <a:cubicBezTo>
                  <a:pt x="196" y="49"/>
                  <a:pt x="194" y="45"/>
                  <a:pt x="191" y="41"/>
                </a:cubicBezTo>
                <a:cubicBezTo>
                  <a:pt x="185" y="31"/>
                  <a:pt x="175" y="24"/>
                  <a:pt x="163" y="22"/>
                </a:cubicBezTo>
                <a:cubicBezTo>
                  <a:pt x="62" y="2"/>
                  <a:pt x="62" y="2"/>
                  <a:pt x="62" y="2"/>
                </a:cubicBezTo>
                <a:cubicBezTo>
                  <a:pt x="51" y="0"/>
                  <a:pt x="39" y="2"/>
                  <a:pt x="29" y="9"/>
                </a:cubicBezTo>
                <a:cubicBezTo>
                  <a:pt x="20" y="16"/>
                  <a:pt x="13" y="25"/>
                  <a:pt x="11" y="37"/>
                </a:cubicBezTo>
                <a:cubicBezTo>
                  <a:pt x="2" y="83"/>
                  <a:pt x="2" y="83"/>
                  <a:pt x="2" y="83"/>
                </a:cubicBezTo>
                <a:cubicBezTo>
                  <a:pt x="0" y="94"/>
                  <a:pt x="2" y="106"/>
                  <a:pt x="9" y="115"/>
                </a:cubicBezTo>
                <a:cubicBezTo>
                  <a:pt x="15" y="125"/>
                  <a:pt x="25" y="132"/>
                  <a:pt x="37" y="134"/>
                </a:cubicBezTo>
                <a:cubicBezTo>
                  <a:pt x="138" y="154"/>
                  <a:pt x="138" y="154"/>
                  <a:pt x="138" y="154"/>
                </a:cubicBezTo>
                <a:cubicBezTo>
                  <a:pt x="141" y="154"/>
                  <a:pt x="143" y="154"/>
                  <a:pt x="146" y="154"/>
                </a:cubicBezTo>
                <a:cubicBezTo>
                  <a:pt x="167" y="154"/>
                  <a:pt x="185" y="140"/>
                  <a:pt x="189" y="119"/>
                </a:cubicBezTo>
                <a:cubicBezTo>
                  <a:pt x="197" y="79"/>
                  <a:pt x="197" y="79"/>
                  <a:pt x="197" y="79"/>
                </a:cubicBezTo>
                <a:cubicBezTo>
                  <a:pt x="200" y="64"/>
                  <a:pt x="215" y="63"/>
                  <a:pt x="224" y="65"/>
                </a:cubicBezTo>
                <a:cubicBezTo>
                  <a:pt x="230" y="66"/>
                  <a:pt x="236" y="69"/>
                  <a:pt x="240" y="73"/>
                </a:cubicBezTo>
                <a:cubicBezTo>
                  <a:pt x="243" y="78"/>
                  <a:pt x="245" y="83"/>
                  <a:pt x="244" y="89"/>
                </a:cubicBezTo>
                <a:cubicBezTo>
                  <a:pt x="236" y="128"/>
                  <a:pt x="236" y="128"/>
                  <a:pt x="236" y="128"/>
                </a:cubicBezTo>
                <a:cubicBezTo>
                  <a:pt x="231" y="152"/>
                  <a:pt x="247" y="175"/>
                  <a:pt x="270" y="179"/>
                </a:cubicBezTo>
                <a:cubicBezTo>
                  <a:pt x="372" y="199"/>
                  <a:pt x="372" y="199"/>
                  <a:pt x="372" y="199"/>
                </a:cubicBezTo>
                <a:cubicBezTo>
                  <a:pt x="374" y="200"/>
                  <a:pt x="377" y="200"/>
                  <a:pt x="380" y="200"/>
                </a:cubicBezTo>
                <a:cubicBezTo>
                  <a:pt x="389" y="200"/>
                  <a:pt x="397" y="197"/>
                  <a:pt x="404" y="192"/>
                </a:cubicBezTo>
                <a:cubicBezTo>
                  <a:pt x="414" y="186"/>
                  <a:pt x="421" y="176"/>
                  <a:pt x="423" y="164"/>
                </a:cubicBezTo>
                <a:cubicBezTo>
                  <a:pt x="432" y="119"/>
                  <a:pt x="432" y="119"/>
                  <a:pt x="432" y="119"/>
                </a:cubicBezTo>
                <a:cubicBezTo>
                  <a:pt x="434" y="107"/>
                  <a:pt x="432" y="96"/>
                  <a:pt x="425" y="86"/>
                </a:cubicBezTo>
                <a:close/>
                <a:moveTo>
                  <a:pt x="173" y="116"/>
                </a:moveTo>
                <a:cubicBezTo>
                  <a:pt x="170" y="131"/>
                  <a:pt x="156" y="141"/>
                  <a:pt x="141" y="138"/>
                </a:cubicBezTo>
                <a:cubicBezTo>
                  <a:pt x="40" y="118"/>
                  <a:pt x="40" y="118"/>
                  <a:pt x="40" y="118"/>
                </a:cubicBezTo>
                <a:cubicBezTo>
                  <a:pt x="32" y="117"/>
                  <a:pt x="26" y="113"/>
                  <a:pt x="22" y="106"/>
                </a:cubicBezTo>
                <a:cubicBezTo>
                  <a:pt x="18" y="100"/>
                  <a:pt x="16" y="93"/>
                  <a:pt x="18" y="86"/>
                </a:cubicBezTo>
                <a:cubicBezTo>
                  <a:pt x="27" y="40"/>
                  <a:pt x="27" y="40"/>
                  <a:pt x="27" y="40"/>
                </a:cubicBezTo>
                <a:cubicBezTo>
                  <a:pt x="30" y="25"/>
                  <a:pt x="44" y="15"/>
                  <a:pt x="59" y="18"/>
                </a:cubicBezTo>
                <a:cubicBezTo>
                  <a:pt x="160" y="38"/>
                  <a:pt x="160" y="38"/>
                  <a:pt x="160" y="38"/>
                </a:cubicBezTo>
                <a:cubicBezTo>
                  <a:pt x="168" y="39"/>
                  <a:pt x="174" y="43"/>
                  <a:pt x="178" y="49"/>
                </a:cubicBezTo>
                <a:cubicBezTo>
                  <a:pt x="182" y="56"/>
                  <a:pt x="184" y="63"/>
                  <a:pt x="182" y="70"/>
                </a:cubicBezTo>
                <a:lnTo>
                  <a:pt x="173" y="116"/>
                </a:lnTo>
                <a:close/>
                <a:moveTo>
                  <a:pt x="416" y="116"/>
                </a:moveTo>
                <a:cubicBezTo>
                  <a:pt x="407" y="161"/>
                  <a:pt x="407" y="161"/>
                  <a:pt x="407" y="161"/>
                </a:cubicBezTo>
                <a:cubicBezTo>
                  <a:pt x="406" y="169"/>
                  <a:pt x="402" y="175"/>
                  <a:pt x="395" y="179"/>
                </a:cubicBezTo>
                <a:cubicBezTo>
                  <a:pt x="389" y="183"/>
                  <a:pt x="382" y="185"/>
                  <a:pt x="375" y="183"/>
                </a:cubicBezTo>
                <a:cubicBezTo>
                  <a:pt x="274" y="164"/>
                  <a:pt x="274" y="164"/>
                  <a:pt x="274" y="164"/>
                </a:cubicBezTo>
                <a:cubicBezTo>
                  <a:pt x="258" y="161"/>
                  <a:pt x="249" y="146"/>
                  <a:pt x="252" y="131"/>
                </a:cubicBezTo>
                <a:cubicBezTo>
                  <a:pt x="260" y="86"/>
                  <a:pt x="260" y="86"/>
                  <a:pt x="260" y="86"/>
                </a:cubicBezTo>
                <a:cubicBezTo>
                  <a:pt x="262" y="78"/>
                  <a:pt x="266" y="72"/>
                  <a:pt x="272" y="68"/>
                </a:cubicBezTo>
                <a:cubicBezTo>
                  <a:pt x="277" y="65"/>
                  <a:pt x="282" y="63"/>
                  <a:pt x="288" y="63"/>
                </a:cubicBezTo>
                <a:cubicBezTo>
                  <a:pt x="289" y="63"/>
                  <a:pt x="291" y="63"/>
                  <a:pt x="293" y="64"/>
                </a:cubicBezTo>
                <a:cubicBezTo>
                  <a:pt x="394" y="83"/>
                  <a:pt x="394" y="83"/>
                  <a:pt x="394" y="83"/>
                </a:cubicBezTo>
                <a:cubicBezTo>
                  <a:pt x="401" y="85"/>
                  <a:pt x="408" y="89"/>
                  <a:pt x="412" y="95"/>
                </a:cubicBezTo>
                <a:cubicBezTo>
                  <a:pt x="416" y="101"/>
                  <a:pt x="417" y="109"/>
                  <a:pt x="416" y="116"/>
                </a:cubicBezTo>
                <a:close/>
              </a:path>
            </a:pathLst>
          </a:cu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143" name="ïšļíḍè"/>
          <p:cNvSpPr/>
          <p:nvPr/>
        </p:nvSpPr>
        <p:spPr bwMode="auto">
          <a:xfrm>
            <a:off x="5040813" y="2671086"/>
            <a:ext cx="220382" cy="115438"/>
          </a:xfrm>
          <a:custGeom>
            <a:avLst/>
            <a:gdLst>
              <a:gd name="T0" fmla="*/ 91 w 101"/>
              <a:gd name="T1" fmla="*/ 53 h 53"/>
              <a:gd name="T2" fmla="*/ 91 w 101"/>
              <a:gd name="T3" fmla="*/ 53 h 53"/>
              <a:gd name="T4" fmla="*/ 83 w 101"/>
              <a:gd name="T5" fmla="*/ 45 h 53"/>
              <a:gd name="T6" fmla="*/ 84 w 101"/>
              <a:gd name="T7" fmla="*/ 16 h 53"/>
              <a:gd name="T8" fmla="*/ 8 w 101"/>
              <a:gd name="T9" fmla="*/ 17 h 53"/>
              <a:gd name="T10" fmla="*/ 8 w 101"/>
              <a:gd name="T11" fmla="*/ 17 h 53"/>
              <a:gd name="T12" fmla="*/ 0 w 101"/>
              <a:gd name="T13" fmla="*/ 9 h 53"/>
              <a:gd name="T14" fmla="*/ 8 w 101"/>
              <a:gd name="T15" fmla="*/ 1 h 53"/>
              <a:gd name="T16" fmla="*/ 93 w 101"/>
              <a:gd name="T17" fmla="*/ 0 h 53"/>
              <a:gd name="T18" fmla="*/ 99 w 101"/>
              <a:gd name="T19" fmla="*/ 2 h 53"/>
              <a:gd name="T20" fmla="*/ 101 w 101"/>
              <a:gd name="T21" fmla="*/ 8 h 53"/>
              <a:gd name="T22" fmla="*/ 99 w 101"/>
              <a:gd name="T23" fmla="*/ 45 h 53"/>
              <a:gd name="T24" fmla="*/ 91 w 101"/>
              <a:gd name="T25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1" h="53">
                <a:moveTo>
                  <a:pt x="91" y="53"/>
                </a:moveTo>
                <a:cubicBezTo>
                  <a:pt x="91" y="53"/>
                  <a:pt x="91" y="53"/>
                  <a:pt x="91" y="53"/>
                </a:cubicBezTo>
                <a:cubicBezTo>
                  <a:pt x="86" y="53"/>
                  <a:pt x="83" y="49"/>
                  <a:pt x="83" y="45"/>
                </a:cubicBezTo>
                <a:cubicBezTo>
                  <a:pt x="84" y="16"/>
                  <a:pt x="84" y="16"/>
                  <a:pt x="84" y="16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3" y="17"/>
                  <a:pt x="0" y="13"/>
                  <a:pt x="0" y="9"/>
                </a:cubicBezTo>
                <a:cubicBezTo>
                  <a:pt x="0" y="5"/>
                  <a:pt x="3" y="1"/>
                  <a:pt x="8" y="1"/>
                </a:cubicBezTo>
                <a:cubicBezTo>
                  <a:pt x="93" y="0"/>
                  <a:pt x="93" y="0"/>
                  <a:pt x="93" y="0"/>
                </a:cubicBezTo>
                <a:cubicBezTo>
                  <a:pt x="95" y="0"/>
                  <a:pt x="97" y="1"/>
                  <a:pt x="99" y="2"/>
                </a:cubicBezTo>
                <a:cubicBezTo>
                  <a:pt x="100" y="4"/>
                  <a:pt x="101" y="6"/>
                  <a:pt x="101" y="8"/>
                </a:cubicBezTo>
                <a:cubicBezTo>
                  <a:pt x="99" y="45"/>
                  <a:pt x="99" y="45"/>
                  <a:pt x="99" y="45"/>
                </a:cubicBezTo>
                <a:cubicBezTo>
                  <a:pt x="99" y="50"/>
                  <a:pt x="95" y="53"/>
                  <a:pt x="91" y="53"/>
                </a:cubicBezTo>
                <a:close/>
              </a:path>
            </a:pathLst>
          </a:cu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210" name="Text Box 2"/>
          <p:cNvSpPr txBox="1">
            <a:spLocks noChangeArrowheads="1"/>
          </p:cNvSpPr>
          <p:nvPr/>
        </p:nvSpPr>
        <p:spPr bwMode="auto">
          <a:xfrm>
            <a:off x="6541762" y="3258247"/>
            <a:ext cx="4386147" cy="19878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600" baseline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法律规定殴打他人或故意伤害他人身体的行为，都属于违法行为。我们要树立正确的价值观，坚决向校园暴力说“不”。不崇拜暴力文化，不参与校园暴力。</a:t>
            </a:r>
            <a:endParaRPr lang="zh-CN" altLang="en-US" sz="1600" baseline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1" name="文本框 210"/>
          <p:cNvSpPr txBox="1"/>
          <p:nvPr/>
        </p:nvSpPr>
        <p:spPr>
          <a:xfrm>
            <a:off x="1855205" y="3069872"/>
            <a:ext cx="17982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向校园欺凌说</a:t>
            </a:r>
            <a:r>
              <a:rPr lang="zh-CN" altLang="en-US" sz="6000" b="1" dirty="0">
                <a:solidFill>
                  <a:schemeClr val="bg1"/>
                </a:solidFill>
              </a:rPr>
              <a:t>不！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44" name="矩形: 圆角 143"/>
          <p:cNvSpPr/>
          <p:nvPr/>
        </p:nvSpPr>
        <p:spPr>
          <a:xfrm>
            <a:off x="6966660" y="2415373"/>
            <a:ext cx="3124200" cy="533400"/>
          </a:xfrm>
          <a:prstGeom prst="roundRect">
            <a:avLst>
              <a:gd name="adj" fmla="val 50000"/>
            </a:avLst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NO</a:t>
            </a:r>
            <a:endParaRPr lang="zh-CN" altLang="en-US" sz="2800" b="1" dirty="0"/>
          </a:p>
        </p:txBody>
      </p:sp>
      <p:sp>
        <p:nvSpPr>
          <p:cNvPr id="147" name=" 4"/>
          <p:cNvSpPr/>
          <p:nvPr/>
        </p:nvSpPr>
        <p:spPr>
          <a:xfrm>
            <a:off x="4167157" y="561657"/>
            <a:ext cx="432435" cy="432435"/>
          </a:xfrm>
          <a:prstGeom prst="teardrop">
            <a:avLst/>
          </a:prstGeom>
          <a:solidFill>
            <a:srgbClr val="4F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0">
        <p14:reveal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06" b="69834"/>
          <a:stretch>
            <a:fillRect/>
          </a:stretch>
        </p:blipFill>
        <p:spPr>
          <a:xfrm>
            <a:off x="9754755" y="0"/>
            <a:ext cx="2437245" cy="1905000"/>
          </a:xfrm>
          <a:prstGeom prst="rect">
            <a:avLst/>
          </a:prstGeom>
        </p:spPr>
      </p:pic>
      <p:pic>
        <p:nvPicPr>
          <p:cNvPr id="7" name="Picture 3" descr="D:\PS素材\ps素材\75c41dd11edfa8632b81b22b119e288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79571"/>
            <a:ext cx="12192000" cy="1578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安全广播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3084776" y="2235992"/>
            <a:ext cx="7943850" cy="1698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/>
              <a:t>“哥们义气”也要看情况。当朋友的正当权益受到侵害时，你挺身而出，这叫义气。如果你的朋友要欺凌弱小，这时是不能为了讲义气，而参与进去的。</a:t>
            </a:r>
            <a:endParaRPr lang="zh-CN" altLang="en-US" sz="2400" dirty="0"/>
          </a:p>
        </p:txBody>
      </p:sp>
      <p:sp>
        <p:nvSpPr>
          <p:cNvPr id="5" name="任意多边形: 形状 4"/>
          <p:cNvSpPr/>
          <p:nvPr/>
        </p:nvSpPr>
        <p:spPr>
          <a:xfrm>
            <a:off x="2538917" y="1885951"/>
            <a:ext cx="9035569" cy="2438399"/>
          </a:xfrm>
          <a:custGeom>
            <a:avLst/>
            <a:gdLst>
              <a:gd name="connsiteX0" fmla="*/ 326239 w 8947975"/>
              <a:gd name="connsiteY0" fmla="*/ 89164 h 1988432"/>
              <a:gd name="connsiteX1" fmla="*/ 59539 w 8947975"/>
              <a:gd name="connsiteY1" fmla="*/ 1022614 h 1988432"/>
              <a:gd name="connsiteX2" fmla="*/ 288139 w 8947975"/>
              <a:gd name="connsiteY2" fmla="*/ 1822714 h 1988432"/>
              <a:gd name="connsiteX3" fmla="*/ 2802739 w 8947975"/>
              <a:gd name="connsiteY3" fmla="*/ 1898914 h 1988432"/>
              <a:gd name="connsiteX4" fmla="*/ 3869539 w 8947975"/>
              <a:gd name="connsiteY4" fmla="*/ 1937014 h 1988432"/>
              <a:gd name="connsiteX5" fmla="*/ 6441289 w 8947975"/>
              <a:gd name="connsiteY5" fmla="*/ 1975114 h 1988432"/>
              <a:gd name="connsiteX6" fmla="*/ 8517739 w 8947975"/>
              <a:gd name="connsiteY6" fmla="*/ 1689364 h 1988432"/>
              <a:gd name="connsiteX7" fmla="*/ 8936839 w 8947975"/>
              <a:gd name="connsiteY7" fmla="*/ 774964 h 1988432"/>
              <a:gd name="connsiteX8" fmla="*/ 8289139 w 8947975"/>
              <a:gd name="connsiteY8" fmla="*/ 317764 h 1988432"/>
              <a:gd name="connsiteX9" fmla="*/ 5279239 w 8947975"/>
              <a:gd name="connsiteY9" fmla="*/ 355864 h 1988432"/>
              <a:gd name="connsiteX10" fmla="*/ 2878939 w 8947975"/>
              <a:gd name="connsiteY10" fmla="*/ 70114 h 1988432"/>
              <a:gd name="connsiteX11" fmla="*/ 326239 w 8947975"/>
              <a:gd name="connsiteY11" fmla="*/ 89164 h 1988432"/>
              <a:gd name="connsiteX0-1" fmla="*/ 650693 w 8967629"/>
              <a:gd name="connsiteY0-2" fmla="*/ 145791 h 1930759"/>
              <a:gd name="connsiteX1-3" fmla="*/ 79193 w 8967629"/>
              <a:gd name="connsiteY1-4" fmla="*/ 964941 h 1930759"/>
              <a:gd name="connsiteX2-5" fmla="*/ 307793 w 8967629"/>
              <a:gd name="connsiteY2-6" fmla="*/ 1765041 h 1930759"/>
              <a:gd name="connsiteX3-7" fmla="*/ 2822393 w 8967629"/>
              <a:gd name="connsiteY3-8" fmla="*/ 1841241 h 1930759"/>
              <a:gd name="connsiteX4-9" fmla="*/ 3889193 w 8967629"/>
              <a:gd name="connsiteY4-10" fmla="*/ 1879341 h 1930759"/>
              <a:gd name="connsiteX5-11" fmla="*/ 6460943 w 8967629"/>
              <a:gd name="connsiteY5-12" fmla="*/ 1917441 h 1930759"/>
              <a:gd name="connsiteX6-13" fmla="*/ 8537393 w 8967629"/>
              <a:gd name="connsiteY6-14" fmla="*/ 1631691 h 1930759"/>
              <a:gd name="connsiteX7-15" fmla="*/ 8956493 w 8967629"/>
              <a:gd name="connsiteY7-16" fmla="*/ 717291 h 1930759"/>
              <a:gd name="connsiteX8-17" fmla="*/ 8308793 w 8967629"/>
              <a:gd name="connsiteY8-18" fmla="*/ 260091 h 1930759"/>
              <a:gd name="connsiteX9-19" fmla="*/ 5298893 w 8967629"/>
              <a:gd name="connsiteY9-20" fmla="*/ 298191 h 1930759"/>
              <a:gd name="connsiteX10-21" fmla="*/ 2898593 w 8967629"/>
              <a:gd name="connsiteY10-22" fmla="*/ 12441 h 1930759"/>
              <a:gd name="connsiteX11-23" fmla="*/ 650693 w 8967629"/>
              <a:gd name="connsiteY11-24" fmla="*/ 145791 h 1930759"/>
              <a:gd name="connsiteX0-25" fmla="*/ 650693 w 8967629"/>
              <a:gd name="connsiteY0-26" fmla="*/ 134843 h 1919811"/>
              <a:gd name="connsiteX1-27" fmla="*/ 79193 w 8967629"/>
              <a:gd name="connsiteY1-28" fmla="*/ 953993 h 1919811"/>
              <a:gd name="connsiteX2-29" fmla="*/ 307793 w 8967629"/>
              <a:gd name="connsiteY2-30" fmla="*/ 1754093 h 1919811"/>
              <a:gd name="connsiteX3-31" fmla="*/ 2822393 w 8967629"/>
              <a:gd name="connsiteY3-32" fmla="*/ 1830293 h 1919811"/>
              <a:gd name="connsiteX4-33" fmla="*/ 3889193 w 8967629"/>
              <a:gd name="connsiteY4-34" fmla="*/ 1868393 h 1919811"/>
              <a:gd name="connsiteX5-35" fmla="*/ 6460943 w 8967629"/>
              <a:gd name="connsiteY5-36" fmla="*/ 1906493 h 1919811"/>
              <a:gd name="connsiteX6-37" fmla="*/ 8537393 w 8967629"/>
              <a:gd name="connsiteY6-38" fmla="*/ 1620743 h 1919811"/>
              <a:gd name="connsiteX7-39" fmla="*/ 8956493 w 8967629"/>
              <a:gd name="connsiteY7-40" fmla="*/ 706343 h 1919811"/>
              <a:gd name="connsiteX8-41" fmla="*/ 8308793 w 8967629"/>
              <a:gd name="connsiteY8-42" fmla="*/ 249143 h 1919811"/>
              <a:gd name="connsiteX9-43" fmla="*/ 5622743 w 8967629"/>
              <a:gd name="connsiteY9-44" fmla="*/ 134843 h 1919811"/>
              <a:gd name="connsiteX10-45" fmla="*/ 2898593 w 8967629"/>
              <a:gd name="connsiteY10-46" fmla="*/ 1493 h 1919811"/>
              <a:gd name="connsiteX11-47" fmla="*/ 650693 w 8967629"/>
              <a:gd name="connsiteY11-48" fmla="*/ 134843 h 1919811"/>
              <a:gd name="connsiteX0-49" fmla="*/ 650693 w 8967629"/>
              <a:gd name="connsiteY0-50" fmla="*/ 134843 h 1919811"/>
              <a:gd name="connsiteX1-51" fmla="*/ 79193 w 8967629"/>
              <a:gd name="connsiteY1-52" fmla="*/ 953993 h 1919811"/>
              <a:gd name="connsiteX2-53" fmla="*/ 307793 w 8967629"/>
              <a:gd name="connsiteY2-54" fmla="*/ 1754093 h 1919811"/>
              <a:gd name="connsiteX3-55" fmla="*/ 2822393 w 8967629"/>
              <a:gd name="connsiteY3-56" fmla="*/ 1830293 h 1919811"/>
              <a:gd name="connsiteX4-57" fmla="*/ 3889193 w 8967629"/>
              <a:gd name="connsiteY4-58" fmla="*/ 1868393 h 1919811"/>
              <a:gd name="connsiteX5-59" fmla="*/ 6460943 w 8967629"/>
              <a:gd name="connsiteY5-60" fmla="*/ 1906493 h 1919811"/>
              <a:gd name="connsiteX6-61" fmla="*/ 8537393 w 8967629"/>
              <a:gd name="connsiteY6-62" fmla="*/ 1620743 h 1919811"/>
              <a:gd name="connsiteX7-63" fmla="*/ 8956493 w 8967629"/>
              <a:gd name="connsiteY7-64" fmla="*/ 706343 h 1919811"/>
              <a:gd name="connsiteX8-65" fmla="*/ 8308793 w 8967629"/>
              <a:gd name="connsiteY8-66" fmla="*/ 249143 h 1919811"/>
              <a:gd name="connsiteX9-67" fmla="*/ 5622743 w 8967629"/>
              <a:gd name="connsiteY9-68" fmla="*/ 134843 h 1919811"/>
              <a:gd name="connsiteX10-69" fmla="*/ 2898593 w 8967629"/>
              <a:gd name="connsiteY10-70" fmla="*/ 1493 h 1919811"/>
              <a:gd name="connsiteX11-71" fmla="*/ 650693 w 8967629"/>
              <a:gd name="connsiteY11-72" fmla="*/ 134843 h 1919811"/>
              <a:gd name="connsiteX0-73" fmla="*/ 650693 w 8967629"/>
              <a:gd name="connsiteY0-74" fmla="*/ 134843 h 1919811"/>
              <a:gd name="connsiteX1-75" fmla="*/ 79193 w 8967629"/>
              <a:gd name="connsiteY1-76" fmla="*/ 953993 h 1919811"/>
              <a:gd name="connsiteX2-77" fmla="*/ 307793 w 8967629"/>
              <a:gd name="connsiteY2-78" fmla="*/ 1754093 h 1919811"/>
              <a:gd name="connsiteX3-79" fmla="*/ 2822393 w 8967629"/>
              <a:gd name="connsiteY3-80" fmla="*/ 1830293 h 1919811"/>
              <a:gd name="connsiteX4-81" fmla="*/ 3889193 w 8967629"/>
              <a:gd name="connsiteY4-82" fmla="*/ 1868393 h 1919811"/>
              <a:gd name="connsiteX5-83" fmla="*/ 6460943 w 8967629"/>
              <a:gd name="connsiteY5-84" fmla="*/ 1906493 h 1919811"/>
              <a:gd name="connsiteX6-85" fmla="*/ 8537393 w 8967629"/>
              <a:gd name="connsiteY6-86" fmla="*/ 1620743 h 1919811"/>
              <a:gd name="connsiteX7-87" fmla="*/ 8956493 w 8967629"/>
              <a:gd name="connsiteY7-88" fmla="*/ 706343 h 1919811"/>
              <a:gd name="connsiteX8-89" fmla="*/ 8308793 w 8967629"/>
              <a:gd name="connsiteY8-90" fmla="*/ 249143 h 1919811"/>
              <a:gd name="connsiteX9-91" fmla="*/ 5622743 w 8967629"/>
              <a:gd name="connsiteY9-92" fmla="*/ 134843 h 1919811"/>
              <a:gd name="connsiteX10-93" fmla="*/ 2898593 w 8967629"/>
              <a:gd name="connsiteY10-94" fmla="*/ 1493 h 1919811"/>
              <a:gd name="connsiteX11-95" fmla="*/ 650693 w 8967629"/>
              <a:gd name="connsiteY11-96" fmla="*/ 134843 h 1919811"/>
              <a:gd name="connsiteX0-97" fmla="*/ 650693 w 8967629"/>
              <a:gd name="connsiteY0-98" fmla="*/ 168172 h 1953140"/>
              <a:gd name="connsiteX1-99" fmla="*/ 79193 w 8967629"/>
              <a:gd name="connsiteY1-100" fmla="*/ 987322 h 1953140"/>
              <a:gd name="connsiteX2-101" fmla="*/ 307793 w 8967629"/>
              <a:gd name="connsiteY2-102" fmla="*/ 1787422 h 1953140"/>
              <a:gd name="connsiteX3-103" fmla="*/ 2822393 w 8967629"/>
              <a:gd name="connsiteY3-104" fmla="*/ 1863622 h 1953140"/>
              <a:gd name="connsiteX4-105" fmla="*/ 3889193 w 8967629"/>
              <a:gd name="connsiteY4-106" fmla="*/ 1901722 h 1953140"/>
              <a:gd name="connsiteX5-107" fmla="*/ 6460943 w 8967629"/>
              <a:gd name="connsiteY5-108" fmla="*/ 1939822 h 1953140"/>
              <a:gd name="connsiteX6-109" fmla="*/ 8537393 w 8967629"/>
              <a:gd name="connsiteY6-110" fmla="*/ 1654072 h 1953140"/>
              <a:gd name="connsiteX7-111" fmla="*/ 8956493 w 8967629"/>
              <a:gd name="connsiteY7-112" fmla="*/ 739672 h 1953140"/>
              <a:gd name="connsiteX8-113" fmla="*/ 8308793 w 8967629"/>
              <a:gd name="connsiteY8-114" fmla="*/ 282472 h 1953140"/>
              <a:gd name="connsiteX9-115" fmla="*/ 5622743 w 8967629"/>
              <a:gd name="connsiteY9-116" fmla="*/ 168172 h 1953140"/>
              <a:gd name="connsiteX10-117" fmla="*/ 2898593 w 8967629"/>
              <a:gd name="connsiteY10-118" fmla="*/ 34822 h 1953140"/>
              <a:gd name="connsiteX11-119" fmla="*/ 650693 w 8967629"/>
              <a:gd name="connsiteY11-120" fmla="*/ 168172 h 1953140"/>
              <a:gd name="connsiteX0-121" fmla="*/ 650693 w 8967629"/>
              <a:gd name="connsiteY0-122" fmla="*/ 101243 h 1886211"/>
              <a:gd name="connsiteX1-123" fmla="*/ 79193 w 8967629"/>
              <a:gd name="connsiteY1-124" fmla="*/ 920393 h 1886211"/>
              <a:gd name="connsiteX2-125" fmla="*/ 307793 w 8967629"/>
              <a:gd name="connsiteY2-126" fmla="*/ 1720493 h 1886211"/>
              <a:gd name="connsiteX3-127" fmla="*/ 2822393 w 8967629"/>
              <a:gd name="connsiteY3-128" fmla="*/ 1796693 h 1886211"/>
              <a:gd name="connsiteX4-129" fmla="*/ 3889193 w 8967629"/>
              <a:gd name="connsiteY4-130" fmla="*/ 1834793 h 1886211"/>
              <a:gd name="connsiteX5-131" fmla="*/ 6460943 w 8967629"/>
              <a:gd name="connsiteY5-132" fmla="*/ 1872893 h 1886211"/>
              <a:gd name="connsiteX6-133" fmla="*/ 8537393 w 8967629"/>
              <a:gd name="connsiteY6-134" fmla="*/ 1587143 h 1886211"/>
              <a:gd name="connsiteX7-135" fmla="*/ 8956493 w 8967629"/>
              <a:gd name="connsiteY7-136" fmla="*/ 672743 h 1886211"/>
              <a:gd name="connsiteX8-137" fmla="*/ 8308793 w 8967629"/>
              <a:gd name="connsiteY8-138" fmla="*/ 215543 h 1886211"/>
              <a:gd name="connsiteX9-139" fmla="*/ 5622743 w 8967629"/>
              <a:gd name="connsiteY9-140" fmla="*/ 101243 h 1886211"/>
              <a:gd name="connsiteX10-141" fmla="*/ 2860493 w 8967629"/>
              <a:gd name="connsiteY10-142" fmla="*/ 63143 h 1886211"/>
              <a:gd name="connsiteX11-143" fmla="*/ 650693 w 8967629"/>
              <a:gd name="connsiteY11-144" fmla="*/ 101243 h 1886211"/>
              <a:gd name="connsiteX0-145" fmla="*/ 650693 w 8967629"/>
              <a:gd name="connsiteY0-146" fmla="*/ 200038 h 1985006"/>
              <a:gd name="connsiteX1-147" fmla="*/ 79193 w 8967629"/>
              <a:gd name="connsiteY1-148" fmla="*/ 1019188 h 1985006"/>
              <a:gd name="connsiteX2-149" fmla="*/ 307793 w 8967629"/>
              <a:gd name="connsiteY2-150" fmla="*/ 1819288 h 1985006"/>
              <a:gd name="connsiteX3-151" fmla="*/ 2822393 w 8967629"/>
              <a:gd name="connsiteY3-152" fmla="*/ 1895488 h 1985006"/>
              <a:gd name="connsiteX4-153" fmla="*/ 3889193 w 8967629"/>
              <a:gd name="connsiteY4-154" fmla="*/ 1933588 h 1985006"/>
              <a:gd name="connsiteX5-155" fmla="*/ 6460943 w 8967629"/>
              <a:gd name="connsiteY5-156" fmla="*/ 1971688 h 1985006"/>
              <a:gd name="connsiteX6-157" fmla="*/ 8537393 w 8967629"/>
              <a:gd name="connsiteY6-158" fmla="*/ 1685938 h 1985006"/>
              <a:gd name="connsiteX7-159" fmla="*/ 8956493 w 8967629"/>
              <a:gd name="connsiteY7-160" fmla="*/ 771538 h 1985006"/>
              <a:gd name="connsiteX8-161" fmla="*/ 8308793 w 8967629"/>
              <a:gd name="connsiteY8-162" fmla="*/ 314338 h 1985006"/>
              <a:gd name="connsiteX9-163" fmla="*/ 5622743 w 8967629"/>
              <a:gd name="connsiteY9-164" fmla="*/ 200038 h 1985006"/>
              <a:gd name="connsiteX10-165" fmla="*/ 2879543 w 8967629"/>
              <a:gd name="connsiteY10-166" fmla="*/ 28588 h 1985006"/>
              <a:gd name="connsiteX11-167" fmla="*/ 650693 w 8967629"/>
              <a:gd name="connsiteY11-168" fmla="*/ 200038 h 1985006"/>
              <a:gd name="connsiteX0-169" fmla="*/ 650693 w 8967629"/>
              <a:gd name="connsiteY0-170" fmla="*/ 227800 h 2012768"/>
              <a:gd name="connsiteX1-171" fmla="*/ 79193 w 8967629"/>
              <a:gd name="connsiteY1-172" fmla="*/ 1046950 h 2012768"/>
              <a:gd name="connsiteX2-173" fmla="*/ 307793 w 8967629"/>
              <a:gd name="connsiteY2-174" fmla="*/ 1847050 h 2012768"/>
              <a:gd name="connsiteX3-175" fmla="*/ 2822393 w 8967629"/>
              <a:gd name="connsiteY3-176" fmla="*/ 1923250 h 2012768"/>
              <a:gd name="connsiteX4-177" fmla="*/ 3889193 w 8967629"/>
              <a:gd name="connsiteY4-178" fmla="*/ 1961350 h 2012768"/>
              <a:gd name="connsiteX5-179" fmla="*/ 6460943 w 8967629"/>
              <a:gd name="connsiteY5-180" fmla="*/ 1999450 h 2012768"/>
              <a:gd name="connsiteX6-181" fmla="*/ 8537393 w 8967629"/>
              <a:gd name="connsiteY6-182" fmla="*/ 1713700 h 2012768"/>
              <a:gd name="connsiteX7-183" fmla="*/ 8956493 w 8967629"/>
              <a:gd name="connsiteY7-184" fmla="*/ 799300 h 2012768"/>
              <a:gd name="connsiteX8-185" fmla="*/ 8308793 w 8967629"/>
              <a:gd name="connsiteY8-186" fmla="*/ 342100 h 2012768"/>
              <a:gd name="connsiteX9-187" fmla="*/ 5622743 w 8967629"/>
              <a:gd name="connsiteY9-188" fmla="*/ 227800 h 2012768"/>
              <a:gd name="connsiteX10-189" fmla="*/ 2879543 w 8967629"/>
              <a:gd name="connsiteY10-190" fmla="*/ 56350 h 2012768"/>
              <a:gd name="connsiteX11-191" fmla="*/ 650693 w 8967629"/>
              <a:gd name="connsiteY11-192" fmla="*/ 227800 h 2012768"/>
              <a:gd name="connsiteX0-193" fmla="*/ 650693 w 8967629"/>
              <a:gd name="connsiteY0-194" fmla="*/ 183438 h 1968406"/>
              <a:gd name="connsiteX1-195" fmla="*/ 79193 w 8967629"/>
              <a:gd name="connsiteY1-196" fmla="*/ 1002588 h 1968406"/>
              <a:gd name="connsiteX2-197" fmla="*/ 307793 w 8967629"/>
              <a:gd name="connsiteY2-198" fmla="*/ 1802688 h 1968406"/>
              <a:gd name="connsiteX3-199" fmla="*/ 2822393 w 8967629"/>
              <a:gd name="connsiteY3-200" fmla="*/ 1878888 h 1968406"/>
              <a:gd name="connsiteX4-201" fmla="*/ 3889193 w 8967629"/>
              <a:gd name="connsiteY4-202" fmla="*/ 1916988 h 1968406"/>
              <a:gd name="connsiteX5-203" fmla="*/ 6460943 w 8967629"/>
              <a:gd name="connsiteY5-204" fmla="*/ 1955088 h 1968406"/>
              <a:gd name="connsiteX6-205" fmla="*/ 8537393 w 8967629"/>
              <a:gd name="connsiteY6-206" fmla="*/ 1669338 h 1968406"/>
              <a:gd name="connsiteX7-207" fmla="*/ 8956493 w 8967629"/>
              <a:gd name="connsiteY7-208" fmla="*/ 754938 h 1968406"/>
              <a:gd name="connsiteX8-209" fmla="*/ 8308793 w 8967629"/>
              <a:gd name="connsiteY8-210" fmla="*/ 297738 h 1968406"/>
              <a:gd name="connsiteX9-211" fmla="*/ 5622743 w 8967629"/>
              <a:gd name="connsiteY9-212" fmla="*/ 183438 h 1968406"/>
              <a:gd name="connsiteX10-213" fmla="*/ 2879543 w 8967629"/>
              <a:gd name="connsiteY10-214" fmla="*/ 11988 h 1968406"/>
              <a:gd name="connsiteX11-215" fmla="*/ 650693 w 8967629"/>
              <a:gd name="connsiteY11-216" fmla="*/ 183438 h 1968406"/>
              <a:gd name="connsiteX0-217" fmla="*/ 650693 w 8967629"/>
              <a:gd name="connsiteY0-218" fmla="*/ 183438 h 1968406"/>
              <a:gd name="connsiteX1-219" fmla="*/ 79193 w 8967629"/>
              <a:gd name="connsiteY1-220" fmla="*/ 1002588 h 1968406"/>
              <a:gd name="connsiteX2-221" fmla="*/ 307793 w 8967629"/>
              <a:gd name="connsiteY2-222" fmla="*/ 1802688 h 1968406"/>
              <a:gd name="connsiteX3-223" fmla="*/ 2822393 w 8967629"/>
              <a:gd name="connsiteY3-224" fmla="*/ 1878888 h 1968406"/>
              <a:gd name="connsiteX4-225" fmla="*/ 3889193 w 8967629"/>
              <a:gd name="connsiteY4-226" fmla="*/ 1916988 h 1968406"/>
              <a:gd name="connsiteX5-227" fmla="*/ 6460943 w 8967629"/>
              <a:gd name="connsiteY5-228" fmla="*/ 1955088 h 1968406"/>
              <a:gd name="connsiteX6-229" fmla="*/ 8537393 w 8967629"/>
              <a:gd name="connsiteY6-230" fmla="*/ 1669338 h 1968406"/>
              <a:gd name="connsiteX7-231" fmla="*/ 8956493 w 8967629"/>
              <a:gd name="connsiteY7-232" fmla="*/ 754938 h 1968406"/>
              <a:gd name="connsiteX8-233" fmla="*/ 8308793 w 8967629"/>
              <a:gd name="connsiteY8-234" fmla="*/ 297738 h 1968406"/>
              <a:gd name="connsiteX9-235" fmla="*/ 5622743 w 8967629"/>
              <a:gd name="connsiteY9-236" fmla="*/ 183438 h 1968406"/>
              <a:gd name="connsiteX10-237" fmla="*/ 2879543 w 8967629"/>
              <a:gd name="connsiteY10-238" fmla="*/ 11988 h 1968406"/>
              <a:gd name="connsiteX11-239" fmla="*/ 650693 w 8967629"/>
              <a:gd name="connsiteY11-240" fmla="*/ 183438 h 1968406"/>
              <a:gd name="connsiteX0-241" fmla="*/ 650693 w 8967629"/>
              <a:gd name="connsiteY0-242" fmla="*/ 183438 h 1968406"/>
              <a:gd name="connsiteX1-243" fmla="*/ 79193 w 8967629"/>
              <a:gd name="connsiteY1-244" fmla="*/ 1002588 h 1968406"/>
              <a:gd name="connsiteX2-245" fmla="*/ 307793 w 8967629"/>
              <a:gd name="connsiteY2-246" fmla="*/ 1802688 h 1968406"/>
              <a:gd name="connsiteX3-247" fmla="*/ 2822393 w 8967629"/>
              <a:gd name="connsiteY3-248" fmla="*/ 1878888 h 1968406"/>
              <a:gd name="connsiteX4-249" fmla="*/ 3889193 w 8967629"/>
              <a:gd name="connsiteY4-250" fmla="*/ 1916988 h 1968406"/>
              <a:gd name="connsiteX5-251" fmla="*/ 6460943 w 8967629"/>
              <a:gd name="connsiteY5-252" fmla="*/ 1955088 h 1968406"/>
              <a:gd name="connsiteX6-253" fmla="*/ 8537393 w 8967629"/>
              <a:gd name="connsiteY6-254" fmla="*/ 1669338 h 1968406"/>
              <a:gd name="connsiteX7-255" fmla="*/ 8956493 w 8967629"/>
              <a:gd name="connsiteY7-256" fmla="*/ 754938 h 1968406"/>
              <a:gd name="connsiteX8-257" fmla="*/ 8308793 w 8967629"/>
              <a:gd name="connsiteY8-258" fmla="*/ 297738 h 1968406"/>
              <a:gd name="connsiteX9-259" fmla="*/ 5622743 w 8967629"/>
              <a:gd name="connsiteY9-260" fmla="*/ 183438 h 1968406"/>
              <a:gd name="connsiteX10-261" fmla="*/ 2879543 w 8967629"/>
              <a:gd name="connsiteY10-262" fmla="*/ 11988 h 1968406"/>
              <a:gd name="connsiteX11-263" fmla="*/ 650693 w 8967629"/>
              <a:gd name="connsiteY11-264" fmla="*/ 183438 h 1968406"/>
              <a:gd name="connsiteX0-265" fmla="*/ 650693 w 8967629"/>
              <a:gd name="connsiteY0-266" fmla="*/ 183438 h 1968406"/>
              <a:gd name="connsiteX1-267" fmla="*/ 79193 w 8967629"/>
              <a:gd name="connsiteY1-268" fmla="*/ 1059738 h 1968406"/>
              <a:gd name="connsiteX2-269" fmla="*/ 307793 w 8967629"/>
              <a:gd name="connsiteY2-270" fmla="*/ 1802688 h 1968406"/>
              <a:gd name="connsiteX3-271" fmla="*/ 2822393 w 8967629"/>
              <a:gd name="connsiteY3-272" fmla="*/ 1878888 h 1968406"/>
              <a:gd name="connsiteX4-273" fmla="*/ 3889193 w 8967629"/>
              <a:gd name="connsiteY4-274" fmla="*/ 1916988 h 1968406"/>
              <a:gd name="connsiteX5-275" fmla="*/ 6460943 w 8967629"/>
              <a:gd name="connsiteY5-276" fmla="*/ 1955088 h 1968406"/>
              <a:gd name="connsiteX6-277" fmla="*/ 8537393 w 8967629"/>
              <a:gd name="connsiteY6-278" fmla="*/ 1669338 h 1968406"/>
              <a:gd name="connsiteX7-279" fmla="*/ 8956493 w 8967629"/>
              <a:gd name="connsiteY7-280" fmla="*/ 754938 h 1968406"/>
              <a:gd name="connsiteX8-281" fmla="*/ 8308793 w 8967629"/>
              <a:gd name="connsiteY8-282" fmla="*/ 297738 h 1968406"/>
              <a:gd name="connsiteX9-283" fmla="*/ 5622743 w 8967629"/>
              <a:gd name="connsiteY9-284" fmla="*/ 183438 h 1968406"/>
              <a:gd name="connsiteX10-285" fmla="*/ 2879543 w 8967629"/>
              <a:gd name="connsiteY10-286" fmla="*/ 11988 h 1968406"/>
              <a:gd name="connsiteX11-287" fmla="*/ 650693 w 8967629"/>
              <a:gd name="connsiteY11-288" fmla="*/ 183438 h 1968406"/>
              <a:gd name="connsiteX0-289" fmla="*/ 650693 w 8967629"/>
              <a:gd name="connsiteY0-290" fmla="*/ 183438 h 1958881"/>
              <a:gd name="connsiteX1-291" fmla="*/ 79193 w 8967629"/>
              <a:gd name="connsiteY1-292" fmla="*/ 1059738 h 1958881"/>
              <a:gd name="connsiteX2-293" fmla="*/ 307793 w 8967629"/>
              <a:gd name="connsiteY2-294" fmla="*/ 1802688 h 1958881"/>
              <a:gd name="connsiteX3-295" fmla="*/ 2822393 w 8967629"/>
              <a:gd name="connsiteY3-296" fmla="*/ 1878888 h 1958881"/>
              <a:gd name="connsiteX4-297" fmla="*/ 3889193 w 8967629"/>
              <a:gd name="connsiteY4-298" fmla="*/ 1916988 h 1958881"/>
              <a:gd name="connsiteX5-299" fmla="*/ 6460943 w 8967629"/>
              <a:gd name="connsiteY5-300" fmla="*/ 1955088 h 1958881"/>
              <a:gd name="connsiteX6-301" fmla="*/ 8537393 w 8967629"/>
              <a:gd name="connsiteY6-302" fmla="*/ 1669338 h 1958881"/>
              <a:gd name="connsiteX7-303" fmla="*/ 8956493 w 8967629"/>
              <a:gd name="connsiteY7-304" fmla="*/ 754938 h 1958881"/>
              <a:gd name="connsiteX8-305" fmla="*/ 8308793 w 8967629"/>
              <a:gd name="connsiteY8-306" fmla="*/ 297738 h 1958881"/>
              <a:gd name="connsiteX9-307" fmla="*/ 5622743 w 8967629"/>
              <a:gd name="connsiteY9-308" fmla="*/ 183438 h 1958881"/>
              <a:gd name="connsiteX10-309" fmla="*/ 2879543 w 8967629"/>
              <a:gd name="connsiteY10-310" fmla="*/ 11988 h 1958881"/>
              <a:gd name="connsiteX11-311" fmla="*/ 650693 w 8967629"/>
              <a:gd name="connsiteY11-312" fmla="*/ 183438 h 1958881"/>
              <a:gd name="connsiteX0-313" fmla="*/ 650693 w 8967629"/>
              <a:gd name="connsiteY0-314" fmla="*/ 183438 h 1974386"/>
              <a:gd name="connsiteX1-315" fmla="*/ 79193 w 8967629"/>
              <a:gd name="connsiteY1-316" fmla="*/ 1059738 h 1974386"/>
              <a:gd name="connsiteX2-317" fmla="*/ 307793 w 8967629"/>
              <a:gd name="connsiteY2-318" fmla="*/ 1802688 h 1974386"/>
              <a:gd name="connsiteX3-319" fmla="*/ 2822393 w 8967629"/>
              <a:gd name="connsiteY3-320" fmla="*/ 1878888 h 1974386"/>
              <a:gd name="connsiteX4-321" fmla="*/ 3889193 w 8967629"/>
              <a:gd name="connsiteY4-322" fmla="*/ 1916988 h 1974386"/>
              <a:gd name="connsiteX5-323" fmla="*/ 6460943 w 8967629"/>
              <a:gd name="connsiteY5-324" fmla="*/ 1955088 h 1974386"/>
              <a:gd name="connsiteX6-325" fmla="*/ 8537393 w 8967629"/>
              <a:gd name="connsiteY6-326" fmla="*/ 1669338 h 1974386"/>
              <a:gd name="connsiteX7-327" fmla="*/ 8956493 w 8967629"/>
              <a:gd name="connsiteY7-328" fmla="*/ 754938 h 1974386"/>
              <a:gd name="connsiteX8-329" fmla="*/ 8308793 w 8967629"/>
              <a:gd name="connsiteY8-330" fmla="*/ 297738 h 1974386"/>
              <a:gd name="connsiteX9-331" fmla="*/ 5622743 w 8967629"/>
              <a:gd name="connsiteY9-332" fmla="*/ 183438 h 1974386"/>
              <a:gd name="connsiteX10-333" fmla="*/ 2879543 w 8967629"/>
              <a:gd name="connsiteY10-334" fmla="*/ 11988 h 1974386"/>
              <a:gd name="connsiteX11-335" fmla="*/ 650693 w 8967629"/>
              <a:gd name="connsiteY11-336" fmla="*/ 183438 h 1974386"/>
              <a:gd name="connsiteX0-337" fmla="*/ 718633 w 9035569"/>
              <a:gd name="connsiteY0-338" fmla="*/ 183438 h 1970142"/>
              <a:gd name="connsiteX1-339" fmla="*/ 147133 w 9035569"/>
              <a:gd name="connsiteY1-340" fmla="*/ 1059738 h 1970142"/>
              <a:gd name="connsiteX2-341" fmla="*/ 375733 w 9035569"/>
              <a:gd name="connsiteY2-342" fmla="*/ 1802688 h 1970142"/>
              <a:gd name="connsiteX3-343" fmla="*/ 3957133 w 9035569"/>
              <a:gd name="connsiteY3-344" fmla="*/ 1916988 h 1970142"/>
              <a:gd name="connsiteX4-345" fmla="*/ 6528883 w 9035569"/>
              <a:gd name="connsiteY4-346" fmla="*/ 1955088 h 1970142"/>
              <a:gd name="connsiteX5-347" fmla="*/ 8605333 w 9035569"/>
              <a:gd name="connsiteY5-348" fmla="*/ 1669338 h 1970142"/>
              <a:gd name="connsiteX6-349" fmla="*/ 9024433 w 9035569"/>
              <a:gd name="connsiteY6-350" fmla="*/ 754938 h 1970142"/>
              <a:gd name="connsiteX7-351" fmla="*/ 8376733 w 9035569"/>
              <a:gd name="connsiteY7-352" fmla="*/ 297738 h 1970142"/>
              <a:gd name="connsiteX8-353" fmla="*/ 5690683 w 9035569"/>
              <a:gd name="connsiteY8-354" fmla="*/ 183438 h 1970142"/>
              <a:gd name="connsiteX9-355" fmla="*/ 2947483 w 9035569"/>
              <a:gd name="connsiteY9-356" fmla="*/ 11988 h 1970142"/>
              <a:gd name="connsiteX10-357" fmla="*/ 718633 w 9035569"/>
              <a:gd name="connsiteY10-358" fmla="*/ 183438 h 1970142"/>
              <a:gd name="connsiteX0-359" fmla="*/ 718633 w 9035569"/>
              <a:gd name="connsiteY0-360" fmla="*/ 183438 h 1962283"/>
              <a:gd name="connsiteX1-361" fmla="*/ 147133 w 9035569"/>
              <a:gd name="connsiteY1-362" fmla="*/ 1059738 h 1962283"/>
              <a:gd name="connsiteX2-363" fmla="*/ 375733 w 9035569"/>
              <a:gd name="connsiteY2-364" fmla="*/ 1802688 h 1962283"/>
              <a:gd name="connsiteX3-365" fmla="*/ 3957133 w 9035569"/>
              <a:gd name="connsiteY3-366" fmla="*/ 1916988 h 1962283"/>
              <a:gd name="connsiteX4-367" fmla="*/ 6528883 w 9035569"/>
              <a:gd name="connsiteY4-368" fmla="*/ 1955088 h 1962283"/>
              <a:gd name="connsiteX5-369" fmla="*/ 8605333 w 9035569"/>
              <a:gd name="connsiteY5-370" fmla="*/ 1669338 h 1962283"/>
              <a:gd name="connsiteX6-371" fmla="*/ 9024433 w 9035569"/>
              <a:gd name="connsiteY6-372" fmla="*/ 754938 h 1962283"/>
              <a:gd name="connsiteX7-373" fmla="*/ 8376733 w 9035569"/>
              <a:gd name="connsiteY7-374" fmla="*/ 297738 h 1962283"/>
              <a:gd name="connsiteX8-375" fmla="*/ 5690683 w 9035569"/>
              <a:gd name="connsiteY8-376" fmla="*/ 183438 h 1962283"/>
              <a:gd name="connsiteX9-377" fmla="*/ 2947483 w 9035569"/>
              <a:gd name="connsiteY9-378" fmla="*/ 11988 h 1962283"/>
              <a:gd name="connsiteX10-379" fmla="*/ 718633 w 9035569"/>
              <a:gd name="connsiteY10-380" fmla="*/ 183438 h 1962283"/>
              <a:gd name="connsiteX0-381" fmla="*/ 718633 w 9035569"/>
              <a:gd name="connsiteY0-382" fmla="*/ 72229 h 1851074"/>
              <a:gd name="connsiteX1-383" fmla="*/ 147133 w 9035569"/>
              <a:gd name="connsiteY1-384" fmla="*/ 948529 h 1851074"/>
              <a:gd name="connsiteX2-385" fmla="*/ 375733 w 9035569"/>
              <a:gd name="connsiteY2-386" fmla="*/ 1691479 h 1851074"/>
              <a:gd name="connsiteX3-387" fmla="*/ 3957133 w 9035569"/>
              <a:gd name="connsiteY3-388" fmla="*/ 1805779 h 1851074"/>
              <a:gd name="connsiteX4-389" fmla="*/ 6528883 w 9035569"/>
              <a:gd name="connsiteY4-390" fmla="*/ 1843879 h 1851074"/>
              <a:gd name="connsiteX5-391" fmla="*/ 8605333 w 9035569"/>
              <a:gd name="connsiteY5-392" fmla="*/ 1558129 h 1851074"/>
              <a:gd name="connsiteX6-393" fmla="*/ 9024433 w 9035569"/>
              <a:gd name="connsiteY6-394" fmla="*/ 643729 h 1851074"/>
              <a:gd name="connsiteX7-395" fmla="*/ 8376733 w 9035569"/>
              <a:gd name="connsiteY7-396" fmla="*/ 186529 h 1851074"/>
              <a:gd name="connsiteX8-397" fmla="*/ 5690683 w 9035569"/>
              <a:gd name="connsiteY8-398" fmla="*/ 72229 h 1851074"/>
              <a:gd name="connsiteX9-399" fmla="*/ 2852233 w 9035569"/>
              <a:gd name="connsiteY9-400" fmla="*/ 15079 h 1851074"/>
              <a:gd name="connsiteX10-401" fmla="*/ 718633 w 9035569"/>
              <a:gd name="connsiteY10-402" fmla="*/ 72229 h 185107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9035569" h="1851074">
                <a:moveTo>
                  <a:pt x="718633" y="72229"/>
                </a:moveTo>
                <a:cubicBezTo>
                  <a:pt x="267783" y="227804"/>
                  <a:pt x="204283" y="678654"/>
                  <a:pt x="147133" y="948529"/>
                </a:cubicBezTo>
                <a:cubicBezTo>
                  <a:pt x="89983" y="1218404"/>
                  <a:pt x="-259267" y="1548604"/>
                  <a:pt x="375733" y="1691479"/>
                </a:cubicBezTo>
                <a:cubicBezTo>
                  <a:pt x="1010733" y="1834354"/>
                  <a:pt x="2722058" y="1894679"/>
                  <a:pt x="3957133" y="1805779"/>
                </a:cubicBezTo>
                <a:cubicBezTo>
                  <a:pt x="4980325" y="1732130"/>
                  <a:pt x="5754183" y="1885154"/>
                  <a:pt x="6528883" y="1843879"/>
                </a:cubicBezTo>
                <a:cubicBezTo>
                  <a:pt x="7303583" y="1802604"/>
                  <a:pt x="8189408" y="1758154"/>
                  <a:pt x="8605333" y="1558129"/>
                </a:cubicBezTo>
                <a:cubicBezTo>
                  <a:pt x="9021258" y="1358104"/>
                  <a:pt x="9062533" y="872329"/>
                  <a:pt x="9024433" y="643729"/>
                </a:cubicBezTo>
                <a:cubicBezTo>
                  <a:pt x="8986333" y="415129"/>
                  <a:pt x="8932358" y="281779"/>
                  <a:pt x="8376733" y="186529"/>
                </a:cubicBezTo>
                <a:cubicBezTo>
                  <a:pt x="7821108" y="91279"/>
                  <a:pt x="6954333" y="-76996"/>
                  <a:pt x="5690683" y="72229"/>
                </a:cubicBezTo>
                <a:cubicBezTo>
                  <a:pt x="4655633" y="316704"/>
                  <a:pt x="4119058" y="-80171"/>
                  <a:pt x="2852233" y="15079"/>
                </a:cubicBezTo>
                <a:cubicBezTo>
                  <a:pt x="2109283" y="72229"/>
                  <a:pt x="1169483" y="-83346"/>
                  <a:pt x="718633" y="72229"/>
                </a:cubicBezTo>
                <a:close/>
              </a:path>
            </a:pathLst>
          </a:custGeom>
          <a:noFill/>
          <a:ln w="28575">
            <a:solidFill>
              <a:srgbClr val="3E702E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 4"/>
          <p:cNvSpPr/>
          <p:nvPr/>
        </p:nvSpPr>
        <p:spPr>
          <a:xfrm>
            <a:off x="4668067" y="561657"/>
            <a:ext cx="432435" cy="432435"/>
          </a:xfrm>
          <a:prstGeom prst="teardrop">
            <a:avLst/>
          </a:prstGeom>
          <a:solidFill>
            <a:srgbClr val="4F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9" name="Picture 2" descr="D:\PS素材\ps素材\dbbce6f17292debeafe1f996684b121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" y="3537857"/>
            <a:ext cx="30480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0">
        <p14:reveal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图片 14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06" b="69834"/>
          <a:stretch>
            <a:fillRect/>
          </a:stretch>
        </p:blipFill>
        <p:spPr>
          <a:xfrm>
            <a:off x="9754755" y="0"/>
            <a:ext cx="2437245" cy="1905000"/>
          </a:xfrm>
          <a:prstGeom prst="rect">
            <a:avLst/>
          </a:prstGeom>
        </p:spPr>
      </p:pic>
      <p:pic>
        <p:nvPicPr>
          <p:cNvPr id="142" name="Picture 3" descr="D:\PS素材\ps素材\75c41dd11edfa8632b81b22b119e288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79571"/>
            <a:ext cx="12192000" cy="1578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保护自己</a:t>
            </a:r>
            <a:endParaRPr lang="zh-CN" altLang="en-US" dirty="0"/>
          </a:p>
        </p:txBody>
      </p:sp>
      <p:grpSp>
        <p:nvGrpSpPr>
          <p:cNvPr id="5" name="f4789b82-351b-4a56-a580-a3dbd0248be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3"/>
            </p:custDataLst>
          </p:nvPr>
        </p:nvGrpSpPr>
        <p:grpSpPr>
          <a:xfrm>
            <a:off x="6798841" y="1667226"/>
            <a:ext cx="3181350" cy="4786501"/>
            <a:chOff x="4541837" y="1396213"/>
            <a:chExt cx="3140074" cy="4724400"/>
          </a:xfrm>
        </p:grpSpPr>
        <p:sp>
          <p:nvSpPr>
            <p:cNvPr id="6" name="íŝlíḍé"/>
            <p:cNvSpPr/>
            <p:nvPr/>
          </p:nvSpPr>
          <p:spPr bwMode="auto">
            <a:xfrm>
              <a:off x="4841874" y="6038063"/>
              <a:ext cx="206375" cy="79375"/>
            </a:xfrm>
            <a:custGeom>
              <a:avLst/>
              <a:gdLst>
                <a:gd name="T0" fmla="*/ 41 w 73"/>
                <a:gd name="T1" fmla="*/ 1 h 28"/>
                <a:gd name="T2" fmla="*/ 73 w 73"/>
                <a:gd name="T3" fmla="*/ 3 h 28"/>
                <a:gd name="T4" fmla="*/ 73 w 73"/>
                <a:gd name="T5" fmla="*/ 28 h 28"/>
                <a:gd name="T6" fmla="*/ 8 w 73"/>
                <a:gd name="T7" fmla="*/ 28 h 28"/>
                <a:gd name="T8" fmla="*/ 41 w 73"/>
                <a:gd name="T9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28">
                  <a:moveTo>
                    <a:pt x="41" y="1"/>
                  </a:moveTo>
                  <a:cubicBezTo>
                    <a:pt x="42" y="0"/>
                    <a:pt x="73" y="3"/>
                    <a:pt x="73" y="3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0" y="17"/>
                    <a:pt x="4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" name="ïslïḍe"/>
            <p:cNvSpPr/>
            <p:nvPr/>
          </p:nvSpPr>
          <p:spPr bwMode="auto">
            <a:xfrm>
              <a:off x="5138737" y="6038063"/>
              <a:ext cx="212725" cy="79375"/>
            </a:xfrm>
            <a:custGeom>
              <a:avLst/>
              <a:gdLst>
                <a:gd name="T0" fmla="*/ 33 w 75"/>
                <a:gd name="T1" fmla="*/ 1 h 28"/>
                <a:gd name="T2" fmla="*/ 0 w 75"/>
                <a:gd name="T3" fmla="*/ 3 h 28"/>
                <a:gd name="T4" fmla="*/ 0 w 75"/>
                <a:gd name="T5" fmla="*/ 28 h 28"/>
                <a:gd name="T6" fmla="*/ 67 w 75"/>
                <a:gd name="T7" fmla="*/ 28 h 28"/>
                <a:gd name="T8" fmla="*/ 33 w 75"/>
                <a:gd name="T9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28">
                  <a:moveTo>
                    <a:pt x="33" y="1"/>
                  </a:moveTo>
                  <a:cubicBezTo>
                    <a:pt x="32" y="0"/>
                    <a:pt x="0" y="3"/>
                    <a:pt x="0" y="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8"/>
                    <a:pt x="75" y="17"/>
                    <a:pt x="3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" name="íS1îḋé"/>
            <p:cNvSpPr/>
            <p:nvPr/>
          </p:nvSpPr>
          <p:spPr bwMode="auto">
            <a:xfrm>
              <a:off x="5540374" y="5296701"/>
              <a:ext cx="87312" cy="115888"/>
            </a:xfrm>
            <a:custGeom>
              <a:avLst/>
              <a:gdLst>
                <a:gd name="T0" fmla="*/ 8 w 31"/>
                <a:gd name="T1" fmla="*/ 37 h 41"/>
                <a:gd name="T2" fmla="*/ 9 w 31"/>
                <a:gd name="T3" fmla="*/ 41 h 41"/>
                <a:gd name="T4" fmla="*/ 26 w 31"/>
                <a:gd name="T5" fmla="*/ 5 h 41"/>
                <a:gd name="T6" fmla="*/ 0 w 31"/>
                <a:gd name="T7" fmla="*/ 18 h 41"/>
                <a:gd name="T8" fmla="*/ 8 w 31"/>
                <a:gd name="T9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1">
                  <a:moveTo>
                    <a:pt x="8" y="37"/>
                  </a:moveTo>
                  <a:cubicBezTo>
                    <a:pt x="9" y="39"/>
                    <a:pt x="9" y="40"/>
                    <a:pt x="9" y="41"/>
                  </a:cubicBezTo>
                  <a:cubicBezTo>
                    <a:pt x="27" y="34"/>
                    <a:pt x="31" y="8"/>
                    <a:pt x="26" y="5"/>
                  </a:cubicBezTo>
                  <a:cubicBezTo>
                    <a:pt x="20" y="0"/>
                    <a:pt x="0" y="18"/>
                    <a:pt x="0" y="18"/>
                  </a:cubicBezTo>
                  <a:cubicBezTo>
                    <a:pt x="4" y="24"/>
                    <a:pt x="7" y="34"/>
                    <a:pt x="8" y="37"/>
                  </a:cubicBezTo>
                  <a:close/>
                </a:path>
              </a:pathLst>
            </a:cu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" name="íṡļíḍe"/>
            <p:cNvSpPr/>
            <p:nvPr/>
          </p:nvSpPr>
          <p:spPr bwMode="auto">
            <a:xfrm>
              <a:off x="4906962" y="5677701"/>
              <a:ext cx="376237" cy="381000"/>
            </a:xfrm>
            <a:custGeom>
              <a:avLst/>
              <a:gdLst>
                <a:gd name="T0" fmla="*/ 49 w 133"/>
                <a:gd name="T1" fmla="*/ 135 h 135"/>
                <a:gd name="T2" fmla="*/ 67 w 133"/>
                <a:gd name="T3" fmla="*/ 31 h 135"/>
                <a:gd name="T4" fmla="*/ 79 w 133"/>
                <a:gd name="T5" fmla="*/ 135 h 135"/>
                <a:gd name="T6" fmla="*/ 128 w 133"/>
                <a:gd name="T7" fmla="*/ 133 h 135"/>
                <a:gd name="T8" fmla="*/ 133 w 133"/>
                <a:gd name="T9" fmla="*/ 0 h 135"/>
                <a:gd name="T10" fmla="*/ 0 w 133"/>
                <a:gd name="T11" fmla="*/ 0 h 135"/>
                <a:gd name="T12" fmla="*/ 5 w 133"/>
                <a:gd name="T13" fmla="*/ 134 h 135"/>
                <a:gd name="T14" fmla="*/ 49 w 133"/>
                <a:gd name="T15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35">
                  <a:moveTo>
                    <a:pt x="49" y="135"/>
                  </a:moveTo>
                  <a:cubicBezTo>
                    <a:pt x="50" y="120"/>
                    <a:pt x="60" y="32"/>
                    <a:pt x="67" y="31"/>
                  </a:cubicBezTo>
                  <a:cubicBezTo>
                    <a:pt x="74" y="32"/>
                    <a:pt x="79" y="119"/>
                    <a:pt x="79" y="135"/>
                  </a:cubicBezTo>
                  <a:cubicBezTo>
                    <a:pt x="128" y="133"/>
                    <a:pt x="128" y="133"/>
                    <a:pt x="128" y="133"/>
                  </a:cubicBezTo>
                  <a:cubicBezTo>
                    <a:pt x="128" y="133"/>
                    <a:pt x="130" y="49"/>
                    <a:pt x="13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4"/>
                    <a:pt x="2" y="113"/>
                    <a:pt x="5" y="134"/>
                  </a:cubicBezTo>
                  <a:lnTo>
                    <a:pt x="49" y="135"/>
                  </a:ln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" name="î$ḷidé"/>
            <p:cNvSpPr/>
            <p:nvPr/>
          </p:nvSpPr>
          <p:spPr bwMode="auto">
            <a:xfrm>
              <a:off x="4595812" y="5296701"/>
              <a:ext cx="969962" cy="414338"/>
            </a:xfrm>
            <a:custGeom>
              <a:avLst/>
              <a:gdLst>
                <a:gd name="T0" fmla="*/ 103 w 343"/>
                <a:gd name="T1" fmla="*/ 147 h 147"/>
                <a:gd name="T2" fmla="*/ 250 w 343"/>
                <a:gd name="T3" fmla="*/ 147 h 147"/>
                <a:gd name="T4" fmla="*/ 248 w 343"/>
                <a:gd name="T5" fmla="*/ 71 h 147"/>
                <a:gd name="T6" fmla="*/ 343 w 343"/>
                <a:gd name="T7" fmla="*/ 41 h 147"/>
                <a:gd name="T8" fmla="*/ 335 w 343"/>
                <a:gd name="T9" fmla="*/ 16 h 147"/>
                <a:gd name="T10" fmla="*/ 279 w 343"/>
                <a:gd name="T11" fmla="*/ 29 h 147"/>
                <a:gd name="T12" fmla="*/ 203 w 343"/>
                <a:gd name="T13" fmla="*/ 0 h 147"/>
                <a:gd name="T14" fmla="*/ 150 w 343"/>
                <a:gd name="T15" fmla="*/ 0 h 147"/>
                <a:gd name="T16" fmla="*/ 98 w 343"/>
                <a:gd name="T17" fmla="*/ 22 h 147"/>
                <a:gd name="T18" fmla="*/ 10 w 343"/>
                <a:gd name="T19" fmla="*/ 17 h 147"/>
                <a:gd name="T20" fmla="*/ 0 w 343"/>
                <a:gd name="T21" fmla="*/ 41 h 147"/>
                <a:gd name="T22" fmla="*/ 105 w 343"/>
                <a:gd name="T23" fmla="*/ 66 h 147"/>
                <a:gd name="T24" fmla="*/ 103 w 343"/>
                <a:gd name="T25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3" h="147">
                  <a:moveTo>
                    <a:pt x="103" y="147"/>
                  </a:moveTo>
                  <a:cubicBezTo>
                    <a:pt x="250" y="147"/>
                    <a:pt x="250" y="147"/>
                    <a:pt x="250" y="147"/>
                  </a:cubicBezTo>
                  <a:cubicBezTo>
                    <a:pt x="250" y="134"/>
                    <a:pt x="248" y="84"/>
                    <a:pt x="248" y="71"/>
                  </a:cubicBezTo>
                  <a:cubicBezTo>
                    <a:pt x="248" y="71"/>
                    <a:pt x="295" y="87"/>
                    <a:pt x="343" y="41"/>
                  </a:cubicBezTo>
                  <a:cubicBezTo>
                    <a:pt x="341" y="33"/>
                    <a:pt x="338" y="24"/>
                    <a:pt x="335" y="16"/>
                  </a:cubicBezTo>
                  <a:cubicBezTo>
                    <a:pt x="317" y="29"/>
                    <a:pt x="305" y="32"/>
                    <a:pt x="279" y="29"/>
                  </a:cubicBezTo>
                  <a:cubicBezTo>
                    <a:pt x="245" y="24"/>
                    <a:pt x="236" y="0"/>
                    <a:pt x="203" y="0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150" y="0"/>
                    <a:pt x="125" y="3"/>
                    <a:pt x="98" y="22"/>
                  </a:cubicBezTo>
                  <a:cubicBezTo>
                    <a:pt x="73" y="39"/>
                    <a:pt x="26" y="34"/>
                    <a:pt x="10" y="17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44" y="79"/>
                    <a:pt x="105" y="66"/>
                  </a:cubicBezTo>
                  <a:lnTo>
                    <a:pt x="103" y="14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îş1îḍé"/>
            <p:cNvSpPr/>
            <p:nvPr/>
          </p:nvSpPr>
          <p:spPr bwMode="auto">
            <a:xfrm>
              <a:off x="5003799" y="5287176"/>
              <a:ext cx="169862" cy="115888"/>
            </a:xfrm>
            <a:custGeom>
              <a:avLst/>
              <a:gdLst>
                <a:gd name="T0" fmla="*/ 0 w 60"/>
                <a:gd name="T1" fmla="*/ 0 h 41"/>
                <a:gd name="T2" fmla="*/ 0 w 60"/>
                <a:gd name="T3" fmla="*/ 8 h 41"/>
                <a:gd name="T4" fmla="*/ 3 w 60"/>
                <a:gd name="T5" fmla="*/ 19 h 41"/>
                <a:gd name="T6" fmla="*/ 59 w 60"/>
                <a:gd name="T7" fmla="*/ 15 h 41"/>
                <a:gd name="T8" fmla="*/ 60 w 60"/>
                <a:gd name="T9" fmla="*/ 8 h 41"/>
                <a:gd name="T10" fmla="*/ 60 w 60"/>
                <a:gd name="T11" fmla="*/ 0 h 41"/>
                <a:gd name="T12" fmla="*/ 0 w 60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41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1" y="15"/>
                    <a:pt x="3" y="19"/>
                  </a:cubicBezTo>
                  <a:cubicBezTo>
                    <a:pt x="16" y="41"/>
                    <a:pt x="50" y="39"/>
                    <a:pt x="59" y="15"/>
                  </a:cubicBezTo>
                  <a:cubicBezTo>
                    <a:pt x="59" y="12"/>
                    <a:pt x="60" y="10"/>
                    <a:pt x="60" y="8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4A9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" name="ïṥḷîḍe"/>
            <p:cNvSpPr/>
            <p:nvPr/>
          </p:nvSpPr>
          <p:spPr bwMode="auto">
            <a:xfrm>
              <a:off x="4541837" y="5293526"/>
              <a:ext cx="82550" cy="119063"/>
            </a:xfrm>
            <a:custGeom>
              <a:avLst/>
              <a:gdLst>
                <a:gd name="T0" fmla="*/ 19 w 29"/>
                <a:gd name="T1" fmla="*/ 42 h 42"/>
                <a:gd name="T2" fmla="*/ 5 w 29"/>
                <a:gd name="T3" fmla="*/ 4 h 42"/>
                <a:gd name="T4" fmla="*/ 29 w 29"/>
                <a:gd name="T5" fmla="*/ 18 h 42"/>
                <a:gd name="T6" fmla="*/ 19 w 29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42">
                  <a:moveTo>
                    <a:pt x="19" y="42"/>
                  </a:moveTo>
                  <a:cubicBezTo>
                    <a:pt x="1" y="33"/>
                    <a:pt x="0" y="7"/>
                    <a:pt x="5" y="4"/>
                  </a:cubicBezTo>
                  <a:cubicBezTo>
                    <a:pt x="12" y="0"/>
                    <a:pt x="29" y="18"/>
                    <a:pt x="29" y="18"/>
                  </a:cubicBezTo>
                  <a:cubicBezTo>
                    <a:pt x="25" y="28"/>
                    <a:pt x="19" y="41"/>
                    <a:pt x="19" y="42"/>
                  </a:cubicBezTo>
                  <a:close/>
                </a:path>
              </a:pathLst>
            </a:cu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íşľiḍe"/>
            <p:cNvSpPr/>
            <p:nvPr/>
          </p:nvSpPr>
          <p:spPr bwMode="auto">
            <a:xfrm>
              <a:off x="4743449" y="4601376"/>
              <a:ext cx="700087" cy="735013"/>
            </a:xfrm>
            <a:custGeom>
              <a:avLst/>
              <a:gdLst>
                <a:gd name="T0" fmla="*/ 248 w 248"/>
                <a:gd name="T1" fmla="*/ 168 h 260"/>
                <a:gd name="T2" fmla="*/ 125 w 248"/>
                <a:gd name="T3" fmla="*/ 260 h 260"/>
                <a:gd name="T4" fmla="*/ 0 w 248"/>
                <a:gd name="T5" fmla="*/ 169 h 260"/>
                <a:gd name="T6" fmla="*/ 8 w 248"/>
                <a:gd name="T7" fmla="*/ 62 h 260"/>
                <a:gd name="T8" fmla="*/ 124 w 248"/>
                <a:gd name="T9" fmla="*/ 0 h 260"/>
                <a:gd name="T10" fmla="*/ 240 w 248"/>
                <a:gd name="T11" fmla="*/ 60 h 260"/>
                <a:gd name="T12" fmla="*/ 248 w 248"/>
                <a:gd name="T13" fmla="*/ 168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260">
                  <a:moveTo>
                    <a:pt x="248" y="168"/>
                  </a:moveTo>
                  <a:cubicBezTo>
                    <a:pt x="248" y="236"/>
                    <a:pt x="193" y="259"/>
                    <a:pt x="125" y="260"/>
                  </a:cubicBezTo>
                  <a:cubicBezTo>
                    <a:pt x="56" y="260"/>
                    <a:pt x="1" y="237"/>
                    <a:pt x="0" y="169"/>
                  </a:cubicBezTo>
                  <a:cubicBezTo>
                    <a:pt x="0" y="144"/>
                    <a:pt x="1" y="83"/>
                    <a:pt x="8" y="62"/>
                  </a:cubicBezTo>
                  <a:cubicBezTo>
                    <a:pt x="19" y="26"/>
                    <a:pt x="48" y="0"/>
                    <a:pt x="124" y="0"/>
                  </a:cubicBezTo>
                  <a:cubicBezTo>
                    <a:pt x="198" y="0"/>
                    <a:pt x="228" y="25"/>
                    <a:pt x="240" y="60"/>
                  </a:cubicBezTo>
                  <a:cubicBezTo>
                    <a:pt x="247" y="81"/>
                    <a:pt x="248" y="142"/>
                    <a:pt x="248" y="168"/>
                  </a:cubicBezTo>
                </a:path>
              </a:pathLst>
            </a:cu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íšḷiḓé"/>
            <p:cNvSpPr/>
            <p:nvPr/>
          </p:nvSpPr>
          <p:spPr bwMode="auto">
            <a:xfrm>
              <a:off x="4657724" y="4952213"/>
              <a:ext cx="147637" cy="146050"/>
            </a:xfrm>
            <a:custGeom>
              <a:avLst/>
              <a:gdLst>
                <a:gd name="T0" fmla="*/ 52 w 52"/>
                <a:gd name="T1" fmla="*/ 26 h 52"/>
                <a:gd name="T2" fmla="*/ 26 w 52"/>
                <a:gd name="T3" fmla="*/ 52 h 52"/>
                <a:gd name="T4" fmla="*/ 0 w 52"/>
                <a:gd name="T5" fmla="*/ 26 h 52"/>
                <a:gd name="T6" fmla="*/ 26 w 52"/>
                <a:gd name="T7" fmla="*/ 0 h 52"/>
                <a:gd name="T8" fmla="*/ 52 w 52"/>
                <a:gd name="T9" fmla="*/ 2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52" y="26"/>
                  </a:moveTo>
                  <a:cubicBezTo>
                    <a:pt x="52" y="40"/>
                    <a:pt x="41" y="52"/>
                    <a:pt x="26" y="52"/>
                  </a:cubicBezTo>
                  <a:cubicBezTo>
                    <a:pt x="12" y="52"/>
                    <a:pt x="0" y="40"/>
                    <a:pt x="0" y="26"/>
                  </a:cubicBezTo>
                  <a:cubicBezTo>
                    <a:pt x="0" y="11"/>
                    <a:pt x="12" y="0"/>
                    <a:pt x="26" y="0"/>
                  </a:cubicBezTo>
                  <a:cubicBezTo>
                    <a:pt x="40" y="0"/>
                    <a:pt x="52" y="11"/>
                    <a:pt x="52" y="26"/>
                  </a:cubicBezTo>
                  <a:close/>
                </a:path>
              </a:pathLst>
            </a:cu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íşliḓe"/>
            <p:cNvSpPr/>
            <p:nvPr/>
          </p:nvSpPr>
          <p:spPr bwMode="auto">
            <a:xfrm>
              <a:off x="4684712" y="4974438"/>
              <a:ext cx="55562" cy="55563"/>
            </a:xfrm>
            <a:custGeom>
              <a:avLst/>
              <a:gdLst>
                <a:gd name="T0" fmla="*/ 5 w 20"/>
                <a:gd name="T1" fmla="*/ 17 h 20"/>
                <a:gd name="T2" fmla="*/ 17 w 20"/>
                <a:gd name="T3" fmla="*/ 5 h 20"/>
                <a:gd name="T4" fmla="*/ 20 w 20"/>
                <a:gd name="T5" fmla="*/ 3 h 20"/>
                <a:gd name="T6" fmla="*/ 17 w 20"/>
                <a:gd name="T7" fmla="*/ 0 h 20"/>
                <a:gd name="T8" fmla="*/ 0 w 20"/>
                <a:gd name="T9" fmla="*/ 17 h 20"/>
                <a:gd name="T10" fmla="*/ 3 w 20"/>
                <a:gd name="T11" fmla="*/ 20 h 20"/>
                <a:gd name="T12" fmla="*/ 5 w 20"/>
                <a:gd name="T13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5" y="17"/>
                  </a:moveTo>
                  <a:cubicBezTo>
                    <a:pt x="5" y="11"/>
                    <a:pt x="11" y="5"/>
                    <a:pt x="17" y="5"/>
                  </a:cubicBezTo>
                  <a:cubicBezTo>
                    <a:pt x="19" y="5"/>
                    <a:pt x="20" y="4"/>
                    <a:pt x="20" y="3"/>
                  </a:cubicBezTo>
                  <a:cubicBezTo>
                    <a:pt x="20" y="1"/>
                    <a:pt x="19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4" y="20"/>
                    <a:pt x="5" y="19"/>
                    <a:pt x="5" y="17"/>
                  </a:cubicBezTo>
                  <a:close/>
                </a:path>
              </a:pathLst>
            </a:custGeom>
            <a:solidFill>
              <a:srgbClr val="F4A9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ïṧḻîḋè"/>
            <p:cNvSpPr/>
            <p:nvPr/>
          </p:nvSpPr>
          <p:spPr bwMode="auto">
            <a:xfrm>
              <a:off x="5381624" y="4945863"/>
              <a:ext cx="147637" cy="149225"/>
            </a:xfrm>
            <a:custGeom>
              <a:avLst/>
              <a:gdLst>
                <a:gd name="T0" fmla="*/ 0 w 52"/>
                <a:gd name="T1" fmla="*/ 27 h 53"/>
                <a:gd name="T2" fmla="*/ 26 w 52"/>
                <a:gd name="T3" fmla="*/ 53 h 53"/>
                <a:gd name="T4" fmla="*/ 52 w 52"/>
                <a:gd name="T5" fmla="*/ 26 h 53"/>
                <a:gd name="T6" fmla="*/ 26 w 52"/>
                <a:gd name="T7" fmla="*/ 0 h 53"/>
                <a:gd name="T8" fmla="*/ 0 w 52"/>
                <a:gd name="T9" fmla="*/ 2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3">
                  <a:moveTo>
                    <a:pt x="0" y="27"/>
                  </a:moveTo>
                  <a:cubicBezTo>
                    <a:pt x="0" y="41"/>
                    <a:pt x="12" y="53"/>
                    <a:pt x="26" y="53"/>
                  </a:cubicBezTo>
                  <a:cubicBezTo>
                    <a:pt x="41" y="53"/>
                    <a:pt x="52" y="41"/>
                    <a:pt x="52" y="26"/>
                  </a:cubicBezTo>
                  <a:cubicBezTo>
                    <a:pt x="52" y="12"/>
                    <a:pt x="41" y="0"/>
                    <a:pt x="26" y="0"/>
                  </a:cubicBezTo>
                  <a:cubicBezTo>
                    <a:pt x="12" y="0"/>
                    <a:pt x="0" y="12"/>
                    <a:pt x="0" y="27"/>
                  </a:cubicBezTo>
                  <a:close/>
                </a:path>
              </a:pathLst>
            </a:cu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ïṧļîḑé"/>
            <p:cNvSpPr/>
            <p:nvPr/>
          </p:nvSpPr>
          <p:spPr bwMode="auto">
            <a:xfrm>
              <a:off x="5449887" y="4974438"/>
              <a:ext cx="53975" cy="55563"/>
            </a:xfrm>
            <a:custGeom>
              <a:avLst/>
              <a:gdLst>
                <a:gd name="T0" fmla="*/ 19 w 19"/>
                <a:gd name="T1" fmla="*/ 17 h 20"/>
                <a:gd name="T2" fmla="*/ 2 w 19"/>
                <a:gd name="T3" fmla="*/ 0 h 20"/>
                <a:gd name="T4" fmla="*/ 0 w 19"/>
                <a:gd name="T5" fmla="*/ 3 h 20"/>
                <a:gd name="T6" fmla="*/ 2 w 19"/>
                <a:gd name="T7" fmla="*/ 5 h 20"/>
                <a:gd name="T8" fmla="*/ 14 w 19"/>
                <a:gd name="T9" fmla="*/ 17 h 20"/>
                <a:gd name="T10" fmla="*/ 17 w 19"/>
                <a:gd name="T11" fmla="*/ 20 h 20"/>
                <a:gd name="T12" fmla="*/ 19 w 19"/>
                <a:gd name="T13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0">
                  <a:moveTo>
                    <a:pt x="19" y="17"/>
                  </a:moveTo>
                  <a:cubicBezTo>
                    <a:pt x="19" y="8"/>
                    <a:pt x="1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9" y="5"/>
                    <a:pt x="14" y="11"/>
                    <a:pt x="14" y="17"/>
                  </a:cubicBezTo>
                  <a:cubicBezTo>
                    <a:pt x="14" y="19"/>
                    <a:pt x="15" y="20"/>
                    <a:pt x="17" y="20"/>
                  </a:cubicBezTo>
                  <a:cubicBezTo>
                    <a:pt x="18" y="20"/>
                    <a:pt x="19" y="19"/>
                    <a:pt x="19" y="17"/>
                  </a:cubicBezTo>
                  <a:close/>
                </a:path>
              </a:pathLst>
            </a:custGeom>
            <a:solidFill>
              <a:srgbClr val="F4A9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îṣ1îdè"/>
            <p:cNvSpPr/>
            <p:nvPr/>
          </p:nvSpPr>
          <p:spPr bwMode="auto">
            <a:xfrm>
              <a:off x="4838699" y="5007776"/>
              <a:ext cx="155575" cy="149225"/>
            </a:xfrm>
            <a:prstGeom prst="ellipse">
              <a:avLst/>
            </a:prstGeom>
            <a:solidFill>
              <a:srgbClr val="F7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îṡḷîḓè"/>
            <p:cNvSpPr/>
            <p:nvPr/>
          </p:nvSpPr>
          <p:spPr bwMode="auto">
            <a:xfrm>
              <a:off x="5195887" y="5007776"/>
              <a:ext cx="155575" cy="149225"/>
            </a:xfrm>
            <a:prstGeom prst="ellipse">
              <a:avLst/>
            </a:prstGeom>
            <a:solidFill>
              <a:srgbClr val="F7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ïŝlîḋé"/>
            <p:cNvSpPr/>
            <p:nvPr/>
          </p:nvSpPr>
          <p:spPr bwMode="auto">
            <a:xfrm>
              <a:off x="4881562" y="4960151"/>
              <a:ext cx="68262" cy="69850"/>
            </a:xfrm>
            <a:prstGeom prst="ellipse">
              <a:avLst/>
            </a:pr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íṧḷîḓé"/>
            <p:cNvSpPr/>
            <p:nvPr/>
          </p:nvSpPr>
          <p:spPr bwMode="auto">
            <a:xfrm>
              <a:off x="5237162" y="4960151"/>
              <a:ext cx="71437" cy="69850"/>
            </a:xfrm>
            <a:prstGeom prst="ellipse">
              <a:avLst/>
            </a:pr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išḷïḋé"/>
            <p:cNvSpPr/>
            <p:nvPr/>
          </p:nvSpPr>
          <p:spPr bwMode="auto">
            <a:xfrm>
              <a:off x="4986337" y="5152238"/>
              <a:ext cx="214312" cy="68263"/>
            </a:xfrm>
            <a:custGeom>
              <a:avLst/>
              <a:gdLst>
                <a:gd name="T0" fmla="*/ 2 w 76"/>
                <a:gd name="T1" fmla="*/ 9 h 24"/>
                <a:gd name="T2" fmla="*/ 38 w 76"/>
                <a:gd name="T3" fmla="*/ 24 h 24"/>
                <a:gd name="T4" fmla="*/ 74 w 76"/>
                <a:gd name="T5" fmla="*/ 9 h 24"/>
                <a:gd name="T6" fmla="*/ 74 w 76"/>
                <a:gd name="T7" fmla="*/ 2 h 24"/>
                <a:gd name="T8" fmla="*/ 67 w 76"/>
                <a:gd name="T9" fmla="*/ 2 h 24"/>
                <a:gd name="T10" fmla="*/ 38 w 76"/>
                <a:gd name="T11" fmla="*/ 14 h 24"/>
                <a:gd name="T12" fmla="*/ 9 w 76"/>
                <a:gd name="T13" fmla="*/ 2 h 24"/>
                <a:gd name="T14" fmla="*/ 2 w 76"/>
                <a:gd name="T15" fmla="*/ 2 h 24"/>
                <a:gd name="T16" fmla="*/ 2 w 76"/>
                <a:gd name="T17" fmla="*/ 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24">
                  <a:moveTo>
                    <a:pt x="2" y="9"/>
                  </a:moveTo>
                  <a:cubicBezTo>
                    <a:pt x="12" y="18"/>
                    <a:pt x="24" y="24"/>
                    <a:pt x="38" y="24"/>
                  </a:cubicBezTo>
                  <a:cubicBezTo>
                    <a:pt x="52" y="24"/>
                    <a:pt x="65" y="18"/>
                    <a:pt x="74" y="9"/>
                  </a:cubicBezTo>
                  <a:cubicBezTo>
                    <a:pt x="76" y="7"/>
                    <a:pt x="76" y="4"/>
                    <a:pt x="74" y="2"/>
                  </a:cubicBezTo>
                  <a:cubicBezTo>
                    <a:pt x="72" y="0"/>
                    <a:pt x="69" y="0"/>
                    <a:pt x="67" y="2"/>
                  </a:cubicBezTo>
                  <a:cubicBezTo>
                    <a:pt x="60" y="9"/>
                    <a:pt x="49" y="14"/>
                    <a:pt x="38" y="14"/>
                  </a:cubicBezTo>
                  <a:cubicBezTo>
                    <a:pt x="27" y="14"/>
                    <a:pt x="17" y="9"/>
                    <a:pt x="9" y="2"/>
                  </a:cubicBezTo>
                  <a:cubicBezTo>
                    <a:pt x="7" y="0"/>
                    <a:pt x="4" y="0"/>
                    <a:pt x="2" y="2"/>
                  </a:cubicBezTo>
                  <a:cubicBezTo>
                    <a:pt x="0" y="4"/>
                    <a:pt x="0" y="7"/>
                    <a:pt x="2" y="9"/>
                  </a:cubicBezTo>
                  <a:close/>
                </a:path>
              </a:pathLst>
            </a:custGeom>
            <a:solidFill>
              <a:srgbClr val="D191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îšliḋe"/>
            <p:cNvSpPr/>
            <p:nvPr/>
          </p:nvSpPr>
          <p:spPr bwMode="auto">
            <a:xfrm>
              <a:off x="4946649" y="5115726"/>
              <a:ext cx="163512" cy="87313"/>
            </a:xfrm>
            <a:custGeom>
              <a:avLst/>
              <a:gdLst>
                <a:gd name="T0" fmla="*/ 57 w 58"/>
                <a:gd name="T1" fmla="*/ 12 h 31"/>
                <a:gd name="T2" fmla="*/ 31 w 58"/>
                <a:gd name="T3" fmla="*/ 4 h 31"/>
                <a:gd name="T4" fmla="*/ 0 w 58"/>
                <a:gd name="T5" fmla="*/ 18 h 31"/>
                <a:gd name="T6" fmla="*/ 32 w 58"/>
                <a:gd name="T7" fmla="*/ 31 h 31"/>
                <a:gd name="T8" fmla="*/ 57 w 58"/>
                <a:gd name="T9" fmla="*/ 1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31">
                  <a:moveTo>
                    <a:pt x="57" y="12"/>
                  </a:moveTo>
                  <a:cubicBezTo>
                    <a:pt x="56" y="0"/>
                    <a:pt x="41" y="0"/>
                    <a:pt x="31" y="4"/>
                  </a:cubicBezTo>
                  <a:cubicBezTo>
                    <a:pt x="22" y="7"/>
                    <a:pt x="6" y="19"/>
                    <a:pt x="0" y="18"/>
                  </a:cubicBezTo>
                  <a:cubicBezTo>
                    <a:pt x="0" y="18"/>
                    <a:pt x="17" y="31"/>
                    <a:pt x="32" y="31"/>
                  </a:cubicBezTo>
                  <a:cubicBezTo>
                    <a:pt x="53" y="31"/>
                    <a:pt x="58" y="18"/>
                    <a:pt x="57" y="12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îṧḻïḍè"/>
            <p:cNvSpPr/>
            <p:nvPr/>
          </p:nvSpPr>
          <p:spPr bwMode="auto">
            <a:xfrm>
              <a:off x="5084762" y="5115726"/>
              <a:ext cx="165100" cy="87313"/>
            </a:xfrm>
            <a:custGeom>
              <a:avLst/>
              <a:gdLst>
                <a:gd name="T0" fmla="*/ 1 w 58"/>
                <a:gd name="T1" fmla="*/ 12 h 31"/>
                <a:gd name="T2" fmla="*/ 27 w 58"/>
                <a:gd name="T3" fmla="*/ 4 h 31"/>
                <a:gd name="T4" fmla="*/ 58 w 58"/>
                <a:gd name="T5" fmla="*/ 18 h 31"/>
                <a:gd name="T6" fmla="*/ 26 w 58"/>
                <a:gd name="T7" fmla="*/ 31 h 31"/>
                <a:gd name="T8" fmla="*/ 1 w 58"/>
                <a:gd name="T9" fmla="*/ 1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31">
                  <a:moveTo>
                    <a:pt x="1" y="12"/>
                  </a:moveTo>
                  <a:cubicBezTo>
                    <a:pt x="2" y="0"/>
                    <a:pt x="17" y="0"/>
                    <a:pt x="27" y="4"/>
                  </a:cubicBezTo>
                  <a:cubicBezTo>
                    <a:pt x="36" y="7"/>
                    <a:pt x="52" y="19"/>
                    <a:pt x="58" y="18"/>
                  </a:cubicBezTo>
                  <a:cubicBezTo>
                    <a:pt x="58" y="18"/>
                    <a:pt x="41" y="31"/>
                    <a:pt x="26" y="31"/>
                  </a:cubicBezTo>
                  <a:cubicBezTo>
                    <a:pt x="5" y="31"/>
                    <a:pt x="0" y="18"/>
                    <a:pt x="1" y="12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îś1îḓé"/>
            <p:cNvSpPr/>
            <p:nvPr/>
          </p:nvSpPr>
          <p:spPr bwMode="auto">
            <a:xfrm>
              <a:off x="4635499" y="4480726"/>
              <a:ext cx="833437" cy="533400"/>
            </a:xfrm>
            <a:custGeom>
              <a:avLst/>
              <a:gdLst>
                <a:gd name="T0" fmla="*/ 285 w 295"/>
                <a:gd name="T1" fmla="*/ 167 h 189"/>
                <a:gd name="T2" fmla="*/ 280 w 295"/>
                <a:gd name="T3" fmla="*/ 188 h 189"/>
                <a:gd name="T4" fmla="*/ 267 w 295"/>
                <a:gd name="T5" fmla="*/ 135 h 189"/>
                <a:gd name="T6" fmla="*/ 213 w 295"/>
                <a:gd name="T7" fmla="*/ 94 h 189"/>
                <a:gd name="T8" fmla="*/ 40 w 295"/>
                <a:gd name="T9" fmla="*/ 65 h 189"/>
                <a:gd name="T10" fmla="*/ 68 w 295"/>
                <a:gd name="T11" fmla="*/ 32 h 189"/>
                <a:gd name="T12" fmla="*/ 96 w 295"/>
                <a:gd name="T13" fmla="*/ 7 h 189"/>
                <a:gd name="T14" fmla="*/ 160 w 295"/>
                <a:gd name="T15" fmla="*/ 30 h 189"/>
                <a:gd name="T16" fmla="*/ 268 w 295"/>
                <a:gd name="T17" fmla="*/ 48 h 189"/>
                <a:gd name="T18" fmla="*/ 285 w 295"/>
                <a:gd name="T19" fmla="*/ 167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5" h="189">
                  <a:moveTo>
                    <a:pt x="285" y="167"/>
                  </a:moveTo>
                  <a:cubicBezTo>
                    <a:pt x="285" y="167"/>
                    <a:pt x="287" y="187"/>
                    <a:pt x="280" y="188"/>
                  </a:cubicBezTo>
                  <a:cubicBezTo>
                    <a:pt x="272" y="189"/>
                    <a:pt x="270" y="156"/>
                    <a:pt x="267" y="135"/>
                  </a:cubicBezTo>
                  <a:cubicBezTo>
                    <a:pt x="265" y="114"/>
                    <a:pt x="237" y="84"/>
                    <a:pt x="213" y="94"/>
                  </a:cubicBezTo>
                  <a:cubicBezTo>
                    <a:pt x="190" y="105"/>
                    <a:pt x="80" y="118"/>
                    <a:pt x="40" y="65"/>
                  </a:cubicBezTo>
                  <a:cubicBezTo>
                    <a:pt x="0" y="12"/>
                    <a:pt x="52" y="39"/>
                    <a:pt x="68" y="32"/>
                  </a:cubicBezTo>
                  <a:cubicBezTo>
                    <a:pt x="84" y="24"/>
                    <a:pt x="75" y="0"/>
                    <a:pt x="96" y="7"/>
                  </a:cubicBezTo>
                  <a:cubicBezTo>
                    <a:pt x="118" y="14"/>
                    <a:pt x="136" y="34"/>
                    <a:pt x="160" y="30"/>
                  </a:cubicBezTo>
                  <a:cubicBezTo>
                    <a:pt x="184" y="25"/>
                    <a:pt x="242" y="11"/>
                    <a:pt x="268" y="48"/>
                  </a:cubicBezTo>
                  <a:cubicBezTo>
                    <a:pt x="295" y="85"/>
                    <a:pt x="285" y="167"/>
                    <a:pt x="285" y="167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iṡľiḋê"/>
            <p:cNvSpPr/>
            <p:nvPr/>
          </p:nvSpPr>
          <p:spPr bwMode="auto">
            <a:xfrm>
              <a:off x="4722812" y="4579151"/>
              <a:ext cx="271462" cy="434975"/>
            </a:xfrm>
            <a:custGeom>
              <a:avLst/>
              <a:gdLst>
                <a:gd name="T0" fmla="*/ 51 w 96"/>
                <a:gd name="T1" fmla="*/ 9 h 154"/>
                <a:gd name="T2" fmla="*/ 40 w 96"/>
                <a:gd name="T3" fmla="*/ 0 h 154"/>
                <a:gd name="T4" fmla="*/ 27 w 96"/>
                <a:gd name="T5" fmla="*/ 13 h 154"/>
                <a:gd name="T6" fmla="*/ 10 w 96"/>
                <a:gd name="T7" fmla="*/ 132 h 154"/>
                <a:gd name="T8" fmla="*/ 16 w 96"/>
                <a:gd name="T9" fmla="*/ 153 h 154"/>
                <a:gd name="T10" fmla="*/ 28 w 96"/>
                <a:gd name="T11" fmla="*/ 100 h 154"/>
                <a:gd name="T12" fmla="*/ 82 w 96"/>
                <a:gd name="T13" fmla="*/ 59 h 154"/>
                <a:gd name="T14" fmla="*/ 96 w 96"/>
                <a:gd name="T15" fmla="*/ 64 h 154"/>
                <a:gd name="T16" fmla="*/ 51 w 96"/>
                <a:gd name="T17" fmla="*/ 9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" h="154">
                  <a:moveTo>
                    <a:pt x="51" y="9"/>
                  </a:moveTo>
                  <a:cubicBezTo>
                    <a:pt x="47" y="7"/>
                    <a:pt x="43" y="3"/>
                    <a:pt x="40" y="0"/>
                  </a:cubicBezTo>
                  <a:cubicBezTo>
                    <a:pt x="35" y="3"/>
                    <a:pt x="31" y="7"/>
                    <a:pt x="27" y="13"/>
                  </a:cubicBezTo>
                  <a:cubicBezTo>
                    <a:pt x="0" y="50"/>
                    <a:pt x="10" y="132"/>
                    <a:pt x="10" y="132"/>
                  </a:cubicBezTo>
                  <a:cubicBezTo>
                    <a:pt x="10" y="132"/>
                    <a:pt x="8" y="152"/>
                    <a:pt x="16" y="153"/>
                  </a:cubicBezTo>
                  <a:cubicBezTo>
                    <a:pt x="23" y="154"/>
                    <a:pt x="25" y="121"/>
                    <a:pt x="28" y="100"/>
                  </a:cubicBezTo>
                  <a:cubicBezTo>
                    <a:pt x="31" y="79"/>
                    <a:pt x="58" y="49"/>
                    <a:pt x="82" y="59"/>
                  </a:cubicBezTo>
                  <a:cubicBezTo>
                    <a:pt x="85" y="61"/>
                    <a:pt x="90" y="62"/>
                    <a:pt x="96" y="64"/>
                  </a:cubicBezTo>
                  <a:cubicBezTo>
                    <a:pt x="83" y="44"/>
                    <a:pt x="70" y="23"/>
                    <a:pt x="51" y="9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ïsḷíḍe"/>
            <p:cNvSpPr/>
            <p:nvPr/>
          </p:nvSpPr>
          <p:spPr bwMode="auto">
            <a:xfrm>
              <a:off x="5848349" y="6038063"/>
              <a:ext cx="206375" cy="79375"/>
            </a:xfrm>
            <a:custGeom>
              <a:avLst/>
              <a:gdLst>
                <a:gd name="T0" fmla="*/ 41 w 73"/>
                <a:gd name="T1" fmla="*/ 1 h 28"/>
                <a:gd name="T2" fmla="*/ 73 w 73"/>
                <a:gd name="T3" fmla="*/ 3 h 28"/>
                <a:gd name="T4" fmla="*/ 73 w 73"/>
                <a:gd name="T5" fmla="*/ 28 h 28"/>
                <a:gd name="T6" fmla="*/ 9 w 73"/>
                <a:gd name="T7" fmla="*/ 28 h 28"/>
                <a:gd name="T8" fmla="*/ 41 w 73"/>
                <a:gd name="T9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28">
                  <a:moveTo>
                    <a:pt x="41" y="1"/>
                  </a:moveTo>
                  <a:cubicBezTo>
                    <a:pt x="43" y="0"/>
                    <a:pt x="73" y="3"/>
                    <a:pt x="73" y="3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0" y="17"/>
                    <a:pt x="41" y="1"/>
                  </a:cubicBezTo>
                  <a:close/>
                </a:path>
              </a:pathLst>
            </a:cu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ïṧ1ïďê"/>
            <p:cNvSpPr/>
            <p:nvPr/>
          </p:nvSpPr>
          <p:spPr bwMode="auto">
            <a:xfrm>
              <a:off x="6156324" y="6038063"/>
              <a:ext cx="206375" cy="79375"/>
            </a:xfrm>
            <a:custGeom>
              <a:avLst/>
              <a:gdLst>
                <a:gd name="T0" fmla="*/ 32 w 73"/>
                <a:gd name="T1" fmla="*/ 1 h 28"/>
                <a:gd name="T2" fmla="*/ 0 w 73"/>
                <a:gd name="T3" fmla="*/ 3 h 28"/>
                <a:gd name="T4" fmla="*/ 0 w 73"/>
                <a:gd name="T5" fmla="*/ 28 h 28"/>
                <a:gd name="T6" fmla="*/ 64 w 73"/>
                <a:gd name="T7" fmla="*/ 28 h 28"/>
                <a:gd name="T8" fmla="*/ 32 w 73"/>
                <a:gd name="T9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28">
                  <a:moveTo>
                    <a:pt x="32" y="1"/>
                  </a:moveTo>
                  <a:cubicBezTo>
                    <a:pt x="30" y="0"/>
                    <a:pt x="0" y="3"/>
                    <a:pt x="0" y="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4" y="28"/>
                    <a:pt x="73" y="17"/>
                    <a:pt x="32" y="1"/>
                  </a:cubicBezTo>
                  <a:close/>
                </a:path>
              </a:pathLst>
            </a:cu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9" name="iṧľidé"/>
            <p:cNvSpPr/>
            <p:nvPr/>
          </p:nvSpPr>
          <p:spPr bwMode="auto">
            <a:xfrm>
              <a:off x="5862637" y="6047588"/>
              <a:ext cx="195262" cy="73025"/>
            </a:xfrm>
            <a:custGeom>
              <a:avLst/>
              <a:gdLst>
                <a:gd name="T0" fmla="*/ 34 w 69"/>
                <a:gd name="T1" fmla="*/ 19 h 26"/>
                <a:gd name="T2" fmla="*/ 11 w 69"/>
                <a:gd name="T3" fmla="*/ 12 h 26"/>
                <a:gd name="T4" fmla="*/ 4 w 69"/>
                <a:gd name="T5" fmla="*/ 26 h 26"/>
                <a:gd name="T6" fmla="*/ 69 w 69"/>
                <a:gd name="T7" fmla="*/ 26 h 26"/>
                <a:gd name="T8" fmla="*/ 69 w 69"/>
                <a:gd name="T9" fmla="*/ 0 h 26"/>
                <a:gd name="T10" fmla="*/ 67 w 69"/>
                <a:gd name="T11" fmla="*/ 0 h 26"/>
                <a:gd name="T12" fmla="*/ 34 w 69"/>
                <a:gd name="T13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26">
                  <a:moveTo>
                    <a:pt x="34" y="19"/>
                  </a:moveTo>
                  <a:cubicBezTo>
                    <a:pt x="24" y="19"/>
                    <a:pt x="17" y="16"/>
                    <a:pt x="11" y="12"/>
                  </a:cubicBezTo>
                  <a:cubicBezTo>
                    <a:pt x="0" y="20"/>
                    <a:pt x="4" y="26"/>
                    <a:pt x="4" y="26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0"/>
                    <a:pt x="68" y="0"/>
                    <a:pt x="67" y="0"/>
                  </a:cubicBezTo>
                  <a:cubicBezTo>
                    <a:pt x="61" y="11"/>
                    <a:pt x="50" y="19"/>
                    <a:pt x="34" y="19"/>
                  </a:cubicBezTo>
                  <a:close/>
                </a:path>
              </a:pathLst>
            </a:custGeom>
            <a:solidFill>
              <a:srgbClr val="453A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0" name="îṩľídé"/>
            <p:cNvSpPr/>
            <p:nvPr/>
          </p:nvSpPr>
          <p:spPr bwMode="auto">
            <a:xfrm>
              <a:off x="6153149" y="6047588"/>
              <a:ext cx="198437" cy="73025"/>
            </a:xfrm>
            <a:custGeom>
              <a:avLst/>
              <a:gdLst>
                <a:gd name="T0" fmla="*/ 56 w 70"/>
                <a:gd name="T1" fmla="*/ 10 h 26"/>
                <a:gd name="T2" fmla="*/ 33 w 70"/>
                <a:gd name="T3" fmla="*/ 17 h 26"/>
                <a:gd name="T4" fmla="*/ 1 w 70"/>
                <a:gd name="T5" fmla="*/ 0 h 26"/>
                <a:gd name="T6" fmla="*/ 0 w 70"/>
                <a:gd name="T7" fmla="*/ 0 h 26"/>
                <a:gd name="T8" fmla="*/ 0 w 70"/>
                <a:gd name="T9" fmla="*/ 26 h 26"/>
                <a:gd name="T10" fmla="*/ 65 w 70"/>
                <a:gd name="T11" fmla="*/ 26 h 26"/>
                <a:gd name="T12" fmla="*/ 56 w 70"/>
                <a:gd name="T13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26">
                  <a:moveTo>
                    <a:pt x="56" y="10"/>
                  </a:moveTo>
                  <a:cubicBezTo>
                    <a:pt x="51" y="15"/>
                    <a:pt x="43" y="17"/>
                    <a:pt x="33" y="17"/>
                  </a:cubicBezTo>
                  <a:cubicBezTo>
                    <a:pt x="18" y="17"/>
                    <a:pt x="7" y="1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6"/>
                    <a:pt x="70" y="20"/>
                    <a:pt x="56" y="10"/>
                  </a:cubicBezTo>
                  <a:close/>
                </a:path>
              </a:pathLst>
            </a:custGeom>
            <a:solidFill>
              <a:srgbClr val="453A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1" name="îṩ1iḓê"/>
            <p:cNvSpPr/>
            <p:nvPr/>
          </p:nvSpPr>
          <p:spPr bwMode="auto">
            <a:xfrm>
              <a:off x="5718174" y="5058576"/>
              <a:ext cx="147637" cy="214313"/>
            </a:xfrm>
            <a:custGeom>
              <a:avLst/>
              <a:gdLst>
                <a:gd name="T0" fmla="*/ 1 w 52"/>
                <a:gd name="T1" fmla="*/ 6 h 76"/>
                <a:gd name="T2" fmla="*/ 11 w 52"/>
                <a:gd name="T3" fmla="*/ 70 h 76"/>
                <a:gd name="T4" fmla="*/ 52 w 52"/>
                <a:gd name="T5" fmla="*/ 73 h 76"/>
                <a:gd name="T6" fmla="*/ 38 w 52"/>
                <a:gd name="T7" fmla="*/ 23 h 76"/>
                <a:gd name="T8" fmla="*/ 26 w 52"/>
                <a:gd name="T9" fmla="*/ 0 h 76"/>
                <a:gd name="T10" fmla="*/ 1 w 52"/>
                <a:gd name="T11" fmla="*/ 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76">
                  <a:moveTo>
                    <a:pt x="1" y="6"/>
                  </a:moveTo>
                  <a:cubicBezTo>
                    <a:pt x="1" y="6"/>
                    <a:pt x="0" y="63"/>
                    <a:pt x="11" y="70"/>
                  </a:cubicBezTo>
                  <a:cubicBezTo>
                    <a:pt x="21" y="76"/>
                    <a:pt x="52" y="73"/>
                    <a:pt x="52" y="7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2" name="iṥļíḋe"/>
            <p:cNvSpPr/>
            <p:nvPr/>
          </p:nvSpPr>
          <p:spPr bwMode="auto">
            <a:xfrm>
              <a:off x="6354761" y="5058576"/>
              <a:ext cx="144462" cy="214313"/>
            </a:xfrm>
            <a:custGeom>
              <a:avLst/>
              <a:gdLst>
                <a:gd name="T0" fmla="*/ 50 w 51"/>
                <a:gd name="T1" fmla="*/ 6 h 76"/>
                <a:gd name="T2" fmla="*/ 40 w 51"/>
                <a:gd name="T3" fmla="*/ 70 h 76"/>
                <a:gd name="T4" fmla="*/ 0 w 51"/>
                <a:gd name="T5" fmla="*/ 73 h 76"/>
                <a:gd name="T6" fmla="*/ 13 w 51"/>
                <a:gd name="T7" fmla="*/ 23 h 76"/>
                <a:gd name="T8" fmla="*/ 25 w 51"/>
                <a:gd name="T9" fmla="*/ 0 h 76"/>
                <a:gd name="T10" fmla="*/ 50 w 51"/>
                <a:gd name="T11" fmla="*/ 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76">
                  <a:moveTo>
                    <a:pt x="50" y="6"/>
                  </a:moveTo>
                  <a:cubicBezTo>
                    <a:pt x="50" y="6"/>
                    <a:pt x="51" y="63"/>
                    <a:pt x="40" y="70"/>
                  </a:cubicBezTo>
                  <a:cubicBezTo>
                    <a:pt x="30" y="76"/>
                    <a:pt x="0" y="73"/>
                    <a:pt x="0" y="7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5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3" name="íslîdé"/>
            <p:cNvSpPr/>
            <p:nvPr/>
          </p:nvSpPr>
          <p:spPr bwMode="auto">
            <a:xfrm>
              <a:off x="6550024" y="5296701"/>
              <a:ext cx="90487" cy="115888"/>
            </a:xfrm>
            <a:custGeom>
              <a:avLst/>
              <a:gdLst>
                <a:gd name="T0" fmla="*/ 8 w 32"/>
                <a:gd name="T1" fmla="*/ 37 h 41"/>
                <a:gd name="T2" fmla="*/ 9 w 32"/>
                <a:gd name="T3" fmla="*/ 41 h 41"/>
                <a:gd name="T4" fmla="*/ 27 w 32"/>
                <a:gd name="T5" fmla="*/ 5 h 41"/>
                <a:gd name="T6" fmla="*/ 0 w 32"/>
                <a:gd name="T7" fmla="*/ 18 h 41"/>
                <a:gd name="T8" fmla="*/ 8 w 32"/>
                <a:gd name="T9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1">
                  <a:moveTo>
                    <a:pt x="8" y="37"/>
                  </a:moveTo>
                  <a:cubicBezTo>
                    <a:pt x="9" y="39"/>
                    <a:pt x="9" y="40"/>
                    <a:pt x="9" y="41"/>
                  </a:cubicBezTo>
                  <a:cubicBezTo>
                    <a:pt x="27" y="34"/>
                    <a:pt x="32" y="8"/>
                    <a:pt x="27" y="5"/>
                  </a:cubicBezTo>
                  <a:cubicBezTo>
                    <a:pt x="20" y="0"/>
                    <a:pt x="0" y="18"/>
                    <a:pt x="0" y="18"/>
                  </a:cubicBezTo>
                  <a:cubicBezTo>
                    <a:pt x="4" y="24"/>
                    <a:pt x="7" y="34"/>
                    <a:pt x="8" y="37"/>
                  </a:cubicBezTo>
                  <a:close/>
                </a:path>
              </a:pathLst>
            </a:cu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4" name="íṥľiḑê"/>
            <p:cNvSpPr/>
            <p:nvPr/>
          </p:nvSpPr>
          <p:spPr bwMode="auto">
            <a:xfrm>
              <a:off x="5916612" y="5677701"/>
              <a:ext cx="376237" cy="381000"/>
            </a:xfrm>
            <a:custGeom>
              <a:avLst/>
              <a:gdLst>
                <a:gd name="T0" fmla="*/ 50 w 133"/>
                <a:gd name="T1" fmla="*/ 135 h 135"/>
                <a:gd name="T2" fmla="*/ 67 w 133"/>
                <a:gd name="T3" fmla="*/ 31 h 135"/>
                <a:gd name="T4" fmla="*/ 80 w 133"/>
                <a:gd name="T5" fmla="*/ 135 h 135"/>
                <a:gd name="T6" fmla="*/ 125 w 133"/>
                <a:gd name="T7" fmla="*/ 129 h 135"/>
                <a:gd name="T8" fmla="*/ 133 w 133"/>
                <a:gd name="T9" fmla="*/ 0 h 135"/>
                <a:gd name="T10" fmla="*/ 0 w 133"/>
                <a:gd name="T11" fmla="*/ 0 h 135"/>
                <a:gd name="T12" fmla="*/ 9 w 133"/>
                <a:gd name="T13" fmla="*/ 130 h 135"/>
                <a:gd name="T14" fmla="*/ 50 w 133"/>
                <a:gd name="T15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35">
                  <a:moveTo>
                    <a:pt x="50" y="135"/>
                  </a:moveTo>
                  <a:cubicBezTo>
                    <a:pt x="50" y="120"/>
                    <a:pt x="60" y="32"/>
                    <a:pt x="67" y="31"/>
                  </a:cubicBezTo>
                  <a:cubicBezTo>
                    <a:pt x="74" y="32"/>
                    <a:pt x="79" y="119"/>
                    <a:pt x="80" y="135"/>
                  </a:cubicBezTo>
                  <a:cubicBezTo>
                    <a:pt x="125" y="129"/>
                    <a:pt x="125" y="129"/>
                    <a:pt x="125" y="129"/>
                  </a:cubicBezTo>
                  <a:cubicBezTo>
                    <a:pt x="125" y="129"/>
                    <a:pt x="130" y="49"/>
                    <a:pt x="13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0"/>
                    <a:pt x="6" y="106"/>
                    <a:pt x="9" y="130"/>
                  </a:cubicBezTo>
                  <a:lnTo>
                    <a:pt x="50" y="135"/>
                  </a:lnTo>
                  <a:close/>
                </a:path>
              </a:pathLst>
            </a:custGeom>
            <a:solidFill>
              <a:srgbClr val="EE5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5" name="işlïḍê"/>
            <p:cNvSpPr/>
            <p:nvPr/>
          </p:nvSpPr>
          <p:spPr bwMode="auto">
            <a:xfrm>
              <a:off x="5638799" y="5296701"/>
              <a:ext cx="936625" cy="414338"/>
            </a:xfrm>
            <a:custGeom>
              <a:avLst/>
              <a:gdLst>
                <a:gd name="T0" fmla="*/ 91 w 331"/>
                <a:gd name="T1" fmla="*/ 147 h 147"/>
                <a:gd name="T2" fmla="*/ 238 w 331"/>
                <a:gd name="T3" fmla="*/ 147 h 147"/>
                <a:gd name="T4" fmla="*/ 229 w 331"/>
                <a:gd name="T5" fmla="*/ 59 h 147"/>
                <a:gd name="T6" fmla="*/ 331 w 331"/>
                <a:gd name="T7" fmla="*/ 41 h 147"/>
                <a:gd name="T8" fmla="*/ 323 w 331"/>
                <a:gd name="T9" fmla="*/ 16 h 147"/>
                <a:gd name="T10" fmla="*/ 267 w 331"/>
                <a:gd name="T11" fmla="*/ 29 h 147"/>
                <a:gd name="T12" fmla="*/ 191 w 331"/>
                <a:gd name="T13" fmla="*/ 0 h 147"/>
                <a:gd name="T14" fmla="*/ 138 w 331"/>
                <a:gd name="T15" fmla="*/ 0 h 147"/>
                <a:gd name="T16" fmla="*/ 86 w 331"/>
                <a:gd name="T17" fmla="*/ 22 h 147"/>
                <a:gd name="T18" fmla="*/ 10 w 331"/>
                <a:gd name="T19" fmla="*/ 17 h 147"/>
                <a:gd name="T20" fmla="*/ 0 w 331"/>
                <a:gd name="T21" fmla="*/ 41 h 147"/>
                <a:gd name="T22" fmla="*/ 101 w 331"/>
                <a:gd name="T23" fmla="*/ 58 h 147"/>
                <a:gd name="T24" fmla="*/ 91 w 331"/>
                <a:gd name="T25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1" h="147">
                  <a:moveTo>
                    <a:pt x="91" y="147"/>
                  </a:moveTo>
                  <a:cubicBezTo>
                    <a:pt x="238" y="147"/>
                    <a:pt x="238" y="147"/>
                    <a:pt x="238" y="147"/>
                  </a:cubicBezTo>
                  <a:cubicBezTo>
                    <a:pt x="238" y="134"/>
                    <a:pt x="229" y="73"/>
                    <a:pt x="229" y="59"/>
                  </a:cubicBezTo>
                  <a:cubicBezTo>
                    <a:pt x="229" y="59"/>
                    <a:pt x="284" y="87"/>
                    <a:pt x="331" y="41"/>
                  </a:cubicBezTo>
                  <a:cubicBezTo>
                    <a:pt x="329" y="33"/>
                    <a:pt x="326" y="24"/>
                    <a:pt x="323" y="16"/>
                  </a:cubicBezTo>
                  <a:cubicBezTo>
                    <a:pt x="305" y="29"/>
                    <a:pt x="294" y="32"/>
                    <a:pt x="267" y="29"/>
                  </a:cubicBezTo>
                  <a:cubicBezTo>
                    <a:pt x="233" y="24"/>
                    <a:pt x="224" y="0"/>
                    <a:pt x="191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13" y="3"/>
                    <a:pt x="86" y="22"/>
                  </a:cubicBezTo>
                  <a:cubicBezTo>
                    <a:pt x="62" y="39"/>
                    <a:pt x="27" y="34"/>
                    <a:pt x="10" y="17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40" y="72"/>
                    <a:pt x="101" y="58"/>
                  </a:cubicBezTo>
                  <a:cubicBezTo>
                    <a:pt x="91" y="147"/>
                    <a:pt x="91" y="147"/>
                    <a:pt x="91" y="147"/>
                  </a:cubicBezTo>
                </a:path>
              </a:pathLst>
            </a:custGeom>
            <a:solidFill>
              <a:srgbClr val="453A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6" name="íṡ1íďe"/>
            <p:cNvSpPr/>
            <p:nvPr/>
          </p:nvSpPr>
          <p:spPr bwMode="auto">
            <a:xfrm>
              <a:off x="5907087" y="5488788"/>
              <a:ext cx="393700" cy="131763"/>
            </a:xfrm>
            <a:custGeom>
              <a:avLst/>
              <a:gdLst>
                <a:gd name="T0" fmla="*/ 113 w 139"/>
                <a:gd name="T1" fmla="*/ 0 h 47"/>
                <a:gd name="T2" fmla="*/ 72 w 139"/>
                <a:gd name="T3" fmla="*/ 28 h 47"/>
                <a:gd name="T4" fmla="*/ 37 w 139"/>
                <a:gd name="T5" fmla="*/ 3 h 47"/>
                <a:gd name="T6" fmla="*/ 33 w 139"/>
                <a:gd name="T7" fmla="*/ 6 h 47"/>
                <a:gd name="T8" fmla="*/ 7 w 139"/>
                <a:gd name="T9" fmla="*/ 20 h 47"/>
                <a:gd name="T10" fmla="*/ 2 w 139"/>
                <a:gd name="T11" fmla="*/ 23 h 47"/>
                <a:gd name="T12" fmla="*/ 0 w 139"/>
                <a:gd name="T13" fmla="*/ 43 h 47"/>
                <a:gd name="T14" fmla="*/ 22 w 139"/>
                <a:gd name="T15" fmla="*/ 31 h 47"/>
                <a:gd name="T16" fmla="*/ 35 w 139"/>
                <a:gd name="T17" fmla="*/ 23 h 47"/>
                <a:gd name="T18" fmla="*/ 36 w 139"/>
                <a:gd name="T19" fmla="*/ 22 h 47"/>
                <a:gd name="T20" fmla="*/ 72 w 139"/>
                <a:gd name="T21" fmla="*/ 47 h 47"/>
                <a:gd name="T22" fmla="*/ 113 w 139"/>
                <a:gd name="T23" fmla="*/ 20 h 47"/>
                <a:gd name="T24" fmla="*/ 139 w 139"/>
                <a:gd name="T25" fmla="*/ 38 h 47"/>
                <a:gd name="T26" fmla="*/ 136 w 139"/>
                <a:gd name="T27" fmla="*/ 17 h 47"/>
                <a:gd name="T28" fmla="*/ 113 w 139"/>
                <a:gd name="T2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9" h="47">
                  <a:moveTo>
                    <a:pt x="113" y="0"/>
                  </a:moveTo>
                  <a:cubicBezTo>
                    <a:pt x="72" y="28"/>
                    <a:pt x="72" y="28"/>
                    <a:pt x="72" y="28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6"/>
                    <a:pt x="20" y="13"/>
                    <a:pt x="7" y="20"/>
                  </a:cubicBezTo>
                  <a:cubicBezTo>
                    <a:pt x="5" y="21"/>
                    <a:pt x="4" y="22"/>
                    <a:pt x="2" y="2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6" y="39"/>
                    <a:pt x="14" y="35"/>
                    <a:pt x="22" y="31"/>
                  </a:cubicBezTo>
                  <a:cubicBezTo>
                    <a:pt x="27" y="28"/>
                    <a:pt x="32" y="25"/>
                    <a:pt x="35" y="23"/>
                  </a:cubicBezTo>
                  <a:cubicBezTo>
                    <a:pt x="36" y="23"/>
                    <a:pt x="36" y="22"/>
                    <a:pt x="36" y="22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39" y="38"/>
                    <a:pt x="139" y="38"/>
                    <a:pt x="139" y="38"/>
                  </a:cubicBezTo>
                  <a:cubicBezTo>
                    <a:pt x="138" y="31"/>
                    <a:pt x="137" y="24"/>
                    <a:pt x="136" y="17"/>
                  </a:cubicBezTo>
                  <a:cubicBezTo>
                    <a:pt x="113" y="0"/>
                    <a:pt x="113" y="0"/>
                    <a:pt x="113" y="0"/>
                  </a:cubicBezTo>
                </a:path>
              </a:pathLst>
            </a:custGeom>
            <a:solidFill>
              <a:srgbClr val="6954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7" name="iṥ1iḓè"/>
            <p:cNvSpPr/>
            <p:nvPr/>
          </p:nvSpPr>
          <p:spPr bwMode="auto">
            <a:xfrm>
              <a:off x="5995987" y="5276063"/>
              <a:ext cx="203200" cy="127000"/>
            </a:xfrm>
            <a:custGeom>
              <a:avLst/>
              <a:gdLst>
                <a:gd name="T0" fmla="*/ 72 w 72"/>
                <a:gd name="T1" fmla="*/ 10 h 45"/>
                <a:gd name="T2" fmla="*/ 72 w 72"/>
                <a:gd name="T3" fmla="*/ 0 h 45"/>
                <a:gd name="T4" fmla="*/ 0 w 72"/>
                <a:gd name="T5" fmla="*/ 0 h 45"/>
                <a:gd name="T6" fmla="*/ 0 w 72"/>
                <a:gd name="T7" fmla="*/ 10 h 45"/>
                <a:gd name="T8" fmla="*/ 36 w 72"/>
                <a:gd name="T9" fmla="*/ 45 h 45"/>
                <a:gd name="T10" fmla="*/ 72 w 72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45">
                  <a:moveTo>
                    <a:pt x="72" y="10"/>
                  </a:moveTo>
                  <a:cubicBezTo>
                    <a:pt x="72" y="0"/>
                    <a:pt x="72" y="0"/>
                    <a:pt x="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45"/>
                    <a:pt x="72" y="12"/>
                    <a:pt x="72" y="10"/>
                  </a:cubicBezTo>
                  <a:close/>
                </a:path>
              </a:pathLst>
            </a:custGeom>
            <a:solidFill>
              <a:srgbClr val="F4A9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" name="íŝľiďe"/>
            <p:cNvSpPr/>
            <p:nvPr/>
          </p:nvSpPr>
          <p:spPr bwMode="auto">
            <a:xfrm>
              <a:off x="5584824" y="5293526"/>
              <a:ext cx="82550" cy="119063"/>
            </a:xfrm>
            <a:custGeom>
              <a:avLst/>
              <a:gdLst>
                <a:gd name="T0" fmla="*/ 19 w 29"/>
                <a:gd name="T1" fmla="*/ 42 h 42"/>
                <a:gd name="T2" fmla="*/ 5 w 29"/>
                <a:gd name="T3" fmla="*/ 4 h 42"/>
                <a:gd name="T4" fmla="*/ 29 w 29"/>
                <a:gd name="T5" fmla="*/ 18 h 42"/>
                <a:gd name="T6" fmla="*/ 19 w 29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42">
                  <a:moveTo>
                    <a:pt x="19" y="42"/>
                  </a:moveTo>
                  <a:cubicBezTo>
                    <a:pt x="1" y="33"/>
                    <a:pt x="0" y="7"/>
                    <a:pt x="5" y="4"/>
                  </a:cubicBezTo>
                  <a:cubicBezTo>
                    <a:pt x="12" y="0"/>
                    <a:pt x="29" y="18"/>
                    <a:pt x="29" y="18"/>
                  </a:cubicBezTo>
                  <a:cubicBezTo>
                    <a:pt x="25" y="28"/>
                    <a:pt x="19" y="41"/>
                    <a:pt x="19" y="42"/>
                  </a:cubicBezTo>
                  <a:close/>
                </a:path>
              </a:pathLst>
            </a:cu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9" name="işľïdè"/>
            <p:cNvSpPr/>
            <p:nvPr/>
          </p:nvSpPr>
          <p:spPr bwMode="auto">
            <a:xfrm>
              <a:off x="5754687" y="4601376"/>
              <a:ext cx="701675" cy="735013"/>
            </a:xfrm>
            <a:custGeom>
              <a:avLst/>
              <a:gdLst>
                <a:gd name="T0" fmla="*/ 247 w 248"/>
                <a:gd name="T1" fmla="*/ 168 h 260"/>
                <a:gd name="T2" fmla="*/ 124 w 248"/>
                <a:gd name="T3" fmla="*/ 260 h 260"/>
                <a:gd name="T4" fmla="*/ 0 w 248"/>
                <a:gd name="T5" fmla="*/ 169 h 260"/>
                <a:gd name="T6" fmla="*/ 7 w 248"/>
                <a:gd name="T7" fmla="*/ 62 h 260"/>
                <a:gd name="T8" fmla="*/ 123 w 248"/>
                <a:gd name="T9" fmla="*/ 0 h 260"/>
                <a:gd name="T10" fmla="*/ 239 w 248"/>
                <a:gd name="T11" fmla="*/ 60 h 260"/>
                <a:gd name="T12" fmla="*/ 247 w 248"/>
                <a:gd name="T13" fmla="*/ 168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260">
                  <a:moveTo>
                    <a:pt x="247" y="168"/>
                  </a:moveTo>
                  <a:cubicBezTo>
                    <a:pt x="248" y="236"/>
                    <a:pt x="192" y="259"/>
                    <a:pt x="124" y="260"/>
                  </a:cubicBezTo>
                  <a:cubicBezTo>
                    <a:pt x="56" y="260"/>
                    <a:pt x="0" y="237"/>
                    <a:pt x="0" y="169"/>
                  </a:cubicBezTo>
                  <a:cubicBezTo>
                    <a:pt x="0" y="144"/>
                    <a:pt x="0" y="83"/>
                    <a:pt x="7" y="62"/>
                  </a:cubicBezTo>
                  <a:cubicBezTo>
                    <a:pt x="18" y="26"/>
                    <a:pt x="48" y="0"/>
                    <a:pt x="123" y="0"/>
                  </a:cubicBezTo>
                  <a:cubicBezTo>
                    <a:pt x="198" y="0"/>
                    <a:pt x="227" y="25"/>
                    <a:pt x="239" y="60"/>
                  </a:cubicBezTo>
                  <a:cubicBezTo>
                    <a:pt x="247" y="81"/>
                    <a:pt x="247" y="142"/>
                    <a:pt x="247" y="168"/>
                  </a:cubicBezTo>
                </a:path>
              </a:pathLst>
            </a:cu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0" name="iśḻidê"/>
            <p:cNvSpPr/>
            <p:nvPr/>
          </p:nvSpPr>
          <p:spPr bwMode="auto">
            <a:xfrm>
              <a:off x="5667374" y="4952213"/>
              <a:ext cx="149225" cy="146050"/>
            </a:xfrm>
            <a:custGeom>
              <a:avLst/>
              <a:gdLst>
                <a:gd name="T0" fmla="*/ 52 w 53"/>
                <a:gd name="T1" fmla="*/ 26 h 52"/>
                <a:gd name="T2" fmla="*/ 26 w 53"/>
                <a:gd name="T3" fmla="*/ 52 h 52"/>
                <a:gd name="T4" fmla="*/ 0 w 53"/>
                <a:gd name="T5" fmla="*/ 26 h 52"/>
                <a:gd name="T6" fmla="*/ 26 w 53"/>
                <a:gd name="T7" fmla="*/ 0 h 52"/>
                <a:gd name="T8" fmla="*/ 52 w 53"/>
                <a:gd name="T9" fmla="*/ 2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2">
                  <a:moveTo>
                    <a:pt x="52" y="26"/>
                  </a:moveTo>
                  <a:cubicBezTo>
                    <a:pt x="53" y="40"/>
                    <a:pt x="41" y="52"/>
                    <a:pt x="26" y="52"/>
                  </a:cubicBezTo>
                  <a:cubicBezTo>
                    <a:pt x="12" y="52"/>
                    <a:pt x="0" y="40"/>
                    <a:pt x="0" y="26"/>
                  </a:cubicBezTo>
                  <a:cubicBezTo>
                    <a:pt x="0" y="11"/>
                    <a:pt x="12" y="0"/>
                    <a:pt x="26" y="0"/>
                  </a:cubicBezTo>
                  <a:cubicBezTo>
                    <a:pt x="41" y="0"/>
                    <a:pt x="52" y="11"/>
                    <a:pt x="52" y="26"/>
                  </a:cubicBezTo>
                  <a:close/>
                </a:path>
              </a:pathLst>
            </a:cu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1" name="îś1îďê"/>
            <p:cNvSpPr/>
            <p:nvPr/>
          </p:nvSpPr>
          <p:spPr bwMode="auto">
            <a:xfrm>
              <a:off x="5695949" y="4974438"/>
              <a:ext cx="53975" cy="55563"/>
            </a:xfrm>
            <a:custGeom>
              <a:avLst/>
              <a:gdLst>
                <a:gd name="T0" fmla="*/ 5 w 19"/>
                <a:gd name="T1" fmla="*/ 17 h 20"/>
                <a:gd name="T2" fmla="*/ 16 w 19"/>
                <a:gd name="T3" fmla="*/ 5 h 20"/>
                <a:gd name="T4" fmla="*/ 19 w 19"/>
                <a:gd name="T5" fmla="*/ 3 h 20"/>
                <a:gd name="T6" fmla="*/ 16 w 19"/>
                <a:gd name="T7" fmla="*/ 0 h 20"/>
                <a:gd name="T8" fmla="*/ 0 w 19"/>
                <a:gd name="T9" fmla="*/ 17 h 20"/>
                <a:gd name="T10" fmla="*/ 2 w 19"/>
                <a:gd name="T11" fmla="*/ 20 h 20"/>
                <a:gd name="T12" fmla="*/ 5 w 19"/>
                <a:gd name="T13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0">
                  <a:moveTo>
                    <a:pt x="5" y="17"/>
                  </a:moveTo>
                  <a:cubicBezTo>
                    <a:pt x="5" y="11"/>
                    <a:pt x="10" y="5"/>
                    <a:pt x="16" y="5"/>
                  </a:cubicBezTo>
                  <a:cubicBezTo>
                    <a:pt x="18" y="5"/>
                    <a:pt x="19" y="4"/>
                    <a:pt x="19" y="3"/>
                  </a:cubicBezTo>
                  <a:cubicBezTo>
                    <a:pt x="19" y="1"/>
                    <a:pt x="18" y="0"/>
                    <a:pt x="16" y="0"/>
                  </a:cubicBezTo>
                  <a:cubicBezTo>
                    <a:pt x="7" y="0"/>
                    <a:pt x="0" y="8"/>
                    <a:pt x="0" y="17"/>
                  </a:cubicBezTo>
                  <a:cubicBezTo>
                    <a:pt x="0" y="19"/>
                    <a:pt x="1" y="20"/>
                    <a:pt x="2" y="20"/>
                  </a:cubicBezTo>
                  <a:cubicBezTo>
                    <a:pt x="3" y="20"/>
                    <a:pt x="5" y="19"/>
                    <a:pt x="5" y="17"/>
                  </a:cubicBezTo>
                  <a:close/>
                </a:path>
              </a:pathLst>
            </a:custGeom>
            <a:solidFill>
              <a:srgbClr val="F4A9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2" name="işlíḓè"/>
            <p:cNvSpPr/>
            <p:nvPr/>
          </p:nvSpPr>
          <p:spPr bwMode="auto">
            <a:xfrm>
              <a:off x="6391274" y="4945863"/>
              <a:ext cx="149225" cy="149225"/>
            </a:xfrm>
            <a:custGeom>
              <a:avLst/>
              <a:gdLst>
                <a:gd name="T0" fmla="*/ 0 w 53"/>
                <a:gd name="T1" fmla="*/ 27 h 53"/>
                <a:gd name="T2" fmla="*/ 27 w 53"/>
                <a:gd name="T3" fmla="*/ 53 h 53"/>
                <a:gd name="T4" fmla="*/ 53 w 53"/>
                <a:gd name="T5" fmla="*/ 26 h 53"/>
                <a:gd name="T6" fmla="*/ 26 w 53"/>
                <a:gd name="T7" fmla="*/ 0 h 53"/>
                <a:gd name="T8" fmla="*/ 0 w 53"/>
                <a:gd name="T9" fmla="*/ 2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3">
                  <a:moveTo>
                    <a:pt x="0" y="27"/>
                  </a:moveTo>
                  <a:cubicBezTo>
                    <a:pt x="0" y="41"/>
                    <a:pt x="12" y="53"/>
                    <a:pt x="27" y="53"/>
                  </a:cubicBezTo>
                  <a:cubicBezTo>
                    <a:pt x="41" y="53"/>
                    <a:pt x="53" y="41"/>
                    <a:pt x="53" y="26"/>
                  </a:cubicBezTo>
                  <a:cubicBezTo>
                    <a:pt x="52" y="12"/>
                    <a:pt x="41" y="0"/>
                    <a:pt x="26" y="0"/>
                  </a:cubicBezTo>
                  <a:cubicBezTo>
                    <a:pt x="12" y="0"/>
                    <a:pt x="0" y="12"/>
                    <a:pt x="0" y="27"/>
                  </a:cubicBezTo>
                  <a:close/>
                </a:path>
              </a:pathLst>
            </a:cu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3" name="ísḷïďê"/>
            <p:cNvSpPr/>
            <p:nvPr/>
          </p:nvSpPr>
          <p:spPr bwMode="auto">
            <a:xfrm>
              <a:off x="6459536" y="4974438"/>
              <a:ext cx="52387" cy="55563"/>
            </a:xfrm>
            <a:custGeom>
              <a:avLst/>
              <a:gdLst>
                <a:gd name="T0" fmla="*/ 19 w 19"/>
                <a:gd name="T1" fmla="*/ 17 h 20"/>
                <a:gd name="T2" fmla="*/ 2 w 19"/>
                <a:gd name="T3" fmla="*/ 0 h 20"/>
                <a:gd name="T4" fmla="*/ 0 w 19"/>
                <a:gd name="T5" fmla="*/ 3 h 20"/>
                <a:gd name="T6" fmla="*/ 2 w 19"/>
                <a:gd name="T7" fmla="*/ 5 h 20"/>
                <a:gd name="T8" fmla="*/ 14 w 19"/>
                <a:gd name="T9" fmla="*/ 17 h 20"/>
                <a:gd name="T10" fmla="*/ 17 w 19"/>
                <a:gd name="T11" fmla="*/ 20 h 20"/>
                <a:gd name="T12" fmla="*/ 19 w 19"/>
                <a:gd name="T13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0">
                  <a:moveTo>
                    <a:pt x="19" y="17"/>
                  </a:moveTo>
                  <a:cubicBezTo>
                    <a:pt x="19" y="8"/>
                    <a:pt x="1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9" y="5"/>
                    <a:pt x="14" y="11"/>
                    <a:pt x="14" y="17"/>
                  </a:cubicBezTo>
                  <a:cubicBezTo>
                    <a:pt x="14" y="19"/>
                    <a:pt x="15" y="20"/>
                    <a:pt x="17" y="20"/>
                  </a:cubicBezTo>
                  <a:cubicBezTo>
                    <a:pt x="18" y="20"/>
                    <a:pt x="19" y="19"/>
                    <a:pt x="19" y="17"/>
                  </a:cubicBezTo>
                  <a:close/>
                </a:path>
              </a:pathLst>
            </a:custGeom>
            <a:solidFill>
              <a:srgbClr val="F4A9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4" name="îşḻiḓè"/>
            <p:cNvSpPr/>
            <p:nvPr/>
          </p:nvSpPr>
          <p:spPr bwMode="auto">
            <a:xfrm>
              <a:off x="5848349" y="5007776"/>
              <a:ext cx="155575" cy="149225"/>
            </a:xfrm>
            <a:prstGeom prst="ellipse">
              <a:avLst/>
            </a:prstGeom>
            <a:solidFill>
              <a:srgbClr val="F7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5" name="îṣlîdé"/>
            <p:cNvSpPr/>
            <p:nvPr/>
          </p:nvSpPr>
          <p:spPr bwMode="auto">
            <a:xfrm>
              <a:off x="6203949" y="5007776"/>
              <a:ext cx="155575" cy="149225"/>
            </a:xfrm>
            <a:prstGeom prst="ellipse">
              <a:avLst/>
            </a:prstGeom>
            <a:solidFill>
              <a:srgbClr val="F7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6" name="iṧļíḍè"/>
            <p:cNvSpPr/>
            <p:nvPr/>
          </p:nvSpPr>
          <p:spPr bwMode="auto">
            <a:xfrm>
              <a:off x="5891212" y="4960151"/>
              <a:ext cx="69850" cy="69850"/>
            </a:xfrm>
            <a:prstGeom prst="ellipse">
              <a:avLst/>
            </a:pr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7" name="iṧḷídê"/>
            <p:cNvSpPr/>
            <p:nvPr/>
          </p:nvSpPr>
          <p:spPr bwMode="auto">
            <a:xfrm>
              <a:off x="6246811" y="4960151"/>
              <a:ext cx="71437" cy="69850"/>
            </a:xfrm>
            <a:prstGeom prst="ellipse">
              <a:avLst/>
            </a:pr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8" name="ïšlïḍe"/>
            <p:cNvSpPr/>
            <p:nvPr/>
          </p:nvSpPr>
          <p:spPr bwMode="auto">
            <a:xfrm>
              <a:off x="5997574" y="5152238"/>
              <a:ext cx="212725" cy="68263"/>
            </a:xfrm>
            <a:custGeom>
              <a:avLst/>
              <a:gdLst>
                <a:gd name="T0" fmla="*/ 2 w 75"/>
                <a:gd name="T1" fmla="*/ 9 h 24"/>
                <a:gd name="T2" fmla="*/ 37 w 75"/>
                <a:gd name="T3" fmla="*/ 24 h 24"/>
                <a:gd name="T4" fmla="*/ 73 w 75"/>
                <a:gd name="T5" fmla="*/ 9 h 24"/>
                <a:gd name="T6" fmla="*/ 73 w 75"/>
                <a:gd name="T7" fmla="*/ 2 h 24"/>
                <a:gd name="T8" fmla="*/ 66 w 75"/>
                <a:gd name="T9" fmla="*/ 2 h 24"/>
                <a:gd name="T10" fmla="*/ 37 w 75"/>
                <a:gd name="T11" fmla="*/ 14 h 24"/>
                <a:gd name="T12" fmla="*/ 8 w 75"/>
                <a:gd name="T13" fmla="*/ 2 h 24"/>
                <a:gd name="T14" fmla="*/ 1 w 75"/>
                <a:gd name="T15" fmla="*/ 2 h 24"/>
                <a:gd name="T16" fmla="*/ 2 w 75"/>
                <a:gd name="T17" fmla="*/ 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24">
                  <a:moveTo>
                    <a:pt x="2" y="9"/>
                  </a:moveTo>
                  <a:cubicBezTo>
                    <a:pt x="11" y="18"/>
                    <a:pt x="23" y="24"/>
                    <a:pt x="37" y="24"/>
                  </a:cubicBezTo>
                  <a:cubicBezTo>
                    <a:pt x="51" y="24"/>
                    <a:pt x="64" y="18"/>
                    <a:pt x="73" y="9"/>
                  </a:cubicBezTo>
                  <a:cubicBezTo>
                    <a:pt x="75" y="7"/>
                    <a:pt x="75" y="4"/>
                    <a:pt x="73" y="2"/>
                  </a:cubicBezTo>
                  <a:cubicBezTo>
                    <a:pt x="71" y="0"/>
                    <a:pt x="68" y="0"/>
                    <a:pt x="66" y="2"/>
                  </a:cubicBezTo>
                  <a:cubicBezTo>
                    <a:pt x="59" y="9"/>
                    <a:pt x="49" y="14"/>
                    <a:pt x="37" y="14"/>
                  </a:cubicBezTo>
                  <a:cubicBezTo>
                    <a:pt x="26" y="14"/>
                    <a:pt x="16" y="9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7"/>
                    <a:pt x="2" y="9"/>
                  </a:cubicBezTo>
                  <a:close/>
                </a:path>
              </a:pathLst>
            </a:custGeom>
            <a:solidFill>
              <a:srgbClr val="B833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9" name="î$ľïḓe"/>
            <p:cNvSpPr/>
            <p:nvPr/>
          </p:nvSpPr>
          <p:spPr bwMode="auto">
            <a:xfrm>
              <a:off x="5678487" y="4434688"/>
              <a:ext cx="814387" cy="531813"/>
            </a:xfrm>
            <a:custGeom>
              <a:avLst/>
              <a:gdLst>
                <a:gd name="T0" fmla="*/ 29 w 288"/>
                <a:gd name="T1" fmla="*/ 184 h 188"/>
                <a:gd name="T2" fmla="*/ 57 w 288"/>
                <a:gd name="T3" fmla="*/ 165 h 188"/>
                <a:gd name="T4" fmla="*/ 91 w 288"/>
                <a:gd name="T5" fmla="*/ 96 h 188"/>
                <a:gd name="T6" fmla="*/ 165 w 288"/>
                <a:gd name="T7" fmla="*/ 143 h 188"/>
                <a:gd name="T8" fmla="*/ 254 w 288"/>
                <a:gd name="T9" fmla="*/ 167 h 188"/>
                <a:gd name="T10" fmla="*/ 273 w 288"/>
                <a:gd name="T11" fmla="*/ 183 h 188"/>
                <a:gd name="T12" fmla="*/ 287 w 288"/>
                <a:gd name="T13" fmla="*/ 182 h 188"/>
                <a:gd name="T14" fmla="*/ 269 w 288"/>
                <a:gd name="T15" fmla="*/ 83 h 188"/>
                <a:gd name="T16" fmla="*/ 87 w 288"/>
                <a:gd name="T17" fmla="*/ 50 h 188"/>
                <a:gd name="T18" fmla="*/ 40 w 288"/>
                <a:gd name="T19" fmla="*/ 69 h 188"/>
                <a:gd name="T20" fmla="*/ 15 w 288"/>
                <a:gd name="T21" fmla="*/ 184 h 188"/>
                <a:gd name="T22" fmla="*/ 29 w 288"/>
                <a:gd name="T23" fmla="*/ 18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8" h="188">
                  <a:moveTo>
                    <a:pt x="29" y="184"/>
                  </a:moveTo>
                  <a:cubicBezTo>
                    <a:pt x="29" y="184"/>
                    <a:pt x="47" y="187"/>
                    <a:pt x="57" y="165"/>
                  </a:cubicBezTo>
                  <a:cubicBezTo>
                    <a:pt x="68" y="143"/>
                    <a:pt x="93" y="123"/>
                    <a:pt x="91" y="96"/>
                  </a:cubicBezTo>
                  <a:cubicBezTo>
                    <a:pt x="91" y="96"/>
                    <a:pt x="114" y="140"/>
                    <a:pt x="165" y="143"/>
                  </a:cubicBezTo>
                  <a:cubicBezTo>
                    <a:pt x="217" y="146"/>
                    <a:pt x="238" y="156"/>
                    <a:pt x="254" y="167"/>
                  </a:cubicBezTo>
                  <a:cubicBezTo>
                    <a:pt x="270" y="179"/>
                    <a:pt x="273" y="183"/>
                    <a:pt x="273" y="183"/>
                  </a:cubicBezTo>
                  <a:cubicBezTo>
                    <a:pt x="273" y="183"/>
                    <a:pt x="285" y="188"/>
                    <a:pt x="287" y="182"/>
                  </a:cubicBezTo>
                  <a:cubicBezTo>
                    <a:pt x="288" y="178"/>
                    <a:pt x="287" y="107"/>
                    <a:pt x="269" y="83"/>
                  </a:cubicBezTo>
                  <a:cubicBezTo>
                    <a:pt x="251" y="59"/>
                    <a:pt x="187" y="0"/>
                    <a:pt x="87" y="50"/>
                  </a:cubicBezTo>
                  <a:cubicBezTo>
                    <a:pt x="87" y="50"/>
                    <a:pt x="59" y="43"/>
                    <a:pt x="40" y="69"/>
                  </a:cubicBezTo>
                  <a:cubicBezTo>
                    <a:pt x="0" y="123"/>
                    <a:pt x="15" y="184"/>
                    <a:pt x="15" y="184"/>
                  </a:cubicBezTo>
                  <a:lnTo>
                    <a:pt x="29" y="1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0" name="ïṩļîdè"/>
            <p:cNvSpPr/>
            <p:nvPr/>
          </p:nvSpPr>
          <p:spPr bwMode="auto">
            <a:xfrm>
              <a:off x="5160962" y="4528351"/>
              <a:ext cx="204787" cy="76200"/>
            </a:xfrm>
            <a:custGeom>
              <a:avLst/>
              <a:gdLst>
                <a:gd name="T0" fmla="*/ 41 w 72"/>
                <a:gd name="T1" fmla="*/ 0 h 27"/>
                <a:gd name="T2" fmla="*/ 72 w 72"/>
                <a:gd name="T3" fmla="*/ 2 h 27"/>
                <a:gd name="T4" fmla="*/ 72 w 72"/>
                <a:gd name="T5" fmla="*/ 27 h 27"/>
                <a:gd name="T6" fmla="*/ 9 w 72"/>
                <a:gd name="T7" fmla="*/ 27 h 27"/>
                <a:gd name="T8" fmla="*/ 41 w 72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27">
                  <a:moveTo>
                    <a:pt x="41" y="0"/>
                  </a:moveTo>
                  <a:cubicBezTo>
                    <a:pt x="42" y="0"/>
                    <a:pt x="72" y="2"/>
                    <a:pt x="72" y="2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0" y="16"/>
                    <a:pt x="41" y="0"/>
                  </a:cubicBezTo>
                  <a:close/>
                </a:path>
              </a:pathLst>
            </a:cu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1" name="îṩḻîdê"/>
            <p:cNvSpPr/>
            <p:nvPr/>
          </p:nvSpPr>
          <p:spPr bwMode="auto">
            <a:xfrm>
              <a:off x="5783262" y="4528351"/>
              <a:ext cx="220662" cy="95250"/>
            </a:xfrm>
            <a:custGeom>
              <a:avLst/>
              <a:gdLst>
                <a:gd name="T0" fmla="*/ 34 w 78"/>
                <a:gd name="T1" fmla="*/ 1 h 34"/>
                <a:gd name="T2" fmla="*/ 0 w 78"/>
                <a:gd name="T3" fmla="*/ 0 h 34"/>
                <a:gd name="T4" fmla="*/ 8 w 78"/>
                <a:gd name="T5" fmla="*/ 34 h 34"/>
                <a:gd name="T6" fmla="*/ 73 w 78"/>
                <a:gd name="T7" fmla="*/ 19 h 34"/>
                <a:gd name="T8" fmla="*/ 34 w 78"/>
                <a:gd name="T9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34">
                  <a:moveTo>
                    <a:pt x="34" y="1"/>
                  </a:moveTo>
                  <a:cubicBezTo>
                    <a:pt x="33" y="0"/>
                    <a:pt x="0" y="0"/>
                    <a:pt x="0" y="0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3" y="19"/>
                    <a:pt x="78" y="7"/>
                    <a:pt x="34" y="1"/>
                  </a:cubicBezTo>
                  <a:close/>
                </a:path>
              </a:pathLst>
            </a:cu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2" name="ïsļíḓe"/>
            <p:cNvSpPr/>
            <p:nvPr/>
          </p:nvSpPr>
          <p:spPr bwMode="auto">
            <a:xfrm>
              <a:off x="5175249" y="4533113"/>
              <a:ext cx="195262" cy="74613"/>
            </a:xfrm>
            <a:custGeom>
              <a:avLst/>
              <a:gdLst>
                <a:gd name="T0" fmla="*/ 34 w 69"/>
                <a:gd name="T1" fmla="*/ 19 h 26"/>
                <a:gd name="T2" fmla="*/ 11 w 69"/>
                <a:gd name="T3" fmla="*/ 12 h 26"/>
                <a:gd name="T4" fmla="*/ 4 w 69"/>
                <a:gd name="T5" fmla="*/ 26 h 26"/>
                <a:gd name="T6" fmla="*/ 69 w 69"/>
                <a:gd name="T7" fmla="*/ 26 h 26"/>
                <a:gd name="T8" fmla="*/ 69 w 69"/>
                <a:gd name="T9" fmla="*/ 0 h 26"/>
                <a:gd name="T10" fmla="*/ 67 w 69"/>
                <a:gd name="T11" fmla="*/ 0 h 26"/>
                <a:gd name="T12" fmla="*/ 34 w 69"/>
                <a:gd name="T13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26">
                  <a:moveTo>
                    <a:pt x="34" y="19"/>
                  </a:moveTo>
                  <a:cubicBezTo>
                    <a:pt x="24" y="19"/>
                    <a:pt x="16" y="17"/>
                    <a:pt x="11" y="12"/>
                  </a:cubicBezTo>
                  <a:cubicBezTo>
                    <a:pt x="0" y="21"/>
                    <a:pt x="4" y="26"/>
                    <a:pt x="4" y="26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0"/>
                    <a:pt x="68" y="0"/>
                    <a:pt x="67" y="0"/>
                  </a:cubicBezTo>
                  <a:cubicBezTo>
                    <a:pt x="61" y="11"/>
                    <a:pt x="50" y="19"/>
                    <a:pt x="34" y="19"/>
                  </a:cubicBezTo>
                  <a:close/>
                </a:path>
              </a:pathLst>
            </a:custGeom>
            <a:solidFill>
              <a:srgbClr val="EBA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3" name="iSḷiḍê"/>
            <p:cNvSpPr/>
            <p:nvPr/>
          </p:nvSpPr>
          <p:spPr bwMode="auto">
            <a:xfrm>
              <a:off x="5780087" y="4533113"/>
              <a:ext cx="217487" cy="93663"/>
            </a:xfrm>
            <a:custGeom>
              <a:avLst/>
              <a:gdLst>
                <a:gd name="T0" fmla="*/ 62 w 77"/>
                <a:gd name="T1" fmla="*/ 5 h 33"/>
                <a:gd name="T2" fmla="*/ 41 w 77"/>
                <a:gd name="T3" fmla="*/ 17 h 33"/>
                <a:gd name="T4" fmla="*/ 4 w 77"/>
                <a:gd name="T5" fmla="*/ 0 h 33"/>
                <a:gd name="T6" fmla="*/ 0 w 77"/>
                <a:gd name="T7" fmla="*/ 0 h 33"/>
                <a:gd name="T8" fmla="*/ 9 w 77"/>
                <a:gd name="T9" fmla="*/ 33 h 33"/>
                <a:gd name="T10" fmla="*/ 74 w 77"/>
                <a:gd name="T11" fmla="*/ 18 h 33"/>
                <a:gd name="T12" fmla="*/ 62 w 77"/>
                <a:gd name="T13" fmla="*/ 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33">
                  <a:moveTo>
                    <a:pt x="62" y="5"/>
                  </a:moveTo>
                  <a:cubicBezTo>
                    <a:pt x="57" y="11"/>
                    <a:pt x="51" y="15"/>
                    <a:pt x="41" y="17"/>
                  </a:cubicBezTo>
                  <a:cubicBezTo>
                    <a:pt x="27" y="21"/>
                    <a:pt x="11" y="13"/>
                    <a:pt x="4" y="0"/>
                  </a:cubicBezTo>
                  <a:cubicBezTo>
                    <a:pt x="3" y="1"/>
                    <a:pt x="0" y="0"/>
                    <a:pt x="0" y="0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74" y="18"/>
                    <a:pt x="77" y="11"/>
                    <a:pt x="62" y="5"/>
                  </a:cubicBezTo>
                  <a:close/>
                </a:path>
              </a:pathLst>
            </a:custGeom>
            <a:solidFill>
              <a:srgbClr val="EBA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4" name="iŝlidê"/>
            <p:cNvSpPr/>
            <p:nvPr/>
          </p:nvSpPr>
          <p:spPr bwMode="auto">
            <a:xfrm>
              <a:off x="5186362" y="3574263"/>
              <a:ext cx="107950" cy="138113"/>
            </a:xfrm>
            <a:custGeom>
              <a:avLst/>
              <a:gdLst>
                <a:gd name="T0" fmla="*/ 4 w 38"/>
                <a:gd name="T1" fmla="*/ 0 h 49"/>
                <a:gd name="T2" fmla="*/ 38 w 38"/>
                <a:gd name="T3" fmla="*/ 49 h 49"/>
                <a:gd name="T4" fmla="*/ 35 w 38"/>
                <a:gd name="T5" fmla="*/ 1 h 49"/>
                <a:gd name="T6" fmla="*/ 4 w 38"/>
                <a:gd name="T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49">
                  <a:moveTo>
                    <a:pt x="4" y="0"/>
                  </a:moveTo>
                  <a:cubicBezTo>
                    <a:pt x="4" y="0"/>
                    <a:pt x="0" y="49"/>
                    <a:pt x="38" y="49"/>
                  </a:cubicBezTo>
                  <a:cubicBezTo>
                    <a:pt x="35" y="1"/>
                    <a:pt x="35" y="1"/>
                    <a:pt x="35" y="1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EE5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5" name="i$1íḑe"/>
            <p:cNvSpPr/>
            <p:nvPr/>
          </p:nvSpPr>
          <p:spPr bwMode="auto">
            <a:xfrm>
              <a:off x="5862637" y="3574263"/>
              <a:ext cx="104775" cy="138113"/>
            </a:xfrm>
            <a:custGeom>
              <a:avLst/>
              <a:gdLst>
                <a:gd name="T0" fmla="*/ 33 w 37"/>
                <a:gd name="T1" fmla="*/ 0 h 49"/>
                <a:gd name="T2" fmla="*/ 0 w 37"/>
                <a:gd name="T3" fmla="*/ 49 h 49"/>
                <a:gd name="T4" fmla="*/ 3 w 37"/>
                <a:gd name="T5" fmla="*/ 1 h 49"/>
                <a:gd name="T6" fmla="*/ 33 w 37"/>
                <a:gd name="T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49">
                  <a:moveTo>
                    <a:pt x="33" y="0"/>
                  </a:moveTo>
                  <a:cubicBezTo>
                    <a:pt x="33" y="0"/>
                    <a:pt x="37" y="49"/>
                    <a:pt x="0" y="49"/>
                  </a:cubicBezTo>
                  <a:cubicBezTo>
                    <a:pt x="3" y="1"/>
                    <a:pt x="3" y="1"/>
                    <a:pt x="3" y="1"/>
                  </a:cubicBezTo>
                  <a:lnTo>
                    <a:pt x="33" y="0"/>
                  </a:lnTo>
                  <a:close/>
                </a:path>
              </a:pathLst>
            </a:custGeom>
            <a:solidFill>
              <a:srgbClr val="EE5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6" name="ïṥḷíḓé"/>
            <p:cNvSpPr/>
            <p:nvPr/>
          </p:nvSpPr>
          <p:spPr bwMode="auto">
            <a:xfrm>
              <a:off x="6022974" y="3782226"/>
              <a:ext cx="88900" cy="115888"/>
            </a:xfrm>
            <a:custGeom>
              <a:avLst/>
              <a:gdLst>
                <a:gd name="T0" fmla="*/ 8 w 31"/>
                <a:gd name="T1" fmla="*/ 38 h 41"/>
                <a:gd name="T2" fmla="*/ 9 w 31"/>
                <a:gd name="T3" fmla="*/ 41 h 41"/>
                <a:gd name="T4" fmla="*/ 26 w 31"/>
                <a:gd name="T5" fmla="*/ 5 h 41"/>
                <a:gd name="T6" fmla="*/ 0 w 31"/>
                <a:gd name="T7" fmla="*/ 18 h 41"/>
                <a:gd name="T8" fmla="*/ 8 w 31"/>
                <a:gd name="T9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1">
                  <a:moveTo>
                    <a:pt x="8" y="38"/>
                  </a:moveTo>
                  <a:cubicBezTo>
                    <a:pt x="9" y="39"/>
                    <a:pt x="9" y="40"/>
                    <a:pt x="9" y="41"/>
                  </a:cubicBezTo>
                  <a:cubicBezTo>
                    <a:pt x="27" y="34"/>
                    <a:pt x="31" y="8"/>
                    <a:pt x="26" y="5"/>
                  </a:cubicBezTo>
                  <a:cubicBezTo>
                    <a:pt x="20" y="0"/>
                    <a:pt x="0" y="18"/>
                    <a:pt x="0" y="18"/>
                  </a:cubicBezTo>
                  <a:cubicBezTo>
                    <a:pt x="4" y="24"/>
                    <a:pt x="7" y="34"/>
                    <a:pt x="8" y="38"/>
                  </a:cubicBezTo>
                  <a:close/>
                </a:path>
              </a:pathLst>
            </a:cu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7" name="iśḷíďè"/>
            <p:cNvSpPr/>
            <p:nvPr/>
          </p:nvSpPr>
          <p:spPr bwMode="auto">
            <a:xfrm>
              <a:off x="5254624" y="4163226"/>
              <a:ext cx="647700" cy="382588"/>
            </a:xfrm>
            <a:custGeom>
              <a:avLst/>
              <a:gdLst>
                <a:gd name="T0" fmla="*/ 40 w 229"/>
                <a:gd name="T1" fmla="*/ 135 h 135"/>
                <a:gd name="T2" fmla="*/ 115 w 229"/>
                <a:gd name="T3" fmla="*/ 39 h 135"/>
                <a:gd name="T4" fmla="*/ 184 w 229"/>
                <a:gd name="T5" fmla="*/ 135 h 135"/>
                <a:gd name="T6" fmla="*/ 229 w 229"/>
                <a:gd name="T7" fmla="*/ 129 h 135"/>
                <a:gd name="T8" fmla="*/ 181 w 229"/>
                <a:gd name="T9" fmla="*/ 0 h 135"/>
                <a:gd name="T10" fmla="*/ 48 w 229"/>
                <a:gd name="T11" fmla="*/ 0 h 135"/>
                <a:gd name="T12" fmla="*/ 0 w 229"/>
                <a:gd name="T13" fmla="*/ 130 h 135"/>
                <a:gd name="T14" fmla="*/ 40 w 229"/>
                <a:gd name="T15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9" h="135">
                  <a:moveTo>
                    <a:pt x="40" y="135"/>
                  </a:moveTo>
                  <a:cubicBezTo>
                    <a:pt x="41" y="120"/>
                    <a:pt x="108" y="40"/>
                    <a:pt x="115" y="39"/>
                  </a:cubicBezTo>
                  <a:cubicBezTo>
                    <a:pt x="122" y="40"/>
                    <a:pt x="184" y="120"/>
                    <a:pt x="184" y="135"/>
                  </a:cubicBezTo>
                  <a:cubicBezTo>
                    <a:pt x="229" y="129"/>
                    <a:pt x="229" y="129"/>
                    <a:pt x="229" y="129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130"/>
                    <a:pt x="0" y="130"/>
                    <a:pt x="0" y="130"/>
                  </a:cubicBezTo>
                  <a:lnTo>
                    <a:pt x="40" y="135"/>
                  </a:lnTo>
                  <a:close/>
                </a:path>
              </a:pathLst>
            </a:custGeom>
            <a:solidFill>
              <a:srgbClr val="0097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8" name="í$ľíďé"/>
            <p:cNvSpPr/>
            <p:nvPr/>
          </p:nvSpPr>
          <p:spPr bwMode="auto">
            <a:xfrm>
              <a:off x="5079999" y="3782226"/>
              <a:ext cx="968375" cy="419100"/>
            </a:xfrm>
            <a:custGeom>
              <a:avLst/>
              <a:gdLst>
                <a:gd name="T0" fmla="*/ 103 w 343"/>
                <a:gd name="T1" fmla="*/ 148 h 148"/>
                <a:gd name="T2" fmla="*/ 250 w 343"/>
                <a:gd name="T3" fmla="*/ 148 h 148"/>
                <a:gd name="T4" fmla="*/ 240 w 343"/>
                <a:gd name="T5" fmla="*/ 59 h 148"/>
                <a:gd name="T6" fmla="*/ 343 w 343"/>
                <a:gd name="T7" fmla="*/ 42 h 148"/>
                <a:gd name="T8" fmla="*/ 335 w 343"/>
                <a:gd name="T9" fmla="*/ 16 h 148"/>
                <a:gd name="T10" fmla="*/ 279 w 343"/>
                <a:gd name="T11" fmla="*/ 29 h 148"/>
                <a:gd name="T12" fmla="*/ 203 w 343"/>
                <a:gd name="T13" fmla="*/ 0 h 148"/>
                <a:gd name="T14" fmla="*/ 150 w 343"/>
                <a:gd name="T15" fmla="*/ 0 h 148"/>
                <a:gd name="T16" fmla="*/ 98 w 343"/>
                <a:gd name="T17" fmla="*/ 22 h 148"/>
                <a:gd name="T18" fmla="*/ 10 w 343"/>
                <a:gd name="T19" fmla="*/ 18 h 148"/>
                <a:gd name="T20" fmla="*/ 0 w 343"/>
                <a:gd name="T21" fmla="*/ 41 h 148"/>
                <a:gd name="T22" fmla="*/ 113 w 343"/>
                <a:gd name="T23" fmla="*/ 58 h 148"/>
                <a:gd name="T24" fmla="*/ 103 w 343"/>
                <a:gd name="T25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3" h="148">
                  <a:moveTo>
                    <a:pt x="103" y="148"/>
                  </a:moveTo>
                  <a:cubicBezTo>
                    <a:pt x="250" y="148"/>
                    <a:pt x="250" y="148"/>
                    <a:pt x="250" y="148"/>
                  </a:cubicBezTo>
                  <a:cubicBezTo>
                    <a:pt x="250" y="134"/>
                    <a:pt x="241" y="73"/>
                    <a:pt x="240" y="59"/>
                  </a:cubicBezTo>
                  <a:cubicBezTo>
                    <a:pt x="240" y="59"/>
                    <a:pt x="295" y="87"/>
                    <a:pt x="343" y="42"/>
                  </a:cubicBezTo>
                  <a:cubicBezTo>
                    <a:pt x="341" y="33"/>
                    <a:pt x="338" y="25"/>
                    <a:pt x="335" y="16"/>
                  </a:cubicBezTo>
                  <a:cubicBezTo>
                    <a:pt x="317" y="29"/>
                    <a:pt x="305" y="33"/>
                    <a:pt x="279" y="29"/>
                  </a:cubicBezTo>
                  <a:cubicBezTo>
                    <a:pt x="245" y="24"/>
                    <a:pt x="236" y="0"/>
                    <a:pt x="203" y="0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150" y="0"/>
                    <a:pt x="125" y="3"/>
                    <a:pt x="98" y="22"/>
                  </a:cubicBezTo>
                  <a:cubicBezTo>
                    <a:pt x="73" y="39"/>
                    <a:pt x="26" y="35"/>
                    <a:pt x="10" y="18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41" y="83"/>
                    <a:pt x="113" y="58"/>
                  </a:cubicBezTo>
                  <a:lnTo>
                    <a:pt x="103" y="148"/>
                  </a:lnTo>
                  <a:close/>
                </a:path>
              </a:pathLst>
            </a:custGeom>
            <a:solidFill>
              <a:srgbClr val="EBA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9" name="íṧ1ïḍè"/>
            <p:cNvSpPr/>
            <p:nvPr/>
          </p:nvSpPr>
          <p:spPr bwMode="auto">
            <a:xfrm>
              <a:off x="5494337" y="3763176"/>
              <a:ext cx="153987" cy="377825"/>
            </a:xfrm>
            <a:custGeom>
              <a:avLst/>
              <a:gdLst>
                <a:gd name="T0" fmla="*/ 54 w 54"/>
                <a:gd name="T1" fmla="*/ 10 h 134"/>
                <a:gd name="T2" fmla="*/ 54 w 54"/>
                <a:gd name="T3" fmla="*/ 0 h 134"/>
                <a:gd name="T4" fmla="*/ 0 w 54"/>
                <a:gd name="T5" fmla="*/ 0 h 134"/>
                <a:gd name="T6" fmla="*/ 0 w 54"/>
                <a:gd name="T7" fmla="*/ 10 h 134"/>
                <a:gd name="T8" fmla="*/ 27 w 54"/>
                <a:gd name="T9" fmla="*/ 134 h 134"/>
                <a:gd name="T10" fmla="*/ 54 w 54"/>
                <a:gd name="T11" fmla="*/ 1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134">
                  <a:moveTo>
                    <a:pt x="54" y="1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7" y="134"/>
                    <a:pt x="27" y="134"/>
                    <a:pt x="27" y="134"/>
                  </a:cubicBezTo>
                  <a:cubicBezTo>
                    <a:pt x="27" y="134"/>
                    <a:pt x="54" y="12"/>
                    <a:pt x="54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0" name="iṩľïḍê"/>
            <p:cNvSpPr/>
            <p:nvPr/>
          </p:nvSpPr>
          <p:spPr bwMode="auto">
            <a:xfrm>
              <a:off x="5026024" y="3780638"/>
              <a:ext cx="82550" cy="117475"/>
            </a:xfrm>
            <a:custGeom>
              <a:avLst/>
              <a:gdLst>
                <a:gd name="T0" fmla="*/ 19 w 29"/>
                <a:gd name="T1" fmla="*/ 42 h 42"/>
                <a:gd name="T2" fmla="*/ 5 w 29"/>
                <a:gd name="T3" fmla="*/ 4 h 42"/>
                <a:gd name="T4" fmla="*/ 29 w 29"/>
                <a:gd name="T5" fmla="*/ 19 h 42"/>
                <a:gd name="T6" fmla="*/ 19 w 29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42">
                  <a:moveTo>
                    <a:pt x="19" y="42"/>
                  </a:moveTo>
                  <a:cubicBezTo>
                    <a:pt x="1" y="33"/>
                    <a:pt x="0" y="7"/>
                    <a:pt x="5" y="4"/>
                  </a:cubicBezTo>
                  <a:cubicBezTo>
                    <a:pt x="12" y="0"/>
                    <a:pt x="29" y="19"/>
                    <a:pt x="29" y="19"/>
                  </a:cubicBezTo>
                  <a:cubicBezTo>
                    <a:pt x="25" y="29"/>
                    <a:pt x="19" y="41"/>
                    <a:pt x="19" y="42"/>
                  </a:cubicBezTo>
                  <a:close/>
                </a:path>
              </a:pathLst>
            </a:cu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1" name="îṥļîḑe"/>
            <p:cNvSpPr/>
            <p:nvPr/>
          </p:nvSpPr>
          <p:spPr bwMode="auto">
            <a:xfrm>
              <a:off x="5226049" y="3088488"/>
              <a:ext cx="701675" cy="733425"/>
            </a:xfrm>
            <a:custGeom>
              <a:avLst/>
              <a:gdLst>
                <a:gd name="T0" fmla="*/ 248 w 248"/>
                <a:gd name="T1" fmla="*/ 168 h 260"/>
                <a:gd name="T2" fmla="*/ 125 w 248"/>
                <a:gd name="T3" fmla="*/ 260 h 260"/>
                <a:gd name="T4" fmla="*/ 0 w 248"/>
                <a:gd name="T5" fmla="*/ 169 h 260"/>
                <a:gd name="T6" fmla="*/ 8 w 248"/>
                <a:gd name="T7" fmla="*/ 62 h 260"/>
                <a:gd name="T8" fmla="*/ 124 w 248"/>
                <a:gd name="T9" fmla="*/ 0 h 260"/>
                <a:gd name="T10" fmla="*/ 240 w 248"/>
                <a:gd name="T11" fmla="*/ 60 h 260"/>
                <a:gd name="T12" fmla="*/ 248 w 248"/>
                <a:gd name="T13" fmla="*/ 168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260">
                  <a:moveTo>
                    <a:pt x="248" y="168"/>
                  </a:moveTo>
                  <a:cubicBezTo>
                    <a:pt x="248" y="236"/>
                    <a:pt x="193" y="259"/>
                    <a:pt x="125" y="260"/>
                  </a:cubicBezTo>
                  <a:cubicBezTo>
                    <a:pt x="56" y="260"/>
                    <a:pt x="1" y="237"/>
                    <a:pt x="0" y="169"/>
                  </a:cubicBezTo>
                  <a:cubicBezTo>
                    <a:pt x="0" y="144"/>
                    <a:pt x="1" y="83"/>
                    <a:pt x="8" y="62"/>
                  </a:cubicBezTo>
                  <a:cubicBezTo>
                    <a:pt x="19" y="26"/>
                    <a:pt x="48" y="1"/>
                    <a:pt x="124" y="0"/>
                  </a:cubicBezTo>
                  <a:cubicBezTo>
                    <a:pt x="198" y="0"/>
                    <a:pt x="228" y="25"/>
                    <a:pt x="240" y="60"/>
                  </a:cubicBezTo>
                  <a:cubicBezTo>
                    <a:pt x="247" y="82"/>
                    <a:pt x="248" y="142"/>
                    <a:pt x="248" y="168"/>
                  </a:cubicBezTo>
                </a:path>
              </a:pathLst>
            </a:cu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2" name="íŝliďe"/>
            <p:cNvSpPr/>
            <p:nvPr/>
          </p:nvSpPr>
          <p:spPr bwMode="auto">
            <a:xfrm>
              <a:off x="5141912" y="3437738"/>
              <a:ext cx="147637" cy="147638"/>
            </a:xfrm>
            <a:custGeom>
              <a:avLst/>
              <a:gdLst>
                <a:gd name="T0" fmla="*/ 52 w 52"/>
                <a:gd name="T1" fmla="*/ 26 h 52"/>
                <a:gd name="T2" fmla="*/ 26 w 52"/>
                <a:gd name="T3" fmla="*/ 52 h 52"/>
                <a:gd name="T4" fmla="*/ 0 w 52"/>
                <a:gd name="T5" fmla="*/ 26 h 52"/>
                <a:gd name="T6" fmla="*/ 26 w 52"/>
                <a:gd name="T7" fmla="*/ 0 h 52"/>
                <a:gd name="T8" fmla="*/ 52 w 52"/>
                <a:gd name="T9" fmla="*/ 2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52" y="26"/>
                  </a:moveTo>
                  <a:cubicBezTo>
                    <a:pt x="52" y="40"/>
                    <a:pt x="41" y="52"/>
                    <a:pt x="26" y="52"/>
                  </a:cubicBezTo>
                  <a:cubicBezTo>
                    <a:pt x="12" y="52"/>
                    <a:pt x="0" y="41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40" y="0"/>
                    <a:pt x="52" y="11"/>
                    <a:pt x="52" y="26"/>
                  </a:cubicBezTo>
                  <a:close/>
                </a:path>
              </a:pathLst>
            </a:cu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3" name="iṧḷïďê"/>
            <p:cNvSpPr/>
            <p:nvPr/>
          </p:nvSpPr>
          <p:spPr bwMode="auto">
            <a:xfrm>
              <a:off x="5167312" y="3463138"/>
              <a:ext cx="57150" cy="53975"/>
            </a:xfrm>
            <a:custGeom>
              <a:avLst/>
              <a:gdLst>
                <a:gd name="T0" fmla="*/ 5 w 20"/>
                <a:gd name="T1" fmla="*/ 16 h 19"/>
                <a:gd name="T2" fmla="*/ 17 w 20"/>
                <a:gd name="T3" fmla="*/ 5 h 19"/>
                <a:gd name="T4" fmla="*/ 20 w 20"/>
                <a:gd name="T5" fmla="*/ 2 h 19"/>
                <a:gd name="T6" fmla="*/ 17 w 20"/>
                <a:gd name="T7" fmla="*/ 0 h 19"/>
                <a:gd name="T8" fmla="*/ 0 w 20"/>
                <a:gd name="T9" fmla="*/ 16 h 19"/>
                <a:gd name="T10" fmla="*/ 3 w 20"/>
                <a:gd name="T11" fmla="*/ 19 h 19"/>
                <a:gd name="T12" fmla="*/ 5 w 20"/>
                <a:gd name="T13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9">
                  <a:moveTo>
                    <a:pt x="5" y="16"/>
                  </a:moveTo>
                  <a:cubicBezTo>
                    <a:pt x="5" y="10"/>
                    <a:pt x="11" y="5"/>
                    <a:pt x="17" y="5"/>
                  </a:cubicBezTo>
                  <a:cubicBezTo>
                    <a:pt x="19" y="5"/>
                    <a:pt x="20" y="3"/>
                    <a:pt x="20" y="2"/>
                  </a:cubicBezTo>
                  <a:cubicBezTo>
                    <a:pt x="20" y="1"/>
                    <a:pt x="19" y="0"/>
                    <a:pt x="17" y="0"/>
                  </a:cubicBezTo>
                  <a:cubicBezTo>
                    <a:pt x="8" y="0"/>
                    <a:pt x="0" y="7"/>
                    <a:pt x="0" y="16"/>
                  </a:cubicBezTo>
                  <a:cubicBezTo>
                    <a:pt x="0" y="18"/>
                    <a:pt x="1" y="19"/>
                    <a:pt x="3" y="19"/>
                  </a:cubicBezTo>
                  <a:cubicBezTo>
                    <a:pt x="4" y="19"/>
                    <a:pt x="5" y="18"/>
                    <a:pt x="5" y="16"/>
                  </a:cubicBezTo>
                  <a:close/>
                </a:path>
              </a:pathLst>
            </a:custGeom>
            <a:solidFill>
              <a:srgbClr val="F4A9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4" name="îṧlídê"/>
            <p:cNvSpPr/>
            <p:nvPr/>
          </p:nvSpPr>
          <p:spPr bwMode="auto">
            <a:xfrm>
              <a:off x="5865812" y="3436151"/>
              <a:ext cx="146050" cy="146050"/>
            </a:xfrm>
            <a:prstGeom prst="ellipse">
              <a:avLst/>
            </a:pr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5" name="iş1íḋè"/>
            <p:cNvSpPr/>
            <p:nvPr/>
          </p:nvSpPr>
          <p:spPr bwMode="auto">
            <a:xfrm>
              <a:off x="5932487" y="3463138"/>
              <a:ext cx="53975" cy="53975"/>
            </a:xfrm>
            <a:custGeom>
              <a:avLst/>
              <a:gdLst>
                <a:gd name="T0" fmla="*/ 19 w 19"/>
                <a:gd name="T1" fmla="*/ 16 h 19"/>
                <a:gd name="T2" fmla="*/ 2 w 19"/>
                <a:gd name="T3" fmla="*/ 0 h 19"/>
                <a:gd name="T4" fmla="*/ 0 w 19"/>
                <a:gd name="T5" fmla="*/ 2 h 19"/>
                <a:gd name="T6" fmla="*/ 2 w 19"/>
                <a:gd name="T7" fmla="*/ 5 h 19"/>
                <a:gd name="T8" fmla="*/ 14 w 19"/>
                <a:gd name="T9" fmla="*/ 16 h 19"/>
                <a:gd name="T10" fmla="*/ 17 w 19"/>
                <a:gd name="T11" fmla="*/ 19 h 19"/>
                <a:gd name="T12" fmla="*/ 19 w 19"/>
                <a:gd name="T13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9">
                  <a:moveTo>
                    <a:pt x="19" y="16"/>
                  </a:moveTo>
                  <a:cubicBezTo>
                    <a:pt x="19" y="7"/>
                    <a:pt x="1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5"/>
                    <a:pt x="2" y="5"/>
                  </a:cubicBezTo>
                  <a:cubicBezTo>
                    <a:pt x="9" y="5"/>
                    <a:pt x="14" y="10"/>
                    <a:pt x="14" y="16"/>
                  </a:cubicBezTo>
                  <a:cubicBezTo>
                    <a:pt x="14" y="18"/>
                    <a:pt x="15" y="19"/>
                    <a:pt x="17" y="19"/>
                  </a:cubicBezTo>
                  <a:cubicBezTo>
                    <a:pt x="18" y="19"/>
                    <a:pt x="19" y="18"/>
                    <a:pt x="19" y="16"/>
                  </a:cubicBezTo>
                  <a:close/>
                </a:path>
              </a:pathLst>
            </a:custGeom>
            <a:solidFill>
              <a:srgbClr val="F4A9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6" name="í$ḻïḓè"/>
            <p:cNvSpPr/>
            <p:nvPr/>
          </p:nvSpPr>
          <p:spPr bwMode="auto">
            <a:xfrm>
              <a:off x="5322887" y="3494888"/>
              <a:ext cx="155575" cy="149225"/>
            </a:xfrm>
            <a:prstGeom prst="rect">
              <a:avLst/>
            </a:prstGeom>
            <a:solidFill>
              <a:srgbClr val="F7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7" name="ïṧļíde"/>
            <p:cNvSpPr/>
            <p:nvPr/>
          </p:nvSpPr>
          <p:spPr bwMode="auto">
            <a:xfrm>
              <a:off x="5678487" y="3494888"/>
              <a:ext cx="155575" cy="149225"/>
            </a:xfrm>
            <a:prstGeom prst="ellipse">
              <a:avLst/>
            </a:prstGeom>
            <a:solidFill>
              <a:srgbClr val="F7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8" name="í$ḷïḓé"/>
            <p:cNvSpPr/>
            <p:nvPr/>
          </p:nvSpPr>
          <p:spPr bwMode="auto">
            <a:xfrm>
              <a:off x="5365749" y="3447263"/>
              <a:ext cx="66675" cy="69850"/>
            </a:xfrm>
            <a:prstGeom prst="ellipse">
              <a:avLst/>
            </a:pr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9" name="î$ļîḍé"/>
            <p:cNvSpPr/>
            <p:nvPr/>
          </p:nvSpPr>
          <p:spPr bwMode="auto">
            <a:xfrm>
              <a:off x="5721349" y="3447263"/>
              <a:ext cx="69850" cy="69850"/>
            </a:xfrm>
            <a:prstGeom prst="ellipse">
              <a:avLst/>
            </a:pr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0" name="îśľîḑé"/>
            <p:cNvSpPr/>
            <p:nvPr/>
          </p:nvSpPr>
          <p:spPr bwMode="auto">
            <a:xfrm>
              <a:off x="5468937" y="3640938"/>
              <a:ext cx="215900" cy="65088"/>
            </a:xfrm>
            <a:custGeom>
              <a:avLst/>
              <a:gdLst>
                <a:gd name="T0" fmla="*/ 2 w 76"/>
                <a:gd name="T1" fmla="*/ 9 h 23"/>
                <a:gd name="T2" fmla="*/ 38 w 76"/>
                <a:gd name="T3" fmla="*/ 23 h 23"/>
                <a:gd name="T4" fmla="*/ 74 w 76"/>
                <a:gd name="T5" fmla="*/ 9 h 23"/>
                <a:gd name="T6" fmla="*/ 74 w 76"/>
                <a:gd name="T7" fmla="*/ 2 h 23"/>
                <a:gd name="T8" fmla="*/ 67 w 76"/>
                <a:gd name="T9" fmla="*/ 1 h 23"/>
                <a:gd name="T10" fmla="*/ 38 w 76"/>
                <a:gd name="T11" fmla="*/ 13 h 23"/>
                <a:gd name="T12" fmla="*/ 9 w 76"/>
                <a:gd name="T13" fmla="*/ 1 h 23"/>
                <a:gd name="T14" fmla="*/ 2 w 76"/>
                <a:gd name="T15" fmla="*/ 2 h 23"/>
                <a:gd name="T16" fmla="*/ 2 w 76"/>
                <a:gd name="T17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23">
                  <a:moveTo>
                    <a:pt x="2" y="9"/>
                  </a:moveTo>
                  <a:cubicBezTo>
                    <a:pt x="12" y="17"/>
                    <a:pt x="24" y="23"/>
                    <a:pt x="38" y="23"/>
                  </a:cubicBezTo>
                  <a:cubicBezTo>
                    <a:pt x="52" y="23"/>
                    <a:pt x="65" y="17"/>
                    <a:pt x="74" y="9"/>
                  </a:cubicBezTo>
                  <a:cubicBezTo>
                    <a:pt x="76" y="7"/>
                    <a:pt x="76" y="3"/>
                    <a:pt x="74" y="2"/>
                  </a:cubicBezTo>
                  <a:cubicBezTo>
                    <a:pt x="72" y="0"/>
                    <a:pt x="69" y="0"/>
                    <a:pt x="67" y="1"/>
                  </a:cubicBezTo>
                  <a:cubicBezTo>
                    <a:pt x="60" y="9"/>
                    <a:pt x="49" y="13"/>
                    <a:pt x="38" y="13"/>
                  </a:cubicBezTo>
                  <a:cubicBezTo>
                    <a:pt x="27" y="13"/>
                    <a:pt x="17" y="9"/>
                    <a:pt x="9" y="1"/>
                  </a:cubicBezTo>
                  <a:cubicBezTo>
                    <a:pt x="7" y="0"/>
                    <a:pt x="4" y="0"/>
                    <a:pt x="2" y="2"/>
                  </a:cubicBezTo>
                  <a:cubicBezTo>
                    <a:pt x="0" y="3"/>
                    <a:pt x="0" y="7"/>
                    <a:pt x="2" y="9"/>
                  </a:cubicBezTo>
                  <a:close/>
                </a:path>
              </a:pathLst>
            </a:custGeom>
            <a:solidFill>
              <a:srgbClr val="FF9D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1" name="iSľïḓé"/>
            <p:cNvSpPr/>
            <p:nvPr/>
          </p:nvSpPr>
          <p:spPr bwMode="auto">
            <a:xfrm>
              <a:off x="5192712" y="3023401"/>
              <a:ext cx="774700" cy="414338"/>
            </a:xfrm>
            <a:custGeom>
              <a:avLst/>
              <a:gdLst>
                <a:gd name="T0" fmla="*/ 253 w 274"/>
                <a:gd name="T1" fmla="*/ 47 h 147"/>
                <a:gd name="T2" fmla="*/ 141 w 274"/>
                <a:gd name="T3" fmla="*/ 0 h 147"/>
                <a:gd name="T4" fmla="*/ 141 w 274"/>
                <a:gd name="T5" fmla="*/ 0 h 147"/>
                <a:gd name="T6" fmla="*/ 137 w 274"/>
                <a:gd name="T7" fmla="*/ 0 h 147"/>
                <a:gd name="T8" fmla="*/ 133 w 274"/>
                <a:gd name="T9" fmla="*/ 0 h 147"/>
                <a:gd name="T10" fmla="*/ 133 w 274"/>
                <a:gd name="T11" fmla="*/ 0 h 147"/>
                <a:gd name="T12" fmla="*/ 21 w 274"/>
                <a:gd name="T13" fmla="*/ 47 h 147"/>
                <a:gd name="T14" fmla="*/ 0 w 274"/>
                <a:gd name="T15" fmla="*/ 147 h 147"/>
                <a:gd name="T16" fmla="*/ 14 w 274"/>
                <a:gd name="T17" fmla="*/ 145 h 147"/>
                <a:gd name="T18" fmla="*/ 62 w 274"/>
                <a:gd name="T19" fmla="*/ 113 h 147"/>
                <a:gd name="T20" fmla="*/ 65 w 274"/>
                <a:gd name="T21" fmla="*/ 124 h 147"/>
                <a:gd name="T22" fmla="*/ 105 w 274"/>
                <a:gd name="T23" fmla="*/ 104 h 147"/>
                <a:gd name="T24" fmla="*/ 105 w 274"/>
                <a:gd name="T25" fmla="*/ 112 h 147"/>
                <a:gd name="T26" fmla="*/ 137 w 274"/>
                <a:gd name="T27" fmla="*/ 75 h 147"/>
                <a:gd name="T28" fmla="*/ 169 w 274"/>
                <a:gd name="T29" fmla="*/ 112 h 147"/>
                <a:gd name="T30" fmla="*/ 169 w 274"/>
                <a:gd name="T31" fmla="*/ 104 h 147"/>
                <a:gd name="T32" fmla="*/ 209 w 274"/>
                <a:gd name="T33" fmla="*/ 124 h 147"/>
                <a:gd name="T34" fmla="*/ 212 w 274"/>
                <a:gd name="T35" fmla="*/ 113 h 147"/>
                <a:gd name="T36" fmla="*/ 260 w 274"/>
                <a:gd name="T37" fmla="*/ 145 h 147"/>
                <a:gd name="T38" fmla="*/ 274 w 274"/>
                <a:gd name="T39" fmla="*/ 147 h 147"/>
                <a:gd name="T40" fmla="*/ 253 w 274"/>
                <a:gd name="T41" fmla="*/ 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4" h="147">
                  <a:moveTo>
                    <a:pt x="253" y="47"/>
                  </a:moveTo>
                  <a:cubicBezTo>
                    <a:pt x="233" y="16"/>
                    <a:pt x="198" y="1"/>
                    <a:pt x="141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0" y="0"/>
                    <a:pt x="138" y="0"/>
                    <a:pt x="137" y="0"/>
                  </a:cubicBezTo>
                  <a:cubicBezTo>
                    <a:pt x="136" y="0"/>
                    <a:pt x="134" y="0"/>
                    <a:pt x="133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76" y="1"/>
                    <a:pt x="41" y="16"/>
                    <a:pt x="21" y="47"/>
                  </a:cubicBezTo>
                  <a:cubicBezTo>
                    <a:pt x="0" y="79"/>
                    <a:pt x="0" y="147"/>
                    <a:pt x="0" y="147"/>
                  </a:cubicBezTo>
                  <a:cubicBezTo>
                    <a:pt x="14" y="145"/>
                    <a:pt x="14" y="145"/>
                    <a:pt x="14" y="145"/>
                  </a:cubicBezTo>
                  <a:cubicBezTo>
                    <a:pt x="14" y="145"/>
                    <a:pt x="45" y="138"/>
                    <a:pt x="62" y="113"/>
                  </a:cubicBezTo>
                  <a:cubicBezTo>
                    <a:pt x="65" y="124"/>
                    <a:pt x="65" y="124"/>
                    <a:pt x="65" y="124"/>
                  </a:cubicBezTo>
                  <a:cubicBezTo>
                    <a:pt x="65" y="124"/>
                    <a:pt x="92" y="123"/>
                    <a:pt x="105" y="104"/>
                  </a:cubicBezTo>
                  <a:cubicBezTo>
                    <a:pt x="105" y="112"/>
                    <a:pt x="105" y="112"/>
                    <a:pt x="105" y="112"/>
                  </a:cubicBezTo>
                  <a:cubicBezTo>
                    <a:pt x="105" y="112"/>
                    <a:pt x="127" y="103"/>
                    <a:pt x="137" y="75"/>
                  </a:cubicBezTo>
                  <a:cubicBezTo>
                    <a:pt x="147" y="103"/>
                    <a:pt x="169" y="112"/>
                    <a:pt x="169" y="112"/>
                  </a:cubicBezTo>
                  <a:cubicBezTo>
                    <a:pt x="169" y="104"/>
                    <a:pt x="169" y="104"/>
                    <a:pt x="169" y="104"/>
                  </a:cubicBezTo>
                  <a:cubicBezTo>
                    <a:pt x="182" y="123"/>
                    <a:pt x="209" y="124"/>
                    <a:pt x="209" y="124"/>
                  </a:cubicBezTo>
                  <a:cubicBezTo>
                    <a:pt x="212" y="113"/>
                    <a:pt x="212" y="113"/>
                    <a:pt x="212" y="113"/>
                  </a:cubicBezTo>
                  <a:cubicBezTo>
                    <a:pt x="229" y="138"/>
                    <a:pt x="260" y="145"/>
                    <a:pt x="260" y="145"/>
                  </a:cubicBezTo>
                  <a:cubicBezTo>
                    <a:pt x="274" y="147"/>
                    <a:pt x="274" y="147"/>
                    <a:pt x="274" y="147"/>
                  </a:cubicBezTo>
                  <a:cubicBezTo>
                    <a:pt x="274" y="147"/>
                    <a:pt x="274" y="79"/>
                    <a:pt x="253" y="47"/>
                  </a:cubicBezTo>
                  <a:close/>
                </a:path>
              </a:pathLst>
            </a:custGeom>
            <a:solidFill>
              <a:srgbClr val="EE5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2" name="í$1íḋe"/>
            <p:cNvSpPr/>
            <p:nvPr/>
          </p:nvSpPr>
          <p:spPr bwMode="auto">
            <a:xfrm>
              <a:off x="6862761" y="6038063"/>
              <a:ext cx="209550" cy="79375"/>
            </a:xfrm>
            <a:custGeom>
              <a:avLst/>
              <a:gdLst>
                <a:gd name="T0" fmla="*/ 41 w 74"/>
                <a:gd name="T1" fmla="*/ 1 h 28"/>
                <a:gd name="T2" fmla="*/ 74 w 74"/>
                <a:gd name="T3" fmla="*/ 3 h 28"/>
                <a:gd name="T4" fmla="*/ 74 w 74"/>
                <a:gd name="T5" fmla="*/ 28 h 28"/>
                <a:gd name="T6" fmla="*/ 8 w 74"/>
                <a:gd name="T7" fmla="*/ 28 h 28"/>
                <a:gd name="T8" fmla="*/ 41 w 74"/>
                <a:gd name="T9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28">
                  <a:moveTo>
                    <a:pt x="41" y="1"/>
                  </a:moveTo>
                  <a:cubicBezTo>
                    <a:pt x="43" y="0"/>
                    <a:pt x="74" y="3"/>
                    <a:pt x="74" y="3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0" y="17"/>
                    <a:pt x="41" y="1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3" name="i$ḷiďê"/>
            <p:cNvSpPr/>
            <p:nvPr/>
          </p:nvSpPr>
          <p:spPr bwMode="auto">
            <a:xfrm>
              <a:off x="7162799" y="6038063"/>
              <a:ext cx="209550" cy="79375"/>
            </a:xfrm>
            <a:custGeom>
              <a:avLst/>
              <a:gdLst>
                <a:gd name="T0" fmla="*/ 33 w 74"/>
                <a:gd name="T1" fmla="*/ 1 h 28"/>
                <a:gd name="T2" fmla="*/ 0 w 74"/>
                <a:gd name="T3" fmla="*/ 3 h 28"/>
                <a:gd name="T4" fmla="*/ 0 w 74"/>
                <a:gd name="T5" fmla="*/ 28 h 28"/>
                <a:gd name="T6" fmla="*/ 66 w 74"/>
                <a:gd name="T7" fmla="*/ 28 h 28"/>
                <a:gd name="T8" fmla="*/ 33 w 74"/>
                <a:gd name="T9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28">
                  <a:moveTo>
                    <a:pt x="33" y="1"/>
                  </a:moveTo>
                  <a:cubicBezTo>
                    <a:pt x="31" y="0"/>
                    <a:pt x="0" y="3"/>
                    <a:pt x="0" y="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6" y="28"/>
                    <a:pt x="74" y="17"/>
                    <a:pt x="33" y="1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4" name="is1íḓe"/>
            <p:cNvSpPr/>
            <p:nvPr/>
          </p:nvSpPr>
          <p:spPr bwMode="auto">
            <a:xfrm>
              <a:off x="7594599" y="5296701"/>
              <a:ext cx="87312" cy="115888"/>
            </a:xfrm>
            <a:custGeom>
              <a:avLst/>
              <a:gdLst>
                <a:gd name="T0" fmla="*/ 8 w 31"/>
                <a:gd name="T1" fmla="*/ 37 h 41"/>
                <a:gd name="T2" fmla="*/ 8 w 31"/>
                <a:gd name="T3" fmla="*/ 41 h 41"/>
                <a:gd name="T4" fmla="*/ 26 w 31"/>
                <a:gd name="T5" fmla="*/ 5 h 41"/>
                <a:gd name="T6" fmla="*/ 0 w 31"/>
                <a:gd name="T7" fmla="*/ 18 h 41"/>
                <a:gd name="T8" fmla="*/ 8 w 31"/>
                <a:gd name="T9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1">
                  <a:moveTo>
                    <a:pt x="8" y="37"/>
                  </a:moveTo>
                  <a:cubicBezTo>
                    <a:pt x="8" y="39"/>
                    <a:pt x="8" y="40"/>
                    <a:pt x="8" y="41"/>
                  </a:cubicBezTo>
                  <a:cubicBezTo>
                    <a:pt x="27" y="34"/>
                    <a:pt x="31" y="8"/>
                    <a:pt x="26" y="5"/>
                  </a:cubicBezTo>
                  <a:cubicBezTo>
                    <a:pt x="19" y="0"/>
                    <a:pt x="0" y="18"/>
                    <a:pt x="0" y="18"/>
                  </a:cubicBezTo>
                  <a:cubicBezTo>
                    <a:pt x="3" y="24"/>
                    <a:pt x="7" y="34"/>
                    <a:pt x="8" y="37"/>
                  </a:cubicBezTo>
                  <a:close/>
                </a:path>
              </a:pathLst>
            </a:cu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5" name="îṣḷiḋè"/>
            <p:cNvSpPr/>
            <p:nvPr/>
          </p:nvSpPr>
          <p:spPr bwMode="auto">
            <a:xfrm>
              <a:off x="6924674" y="5677701"/>
              <a:ext cx="379412" cy="381000"/>
            </a:xfrm>
            <a:custGeom>
              <a:avLst/>
              <a:gdLst>
                <a:gd name="T0" fmla="*/ 50 w 134"/>
                <a:gd name="T1" fmla="*/ 135 h 135"/>
                <a:gd name="T2" fmla="*/ 67 w 134"/>
                <a:gd name="T3" fmla="*/ 27 h 135"/>
                <a:gd name="T4" fmla="*/ 80 w 134"/>
                <a:gd name="T5" fmla="*/ 135 h 135"/>
                <a:gd name="T6" fmla="*/ 129 w 134"/>
                <a:gd name="T7" fmla="*/ 133 h 135"/>
                <a:gd name="T8" fmla="*/ 134 w 134"/>
                <a:gd name="T9" fmla="*/ 0 h 135"/>
                <a:gd name="T10" fmla="*/ 0 w 134"/>
                <a:gd name="T11" fmla="*/ 0 h 135"/>
                <a:gd name="T12" fmla="*/ 5 w 134"/>
                <a:gd name="T13" fmla="*/ 134 h 135"/>
                <a:gd name="T14" fmla="*/ 50 w 134"/>
                <a:gd name="T15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4" h="135">
                  <a:moveTo>
                    <a:pt x="50" y="135"/>
                  </a:moveTo>
                  <a:cubicBezTo>
                    <a:pt x="50" y="120"/>
                    <a:pt x="60" y="28"/>
                    <a:pt x="67" y="27"/>
                  </a:cubicBezTo>
                  <a:cubicBezTo>
                    <a:pt x="74" y="28"/>
                    <a:pt x="80" y="119"/>
                    <a:pt x="80" y="135"/>
                  </a:cubicBezTo>
                  <a:cubicBezTo>
                    <a:pt x="129" y="133"/>
                    <a:pt x="129" y="133"/>
                    <a:pt x="129" y="133"/>
                  </a:cubicBezTo>
                  <a:cubicBezTo>
                    <a:pt x="129" y="133"/>
                    <a:pt x="130" y="49"/>
                    <a:pt x="13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4"/>
                    <a:pt x="3" y="113"/>
                    <a:pt x="5" y="134"/>
                  </a:cubicBezTo>
                  <a:lnTo>
                    <a:pt x="50" y="135"/>
                  </a:lnTo>
                  <a:close/>
                </a:path>
              </a:pathLst>
            </a:custGeom>
            <a:solidFill>
              <a:srgbClr val="454C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6" name="iSliḋê"/>
            <p:cNvSpPr/>
            <p:nvPr/>
          </p:nvSpPr>
          <p:spPr bwMode="auto">
            <a:xfrm>
              <a:off x="6648449" y="5296701"/>
              <a:ext cx="971550" cy="414338"/>
            </a:xfrm>
            <a:custGeom>
              <a:avLst/>
              <a:gdLst>
                <a:gd name="T0" fmla="*/ 91 w 344"/>
                <a:gd name="T1" fmla="*/ 147 h 147"/>
                <a:gd name="T2" fmla="*/ 239 w 344"/>
                <a:gd name="T3" fmla="*/ 147 h 147"/>
                <a:gd name="T4" fmla="*/ 236 w 344"/>
                <a:gd name="T5" fmla="*/ 71 h 147"/>
                <a:gd name="T6" fmla="*/ 344 w 344"/>
                <a:gd name="T7" fmla="*/ 41 h 147"/>
                <a:gd name="T8" fmla="*/ 335 w 344"/>
                <a:gd name="T9" fmla="*/ 16 h 147"/>
                <a:gd name="T10" fmla="*/ 267 w 344"/>
                <a:gd name="T11" fmla="*/ 29 h 147"/>
                <a:gd name="T12" fmla="*/ 191 w 344"/>
                <a:gd name="T13" fmla="*/ 0 h 147"/>
                <a:gd name="T14" fmla="*/ 138 w 344"/>
                <a:gd name="T15" fmla="*/ 0 h 147"/>
                <a:gd name="T16" fmla="*/ 86 w 344"/>
                <a:gd name="T17" fmla="*/ 22 h 147"/>
                <a:gd name="T18" fmla="*/ 10 w 344"/>
                <a:gd name="T19" fmla="*/ 17 h 147"/>
                <a:gd name="T20" fmla="*/ 0 w 344"/>
                <a:gd name="T21" fmla="*/ 41 h 147"/>
                <a:gd name="T22" fmla="*/ 93 w 344"/>
                <a:gd name="T23" fmla="*/ 66 h 147"/>
                <a:gd name="T24" fmla="*/ 91 w 344"/>
                <a:gd name="T25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4" h="147">
                  <a:moveTo>
                    <a:pt x="91" y="147"/>
                  </a:moveTo>
                  <a:cubicBezTo>
                    <a:pt x="239" y="147"/>
                    <a:pt x="239" y="147"/>
                    <a:pt x="239" y="147"/>
                  </a:cubicBezTo>
                  <a:cubicBezTo>
                    <a:pt x="239" y="134"/>
                    <a:pt x="237" y="84"/>
                    <a:pt x="236" y="71"/>
                  </a:cubicBezTo>
                  <a:cubicBezTo>
                    <a:pt x="236" y="71"/>
                    <a:pt x="296" y="87"/>
                    <a:pt x="344" y="41"/>
                  </a:cubicBezTo>
                  <a:cubicBezTo>
                    <a:pt x="341" y="33"/>
                    <a:pt x="339" y="24"/>
                    <a:pt x="335" y="16"/>
                  </a:cubicBezTo>
                  <a:cubicBezTo>
                    <a:pt x="317" y="29"/>
                    <a:pt x="294" y="32"/>
                    <a:pt x="267" y="29"/>
                  </a:cubicBezTo>
                  <a:cubicBezTo>
                    <a:pt x="233" y="24"/>
                    <a:pt x="224" y="0"/>
                    <a:pt x="191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14" y="3"/>
                    <a:pt x="86" y="22"/>
                  </a:cubicBezTo>
                  <a:cubicBezTo>
                    <a:pt x="62" y="39"/>
                    <a:pt x="27" y="34"/>
                    <a:pt x="10" y="17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32" y="79"/>
                    <a:pt x="93" y="66"/>
                  </a:cubicBezTo>
                  <a:cubicBezTo>
                    <a:pt x="91" y="147"/>
                    <a:pt x="91" y="147"/>
                    <a:pt x="91" y="147"/>
                  </a:cubicBezTo>
                </a:path>
              </a:pathLst>
            </a:custGeom>
            <a:solidFill>
              <a:srgbClr val="0097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7" name="îṥľiḑé"/>
            <p:cNvSpPr/>
            <p:nvPr/>
          </p:nvSpPr>
          <p:spPr bwMode="auto">
            <a:xfrm>
              <a:off x="7021511" y="5287176"/>
              <a:ext cx="169862" cy="115888"/>
            </a:xfrm>
            <a:custGeom>
              <a:avLst/>
              <a:gdLst>
                <a:gd name="T0" fmla="*/ 0 w 60"/>
                <a:gd name="T1" fmla="*/ 0 h 41"/>
                <a:gd name="T2" fmla="*/ 0 w 60"/>
                <a:gd name="T3" fmla="*/ 8 h 41"/>
                <a:gd name="T4" fmla="*/ 4 w 60"/>
                <a:gd name="T5" fmla="*/ 19 h 41"/>
                <a:gd name="T6" fmla="*/ 59 w 60"/>
                <a:gd name="T7" fmla="*/ 15 h 41"/>
                <a:gd name="T8" fmla="*/ 60 w 60"/>
                <a:gd name="T9" fmla="*/ 8 h 41"/>
                <a:gd name="T10" fmla="*/ 60 w 60"/>
                <a:gd name="T11" fmla="*/ 0 h 41"/>
                <a:gd name="T12" fmla="*/ 0 w 60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41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2" y="15"/>
                    <a:pt x="4" y="19"/>
                  </a:cubicBezTo>
                  <a:cubicBezTo>
                    <a:pt x="16" y="41"/>
                    <a:pt x="51" y="39"/>
                    <a:pt x="59" y="15"/>
                  </a:cubicBezTo>
                  <a:cubicBezTo>
                    <a:pt x="60" y="12"/>
                    <a:pt x="60" y="10"/>
                    <a:pt x="60" y="8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4A9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8" name="îśḻîḑe"/>
            <p:cNvSpPr/>
            <p:nvPr/>
          </p:nvSpPr>
          <p:spPr bwMode="auto">
            <a:xfrm>
              <a:off x="6594474" y="5293526"/>
              <a:ext cx="82550" cy="119063"/>
            </a:xfrm>
            <a:custGeom>
              <a:avLst/>
              <a:gdLst>
                <a:gd name="T0" fmla="*/ 19 w 29"/>
                <a:gd name="T1" fmla="*/ 42 h 42"/>
                <a:gd name="T2" fmla="*/ 5 w 29"/>
                <a:gd name="T3" fmla="*/ 4 h 42"/>
                <a:gd name="T4" fmla="*/ 29 w 29"/>
                <a:gd name="T5" fmla="*/ 18 h 42"/>
                <a:gd name="T6" fmla="*/ 19 w 29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42">
                  <a:moveTo>
                    <a:pt x="19" y="42"/>
                  </a:moveTo>
                  <a:cubicBezTo>
                    <a:pt x="2" y="33"/>
                    <a:pt x="0" y="7"/>
                    <a:pt x="5" y="4"/>
                  </a:cubicBezTo>
                  <a:cubicBezTo>
                    <a:pt x="12" y="0"/>
                    <a:pt x="29" y="18"/>
                    <a:pt x="29" y="18"/>
                  </a:cubicBezTo>
                  <a:cubicBezTo>
                    <a:pt x="25" y="28"/>
                    <a:pt x="19" y="41"/>
                    <a:pt x="19" y="42"/>
                  </a:cubicBezTo>
                  <a:close/>
                </a:path>
              </a:pathLst>
            </a:cu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9" name="ïṩlíḓè"/>
            <p:cNvSpPr/>
            <p:nvPr/>
          </p:nvSpPr>
          <p:spPr bwMode="auto">
            <a:xfrm>
              <a:off x="6764336" y="4601376"/>
              <a:ext cx="700087" cy="735013"/>
            </a:xfrm>
            <a:custGeom>
              <a:avLst/>
              <a:gdLst>
                <a:gd name="T0" fmla="*/ 248 w 248"/>
                <a:gd name="T1" fmla="*/ 168 h 260"/>
                <a:gd name="T2" fmla="*/ 124 w 248"/>
                <a:gd name="T3" fmla="*/ 260 h 260"/>
                <a:gd name="T4" fmla="*/ 0 w 248"/>
                <a:gd name="T5" fmla="*/ 169 h 260"/>
                <a:gd name="T6" fmla="*/ 7 w 248"/>
                <a:gd name="T7" fmla="*/ 62 h 260"/>
                <a:gd name="T8" fmla="*/ 123 w 248"/>
                <a:gd name="T9" fmla="*/ 0 h 260"/>
                <a:gd name="T10" fmla="*/ 240 w 248"/>
                <a:gd name="T11" fmla="*/ 60 h 260"/>
                <a:gd name="T12" fmla="*/ 248 w 248"/>
                <a:gd name="T13" fmla="*/ 168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260">
                  <a:moveTo>
                    <a:pt x="248" y="168"/>
                  </a:moveTo>
                  <a:cubicBezTo>
                    <a:pt x="248" y="236"/>
                    <a:pt x="193" y="259"/>
                    <a:pt x="124" y="260"/>
                  </a:cubicBezTo>
                  <a:cubicBezTo>
                    <a:pt x="56" y="260"/>
                    <a:pt x="0" y="237"/>
                    <a:pt x="0" y="169"/>
                  </a:cubicBezTo>
                  <a:cubicBezTo>
                    <a:pt x="0" y="144"/>
                    <a:pt x="0" y="83"/>
                    <a:pt x="7" y="62"/>
                  </a:cubicBezTo>
                  <a:cubicBezTo>
                    <a:pt x="18" y="26"/>
                    <a:pt x="48" y="0"/>
                    <a:pt x="123" y="0"/>
                  </a:cubicBezTo>
                  <a:cubicBezTo>
                    <a:pt x="198" y="0"/>
                    <a:pt x="228" y="25"/>
                    <a:pt x="240" y="60"/>
                  </a:cubicBezTo>
                  <a:cubicBezTo>
                    <a:pt x="247" y="81"/>
                    <a:pt x="247" y="142"/>
                    <a:pt x="248" y="168"/>
                  </a:cubicBezTo>
                </a:path>
              </a:pathLst>
            </a:cu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0" name="íṣlíḋe"/>
            <p:cNvSpPr/>
            <p:nvPr/>
          </p:nvSpPr>
          <p:spPr bwMode="auto">
            <a:xfrm>
              <a:off x="6677024" y="4952213"/>
              <a:ext cx="149225" cy="146050"/>
            </a:xfrm>
            <a:custGeom>
              <a:avLst/>
              <a:gdLst>
                <a:gd name="T0" fmla="*/ 53 w 53"/>
                <a:gd name="T1" fmla="*/ 26 h 52"/>
                <a:gd name="T2" fmla="*/ 27 w 53"/>
                <a:gd name="T3" fmla="*/ 52 h 52"/>
                <a:gd name="T4" fmla="*/ 0 w 53"/>
                <a:gd name="T5" fmla="*/ 26 h 52"/>
                <a:gd name="T6" fmla="*/ 26 w 53"/>
                <a:gd name="T7" fmla="*/ 0 h 52"/>
                <a:gd name="T8" fmla="*/ 53 w 53"/>
                <a:gd name="T9" fmla="*/ 2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2">
                  <a:moveTo>
                    <a:pt x="53" y="26"/>
                  </a:moveTo>
                  <a:cubicBezTo>
                    <a:pt x="53" y="40"/>
                    <a:pt x="41" y="52"/>
                    <a:pt x="27" y="52"/>
                  </a:cubicBezTo>
                  <a:cubicBezTo>
                    <a:pt x="12" y="52"/>
                    <a:pt x="1" y="40"/>
                    <a:pt x="0" y="26"/>
                  </a:cubicBezTo>
                  <a:cubicBezTo>
                    <a:pt x="0" y="11"/>
                    <a:pt x="12" y="0"/>
                    <a:pt x="26" y="0"/>
                  </a:cubicBezTo>
                  <a:cubicBezTo>
                    <a:pt x="41" y="0"/>
                    <a:pt x="53" y="11"/>
                    <a:pt x="53" y="26"/>
                  </a:cubicBezTo>
                </a:path>
              </a:pathLst>
            </a:cu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1" name="ïSḻîḋe"/>
            <p:cNvSpPr/>
            <p:nvPr/>
          </p:nvSpPr>
          <p:spPr bwMode="auto">
            <a:xfrm>
              <a:off x="6704011" y="4974438"/>
              <a:ext cx="53975" cy="55563"/>
            </a:xfrm>
            <a:custGeom>
              <a:avLst/>
              <a:gdLst>
                <a:gd name="T0" fmla="*/ 5 w 19"/>
                <a:gd name="T1" fmla="*/ 17 h 20"/>
                <a:gd name="T2" fmla="*/ 17 w 19"/>
                <a:gd name="T3" fmla="*/ 5 h 20"/>
                <a:gd name="T4" fmla="*/ 19 w 19"/>
                <a:gd name="T5" fmla="*/ 3 h 20"/>
                <a:gd name="T6" fmla="*/ 17 w 19"/>
                <a:gd name="T7" fmla="*/ 0 h 20"/>
                <a:gd name="T8" fmla="*/ 0 w 19"/>
                <a:gd name="T9" fmla="*/ 17 h 20"/>
                <a:gd name="T10" fmla="*/ 2 w 19"/>
                <a:gd name="T11" fmla="*/ 20 h 20"/>
                <a:gd name="T12" fmla="*/ 5 w 19"/>
                <a:gd name="T13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0">
                  <a:moveTo>
                    <a:pt x="5" y="17"/>
                  </a:moveTo>
                  <a:cubicBezTo>
                    <a:pt x="5" y="11"/>
                    <a:pt x="10" y="5"/>
                    <a:pt x="17" y="5"/>
                  </a:cubicBezTo>
                  <a:cubicBezTo>
                    <a:pt x="18" y="5"/>
                    <a:pt x="19" y="4"/>
                    <a:pt x="19" y="3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7" y="0"/>
                    <a:pt x="0" y="8"/>
                    <a:pt x="0" y="17"/>
                  </a:cubicBezTo>
                  <a:cubicBezTo>
                    <a:pt x="0" y="19"/>
                    <a:pt x="1" y="20"/>
                    <a:pt x="2" y="20"/>
                  </a:cubicBezTo>
                  <a:cubicBezTo>
                    <a:pt x="4" y="20"/>
                    <a:pt x="5" y="19"/>
                    <a:pt x="5" y="17"/>
                  </a:cubicBezTo>
                  <a:close/>
                </a:path>
              </a:pathLst>
            </a:custGeom>
            <a:solidFill>
              <a:srgbClr val="F4A9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2" name="ïS1ïḑè"/>
            <p:cNvSpPr/>
            <p:nvPr/>
          </p:nvSpPr>
          <p:spPr bwMode="auto">
            <a:xfrm>
              <a:off x="7399336" y="4945863"/>
              <a:ext cx="150812" cy="149225"/>
            </a:xfrm>
            <a:custGeom>
              <a:avLst/>
              <a:gdLst>
                <a:gd name="T0" fmla="*/ 1 w 53"/>
                <a:gd name="T1" fmla="*/ 27 h 53"/>
                <a:gd name="T2" fmla="*/ 27 w 53"/>
                <a:gd name="T3" fmla="*/ 53 h 53"/>
                <a:gd name="T4" fmla="*/ 53 w 53"/>
                <a:gd name="T5" fmla="*/ 26 h 53"/>
                <a:gd name="T6" fmla="*/ 27 w 53"/>
                <a:gd name="T7" fmla="*/ 0 h 53"/>
                <a:gd name="T8" fmla="*/ 1 w 53"/>
                <a:gd name="T9" fmla="*/ 2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3">
                  <a:moveTo>
                    <a:pt x="1" y="27"/>
                  </a:moveTo>
                  <a:cubicBezTo>
                    <a:pt x="1" y="41"/>
                    <a:pt x="12" y="53"/>
                    <a:pt x="27" y="53"/>
                  </a:cubicBezTo>
                  <a:cubicBezTo>
                    <a:pt x="41" y="53"/>
                    <a:pt x="53" y="41"/>
                    <a:pt x="53" y="26"/>
                  </a:cubicBezTo>
                  <a:cubicBezTo>
                    <a:pt x="53" y="12"/>
                    <a:pt x="41" y="0"/>
                    <a:pt x="27" y="0"/>
                  </a:cubicBezTo>
                  <a:cubicBezTo>
                    <a:pt x="12" y="0"/>
                    <a:pt x="0" y="12"/>
                    <a:pt x="1" y="27"/>
                  </a:cubicBezTo>
                </a:path>
              </a:pathLst>
            </a:cu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3" name="íšļîďè"/>
            <p:cNvSpPr/>
            <p:nvPr/>
          </p:nvSpPr>
          <p:spPr bwMode="auto">
            <a:xfrm>
              <a:off x="7467599" y="4974438"/>
              <a:ext cx="53975" cy="55563"/>
            </a:xfrm>
            <a:custGeom>
              <a:avLst/>
              <a:gdLst>
                <a:gd name="T0" fmla="*/ 19 w 19"/>
                <a:gd name="T1" fmla="*/ 17 h 20"/>
                <a:gd name="T2" fmla="*/ 3 w 19"/>
                <a:gd name="T3" fmla="*/ 0 h 20"/>
                <a:gd name="T4" fmla="*/ 0 w 19"/>
                <a:gd name="T5" fmla="*/ 3 h 20"/>
                <a:gd name="T6" fmla="*/ 3 w 19"/>
                <a:gd name="T7" fmla="*/ 5 h 20"/>
                <a:gd name="T8" fmla="*/ 14 w 19"/>
                <a:gd name="T9" fmla="*/ 17 h 20"/>
                <a:gd name="T10" fmla="*/ 17 w 19"/>
                <a:gd name="T11" fmla="*/ 20 h 20"/>
                <a:gd name="T12" fmla="*/ 19 w 19"/>
                <a:gd name="T13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0">
                  <a:moveTo>
                    <a:pt x="19" y="17"/>
                  </a:moveTo>
                  <a:cubicBezTo>
                    <a:pt x="19" y="8"/>
                    <a:pt x="12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9" y="5"/>
                    <a:pt x="14" y="11"/>
                    <a:pt x="14" y="17"/>
                  </a:cubicBezTo>
                  <a:cubicBezTo>
                    <a:pt x="14" y="19"/>
                    <a:pt x="16" y="20"/>
                    <a:pt x="17" y="20"/>
                  </a:cubicBezTo>
                  <a:cubicBezTo>
                    <a:pt x="18" y="20"/>
                    <a:pt x="19" y="19"/>
                    <a:pt x="19" y="17"/>
                  </a:cubicBezTo>
                  <a:close/>
                </a:path>
              </a:pathLst>
            </a:custGeom>
            <a:solidFill>
              <a:srgbClr val="F4A9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4" name="is1îḍé"/>
            <p:cNvSpPr/>
            <p:nvPr/>
          </p:nvSpPr>
          <p:spPr bwMode="auto">
            <a:xfrm>
              <a:off x="6857999" y="5007776"/>
              <a:ext cx="155575" cy="133350"/>
            </a:xfrm>
            <a:custGeom>
              <a:avLst/>
              <a:gdLst>
                <a:gd name="T0" fmla="*/ 28 w 55"/>
                <a:gd name="T1" fmla="*/ 0 h 47"/>
                <a:gd name="T2" fmla="*/ 0 w 55"/>
                <a:gd name="T3" fmla="*/ 27 h 47"/>
                <a:gd name="T4" fmla="*/ 7 w 55"/>
                <a:gd name="T5" fmla="*/ 45 h 47"/>
                <a:gd name="T6" fmla="*/ 24 w 55"/>
                <a:gd name="T7" fmla="*/ 47 h 47"/>
                <a:gd name="T8" fmla="*/ 45 w 55"/>
                <a:gd name="T9" fmla="*/ 43 h 47"/>
                <a:gd name="T10" fmla="*/ 51 w 55"/>
                <a:gd name="T11" fmla="*/ 41 h 47"/>
                <a:gd name="T12" fmla="*/ 55 w 55"/>
                <a:gd name="T13" fmla="*/ 27 h 47"/>
                <a:gd name="T14" fmla="*/ 28 w 55"/>
                <a:gd name="T1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47">
                  <a:moveTo>
                    <a:pt x="28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34"/>
                    <a:pt x="3" y="40"/>
                    <a:pt x="7" y="45"/>
                  </a:cubicBezTo>
                  <a:cubicBezTo>
                    <a:pt x="12" y="46"/>
                    <a:pt x="18" y="47"/>
                    <a:pt x="24" y="47"/>
                  </a:cubicBezTo>
                  <a:cubicBezTo>
                    <a:pt x="31" y="47"/>
                    <a:pt x="38" y="46"/>
                    <a:pt x="45" y="43"/>
                  </a:cubicBezTo>
                  <a:cubicBezTo>
                    <a:pt x="47" y="43"/>
                    <a:pt x="49" y="42"/>
                    <a:pt x="51" y="41"/>
                  </a:cubicBezTo>
                  <a:cubicBezTo>
                    <a:pt x="54" y="37"/>
                    <a:pt x="55" y="32"/>
                    <a:pt x="55" y="27"/>
                  </a:cubicBezTo>
                  <a:cubicBezTo>
                    <a:pt x="55" y="12"/>
                    <a:pt x="43" y="0"/>
                    <a:pt x="28" y="0"/>
                  </a:cubicBezTo>
                </a:path>
              </a:pathLst>
            </a:custGeom>
            <a:solidFill>
              <a:srgbClr val="F7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5" name="iṥľïḑé"/>
            <p:cNvSpPr/>
            <p:nvPr/>
          </p:nvSpPr>
          <p:spPr bwMode="auto">
            <a:xfrm>
              <a:off x="7213599" y="5007776"/>
              <a:ext cx="155575" cy="130175"/>
            </a:xfrm>
            <a:custGeom>
              <a:avLst/>
              <a:gdLst>
                <a:gd name="T0" fmla="*/ 27 w 55"/>
                <a:gd name="T1" fmla="*/ 0 h 46"/>
                <a:gd name="T2" fmla="*/ 0 w 55"/>
                <a:gd name="T3" fmla="*/ 27 h 46"/>
                <a:gd name="T4" fmla="*/ 3 w 55"/>
                <a:gd name="T5" fmla="*/ 40 h 46"/>
                <a:gd name="T6" fmla="*/ 31 w 55"/>
                <a:gd name="T7" fmla="*/ 46 h 46"/>
                <a:gd name="T8" fmla="*/ 51 w 55"/>
                <a:gd name="T9" fmla="*/ 40 h 46"/>
                <a:gd name="T10" fmla="*/ 55 w 55"/>
                <a:gd name="T11" fmla="*/ 27 h 46"/>
                <a:gd name="T12" fmla="*/ 27 w 55"/>
                <a:gd name="T1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46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32"/>
                    <a:pt x="1" y="36"/>
                    <a:pt x="3" y="40"/>
                  </a:cubicBezTo>
                  <a:cubicBezTo>
                    <a:pt x="14" y="43"/>
                    <a:pt x="22" y="46"/>
                    <a:pt x="31" y="46"/>
                  </a:cubicBezTo>
                  <a:cubicBezTo>
                    <a:pt x="38" y="46"/>
                    <a:pt x="44" y="44"/>
                    <a:pt x="51" y="40"/>
                  </a:cubicBezTo>
                  <a:cubicBezTo>
                    <a:pt x="54" y="36"/>
                    <a:pt x="55" y="32"/>
                    <a:pt x="55" y="27"/>
                  </a:cubicBezTo>
                  <a:cubicBezTo>
                    <a:pt x="55" y="12"/>
                    <a:pt x="43" y="0"/>
                    <a:pt x="27" y="0"/>
                  </a:cubicBezTo>
                </a:path>
              </a:pathLst>
            </a:custGeom>
            <a:solidFill>
              <a:srgbClr val="F7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6" name="î$ľiḋé"/>
            <p:cNvSpPr/>
            <p:nvPr/>
          </p:nvSpPr>
          <p:spPr bwMode="auto">
            <a:xfrm>
              <a:off x="6899274" y="4960151"/>
              <a:ext cx="71437" cy="69850"/>
            </a:xfrm>
            <a:prstGeom prst="ellipse">
              <a:avLst/>
            </a:pr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7" name="îṧḻïḓè"/>
            <p:cNvSpPr/>
            <p:nvPr/>
          </p:nvSpPr>
          <p:spPr bwMode="auto">
            <a:xfrm>
              <a:off x="7256461" y="4960151"/>
              <a:ext cx="69850" cy="69850"/>
            </a:xfrm>
            <a:prstGeom prst="ellipse">
              <a:avLst/>
            </a:pr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8" name="isḻïdê"/>
            <p:cNvSpPr/>
            <p:nvPr/>
          </p:nvSpPr>
          <p:spPr bwMode="auto">
            <a:xfrm>
              <a:off x="7007224" y="5152238"/>
              <a:ext cx="212725" cy="68263"/>
            </a:xfrm>
            <a:custGeom>
              <a:avLst/>
              <a:gdLst>
                <a:gd name="T0" fmla="*/ 2 w 75"/>
                <a:gd name="T1" fmla="*/ 9 h 24"/>
                <a:gd name="T2" fmla="*/ 38 w 75"/>
                <a:gd name="T3" fmla="*/ 24 h 24"/>
                <a:gd name="T4" fmla="*/ 73 w 75"/>
                <a:gd name="T5" fmla="*/ 9 h 24"/>
                <a:gd name="T6" fmla="*/ 74 w 75"/>
                <a:gd name="T7" fmla="*/ 2 h 24"/>
                <a:gd name="T8" fmla="*/ 67 w 75"/>
                <a:gd name="T9" fmla="*/ 2 h 24"/>
                <a:gd name="T10" fmla="*/ 38 w 75"/>
                <a:gd name="T11" fmla="*/ 14 h 24"/>
                <a:gd name="T12" fmla="*/ 9 w 75"/>
                <a:gd name="T13" fmla="*/ 2 h 24"/>
                <a:gd name="T14" fmla="*/ 2 w 75"/>
                <a:gd name="T15" fmla="*/ 2 h 24"/>
                <a:gd name="T16" fmla="*/ 2 w 75"/>
                <a:gd name="T17" fmla="*/ 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24">
                  <a:moveTo>
                    <a:pt x="2" y="9"/>
                  </a:moveTo>
                  <a:cubicBezTo>
                    <a:pt x="11" y="18"/>
                    <a:pt x="24" y="24"/>
                    <a:pt x="38" y="24"/>
                  </a:cubicBezTo>
                  <a:cubicBezTo>
                    <a:pt x="52" y="24"/>
                    <a:pt x="64" y="18"/>
                    <a:pt x="73" y="9"/>
                  </a:cubicBezTo>
                  <a:cubicBezTo>
                    <a:pt x="75" y="7"/>
                    <a:pt x="75" y="4"/>
                    <a:pt x="74" y="2"/>
                  </a:cubicBezTo>
                  <a:cubicBezTo>
                    <a:pt x="72" y="0"/>
                    <a:pt x="69" y="0"/>
                    <a:pt x="67" y="2"/>
                  </a:cubicBezTo>
                  <a:cubicBezTo>
                    <a:pt x="59" y="9"/>
                    <a:pt x="49" y="14"/>
                    <a:pt x="38" y="14"/>
                  </a:cubicBezTo>
                  <a:cubicBezTo>
                    <a:pt x="26" y="14"/>
                    <a:pt x="16" y="9"/>
                    <a:pt x="9" y="2"/>
                  </a:cubicBezTo>
                  <a:cubicBezTo>
                    <a:pt x="7" y="0"/>
                    <a:pt x="4" y="0"/>
                    <a:pt x="2" y="2"/>
                  </a:cubicBezTo>
                  <a:cubicBezTo>
                    <a:pt x="0" y="4"/>
                    <a:pt x="0" y="7"/>
                    <a:pt x="2" y="9"/>
                  </a:cubicBezTo>
                </a:path>
              </a:pathLst>
            </a:custGeom>
            <a:solidFill>
              <a:srgbClr val="D191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9" name="ïšḷïḍe"/>
            <p:cNvSpPr/>
            <p:nvPr/>
          </p:nvSpPr>
          <p:spPr bwMode="auto">
            <a:xfrm>
              <a:off x="6721474" y="4522001"/>
              <a:ext cx="782637" cy="492125"/>
            </a:xfrm>
            <a:custGeom>
              <a:avLst/>
              <a:gdLst>
                <a:gd name="T0" fmla="*/ 243 w 277"/>
                <a:gd name="T1" fmla="*/ 32 h 174"/>
                <a:gd name="T2" fmla="*/ 139 w 277"/>
                <a:gd name="T3" fmla="*/ 0 h 174"/>
                <a:gd name="T4" fmla="*/ 34 w 277"/>
                <a:gd name="T5" fmla="*/ 32 h 174"/>
                <a:gd name="T6" fmla="*/ 17 w 277"/>
                <a:gd name="T7" fmla="*/ 152 h 174"/>
                <a:gd name="T8" fmla="*/ 23 w 277"/>
                <a:gd name="T9" fmla="*/ 173 h 174"/>
                <a:gd name="T10" fmla="*/ 35 w 277"/>
                <a:gd name="T11" fmla="*/ 120 h 174"/>
                <a:gd name="T12" fmla="*/ 91 w 277"/>
                <a:gd name="T13" fmla="*/ 79 h 174"/>
                <a:gd name="T14" fmla="*/ 139 w 277"/>
                <a:gd name="T15" fmla="*/ 95 h 174"/>
                <a:gd name="T16" fmla="*/ 187 w 277"/>
                <a:gd name="T17" fmla="*/ 79 h 174"/>
                <a:gd name="T18" fmla="*/ 242 w 277"/>
                <a:gd name="T19" fmla="*/ 120 h 174"/>
                <a:gd name="T20" fmla="*/ 255 w 277"/>
                <a:gd name="T21" fmla="*/ 173 h 174"/>
                <a:gd name="T22" fmla="*/ 261 w 277"/>
                <a:gd name="T23" fmla="*/ 152 h 174"/>
                <a:gd name="T24" fmla="*/ 243 w 277"/>
                <a:gd name="T25" fmla="*/ 3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7" h="174">
                  <a:moveTo>
                    <a:pt x="243" y="32"/>
                  </a:moveTo>
                  <a:cubicBezTo>
                    <a:pt x="208" y="0"/>
                    <a:pt x="166" y="0"/>
                    <a:pt x="139" y="0"/>
                  </a:cubicBezTo>
                  <a:cubicBezTo>
                    <a:pt x="111" y="0"/>
                    <a:pt x="69" y="0"/>
                    <a:pt x="34" y="32"/>
                  </a:cubicBezTo>
                  <a:cubicBezTo>
                    <a:pt x="0" y="63"/>
                    <a:pt x="17" y="152"/>
                    <a:pt x="17" y="152"/>
                  </a:cubicBezTo>
                  <a:cubicBezTo>
                    <a:pt x="17" y="152"/>
                    <a:pt x="15" y="172"/>
                    <a:pt x="23" y="173"/>
                  </a:cubicBezTo>
                  <a:cubicBezTo>
                    <a:pt x="30" y="174"/>
                    <a:pt x="32" y="141"/>
                    <a:pt x="35" y="120"/>
                  </a:cubicBezTo>
                  <a:cubicBezTo>
                    <a:pt x="38" y="99"/>
                    <a:pt x="65" y="71"/>
                    <a:pt x="91" y="79"/>
                  </a:cubicBezTo>
                  <a:cubicBezTo>
                    <a:pt x="105" y="83"/>
                    <a:pt x="116" y="95"/>
                    <a:pt x="139" y="95"/>
                  </a:cubicBezTo>
                  <a:cubicBezTo>
                    <a:pt x="161" y="95"/>
                    <a:pt x="172" y="83"/>
                    <a:pt x="187" y="79"/>
                  </a:cubicBezTo>
                  <a:cubicBezTo>
                    <a:pt x="212" y="71"/>
                    <a:pt x="239" y="99"/>
                    <a:pt x="242" y="120"/>
                  </a:cubicBezTo>
                  <a:cubicBezTo>
                    <a:pt x="245" y="141"/>
                    <a:pt x="247" y="174"/>
                    <a:pt x="255" y="173"/>
                  </a:cubicBezTo>
                  <a:cubicBezTo>
                    <a:pt x="263" y="172"/>
                    <a:pt x="261" y="152"/>
                    <a:pt x="261" y="152"/>
                  </a:cubicBezTo>
                  <a:cubicBezTo>
                    <a:pt x="261" y="152"/>
                    <a:pt x="277" y="63"/>
                    <a:pt x="243" y="32"/>
                  </a:cubicBezTo>
                </a:path>
              </a:pathLst>
            </a:custGeom>
            <a:solidFill>
              <a:srgbClr val="453A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0" name="i$ḷíḑê"/>
            <p:cNvSpPr/>
            <p:nvPr/>
          </p:nvSpPr>
          <p:spPr bwMode="auto">
            <a:xfrm>
              <a:off x="7111999" y="5336388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0 w 1"/>
                <a:gd name="T5" fmla="*/ 0 w 1"/>
                <a:gd name="T6" fmla="*/ 0 w 1"/>
                <a:gd name="T7" fmla="*/ 0 w 1"/>
                <a:gd name="T8" fmla="*/ 0 w 1"/>
                <a:gd name="T9" fmla="*/ 0 w 1"/>
                <a:gd name="T10" fmla="*/ 0 w 1"/>
                <a:gd name="T11" fmla="*/ 0 w 1"/>
                <a:gd name="T12" fmla="*/ 0 w 1"/>
                <a:gd name="T13" fmla="*/ 1 w 1"/>
                <a:gd name="T14" fmla="*/ 1 w 1"/>
                <a:gd name="T15" fmla="*/ 1 w 1"/>
                <a:gd name="T16" fmla="*/ 1 w 1"/>
                <a:gd name="T17" fmla="*/ 1 w 1"/>
                <a:gd name="T18" fmla="*/ 1 w 1"/>
                <a:gd name="T19" fmla="*/ 1 w 1"/>
                <a:gd name="T20" fmla="*/ 1 w 1"/>
                <a:gd name="T2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3A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1" name="ïşľídè"/>
            <p:cNvSpPr/>
            <p:nvPr/>
          </p:nvSpPr>
          <p:spPr bwMode="auto">
            <a:xfrm>
              <a:off x="6764336" y="5068101"/>
              <a:ext cx="698500" cy="268288"/>
            </a:xfrm>
            <a:custGeom>
              <a:avLst/>
              <a:gdLst>
                <a:gd name="T0" fmla="*/ 124 w 247"/>
                <a:gd name="T1" fmla="*/ 54 h 95"/>
                <a:gd name="T2" fmla="*/ 88 w 247"/>
                <a:gd name="T3" fmla="*/ 39 h 95"/>
                <a:gd name="T4" fmla="*/ 88 w 247"/>
                <a:gd name="T5" fmla="*/ 32 h 95"/>
                <a:gd name="T6" fmla="*/ 91 w 247"/>
                <a:gd name="T7" fmla="*/ 31 h 95"/>
                <a:gd name="T8" fmla="*/ 95 w 247"/>
                <a:gd name="T9" fmla="*/ 32 h 95"/>
                <a:gd name="T10" fmla="*/ 124 w 247"/>
                <a:gd name="T11" fmla="*/ 44 h 95"/>
                <a:gd name="T12" fmla="*/ 153 w 247"/>
                <a:gd name="T13" fmla="*/ 32 h 95"/>
                <a:gd name="T14" fmla="*/ 156 w 247"/>
                <a:gd name="T15" fmla="*/ 31 h 95"/>
                <a:gd name="T16" fmla="*/ 160 w 247"/>
                <a:gd name="T17" fmla="*/ 32 h 95"/>
                <a:gd name="T18" fmla="*/ 159 w 247"/>
                <a:gd name="T19" fmla="*/ 39 h 95"/>
                <a:gd name="T20" fmla="*/ 124 w 247"/>
                <a:gd name="T21" fmla="*/ 54 h 95"/>
                <a:gd name="T22" fmla="*/ 124 w 247"/>
                <a:gd name="T23" fmla="*/ 54 h 95"/>
                <a:gd name="T24" fmla="*/ 231 w 247"/>
                <a:gd name="T25" fmla="*/ 0 h 95"/>
                <a:gd name="T26" fmla="*/ 221 w 247"/>
                <a:gd name="T27" fmla="*/ 12 h 95"/>
                <a:gd name="T28" fmla="*/ 210 w 247"/>
                <a:gd name="T29" fmla="*/ 19 h 95"/>
                <a:gd name="T30" fmla="*/ 186 w 247"/>
                <a:gd name="T31" fmla="*/ 32 h 95"/>
                <a:gd name="T32" fmla="*/ 162 w 247"/>
                <a:gd name="T33" fmla="*/ 19 h 95"/>
                <a:gd name="T34" fmla="*/ 150 w 247"/>
                <a:gd name="T35" fmla="*/ 15 h 95"/>
                <a:gd name="T36" fmla="*/ 120 w 247"/>
                <a:gd name="T37" fmla="*/ 10 h 95"/>
                <a:gd name="T38" fmla="*/ 112 w 247"/>
                <a:gd name="T39" fmla="*/ 10 h 95"/>
                <a:gd name="T40" fmla="*/ 84 w 247"/>
                <a:gd name="T41" fmla="*/ 20 h 95"/>
                <a:gd name="T42" fmla="*/ 61 w 247"/>
                <a:gd name="T43" fmla="*/ 32 h 95"/>
                <a:gd name="T44" fmla="*/ 40 w 247"/>
                <a:gd name="T45" fmla="*/ 24 h 95"/>
                <a:gd name="T46" fmla="*/ 12 w 247"/>
                <a:gd name="T47" fmla="*/ 5 h 95"/>
                <a:gd name="T48" fmla="*/ 0 w 247"/>
                <a:gd name="T49" fmla="*/ 11 h 95"/>
                <a:gd name="T50" fmla="*/ 123 w 247"/>
                <a:gd name="T51" fmla="*/ 95 h 95"/>
                <a:gd name="T52" fmla="*/ 123 w 247"/>
                <a:gd name="T53" fmla="*/ 95 h 95"/>
                <a:gd name="T54" fmla="*/ 123 w 247"/>
                <a:gd name="T55" fmla="*/ 95 h 95"/>
                <a:gd name="T56" fmla="*/ 123 w 247"/>
                <a:gd name="T57" fmla="*/ 95 h 95"/>
                <a:gd name="T58" fmla="*/ 123 w 247"/>
                <a:gd name="T59" fmla="*/ 95 h 95"/>
                <a:gd name="T60" fmla="*/ 123 w 247"/>
                <a:gd name="T61" fmla="*/ 95 h 95"/>
                <a:gd name="T62" fmla="*/ 123 w 247"/>
                <a:gd name="T63" fmla="*/ 95 h 95"/>
                <a:gd name="T64" fmla="*/ 123 w 247"/>
                <a:gd name="T65" fmla="*/ 95 h 95"/>
                <a:gd name="T66" fmla="*/ 124 w 247"/>
                <a:gd name="T67" fmla="*/ 95 h 95"/>
                <a:gd name="T68" fmla="*/ 124 w 247"/>
                <a:gd name="T69" fmla="*/ 95 h 95"/>
                <a:gd name="T70" fmla="*/ 124 w 247"/>
                <a:gd name="T71" fmla="*/ 95 h 95"/>
                <a:gd name="T72" fmla="*/ 124 w 247"/>
                <a:gd name="T73" fmla="*/ 95 h 95"/>
                <a:gd name="T74" fmla="*/ 124 w 247"/>
                <a:gd name="T75" fmla="*/ 95 h 95"/>
                <a:gd name="T76" fmla="*/ 124 w 247"/>
                <a:gd name="T77" fmla="*/ 95 h 95"/>
                <a:gd name="T78" fmla="*/ 124 w 247"/>
                <a:gd name="T79" fmla="*/ 95 h 95"/>
                <a:gd name="T80" fmla="*/ 247 w 247"/>
                <a:gd name="T81" fmla="*/ 9 h 95"/>
                <a:gd name="T82" fmla="*/ 231 w 247"/>
                <a:gd name="T8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7" h="95">
                  <a:moveTo>
                    <a:pt x="124" y="54"/>
                  </a:moveTo>
                  <a:cubicBezTo>
                    <a:pt x="110" y="54"/>
                    <a:pt x="97" y="48"/>
                    <a:pt x="88" y="39"/>
                  </a:cubicBezTo>
                  <a:cubicBezTo>
                    <a:pt x="86" y="37"/>
                    <a:pt x="86" y="34"/>
                    <a:pt x="88" y="32"/>
                  </a:cubicBezTo>
                  <a:cubicBezTo>
                    <a:pt x="89" y="31"/>
                    <a:pt x="90" y="31"/>
                    <a:pt x="91" y="31"/>
                  </a:cubicBezTo>
                  <a:cubicBezTo>
                    <a:pt x="92" y="31"/>
                    <a:pt x="94" y="31"/>
                    <a:pt x="95" y="32"/>
                  </a:cubicBezTo>
                  <a:cubicBezTo>
                    <a:pt x="102" y="39"/>
                    <a:pt x="112" y="44"/>
                    <a:pt x="124" y="44"/>
                  </a:cubicBezTo>
                  <a:cubicBezTo>
                    <a:pt x="135" y="44"/>
                    <a:pt x="145" y="39"/>
                    <a:pt x="153" y="32"/>
                  </a:cubicBezTo>
                  <a:cubicBezTo>
                    <a:pt x="154" y="31"/>
                    <a:pt x="155" y="31"/>
                    <a:pt x="156" y="31"/>
                  </a:cubicBezTo>
                  <a:cubicBezTo>
                    <a:pt x="157" y="31"/>
                    <a:pt x="159" y="31"/>
                    <a:pt x="160" y="32"/>
                  </a:cubicBezTo>
                  <a:cubicBezTo>
                    <a:pt x="161" y="34"/>
                    <a:pt x="161" y="37"/>
                    <a:pt x="159" y="39"/>
                  </a:cubicBezTo>
                  <a:cubicBezTo>
                    <a:pt x="150" y="48"/>
                    <a:pt x="138" y="54"/>
                    <a:pt x="124" y="54"/>
                  </a:cubicBezTo>
                  <a:cubicBezTo>
                    <a:pt x="124" y="54"/>
                    <a:pt x="124" y="54"/>
                    <a:pt x="124" y="54"/>
                  </a:cubicBezTo>
                  <a:moveTo>
                    <a:pt x="231" y="0"/>
                  </a:moveTo>
                  <a:cubicBezTo>
                    <a:pt x="228" y="4"/>
                    <a:pt x="225" y="8"/>
                    <a:pt x="221" y="12"/>
                  </a:cubicBezTo>
                  <a:cubicBezTo>
                    <a:pt x="217" y="15"/>
                    <a:pt x="214" y="17"/>
                    <a:pt x="210" y="19"/>
                  </a:cubicBezTo>
                  <a:cubicBezTo>
                    <a:pt x="206" y="27"/>
                    <a:pt x="197" y="32"/>
                    <a:pt x="186" y="32"/>
                  </a:cubicBezTo>
                  <a:cubicBezTo>
                    <a:pt x="176" y="32"/>
                    <a:pt x="167" y="27"/>
                    <a:pt x="162" y="19"/>
                  </a:cubicBezTo>
                  <a:cubicBezTo>
                    <a:pt x="159" y="18"/>
                    <a:pt x="155" y="16"/>
                    <a:pt x="150" y="15"/>
                  </a:cubicBezTo>
                  <a:cubicBezTo>
                    <a:pt x="142" y="12"/>
                    <a:pt x="130" y="10"/>
                    <a:pt x="120" y="10"/>
                  </a:cubicBezTo>
                  <a:cubicBezTo>
                    <a:pt x="117" y="10"/>
                    <a:pt x="114" y="10"/>
                    <a:pt x="112" y="10"/>
                  </a:cubicBezTo>
                  <a:cubicBezTo>
                    <a:pt x="106" y="11"/>
                    <a:pt x="94" y="17"/>
                    <a:pt x="84" y="20"/>
                  </a:cubicBezTo>
                  <a:cubicBezTo>
                    <a:pt x="79" y="27"/>
                    <a:pt x="70" y="32"/>
                    <a:pt x="61" y="32"/>
                  </a:cubicBezTo>
                  <a:cubicBezTo>
                    <a:pt x="53" y="32"/>
                    <a:pt x="45" y="29"/>
                    <a:pt x="40" y="24"/>
                  </a:cubicBezTo>
                  <a:cubicBezTo>
                    <a:pt x="29" y="21"/>
                    <a:pt x="20" y="14"/>
                    <a:pt x="12" y="5"/>
                  </a:cubicBezTo>
                  <a:cubicBezTo>
                    <a:pt x="8" y="8"/>
                    <a:pt x="4" y="10"/>
                    <a:pt x="0" y="11"/>
                  </a:cubicBezTo>
                  <a:cubicBezTo>
                    <a:pt x="4" y="73"/>
                    <a:pt x="57" y="95"/>
                    <a:pt x="123" y="95"/>
                  </a:cubicBezTo>
                  <a:cubicBezTo>
                    <a:pt x="123" y="95"/>
                    <a:pt x="123" y="95"/>
                    <a:pt x="123" y="95"/>
                  </a:cubicBezTo>
                  <a:cubicBezTo>
                    <a:pt x="123" y="95"/>
                    <a:pt x="123" y="95"/>
                    <a:pt x="123" y="95"/>
                  </a:cubicBezTo>
                  <a:cubicBezTo>
                    <a:pt x="123" y="95"/>
                    <a:pt x="123" y="95"/>
                    <a:pt x="123" y="95"/>
                  </a:cubicBezTo>
                  <a:cubicBezTo>
                    <a:pt x="123" y="95"/>
                    <a:pt x="123" y="95"/>
                    <a:pt x="123" y="95"/>
                  </a:cubicBezTo>
                  <a:cubicBezTo>
                    <a:pt x="123" y="95"/>
                    <a:pt x="123" y="95"/>
                    <a:pt x="123" y="95"/>
                  </a:cubicBezTo>
                  <a:cubicBezTo>
                    <a:pt x="123" y="95"/>
                    <a:pt x="123" y="95"/>
                    <a:pt x="123" y="95"/>
                  </a:cubicBezTo>
                  <a:cubicBezTo>
                    <a:pt x="123" y="95"/>
                    <a:pt x="123" y="95"/>
                    <a:pt x="123" y="95"/>
                  </a:cubicBezTo>
                  <a:cubicBezTo>
                    <a:pt x="123" y="95"/>
                    <a:pt x="124" y="95"/>
                    <a:pt x="124" y="95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90" y="94"/>
                    <a:pt x="244" y="72"/>
                    <a:pt x="247" y="9"/>
                  </a:cubicBezTo>
                  <a:cubicBezTo>
                    <a:pt x="241" y="8"/>
                    <a:pt x="235" y="5"/>
                    <a:pt x="231" y="0"/>
                  </a:cubicBezTo>
                </a:path>
              </a:pathLst>
            </a:custGeom>
            <a:solidFill>
              <a:srgbClr val="EB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2" name="i$ḷïďe"/>
            <p:cNvSpPr/>
            <p:nvPr/>
          </p:nvSpPr>
          <p:spPr bwMode="auto">
            <a:xfrm>
              <a:off x="6764336" y="5033176"/>
              <a:ext cx="33337" cy="65088"/>
            </a:xfrm>
            <a:custGeom>
              <a:avLst/>
              <a:gdLst>
                <a:gd name="T0" fmla="*/ 0 w 12"/>
                <a:gd name="T1" fmla="*/ 0 h 23"/>
                <a:gd name="T2" fmla="*/ 0 w 12"/>
                <a:gd name="T3" fmla="*/ 16 h 23"/>
                <a:gd name="T4" fmla="*/ 0 w 12"/>
                <a:gd name="T5" fmla="*/ 23 h 23"/>
                <a:gd name="T6" fmla="*/ 12 w 12"/>
                <a:gd name="T7" fmla="*/ 17 h 23"/>
                <a:gd name="T8" fmla="*/ 6 w 12"/>
                <a:gd name="T9" fmla="*/ 10 h 23"/>
                <a:gd name="T10" fmla="*/ 0 w 12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3">
                  <a:moveTo>
                    <a:pt x="0" y="0"/>
                  </a:moveTo>
                  <a:cubicBezTo>
                    <a:pt x="0" y="6"/>
                    <a:pt x="0" y="12"/>
                    <a:pt x="0" y="16"/>
                  </a:cubicBezTo>
                  <a:cubicBezTo>
                    <a:pt x="0" y="18"/>
                    <a:pt x="0" y="20"/>
                    <a:pt x="0" y="23"/>
                  </a:cubicBezTo>
                  <a:cubicBezTo>
                    <a:pt x="4" y="22"/>
                    <a:pt x="8" y="20"/>
                    <a:pt x="12" y="17"/>
                  </a:cubicBezTo>
                  <a:cubicBezTo>
                    <a:pt x="10" y="15"/>
                    <a:pt x="8" y="13"/>
                    <a:pt x="6" y="10"/>
                  </a:cubicBezTo>
                  <a:cubicBezTo>
                    <a:pt x="4" y="7"/>
                    <a:pt x="2" y="3"/>
                    <a:pt x="0" y="0"/>
                  </a:cubicBezTo>
                </a:path>
              </a:pathLst>
            </a:custGeom>
            <a:solidFill>
              <a:srgbClr val="EB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3" name="í$ľîḑe"/>
            <p:cNvSpPr/>
            <p:nvPr/>
          </p:nvSpPr>
          <p:spPr bwMode="auto">
            <a:xfrm>
              <a:off x="7416799" y="4982376"/>
              <a:ext cx="47625" cy="111125"/>
            </a:xfrm>
            <a:custGeom>
              <a:avLst/>
              <a:gdLst>
                <a:gd name="T0" fmla="*/ 16 w 17"/>
                <a:gd name="T1" fmla="*/ 0 h 39"/>
                <a:gd name="T2" fmla="*/ 0 w 17"/>
                <a:gd name="T3" fmla="*/ 30 h 39"/>
                <a:gd name="T4" fmla="*/ 16 w 17"/>
                <a:gd name="T5" fmla="*/ 39 h 39"/>
                <a:gd name="T6" fmla="*/ 17 w 17"/>
                <a:gd name="T7" fmla="*/ 33 h 39"/>
                <a:gd name="T8" fmla="*/ 16 w 17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9">
                  <a:moveTo>
                    <a:pt x="16" y="0"/>
                  </a:moveTo>
                  <a:cubicBezTo>
                    <a:pt x="12" y="11"/>
                    <a:pt x="7" y="21"/>
                    <a:pt x="0" y="30"/>
                  </a:cubicBezTo>
                  <a:cubicBezTo>
                    <a:pt x="4" y="35"/>
                    <a:pt x="10" y="38"/>
                    <a:pt x="16" y="39"/>
                  </a:cubicBezTo>
                  <a:cubicBezTo>
                    <a:pt x="16" y="37"/>
                    <a:pt x="17" y="35"/>
                    <a:pt x="17" y="33"/>
                  </a:cubicBezTo>
                  <a:cubicBezTo>
                    <a:pt x="16" y="25"/>
                    <a:pt x="16" y="13"/>
                    <a:pt x="16" y="0"/>
                  </a:cubicBezTo>
                </a:path>
              </a:pathLst>
            </a:custGeom>
            <a:solidFill>
              <a:srgbClr val="EB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4" name="ï$ļîďé"/>
            <p:cNvSpPr/>
            <p:nvPr/>
          </p:nvSpPr>
          <p:spPr bwMode="auto">
            <a:xfrm>
              <a:off x="6877049" y="5123663"/>
              <a:ext cx="123825" cy="33338"/>
            </a:xfrm>
            <a:custGeom>
              <a:avLst/>
              <a:gdLst>
                <a:gd name="T0" fmla="*/ 44 w 44"/>
                <a:gd name="T1" fmla="*/ 0 h 12"/>
                <a:gd name="T2" fmla="*/ 38 w 44"/>
                <a:gd name="T3" fmla="*/ 2 h 12"/>
                <a:gd name="T4" fmla="*/ 17 w 44"/>
                <a:gd name="T5" fmla="*/ 6 h 12"/>
                <a:gd name="T6" fmla="*/ 0 w 44"/>
                <a:gd name="T7" fmla="*/ 4 h 12"/>
                <a:gd name="T8" fmla="*/ 21 w 44"/>
                <a:gd name="T9" fmla="*/ 12 h 12"/>
                <a:gd name="T10" fmla="*/ 44 w 44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12">
                  <a:moveTo>
                    <a:pt x="44" y="0"/>
                  </a:moveTo>
                  <a:cubicBezTo>
                    <a:pt x="42" y="1"/>
                    <a:pt x="40" y="2"/>
                    <a:pt x="38" y="2"/>
                  </a:cubicBezTo>
                  <a:cubicBezTo>
                    <a:pt x="31" y="5"/>
                    <a:pt x="24" y="6"/>
                    <a:pt x="17" y="6"/>
                  </a:cubicBezTo>
                  <a:cubicBezTo>
                    <a:pt x="11" y="6"/>
                    <a:pt x="5" y="5"/>
                    <a:pt x="0" y="4"/>
                  </a:cubicBezTo>
                  <a:cubicBezTo>
                    <a:pt x="5" y="9"/>
                    <a:pt x="13" y="12"/>
                    <a:pt x="21" y="12"/>
                  </a:cubicBezTo>
                  <a:cubicBezTo>
                    <a:pt x="30" y="12"/>
                    <a:pt x="39" y="7"/>
                    <a:pt x="44" y="0"/>
                  </a:cubicBezTo>
                </a:path>
              </a:pathLst>
            </a:custGeom>
            <a:solidFill>
              <a:srgbClr val="E5AB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5" name="ïŝḻídê"/>
            <p:cNvSpPr/>
            <p:nvPr/>
          </p:nvSpPr>
          <p:spPr bwMode="auto">
            <a:xfrm>
              <a:off x="7221536" y="5120488"/>
              <a:ext cx="136525" cy="36513"/>
            </a:xfrm>
            <a:custGeom>
              <a:avLst/>
              <a:gdLst>
                <a:gd name="T0" fmla="*/ 0 w 48"/>
                <a:gd name="T1" fmla="*/ 0 h 13"/>
                <a:gd name="T2" fmla="*/ 24 w 48"/>
                <a:gd name="T3" fmla="*/ 13 h 13"/>
                <a:gd name="T4" fmla="*/ 48 w 48"/>
                <a:gd name="T5" fmla="*/ 0 h 13"/>
                <a:gd name="T6" fmla="*/ 28 w 48"/>
                <a:gd name="T7" fmla="*/ 6 h 13"/>
                <a:gd name="T8" fmla="*/ 0 w 48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3">
                  <a:moveTo>
                    <a:pt x="0" y="0"/>
                  </a:moveTo>
                  <a:cubicBezTo>
                    <a:pt x="5" y="8"/>
                    <a:pt x="14" y="13"/>
                    <a:pt x="24" y="13"/>
                  </a:cubicBezTo>
                  <a:cubicBezTo>
                    <a:pt x="35" y="13"/>
                    <a:pt x="44" y="8"/>
                    <a:pt x="48" y="0"/>
                  </a:cubicBezTo>
                  <a:cubicBezTo>
                    <a:pt x="41" y="4"/>
                    <a:pt x="35" y="6"/>
                    <a:pt x="28" y="6"/>
                  </a:cubicBezTo>
                  <a:cubicBezTo>
                    <a:pt x="19" y="6"/>
                    <a:pt x="11" y="3"/>
                    <a:pt x="0" y="0"/>
                  </a:cubicBezTo>
                </a:path>
              </a:pathLst>
            </a:custGeom>
            <a:solidFill>
              <a:srgbClr val="E5AB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6" name="ïṡ1idê"/>
            <p:cNvSpPr/>
            <p:nvPr/>
          </p:nvSpPr>
          <p:spPr bwMode="auto">
            <a:xfrm>
              <a:off x="7007224" y="5155413"/>
              <a:ext cx="212725" cy="65088"/>
            </a:xfrm>
            <a:custGeom>
              <a:avLst/>
              <a:gdLst>
                <a:gd name="T0" fmla="*/ 5 w 75"/>
                <a:gd name="T1" fmla="*/ 0 h 23"/>
                <a:gd name="T2" fmla="*/ 2 w 75"/>
                <a:gd name="T3" fmla="*/ 1 h 23"/>
                <a:gd name="T4" fmla="*/ 2 w 75"/>
                <a:gd name="T5" fmla="*/ 8 h 23"/>
                <a:gd name="T6" fmla="*/ 38 w 75"/>
                <a:gd name="T7" fmla="*/ 23 h 23"/>
                <a:gd name="T8" fmla="*/ 38 w 75"/>
                <a:gd name="T9" fmla="*/ 23 h 23"/>
                <a:gd name="T10" fmla="*/ 73 w 75"/>
                <a:gd name="T11" fmla="*/ 8 h 23"/>
                <a:gd name="T12" fmla="*/ 74 w 75"/>
                <a:gd name="T13" fmla="*/ 1 h 23"/>
                <a:gd name="T14" fmla="*/ 70 w 75"/>
                <a:gd name="T15" fmla="*/ 0 h 23"/>
                <a:gd name="T16" fmla="*/ 67 w 75"/>
                <a:gd name="T17" fmla="*/ 1 h 23"/>
                <a:gd name="T18" fmla="*/ 38 w 75"/>
                <a:gd name="T19" fmla="*/ 13 h 23"/>
                <a:gd name="T20" fmla="*/ 9 w 75"/>
                <a:gd name="T21" fmla="*/ 1 h 23"/>
                <a:gd name="T22" fmla="*/ 5 w 75"/>
                <a:gd name="T2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23">
                  <a:moveTo>
                    <a:pt x="5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0" y="3"/>
                    <a:pt x="0" y="6"/>
                    <a:pt x="2" y="8"/>
                  </a:cubicBezTo>
                  <a:cubicBezTo>
                    <a:pt x="11" y="17"/>
                    <a:pt x="24" y="23"/>
                    <a:pt x="38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52" y="23"/>
                    <a:pt x="64" y="17"/>
                    <a:pt x="73" y="8"/>
                  </a:cubicBezTo>
                  <a:cubicBezTo>
                    <a:pt x="75" y="6"/>
                    <a:pt x="75" y="3"/>
                    <a:pt x="74" y="1"/>
                  </a:cubicBezTo>
                  <a:cubicBezTo>
                    <a:pt x="73" y="0"/>
                    <a:pt x="71" y="0"/>
                    <a:pt x="70" y="0"/>
                  </a:cubicBezTo>
                  <a:cubicBezTo>
                    <a:pt x="69" y="0"/>
                    <a:pt x="68" y="0"/>
                    <a:pt x="67" y="1"/>
                  </a:cubicBezTo>
                  <a:cubicBezTo>
                    <a:pt x="59" y="8"/>
                    <a:pt x="49" y="13"/>
                    <a:pt x="38" y="13"/>
                  </a:cubicBezTo>
                  <a:cubicBezTo>
                    <a:pt x="26" y="13"/>
                    <a:pt x="16" y="8"/>
                    <a:pt x="9" y="1"/>
                  </a:cubicBezTo>
                  <a:cubicBezTo>
                    <a:pt x="8" y="0"/>
                    <a:pt x="6" y="0"/>
                    <a:pt x="5" y="0"/>
                  </a:cubicBezTo>
                </a:path>
              </a:pathLst>
            </a:custGeom>
            <a:solidFill>
              <a:srgbClr val="CB91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7" name="ïṣḻîḓê"/>
            <p:cNvSpPr/>
            <p:nvPr/>
          </p:nvSpPr>
          <p:spPr bwMode="auto">
            <a:xfrm>
              <a:off x="6199186" y="4528351"/>
              <a:ext cx="203200" cy="93663"/>
            </a:xfrm>
            <a:custGeom>
              <a:avLst/>
              <a:gdLst>
                <a:gd name="T0" fmla="*/ 43 w 72"/>
                <a:gd name="T1" fmla="*/ 1 h 33"/>
                <a:gd name="T2" fmla="*/ 72 w 72"/>
                <a:gd name="T3" fmla="*/ 4 h 33"/>
                <a:gd name="T4" fmla="*/ 67 w 72"/>
                <a:gd name="T5" fmla="*/ 33 h 33"/>
                <a:gd name="T6" fmla="*/ 5 w 72"/>
                <a:gd name="T7" fmla="*/ 19 h 33"/>
                <a:gd name="T8" fmla="*/ 43 w 72"/>
                <a:gd name="T9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33">
                  <a:moveTo>
                    <a:pt x="43" y="1"/>
                  </a:moveTo>
                  <a:cubicBezTo>
                    <a:pt x="45" y="0"/>
                    <a:pt x="72" y="4"/>
                    <a:pt x="72" y="4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0" y="6"/>
                    <a:pt x="43" y="1"/>
                  </a:cubicBezTo>
                  <a:close/>
                </a:path>
              </a:pathLst>
            </a:cu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8" name="iş1îḍe"/>
            <p:cNvSpPr/>
            <p:nvPr/>
          </p:nvSpPr>
          <p:spPr bwMode="auto">
            <a:xfrm>
              <a:off x="6834186" y="4528351"/>
              <a:ext cx="206375" cy="76200"/>
            </a:xfrm>
            <a:custGeom>
              <a:avLst/>
              <a:gdLst>
                <a:gd name="T0" fmla="*/ 32 w 73"/>
                <a:gd name="T1" fmla="*/ 0 h 27"/>
                <a:gd name="T2" fmla="*/ 0 w 73"/>
                <a:gd name="T3" fmla="*/ 2 h 27"/>
                <a:gd name="T4" fmla="*/ 0 w 73"/>
                <a:gd name="T5" fmla="*/ 27 h 27"/>
                <a:gd name="T6" fmla="*/ 64 w 73"/>
                <a:gd name="T7" fmla="*/ 27 h 27"/>
                <a:gd name="T8" fmla="*/ 32 w 73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27">
                  <a:moveTo>
                    <a:pt x="32" y="0"/>
                  </a:moveTo>
                  <a:cubicBezTo>
                    <a:pt x="30" y="0"/>
                    <a:pt x="0" y="2"/>
                    <a:pt x="0" y="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64" y="27"/>
                    <a:pt x="73" y="16"/>
                    <a:pt x="32" y="0"/>
                  </a:cubicBezTo>
                  <a:close/>
                </a:path>
              </a:pathLst>
            </a:cu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9" name="îṩḷíḑè"/>
            <p:cNvSpPr/>
            <p:nvPr/>
          </p:nvSpPr>
          <p:spPr bwMode="auto">
            <a:xfrm>
              <a:off x="6203949" y="4536288"/>
              <a:ext cx="206375" cy="90488"/>
            </a:xfrm>
            <a:custGeom>
              <a:avLst/>
              <a:gdLst>
                <a:gd name="T0" fmla="*/ 33 w 73"/>
                <a:gd name="T1" fmla="*/ 17 h 32"/>
                <a:gd name="T2" fmla="*/ 12 w 73"/>
                <a:gd name="T3" fmla="*/ 5 h 32"/>
                <a:gd name="T4" fmla="*/ 2 w 73"/>
                <a:gd name="T5" fmla="*/ 17 h 32"/>
                <a:gd name="T6" fmla="*/ 65 w 73"/>
                <a:gd name="T7" fmla="*/ 32 h 32"/>
                <a:gd name="T8" fmla="*/ 73 w 73"/>
                <a:gd name="T9" fmla="*/ 0 h 32"/>
                <a:gd name="T10" fmla="*/ 69 w 73"/>
                <a:gd name="T11" fmla="*/ 1 h 32"/>
                <a:gd name="T12" fmla="*/ 33 w 73"/>
                <a:gd name="T13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32">
                  <a:moveTo>
                    <a:pt x="33" y="17"/>
                  </a:moveTo>
                  <a:cubicBezTo>
                    <a:pt x="23" y="15"/>
                    <a:pt x="17" y="11"/>
                    <a:pt x="12" y="5"/>
                  </a:cubicBezTo>
                  <a:cubicBezTo>
                    <a:pt x="0" y="11"/>
                    <a:pt x="2" y="17"/>
                    <a:pt x="2" y="17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70" y="1"/>
                    <a:pt x="69" y="1"/>
                  </a:cubicBezTo>
                  <a:cubicBezTo>
                    <a:pt x="60" y="10"/>
                    <a:pt x="48" y="21"/>
                    <a:pt x="33" y="17"/>
                  </a:cubicBezTo>
                  <a:close/>
                </a:path>
              </a:pathLst>
            </a:custGeom>
            <a:solidFill>
              <a:srgbClr val="0097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0" name="i$ḻïḑè"/>
            <p:cNvSpPr/>
            <p:nvPr/>
          </p:nvSpPr>
          <p:spPr bwMode="auto">
            <a:xfrm>
              <a:off x="6832599" y="4533113"/>
              <a:ext cx="196850" cy="74613"/>
            </a:xfrm>
            <a:custGeom>
              <a:avLst/>
              <a:gdLst>
                <a:gd name="T0" fmla="*/ 57 w 70"/>
                <a:gd name="T1" fmla="*/ 9 h 26"/>
                <a:gd name="T2" fmla="*/ 33 w 70"/>
                <a:gd name="T3" fmla="*/ 18 h 26"/>
                <a:gd name="T4" fmla="*/ 1 w 70"/>
                <a:gd name="T5" fmla="*/ 0 h 26"/>
                <a:gd name="T6" fmla="*/ 0 w 70"/>
                <a:gd name="T7" fmla="*/ 0 h 26"/>
                <a:gd name="T8" fmla="*/ 0 w 70"/>
                <a:gd name="T9" fmla="*/ 26 h 26"/>
                <a:gd name="T10" fmla="*/ 66 w 70"/>
                <a:gd name="T11" fmla="*/ 26 h 26"/>
                <a:gd name="T12" fmla="*/ 57 w 70"/>
                <a:gd name="T13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26">
                  <a:moveTo>
                    <a:pt x="57" y="9"/>
                  </a:moveTo>
                  <a:cubicBezTo>
                    <a:pt x="51" y="13"/>
                    <a:pt x="42" y="18"/>
                    <a:pt x="33" y="18"/>
                  </a:cubicBezTo>
                  <a:cubicBezTo>
                    <a:pt x="18" y="18"/>
                    <a:pt x="7" y="1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66" y="26"/>
                    <a:pt x="66" y="26"/>
                    <a:pt x="66" y="26"/>
                  </a:cubicBezTo>
                  <a:cubicBezTo>
                    <a:pt x="66" y="26"/>
                    <a:pt x="70" y="18"/>
                    <a:pt x="57" y="9"/>
                  </a:cubicBezTo>
                  <a:close/>
                </a:path>
              </a:pathLst>
            </a:custGeom>
            <a:solidFill>
              <a:srgbClr val="0097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1" name="íŝ1îďè"/>
            <p:cNvSpPr/>
            <p:nvPr/>
          </p:nvSpPr>
          <p:spPr bwMode="auto">
            <a:xfrm>
              <a:off x="7111999" y="3782226"/>
              <a:ext cx="87312" cy="115888"/>
            </a:xfrm>
            <a:custGeom>
              <a:avLst/>
              <a:gdLst>
                <a:gd name="T0" fmla="*/ 8 w 31"/>
                <a:gd name="T1" fmla="*/ 38 h 41"/>
                <a:gd name="T2" fmla="*/ 8 w 31"/>
                <a:gd name="T3" fmla="*/ 41 h 41"/>
                <a:gd name="T4" fmla="*/ 26 w 31"/>
                <a:gd name="T5" fmla="*/ 5 h 41"/>
                <a:gd name="T6" fmla="*/ 0 w 31"/>
                <a:gd name="T7" fmla="*/ 18 h 41"/>
                <a:gd name="T8" fmla="*/ 8 w 31"/>
                <a:gd name="T9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1">
                  <a:moveTo>
                    <a:pt x="8" y="38"/>
                  </a:moveTo>
                  <a:cubicBezTo>
                    <a:pt x="8" y="39"/>
                    <a:pt x="8" y="40"/>
                    <a:pt x="8" y="41"/>
                  </a:cubicBezTo>
                  <a:cubicBezTo>
                    <a:pt x="27" y="34"/>
                    <a:pt x="31" y="8"/>
                    <a:pt x="26" y="5"/>
                  </a:cubicBezTo>
                  <a:cubicBezTo>
                    <a:pt x="20" y="0"/>
                    <a:pt x="0" y="18"/>
                    <a:pt x="0" y="18"/>
                  </a:cubicBezTo>
                  <a:cubicBezTo>
                    <a:pt x="3" y="24"/>
                    <a:pt x="7" y="34"/>
                    <a:pt x="8" y="38"/>
                  </a:cubicBezTo>
                  <a:close/>
                </a:path>
              </a:pathLst>
            </a:cu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2" name="i$lîḓê"/>
            <p:cNvSpPr/>
            <p:nvPr/>
          </p:nvSpPr>
          <p:spPr bwMode="auto">
            <a:xfrm>
              <a:off x="6294436" y="4163226"/>
              <a:ext cx="650875" cy="382588"/>
            </a:xfrm>
            <a:custGeom>
              <a:avLst/>
              <a:gdLst>
                <a:gd name="T0" fmla="*/ 41 w 230"/>
                <a:gd name="T1" fmla="*/ 135 h 135"/>
                <a:gd name="T2" fmla="*/ 115 w 230"/>
                <a:gd name="T3" fmla="*/ 39 h 135"/>
                <a:gd name="T4" fmla="*/ 185 w 230"/>
                <a:gd name="T5" fmla="*/ 135 h 135"/>
                <a:gd name="T6" fmla="*/ 230 w 230"/>
                <a:gd name="T7" fmla="*/ 129 h 135"/>
                <a:gd name="T8" fmla="*/ 182 w 230"/>
                <a:gd name="T9" fmla="*/ 0 h 135"/>
                <a:gd name="T10" fmla="*/ 48 w 230"/>
                <a:gd name="T11" fmla="*/ 0 h 135"/>
                <a:gd name="T12" fmla="*/ 0 w 230"/>
                <a:gd name="T13" fmla="*/ 130 h 135"/>
                <a:gd name="T14" fmla="*/ 41 w 230"/>
                <a:gd name="T15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0" h="135">
                  <a:moveTo>
                    <a:pt x="41" y="135"/>
                  </a:moveTo>
                  <a:cubicBezTo>
                    <a:pt x="41" y="120"/>
                    <a:pt x="108" y="40"/>
                    <a:pt x="115" y="39"/>
                  </a:cubicBezTo>
                  <a:cubicBezTo>
                    <a:pt x="122" y="40"/>
                    <a:pt x="185" y="120"/>
                    <a:pt x="185" y="135"/>
                  </a:cubicBezTo>
                  <a:cubicBezTo>
                    <a:pt x="230" y="129"/>
                    <a:pt x="230" y="129"/>
                    <a:pt x="230" y="129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130"/>
                    <a:pt x="0" y="130"/>
                    <a:pt x="0" y="130"/>
                  </a:cubicBezTo>
                  <a:lnTo>
                    <a:pt x="41" y="135"/>
                  </a:lnTo>
                  <a:close/>
                </a:path>
              </a:pathLst>
            </a:custGeom>
            <a:solidFill>
              <a:srgbClr val="EE5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3" name="ísľîḍe"/>
            <p:cNvSpPr/>
            <p:nvPr/>
          </p:nvSpPr>
          <p:spPr bwMode="auto">
            <a:xfrm>
              <a:off x="6153149" y="3782226"/>
              <a:ext cx="984250" cy="419100"/>
            </a:xfrm>
            <a:custGeom>
              <a:avLst/>
              <a:gdLst>
                <a:gd name="T0" fmla="*/ 92 w 348"/>
                <a:gd name="T1" fmla="*/ 148 h 148"/>
                <a:gd name="T2" fmla="*/ 239 w 348"/>
                <a:gd name="T3" fmla="*/ 148 h 148"/>
                <a:gd name="T4" fmla="*/ 229 w 348"/>
                <a:gd name="T5" fmla="*/ 59 h 148"/>
                <a:gd name="T6" fmla="*/ 348 w 348"/>
                <a:gd name="T7" fmla="*/ 42 h 148"/>
                <a:gd name="T8" fmla="*/ 339 w 348"/>
                <a:gd name="T9" fmla="*/ 16 h 148"/>
                <a:gd name="T10" fmla="*/ 267 w 348"/>
                <a:gd name="T11" fmla="*/ 29 h 148"/>
                <a:gd name="T12" fmla="*/ 191 w 348"/>
                <a:gd name="T13" fmla="*/ 0 h 148"/>
                <a:gd name="T14" fmla="*/ 138 w 348"/>
                <a:gd name="T15" fmla="*/ 0 h 148"/>
                <a:gd name="T16" fmla="*/ 86 w 348"/>
                <a:gd name="T17" fmla="*/ 22 h 148"/>
                <a:gd name="T18" fmla="*/ 11 w 348"/>
                <a:gd name="T19" fmla="*/ 18 h 148"/>
                <a:gd name="T20" fmla="*/ 0 w 348"/>
                <a:gd name="T21" fmla="*/ 41 h 148"/>
                <a:gd name="T22" fmla="*/ 101 w 348"/>
                <a:gd name="T23" fmla="*/ 58 h 148"/>
                <a:gd name="T24" fmla="*/ 92 w 348"/>
                <a:gd name="T25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8" h="148">
                  <a:moveTo>
                    <a:pt x="92" y="148"/>
                  </a:moveTo>
                  <a:cubicBezTo>
                    <a:pt x="239" y="148"/>
                    <a:pt x="239" y="148"/>
                    <a:pt x="239" y="148"/>
                  </a:cubicBezTo>
                  <a:cubicBezTo>
                    <a:pt x="239" y="134"/>
                    <a:pt x="229" y="73"/>
                    <a:pt x="229" y="59"/>
                  </a:cubicBezTo>
                  <a:cubicBezTo>
                    <a:pt x="229" y="59"/>
                    <a:pt x="300" y="87"/>
                    <a:pt x="348" y="42"/>
                  </a:cubicBezTo>
                  <a:cubicBezTo>
                    <a:pt x="346" y="33"/>
                    <a:pt x="343" y="25"/>
                    <a:pt x="339" y="16"/>
                  </a:cubicBezTo>
                  <a:cubicBezTo>
                    <a:pt x="321" y="29"/>
                    <a:pt x="294" y="33"/>
                    <a:pt x="267" y="29"/>
                  </a:cubicBezTo>
                  <a:cubicBezTo>
                    <a:pt x="234" y="24"/>
                    <a:pt x="224" y="0"/>
                    <a:pt x="191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14" y="3"/>
                    <a:pt x="86" y="22"/>
                  </a:cubicBezTo>
                  <a:cubicBezTo>
                    <a:pt x="62" y="39"/>
                    <a:pt x="27" y="35"/>
                    <a:pt x="11" y="18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40" y="72"/>
                    <a:pt x="101" y="58"/>
                  </a:cubicBezTo>
                  <a:lnTo>
                    <a:pt x="92" y="1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4" name="îṡlïḑé"/>
            <p:cNvSpPr/>
            <p:nvPr/>
          </p:nvSpPr>
          <p:spPr bwMode="auto">
            <a:xfrm>
              <a:off x="6510336" y="3763176"/>
              <a:ext cx="206375" cy="141288"/>
            </a:xfrm>
            <a:custGeom>
              <a:avLst/>
              <a:gdLst>
                <a:gd name="T0" fmla="*/ 73 w 73"/>
                <a:gd name="T1" fmla="*/ 10 h 50"/>
                <a:gd name="T2" fmla="*/ 73 w 73"/>
                <a:gd name="T3" fmla="*/ 0 h 50"/>
                <a:gd name="T4" fmla="*/ 0 w 73"/>
                <a:gd name="T5" fmla="*/ 0 h 50"/>
                <a:gd name="T6" fmla="*/ 0 w 73"/>
                <a:gd name="T7" fmla="*/ 10 h 50"/>
                <a:gd name="T8" fmla="*/ 37 w 73"/>
                <a:gd name="T9" fmla="*/ 50 h 50"/>
                <a:gd name="T10" fmla="*/ 73 w 73"/>
                <a:gd name="T11" fmla="*/ 1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50">
                  <a:moveTo>
                    <a:pt x="73" y="10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6" y="50"/>
                    <a:pt x="37" y="50"/>
                  </a:cubicBezTo>
                  <a:cubicBezTo>
                    <a:pt x="67" y="50"/>
                    <a:pt x="73" y="12"/>
                    <a:pt x="73" y="10"/>
                  </a:cubicBezTo>
                  <a:close/>
                </a:path>
              </a:pathLst>
            </a:custGeom>
            <a:solidFill>
              <a:srgbClr val="9D6D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5" name="íṩḻïďê"/>
            <p:cNvSpPr/>
            <p:nvPr/>
          </p:nvSpPr>
          <p:spPr bwMode="auto">
            <a:xfrm>
              <a:off x="6099174" y="3780638"/>
              <a:ext cx="85725" cy="117475"/>
            </a:xfrm>
            <a:custGeom>
              <a:avLst/>
              <a:gdLst>
                <a:gd name="T0" fmla="*/ 19 w 30"/>
                <a:gd name="T1" fmla="*/ 42 h 42"/>
                <a:gd name="T2" fmla="*/ 6 w 30"/>
                <a:gd name="T3" fmla="*/ 4 h 42"/>
                <a:gd name="T4" fmla="*/ 30 w 30"/>
                <a:gd name="T5" fmla="*/ 19 h 42"/>
                <a:gd name="T6" fmla="*/ 19 w 30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42">
                  <a:moveTo>
                    <a:pt x="19" y="42"/>
                  </a:moveTo>
                  <a:cubicBezTo>
                    <a:pt x="2" y="33"/>
                    <a:pt x="0" y="7"/>
                    <a:pt x="6" y="4"/>
                  </a:cubicBezTo>
                  <a:cubicBezTo>
                    <a:pt x="12" y="0"/>
                    <a:pt x="30" y="19"/>
                    <a:pt x="30" y="19"/>
                  </a:cubicBezTo>
                  <a:cubicBezTo>
                    <a:pt x="25" y="29"/>
                    <a:pt x="19" y="41"/>
                    <a:pt x="19" y="42"/>
                  </a:cubicBezTo>
                  <a:close/>
                </a:path>
              </a:pathLst>
            </a:cu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6" name="ï$1îḋe"/>
            <p:cNvSpPr/>
            <p:nvPr/>
          </p:nvSpPr>
          <p:spPr bwMode="auto">
            <a:xfrm>
              <a:off x="6269036" y="3088488"/>
              <a:ext cx="701675" cy="733425"/>
            </a:xfrm>
            <a:custGeom>
              <a:avLst/>
              <a:gdLst>
                <a:gd name="T0" fmla="*/ 248 w 248"/>
                <a:gd name="T1" fmla="*/ 168 h 260"/>
                <a:gd name="T2" fmla="*/ 124 w 248"/>
                <a:gd name="T3" fmla="*/ 260 h 260"/>
                <a:gd name="T4" fmla="*/ 0 w 248"/>
                <a:gd name="T5" fmla="*/ 169 h 260"/>
                <a:gd name="T6" fmla="*/ 7 w 248"/>
                <a:gd name="T7" fmla="*/ 62 h 260"/>
                <a:gd name="T8" fmla="*/ 123 w 248"/>
                <a:gd name="T9" fmla="*/ 0 h 260"/>
                <a:gd name="T10" fmla="*/ 240 w 248"/>
                <a:gd name="T11" fmla="*/ 60 h 260"/>
                <a:gd name="T12" fmla="*/ 248 w 248"/>
                <a:gd name="T13" fmla="*/ 168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260">
                  <a:moveTo>
                    <a:pt x="248" y="168"/>
                  </a:moveTo>
                  <a:cubicBezTo>
                    <a:pt x="248" y="236"/>
                    <a:pt x="193" y="259"/>
                    <a:pt x="124" y="260"/>
                  </a:cubicBezTo>
                  <a:cubicBezTo>
                    <a:pt x="56" y="260"/>
                    <a:pt x="0" y="237"/>
                    <a:pt x="0" y="169"/>
                  </a:cubicBezTo>
                  <a:cubicBezTo>
                    <a:pt x="0" y="144"/>
                    <a:pt x="0" y="83"/>
                    <a:pt x="7" y="62"/>
                  </a:cubicBezTo>
                  <a:cubicBezTo>
                    <a:pt x="19" y="26"/>
                    <a:pt x="48" y="1"/>
                    <a:pt x="123" y="0"/>
                  </a:cubicBezTo>
                  <a:cubicBezTo>
                    <a:pt x="198" y="0"/>
                    <a:pt x="228" y="25"/>
                    <a:pt x="240" y="60"/>
                  </a:cubicBezTo>
                  <a:cubicBezTo>
                    <a:pt x="247" y="82"/>
                    <a:pt x="248" y="142"/>
                    <a:pt x="248" y="168"/>
                  </a:cubicBezTo>
                </a:path>
              </a:pathLst>
            </a:custGeom>
            <a:solidFill>
              <a:srgbClr val="D191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7" name="îṡḻîḍe"/>
            <p:cNvSpPr/>
            <p:nvPr/>
          </p:nvSpPr>
          <p:spPr bwMode="auto">
            <a:xfrm>
              <a:off x="6184899" y="3437738"/>
              <a:ext cx="146050" cy="147638"/>
            </a:xfrm>
            <a:custGeom>
              <a:avLst/>
              <a:gdLst>
                <a:gd name="T0" fmla="*/ 52 w 52"/>
                <a:gd name="T1" fmla="*/ 26 h 52"/>
                <a:gd name="T2" fmla="*/ 26 w 52"/>
                <a:gd name="T3" fmla="*/ 52 h 52"/>
                <a:gd name="T4" fmla="*/ 0 w 52"/>
                <a:gd name="T5" fmla="*/ 26 h 52"/>
                <a:gd name="T6" fmla="*/ 26 w 52"/>
                <a:gd name="T7" fmla="*/ 0 h 52"/>
                <a:gd name="T8" fmla="*/ 52 w 52"/>
                <a:gd name="T9" fmla="*/ 2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52" y="26"/>
                  </a:moveTo>
                  <a:cubicBezTo>
                    <a:pt x="52" y="40"/>
                    <a:pt x="40" y="52"/>
                    <a:pt x="26" y="52"/>
                  </a:cubicBezTo>
                  <a:cubicBezTo>
                    <a:pt x="11" y="52"/>
                    <a:pt x="0" y="41"/>
                    <a:pt x="0" y="26"/>
                  </a:cubicBezTo>
                  <a:cubicBezTo>
                    <a:pt x="0" y="12"/>
                    <a:pt x="11" y="0"/>
                    <a:pt x="26" y="0"/>
                  </a:cubicBezTo>
                  <a:cubicBezTo>
                    <a:pt x="40" y="0"/>
                    <a:pt x="52" y="11"/>
                    <a:pt x="52" y="26"/>
                  </a:cubicBezTo>
                  <a:close/>
                </a:path>
              </a:pathLst>
            </a:custGeom>
            <a:solidFill>
              <a:srgbClr val="D191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8" name="ï$ḷïdè"/>
            <p:cNvSpPr/>
            <p:nvPr/>
          </p:nvSpPr>
          <p:spPr bwMode="auto">
            <a:xfrm>
              <a:off x="6210299" y="3463138"/>
              <a:ext cx="53975" cy="53975"/>
            </a:xfrm>
            <a:custGeom>
              <a:avLst/>
              <a:gdLst>
                <a:gd name="T0" fmla="*/ 5 w 19"/>
                <a:gd name="T1" fmla="*/ 16 h 19"/>
                <a:gd name="T2" fmla="*/ 17 w 19"/>
                <a:gd name="T3" fmla="*/ 5 h 19"/>
                <a:gd name="T4" fmla="*/ 19 w 19"/>
                <a:gd name="T5" fmla="*/ 2 h 19"/>
                <a:gd name="T6" fmla="*/ 17 w 19"/>
                <a:gd name="T7" fmla="*/ 0 h 19"/>
                <a:gd name="T8" fmla="*/ 0 w 19"/>
                <a:gd name="T9" fmla="*/ 16 h 19"/>
                <a:gd name="T10" fmla="*/ 2 w 19"/>
                <a:gd name="T11" fmla="*/ 19 h 19"/>
                <a:gd name="T12" fmla="*/ 5 w 19"/>
                <a:gd name="T13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9">
                  <a:moveTo>
                    <a:pt x="5" y="16"/>
                  </a:moveTo>
                  <a:cubicBezTo>
                    <a:pt x="5" y="10"/>
                    <a:pt x="10" y="5"/>
                    <a:pt x="17" y="5"/>
                  </a:cubicBezTo>
                  <a:cubicBezTo>
                    <a:pt x="18" y="5"/>
                    <a:pt x="19" y="3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8"/>
                    <a:pt x="1" y="19"/>
                    <a:pt x="2" y="19"/>
                  </a:cubicBezTo>
                  <a:cubicBezTo>
                    <a:pt x="4" y="19"/>
                    <a:pt x="5" y="18"/>
                    <a:pt x="5" y="16"/>
                  </a:cubicBezTo>
                  <a:close/>
                </a:path>
              </a:pathLst>
            </a:custGeom>
            <a:solidFill>
              <a:srgbClr val="F4A9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9" name="ïṥḷïde"/>
            <p:cNvSpPr/>
            <p:nvPr/>
          </p:nvSpPr>
          <p:spPr bwMode="auto">
            <a:xfrm>
              <a:off x="6908799" y="3436151"/>
              <a:ext cx="146050" cy="146050"/>
            </a:xfrm>
            <a:custGeom>
              <a:avLst/>
              <a:gdLst>
                <a:gd name="T0" fmla="*/ 0 w 52"/>
                <a:gd name="T1" fmla="*/ 26 h 52"/>
                <a:gd name="T2" fmla="*/ 26 w 52"/>
                <a:gd name="T3" fmla="*/ 52 h 52"/>
                <a:gd name="T4" fmla="*/ 52 w 52"/>
                <a:gd name="T5" fmla="*/ 26 h 52"/>
                <a:gd name="T6" fmla="*/ 26 w 52"/>
                <a:gd name="T7" fmla="*/ 0 h 52"/>
                <a:gd name="T8" fmla="*/ 0 w 52"/>
                <a:gd name="T9" fmla="*/ 2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0" y="26"/>
                  </a:moveTo>
                  <a:cubicBezTo>
                    <a:pt x="0" y="40"/>
                    <a:pt x="12" y="52"/>
                    <a:pt x="26" y="52"/>
                  </a:cubicBezTo>
                  <a:cubicBezTo>
                    <a:pt x="40" y="52"/>
                    <a:pt x="52" y="40"/>
                    <a:pt x="52" y="26"/>
                  </a:cubicBezTo>
                  <a:cubicBezTo>
                    <a:pt x="52" y="11"/>
                    <a:pt x="40" y="0"/>
                    <a:pt x="26" y="0"/>
                  </a:cubicBezTo>
                  <a:cubicBezTo>
                    <a:pt x="11" y="0"/>
                    <a:pt x="0" y="11"/>
                    <a:pt x="0" y="26"/>
                  </a:cubicBezTo>
                  <a:close/>
                </a:path>
              </a:pathLst>
            </a:custGeom>
            <a:solidFill>
              <a:srgbClr val="D191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0" name="iṣlíḍè"/>
            <p:cNvSpPr/>
            <p:nvPr/>
          </p:nvSpPr>
          <p:spPr bwMode="auto">
            <a:xfrm>
              <a:off x="6973886" y="3463138"/>
              <a:ext cx="55562" cy="53975"/>
            </a:xfrm>
            <a:custGeom>
              <a:avLst/>
              <a:gdLst>
                <a:gd name="T0" fmla="*/ 20 w 20"/>
                <a:gd name="T1" fmla="*/ 16 h 19"/>
                <a:gd name="T2" fmla="*/ 3 w 20"/>
                <a:gd name="T3" fmla="*/ 0 h 19"/>
                <a:gd name="T4" fmla="*/ 0 w 20"/>
                <a:gd name="T5" fmla="*/ 2 h 19"/>
                <a:gd name="T6" fmla="*/ 3 w 20"/>
                <a:gd name="T7" fmla="*/ 5 h 19"/>
                <a:gd name="T8" fmla="*/ 15 w 20"/>
                <a:gd name="T9" fmla="*/ 16 h 19"/>
                <a:gd name="T10" fmla="*/ 17 w 20"/>
                <a:gd name="T11" fmla="*/ 19 h 19"/>
                <a:gd name="T12" fmla="*/ 20 w 20"/>
                <a:gd name="T13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9">
                  <a:moveTo>
                    <a:pt x="20" y="16"/>
                  </a:moveTo>
                  <a:cubicBezTo>
                    <a:pt x="20" y="7"/>
                    <a:pt x="12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5"/>
                    <a:pt x="3" y="5"/>
                  </a:cubicBezTo>
                  <a:cubicBezTo>
                    <a:pt x="9" y="5"/>
                    <a:pt x="15" y="10"/>
                    <a:pt x="15" y="16"/>
                  </a:cubicBezTo>
                  <a:cubicBezTo>
                    <a:pt x="15" y="18"/>
                    <a:pt x="16" y="19"/>
                    <a:pt x="17" y="19"/>
                  </a:cubicBezTo>
                  <a:cubicBezTo>
                    <a:pt x="19" y="19"/>
                    <a:pt x="20" y="18"/>
                    <a:pt x="20" y="16"/>
                  </a:cubicBezTo>
                  <a:close/>
                </a:path>
              </a:pathLst>
            </a:custGeom>
            <a:solidFill>
              <a:srgbClr val="F4A9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1" name="î$líḑè"/>
            <p:cNvSpPr/>
            <p:nvPr/>
          </p:nvSpPr>
          <p:spPr bwMode="auto">
            <a:xfrm>
              <a:off x="6362699" y="3494888"/>
              <a:ext cx="155575" cy="149225"/>
            </a:xfrm>
            <a:prstGeom prst="ellipse">
              <a:avLst/>
            </a:prstGeom>
            <a:solidFill>
              <a:srgbClr val="F199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2" name="ïŝḻíďe"/>
            <p:cNvSpPr/>
            <p:nvPr/>
          </p:nvSpPr>
          <p:spPr bwMode="auto">
            <a:xfrm>
              <a:off x="6718299" y="3494888"/>
              <a:ext cx="155575" cy="149225"/>
            </a:xfrm>
            <a:prstGeom prst="ellipse">
              <a:avLst/>
            </a:prstGeom>
            <a:solidFill>
              <a:srgbClr val="F199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3" name="iSḻiďè"/>
            <p:cNvSpPr/>
            <p:nvPr/>
          </p:nvSpPr>
          <p:spPr bwMode="auto">
            <a:xfrm>
              <a:off x="6405561" y="3447263"/>
              <a:ext cx="69850" cy="69850"/>
            </a:xfrm>
            <a:prstGeom prst="ellipse">
              <a:avLst/>
            </a:pr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4" name="ïṩlíḓè"/>
            <p:cNvSpPr/>
            <p:nvPr/>
          </p:nvSpPr>
          <p:spPr bwMode="auto">
            <a:xfrm>
              <a:off x="6764336" y="3447263"/>
              <a:ext cx="68262" cy="69850"/>
            </a:xfrm>
            <a:prstGeom prst="ellipse">
              <a:avLst/>
            </a:pr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5" name="iš1ïḍé"/>
            <p:cNvSpPr/>
            <p:nvPr/>
          </p:nvSpPr>
          <p:spPr bwMode="auto">
            <a:xfrm>
              <a:off x="6511924" y="3640938"/>
              <a:ext cx="215900" cy="65088"/>
            </a:xfrm>
            <a:custGeom>
              <a:avLst/>
              <a:gdLst>
                <a:gd name="T0" fmla="*/ 2 w 76"/>
                <a:gd name="T1" fmla="*/ 9 h 23"/>
                <a:gd name="T2" fmla="*/ 38 w 76"/>
                <a:gd name="T3" fmla="*/ 23 h 23"/>
                <a:gd name="T4" fmla="*/ 74 w 76"/>
                <a:gd name="T5" fmla="*/ 9 h 23"/>
                <a:gd name="T6" fmla="*/ 74 w 76"/>
                <a:gd name="T7" fmla="*/ 2 h 23"/>
                <a:gd name="T8" fmla="*/ 67 w 76"/>
                <a:gd name="T9" fmla="*/ 1 h 23"/>
                <a:gd name="T10" fmla="*/ 38 w 76"/>
                <a:gd name="T11" fmla="*/ 13 h 23"/>
                <a:gd name="T12" fmla="*/ 9 w 76"/>
                <a:gd name="T13" fmla="*/ 1 h 23"/>
                <a:gd name="T14" fmla="*/ 2 w 76"/>
                <a:gd name="T15" fmla="*/ 2 h 23"/>
                <a:gd name="T16" fmla="*/ 2 w 76"/>
                <a:gd name="T17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23">
                  <a:moveTo>
                    <a:pt x="2" y="9"/>
                  </a:moveTo>
                  <a:cubicBezTo>
                    <a:pt x="11" y="17"/>
                    <a:pt x="24" y="23"/>
                    <a:pt x="38" y="23"/>
                  </a:cubicBezTo>
                  <a:cubicBezTo>
                    <a:pt x="52" y="23"/>
                    <a:pt x="64" y="17"/>
                    <a:pt x="74" y="9"/>
                  </a:cubicBezTo>
                  <a:cubicBezTo>
                    <a:pt x="76" y="7"/>
                    <a:pt x="76" y="3"/>
                    <a:pt x="74" y="2"/>
                  </a:cubicBezTo>
                  <a:cubicBezTo>
                    <a:pt x="72" y="0"/>
                    <a:pt x="69" y="0"/>
                    <a:pt x="67" y="1"/>
                  </a:cubicBezTo>
                  <a:cubicBezTo>
                    <a:pt x="59" y="9"/>
                    <a:pt x="49" y="13"/>
                    <a:pt x="38" y="13"/>
                  </a:cubicBezTo>
                  <a:cubicBezTo>
                    <a:pt x="27" y="13"/>
                    <a:pt x="16" y="9"/>
                    <a:pt x="9" y="1"/>
                  </a:cubicBezTo>
                  <a:cubicBezTo>
                    <a:pt x="7" y="0"/>
                    <a:pt x="4" y="0"/>
                    <a:pt x="2" y="2"/>
                  </a:cubicBezTo>
                  <a:cubicBezTo>
                    <a:pt x="0" y="3"/>
                    <a:pt x="0" y="7"/>
                    <a:pt x="2" y="9"/>
                  </a:cubicBezTo>
                  <a:close/>
                </a:path>
              </a:pathLst>
            </a:custGeom>
            <a:solidFill>
              <a:srgbClr val="453A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6" name="ïśḻîde"/>
            <p:cNvSpPr/>
            <p:nvPr/>
          </p:nvSpPr>
          <p:spPr bwMode="auto">
            <a:xfrm>
              <a:off x="6243636" y="2998001"/>
              <a:ext cx="785812" cy="530225"/>
            </a:xfrm>
            <a:custGeom>
              <a:avLst/>
              <a:gdLst>
                <a:gd name="T0" fmla="*/ 10 w 278"/>
                <a:gd name="T1" fmla="*/ 160 h 188"/>
                <a:gd name="T2" fmla="*/ 60 w 278"/>
                <a:gd name="T3" fmla="*/ 80 h 188"/>
                <a:gd name="T4" fmla="*/ 90 w 278"/>
                <a:gd name="T5" fmla="*/ 97 h 188"/>
                <a:gd name="T6" fmla="*/ 189 w 278"/>
                <a:gd name="T7" fmla="*/ 90 h 188"/>
                <a:gd name="T8" fmla="*/ 261 w 278"/>
                <a:gd name="T9" fmla="*/ 155 h 188"/>
                <a:gd name="T10" fmla="*/ 214 w 278"/>
                <a:gd name="T11" fmla="*/ 25 h 188"/>
                <a:gd name="T12" fmla="*/ 52 w 278"/>
                <a:gd name="T13" fmla="*/ 32 h 188"/>
                <a:gd name="T14" fmla="*/ 16 w 278"/>
                <a:gd name="T15" fmla="*/ 54 h 188"/>
                <a:gd name="T16" fmla="*/ 10 w 278"/>
                <a:gd name="T17" fmla="*/ 16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8" h="188">
                  <a:moveTo>
                    <a:pt x="10" y="160"/>
                  </a:moveTo>
                  <a:cubicBezTo>
                    <a:pt x="10" y="160"/>
                    <a:pt x="58" y="134"/>
                    <a:pt x="60" y="80"/>
                  </a:cubicBezTo>
                  <a:cubicBezTo>
                    <a:pt x="60" y="80"/>
                    <a:pt x="62" y="94"/>
                    <a:pt x="90" y="97"/>
                  </a:cubicBezTo>
                  <a:cubicBezTo>
                    <a:pt x="130" y="101"/>
                    <a:pt x="166" y="88"/>
                    <a:pt x="189" y="90"/>
                  </a:cubicBezTo>
                  <a:cubicBezTo>
                    <a:pt x="212" y="93"/>
                    <a:pt x="258" y="188"/>
                    <a:pt x="261" y="155"/>
                  </a:cubicBezTo>
                  <a:cubicBezTo>
                    <a:pt x="261" y="155"/>
                    <a:pt x="278" y="56"/>
                    <a:pt x="214" y="25"/>
                  </a:cubicBezTo>
                  <a:cubicBezTo>
                    <a:pt x="162" y="0"/>
                    <a:pt x="84" y="10"/>
                    <a:pt x="52" y="32"/>
                  </a:cubicBezTo>
                  <a:cubicBezTo>
                    <a:pt x="52" y="32"/>
                    <a:pt x="32" y="25"/>
                    <a:pt x="16" y="54"/>
                  </a:cubicBezTo>
                  <a:cubicBezTo>
                    <a:pt x="0" y="84"/>
                    <a:pt x="10" y="160"/>
                    <a:pt x="10" y="160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7" name="ïṣļíďè"/>
            <p:cNvSpPr/>
            <p:nvPr/>
          </p:nvSpPr>
          <p:spPr bwMode="auto">
            <a:xfrm>
              <a:off x="5645149" y="2991651"/>
              <a:ext cx="203200" cy="93663"/>
            </a:xfrm>
            <a:custGeom>
              <a:avLst/>
              <a:gdLst>
                <a:gd name="T0" fmla="*/ 43 w 72"/>
                <a:gd name="T1" fmla="*/ 1 h 33"/>
                <a:gd name="T2" fmla="*/ 72 w 72"/>
                <a:gd name="T3" fmla="*/ 4 h 33"/>
                <a:gd name="T4" fmla="*/ 67 w 72"/>
                <a:gd name="T5" fmla="*/ 33 h 33"/>
                <a:gd name="T6" fmla="*/ 5 w 72"/>
                <a:gd name="T7" fmla="*/ 19 h 33"/>
                <a:gd name="T8" fmla="*/ 43 w 72"/>
                <a:gd name="T9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33">
                  <a:moveTo>
                    <a:pt x="43" y="1"/>
                  </a:moveTo>
                  <a:cubicBezTo>
                    <a:pt x="45" y="0"/>
                    <a:pt x="72" y="4"/>
                    <a:pt x="72" y="4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0" y="6"/>
                    <a:pt x="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8" name="íṣļîďe"/>
            <p:cNvSpPr/>
            <p:nvPr/>
          </p:nvSpPr>
          <p:spPr bwMode="auto">
            <a:xfrm>
              <a:off x="6308724" y="3015463"/>
              <a:ext cx="203200" cy="92075"/>
            </a:xfrm>
            <a:custGeom>
              <a:avLst/>
              <a:gdLst>
                <a:gd name="T0" fmla="*/ 28 w 72"/>
                <a:gd name="T1" fmla="*/ 1 h 33"/>
                <a:gd name="T2" fmla="*/ 0 w 72"/>
                <a:gd name="T3" fmla="*/ 4 h 33"/>
                <a:gd name="T4" fmla="*/ 4 w 72"/>
                <a:gd name="T5" fmla="*/ 33 h 33"/>
                <a:gd name="T6" fmla="*/ 67 w 72"/>
                <a:gd name="T7" fmla="*/ 19 h 33"/>
                <a:gd name="T8" fmla="*/ 28 w 72"/>
                <a:gd name="T9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33">
                  <a:moveTo>
                    <a:pt x="28" y="1"/>
                  </a:moveTo>
                  <a:cubicBezTo>
                    <a:pt x="27" y="0"/>
                    <a:pt x="0" y="4"/>
                    <a:pt x="0" y="4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67" y="19"/>
                    <a:pt x="72" y="6"/>
                    <a:pt x="2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9" name="íşḷïḑê"/>
            <p:cNvSpPr/>
            <p:nvPr/>
          </p:nvSpPr>
          <p:spPr bwMode="auto">
            <a:xfrm>
              <a:off x="5721349" y="2175676"/>
              <a:ext cx="146050" cy="150813"/>
            </a:xfrm>
            <a:custGeom>
              <a:avLst/>
              <a:gdLst>
                <a:gd name="T0" fmla="*/ 31 w 52"/>
                <a:gd name="T1" fmla="*/ 0 h 53"/>
                <a:gd name="T2" fmla="*/ 0 w 52"/>
                <a:gd name="T3" fmla="*/ 38 h 53"/>
                <a:gd name="T4" fmla="*/ 52 w 52"/>
                <a:gd name="T5" fmla="*/ 14 h 53"/>
                <a:gd name="T6" fmla="*/ 31 w 52"/>
                <a:gd name="T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3">
                  <a:moveTo>
                    <a:pt x="31" y="0"/>
                  </a:moveTo>
                  <a:cubicBezTo>
                    <a:pt x="31" y="0"/>
                    <a:pt x="6" y="7"/>
                    <a:pt x="0" y="38"/>
                  </a:cubicBezTo>
                  <a:cubicBezTo>
                    <a:pt x="0" y="38"/>
                    <a:pt x="47" y="53"/>
                    <a:pt x="52" y="14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EBA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0" name="iSľïḋê"/>
            <p:cNvSpPr/>
            <p:nvPr/>
          </p:nvSpPr>
          <p:spPr bwMode="auto">
            <a:xfrm>
              <a:off x="6627811" y="2153451"/>
              <a:ext cx="88900" cy="119063"/>
            </a:xfrm>
            <a:custGeom>
              <a:avLst/>
              <a:gdLst>
                <a:gd name="T0" fmla="*/ 8 w 31"/>
                <a:gd name="T1" fmla="*/ 38 h 42"/>
                <a:gd name="T2" fmla="*/ 9 w 31"/>
                <a:gd name="T3" fmla="*/ 42 h 42"/>
                <a:gd name="T4" fmla="*/ 26 w 31"/>
                <a:gd name="T5" fmla="*/ 5 h 42"/>
                <a:gd name="T6" fmla="*/ 0 w 31"/>
                <a:gd name="T7" fmla="*/ 19 h 42"/>
                <a:gd name="T8" fmla="*/ 8 w 31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2">
                  <a:moveTo>
                    <a:pt x="8" y="38"/>
                  </a:moveTo>
                  <a:cubicBezTo>
                    <a:pt x="9" y="39"/>
                    <a:pt x="9" y="41"/>
                    <a:pt x="9" y="42"/>
                  </a:cubicBezTo>
                  <a:cubicBezTo>
                    <a:pt x="27" y="35"/>
                    <a:pt x="31" y="9"/>
                    <a:pt x="26" y="5"/>
                  </a:cubicBezTo>
                  <a:cubicBezTo>
                    <a:pt x="20" y="0"/>
                    <a:pt x="0" y="19"/>
                    <a:pt x="0" y="19"/>
                  </a:cubicBezTo>
                  <a:cubicBezTo>
                    <a:pt x="4" y="24"/>
                    <a:pt x="7" y="34"/>
                    <a:pt x="8" y="38"/>
                  </a:cubicBezTo>
                  <a:close/>
                </a:path>
              </a:pathLst>
            </a:cu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1" name="íSlíḍé"/>
            <p:cNvSpPr/>
            <p:nvPr/>
          </p:nvSpPr>
          <p:spPr bwMode="auto">
            <a:xfrm>
              <a:off x="5740399" y="2628113"/>
              <a:ext cx="673100" cy="403225"/>
            </a:xfrm>
            <a:custGeom>
              <a:avLst/>
              <a:gdLst>
                <a:gd name="T0" fmla="*/ 41 w 238"/>
                <a:gd name="T1" fmla="*/ 135 h 143"/>
                <a:gd name="T2" fmla="*/ 115 w 238"/>
                <a:gd name="T3" fmla="*/ 39 h 143"/>
                <a:gd name="T4" fmla="*/ 193 w 238"/>
                <a:gd name="T5" fmla="*/ 143 h 143"/>
                <a:gd name="T6" fmla="*/ 238 w 238"/>
                <a:gd name="T7" fmla="*/ 137 h 143"/>
                <a:gd name="T8" fmla="*/ 182 w 238"/>
                <a:gd name="T9" fmla="*/ 0 h 143"/>
                <a:gd name="T10" fmla="*/ 48 w 238"/>
                <a:gd name="T11" fmla="*/ 0 h 143"/>
                <a:gd name="T12" fmla="*/ 0 w 238"/>
                <a:gd name="T13" fmla="*/ 130 h 143"/>
                <a:gd name="T14" fmla="*/ 41 w 238"/>
                <a:gd name="T15" fmla="*/ 13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8" h="143">
                  <a:moveTo>
                    <a:pt x="41" y="135"/>
                  </a:moveTo>
                  <a:cubicBezTo>
                    <a:pt x="41" y="120"/>
                    <a:pt x="108" y="40"/>
                    <a:pt x="115" y="39"/>
                  </a:cubicBezTo>
                  <a:cubicBezTo>
                    <a:pt x="122" y="40"/>
                    <a:pt x="193" y="128"/>
                    <a:pt x="193" y="143"/>
                  </a:cubicBezTo>
                  <a:cubicBezTo>
                    <a:pt x="238" y="137"/>
                    <a:pt x="238" y="137"/>
                    <a:pt x="238" y="137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130"/>
                    <a:pt x="0" y="130"/>
                    <a:pt x="0" y="130"/>
                  </a:cubicBezTo>
                  <a:lnTo>
                    <a:pt x="41" y="135"/>
                  </a:lnTo>
                  <a:close/>
                </a:path>
              </a:pathLst>
            </a:custGeom>
            <a:solidFill>
              <a:srgbClr val="454C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2" name="iṩḻîdè"/>
            <p:cNvSpPr/>
            <p:nvPr/>
          </p:nvSpPr>
          <p:spPr bwMode="auto">
            <a:xfrm>
              <a:off x="5565774" y="2201076"/>
              <a:ext cx="1087437" cy="463550"/>
            </a:xfrm>
            <a:custGeom>
              <a:avLst/>
              <a:gdLst>
                <a:gd name="T0" fmla="*/ 104 w 385"/>
                <a:gd name="T1" fmla="*/ 164 h 164"/>
                <a:gd name="T2" fmla="*/ 251 w 385"/>
                <a:gd name="T3" fmla="*/ 164 h 164"/>
                <a:gd name="T4" fmla="*/ 249 w 385"/>
                <a:gd name="T5" fmla="*/ 55 h 164"/>
                <a:gd name="T6" fmla="*/ 385 w 385"/>
                <a:gd name="T7" fmla="*/ 25 h 164"/>
                <a:gd name="T8" fmla="*/ 377 w 385"/>
                <a:gd name="T9" fmla="*/ 0 h 164"/>
                <a:gd name="T10" fmla="*/ 287 w 385"/>
                <a:gd name="T11" fmla="*/ 16 h 164"/>
                <a:gd name="T12" fmla="*/ 203 w 385"/>
                <a:gd name="T13" fmla="*/ 16 h 164"/>
                <a:gd name="T14" fmla="*/ 150 w 385"/>
                <a:gd name="T15" fmla="*/ 16 h 164"/>
                <a:gd name="T16" fmla="*/ 98 w 385"/>
                <a:gd name="T17" fmla="*/ 38 h 164"/>
                <a:gd name="T18" fmla="*/ 11 w 385"/>
                <a:gd name="T19" fmla="*/ 34 h 164"/>
                <a:gd name="T20" fmla="*/ 0 w 385"/>
                <a:gd name="T21" fmla="*/ 57 h 164"/>
                <a:gd name="T22" fmla="*/ 109 w 385"/>
                <a:gd name="T23" fmla="*/ 78 h 164"/>
                <a:gd name="T24" fmla="*/ 104 w 385"/>
                <a:gd name="T25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5" h="164">
                  <a:moveTo>
                    <a:pt x="104" y="164"/>
                  </a:moveTo>
                  <a:cubicBezTo>
                    <a:pt x="251" y="164"/>
                    <a:pt x="251" y="164"/>
                    <a:pt x="251" y="164"/>
                  </a:cubicBezTo>
                  <a:cubicBezTo>
                    <a:pt x="251" y="150"/>
                    <a:pt x="249" y="69"/>
                    <a:pt x="249" y="55"/>
                  </a:cubicBezTo>
                  <a:cubicBezTo>
                    <a:pt x="249" y="55"/>
                    <a:pt x="340" y="64"/>
                    <a:pt x="385" y="25"/>
                  </a:cubicBezTo>
                  <a:cubicBezTo>
                    <a:pt x="383" y="16"/>
                    <a:pt x="380" y="8"/>
                    <a:pt x="377" y="0"/>
                  </a:cubicBezTo>
                  <a:cubicBezTo>
                    <a:pt x="359" y="12"/>
                    <a:pt x="339" y="16"/>
                    <a:pt x="287" y="16"/>
                  </a:cubicBezTo>
                  <a:cubicBezTo>
                    <a:pt x="253" y="16"/>
                    <a:pt x="236" y="16"/>
                    <a:pt x="203" y="16"/>
                  </a:cubicBezTo>
                  <a:cubicBezTo>
                    <a:pt x="150" y="16"/>
                    <a:pt x="150" y="16"/>
                    <a:pt x="150" y="16"/>
                  </a:cubicBezTo>
                  <a:cubicBezTo>
                    <a:pt x="150" y="16"/>
                    <a:pt x="126" y="19"/>
                    <a:pt x="98" y="38"/>
                  </a:cubicBezTo>
                  <a:cubicBezTo>
                    <a:pt x="74" y="55"/>
                    <a:pt x="27" y="51"/>
                    <a:pt x="11" y="34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43" y="99"/>
                    <a:pt x="109" y="78"/>
                  </a:cubicBezTo>
                  <a:lnTo>
                    <a:pt x="104" y="1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3" name="ïṥļïde"/>
            <p:cNvSpPr/>
            <p:nvPr/>
          </p:nvSpPr>
          <p:spPr bwMode="auto">
            <a:xfrm>
              <a:off x="5992812" y="2224888"/>
              <a:ext cx="203200" cy="139700"/>
            </a:xfrm>
            <a:custGeom>
              <a:avLst/>
              <a:gdLst>
                <a:gd name="T0" fmla="*/ 72 w 72"/>
                <a:gd name="T1" fmla="*/ 10 h 50"/>
                <a:gd name="T2" fmla="*/ 72 w 72"/>
                <a:gd name="T3" fmla="*/ 0 h 50"/>
                <a:gd name="T4" fmla="*/ 0 w 72"/>
                <a:gd name="T5" fmla="*/ 0 h 50"/>
                <a:gd name="T6" fmla="*/ 0 w 72"/>
                <a:gd name="T7" fmla="*/ 10 h 50"/>
                <a:gd name="T8" fmla="*/ 36 w 72"/>
                <a:gd name="T9" fmla="*/ 50 h 50"/>
                <a:gd name="T10" fmla="*/ 72 w 72"/>
                <a:gd name="T11" fmla="*/ 1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50">
                  <a:moveTo>
                    <a:pt x="72" y="10"/>
                  </a:moveTo>
                  <a:cubicBezTo>
                    <a:pt x="72" y="0"/>
                    <a:pt x="72" y="0"/>
                    <a:pt x="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6" y="50"/>
                    <a:pt x="36" y="50"/>
                  </a:cubicBezTo>
                  <a:cubicBezTo>
                    <a:pt x="67" y="50"/>
                    <a:pt x="72" y="12"/>
                    <a:pt x="72" y="10"/>
                  </a:cubicBezTo>
                  <a:close/>
                </a:path>
              </a:pathLst>
            </a:custGeom>
            <a:solidFill>
              <a:srgbClr val="F4A9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4" name="ïṡḻïḑè"/>
            <p:cNvSpPr/>
            <p:nvPr/>
          </p:nvSpPr>
          <p:spPr bwMode="auto">
            <a:xfrm>
              <a:off x="5511799" y="2243938"/>
              <a:ext cx="85725" cy="119063"/>
            </a:xfrm>
            <a:custGeom>
              <a:avLst/>
              <a:gdLst>
                <a:gd name="T0" fmla="*/ 19 w 30"/>
                <a:gd name="T1" fmla="*/ 42 h 42"/>
                <a:gd name="T2" fmla="*/ 6 w 30"/>
                <a:gd name="T3" fmla="*/ 4 h 42"/>
                <a:gd name="T4" fmla="*/ 30 w 30"/>
                <a:gd name="T5" fmla="*/ 19 h 42"/>
                <a:gd name="T6" fmla="*/ 19 w 30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42">
                  <a:moveTo>
                    <a:pt x="19" y="42"/>
                  </a:moveTo>
                  <a:cubicBezTo>
                    <a:pt x="2" y="33"/>
                    <a:pt x="0" y="7"/>
                    <a:pt x="6" y="4"/>
                  </a:cubicBezTo>
                  <a:cubicBezTo>
                    <a:pt x="12" y="0"/>
                    <a:pt x="30" y="19"/>
                    <a:pt x="30" y="19"/>
                  </a:cubicBezTo>
                  <a:cubicBezTo>
                    <a:pt x="25" y="29"/>
                    <a:pt x="19" y="41"/>
                    <a:pt x="19" y="42"/>
                  </a:cubicBezTo>
                  <a:close/>
                </a:path>
              </a:pathLst>
            </a:cu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5" name="ïsḷïḍê"/>
            <p:cNvSpPr/>
            <p:nvPr/>
          </p:nvSpPr>
          <p:spPr bwMode="auto">
            <a:xfrm>
              <a:off x="5732462" y="1537501"/>
              <a:ext cx="727075" cy="760413"/>
            </a:xfrm>
            <a:custGeom>
              <a:avLst/>
              <a:gdLst>
                <a:gd name="T0" fmla="*/ 253 w 257"/>
                <a:gd name="T1" fmla="*/ 165 h 269"/>
                <a:gd name="T2" fmla="*/ 135 w 257"/>
                <a:gd name="T3" fmla="*/ 264 h 269"/>
                <a:gd name="T4" fmla="*/ 5 w 257"/>
                <a:gd name="T5" fmla="*/ 182 h 269"/>
                <a:gd name="T6" fmla="*/ 6 w 257"/>
                <a:gd name="T7" fmla="*/ 74 h 269"/>
                <a:gd name="T8" fmla="*/ 118 w 257"/>
                <a:gd name="T9" fmla="*/ 5 h 269"/>
                <a:gd name="T10" fmla="*/ 238 w 257"/>
                <a:gd name="T11" fmla="*/ 58 h 269"/>
                <a:gd name="T12" fmla="*/ 253 w 257"/>
                <a:gd name="T13" fmla="*/ 165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269">
                  <a:moveTo>
                    <a:pt x="253" y="165"/>
                  </a:moveTo>
                  <a:cubicBezTo>
                    <a:pt x="257" y="233"/>
                    <a:pt x="203" y="260"/>
                    <a:pt x="135" y="264"/>
                  </a:cubicBezTo>
                  <a:cubicBezTo>
                    <a:pt x="67" y="269"/>
                    <a:pt x="10" y="250"/>
                    <a:pt x="5" y="182"/>
                  </a:cubicBezTo>
                  <a:cubicBezTo>
                    <a:pt x="4" y="156"/>
                    <a:pt x="0" y="96"/>
                    <a:pt x="6" y="74"/>
                  </a:cubicBezTo>
                  <a:cubicBezTo>
                    <a:pt x="15" y="38"/>
                    <a:pt x="43" y="10"/>
                    <a:pt x="118" y="5"/>
                  </a:cubicBezTo>
                  <a:cubicBezTo>
                    <a:pt x="193" y="0"/>
                    <a:pt x="224" y="24"/>
                    <a:pt x="238" y="58"/>
                  </a:cubicBezTo>
                  <a:cubicBezTo>
                    <a:pt x="246" y="79"/>
                    <a:pt x="251" y="140"/>
                    <a:pt x="253" y="165"/>
                  </a:cubicBezTo>
                </a:path>
              </a:pathLst>
            </a:cu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6" name="ïslïďê"/>
            <p:cNvSpPr/>
            <p:nvPr/>
          </p:nvSpPr>
          <p:spPr bwMode="auto">
            <a:xfrm>
              <a:off x="5656262" y="1921676"/>
              <a:ext cx="152400" cy="152400"/>
            </a:xfrm>
            <a:custGeom>
              <a:avLst/>
              <a:gdLst>
                <a:gd name="T0" fmla="*/ 53 w 54"/>
                <a:gd name="T1" fmla="*/ 25 h 54"/>
                <a:gd name="T2" fmla="*/ 29 w 54"/>
                <a:gd name="T3" fmla="*/ 53 h 54"/>
                <a:gd name="T4" fmla="*/ 1 w 54"/>
                <a:gd name="T5" fmla="*/ 29 h 54"/>
                <a:gd name="T6" fmla="*/ 25 w 54"/>
                <a:gd name="T7" fmla="*/ 1 h 54"/>
                <a:gd name="T8" fmla="*/ 53 w 54"/>
                <a:gd name="T9" fmla="*/ 2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53" y="25"/>
                  </a:moveTo>
                  <a:cubicBezTo>
                    <a:pt x="54" y="39"/>
                    <a:pt x="43" y="52"/>
                    <a:pt x="29" y="53"/>
                  </a:cubicBezTo>
                  <a:cubicBezTo>
                    <a:pt x="14" y="54"/>
                    <a:pt x="2" y="43"/>
                    <a:pt x="1" y="29"/>
                  </a:cubicBezTo>
                  <a:cubicBezTo>
                    <a:pt x="0" y="14"/>
                    <a:pt x="11" y="2"/>
                    <a:pt x="25" y="1"/>
                  </a:cubicBezTo>
                  <a:cubicBezTo>
                    <a:pt x="40" y="0"/>
                    <a:pt x="52" y="11"/>
                    <a:pt x="53" y="25"/>
                  </a:cubicBezTo>
                  <a:close/>
                </a:path>
              </a:pathLst>
            </a:cu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7" name="isliḑè"/>
            <p:cNvSpPr/>
            <p:nvPr/>
          </p:nvSpPr>
          <p:spPr bwMode="auto">
            <a:xfrm>
              <a:off x="5684837" y="1947076"/>
              <a:ext cx="53975" cy="60325"/>
            </a:xfrm>
            <a:custGeom>
              <a:avLst/>
              <a:gdLst>
                <a:gd name="T0" fmla="*/ 5 w 19"/>
                <a:gd name="T1" fmla="*/ 18 h 21"/>
                <a:gd name="T2" fmla="*/ 5 w 19"/>
                <a:gd name="T3" fmla="*/ 17 h 21"/>
                <a:gd name="T4" fmla="*/ 16 w 19"/>
                <a:gd name="T5" fmla="*/ 5 h 21"/>
                <a:gd name="T6" fmla="*/ 18 w 19"/>
                <a:gd name="T7" fmla="*/ 3 h 21"/>
                <a:gd name="T8" fmla="*/ 16 w 19"/>
                <a:gd name="T9" fmla="*/ 0 h 21"/>
                <a:gd name="T10" fmla="*/ 0 w 19"/>
                <a:gd name="T11" fmla="*/ 17 h 21"/>
                <a:gd name="T12" fmla="*/ 0 w 19"/>
                <a:gd name="T13" fmla="*/ 18 h 21"/>
                <a:gd name="T14" fmla="*/ 3 w 19"/>
                <a:gd name="T15" fmla="*/ 21 h 21"/>
                <a:gd name="T16" fmla="*/ 5 w 19"/>
                <a:gd name="T17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21">
                  <a:moveTo>
                    <a:pt x="5" y="18"/>
                  </a:moveTo>
                  <a:cubicBezTo>
                    <a:pt x="5" y="17"/>
                    <a:pt x="5" y="17"/>
                    <a:pt x="5" y="17"/>
                  </a:cubicBezTo>
                  <a:cubicBezTo>
                    <a:pt x="5" y="11"/>
                    <a:pt x="10" y="6"/>
                    <a:pt x="16" y="5"/>
                  </a:cubicBezTo>
                  <a:cubicBezTo>
                    <a:pt x="18" y="5"/>
                    <a:pt x="19" y="4"/>
                    <a:pt x="18" y="3"/>
                  </a:cubicBezTo>
                  <a:cubicBezTo>
                    <a:pt x="18" y="1"/>
                    <a:pt x="17" y="0"/>
                    <a:pt x="16" y="0"/>
                  </a:cubicBezTo>
                  <a:cubicBezTo>
                    <a:pt x="7" y="1"/>
                    <a:pt x="0" y="8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1" y="21"/>
                    <a:pt x="3" y="21"/>
                  </a:cubicBezTo>
                  <a:cubicBezTo>
                    <a:pt x="4" y="20"/>
                    <a:pt x="5" y="19"/>
                    <a:pt x="5" y="18"/>
                  </a:cubicBezTo>
                  <a:close/>
                </a:path>
              </a:pathLst>
            </a:custGeom>
            <a:solidFill>
              <a:srgbClr val="F4A9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8" name="iṣḻîdê"/>
            <p:cNvSpPr/>
            <p:nvPr/>
          </p:nvSpPr>
          <p:spPr bwMode="auto">
            <a:xfrm>
              <a:off x="6376986" y="1874051"/>
              <a:ext cx="152400" cy="152400"/>
            </a:xfrm>
            <a:custGeom>
              <a:avLst/>
              <a:gdLst>
                <a:gd name="T0" fmla="*/ 1 w 54"/>
                <a:gd name="T1" fmla="*/ 29 h 54"/>
                <a:gd name="T2" fmla="*/ 29 w 54"/>
                <a:gd name="T3" fmla="*/ 53 h 54"/>
                <a:gd name="T4" fmla="*/ 53 w 54"/>
                <a:gd name="T5" fmla="*/ 25 h 54"/>
                <a:gd name="T6" fmla="*/ 26 w 54"/>
                <a:gd name="T7" fmla="*/ 1 h 54"/>
                <a:gd name="T8" fmla="*/ 1 w 54"/>
                <a:gd name="T9" fmla="*/ 2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1" y="29"/>
                  </a:moveTo>
                  <a:cubicBezTo>
                    <a:pt x="2" y="43"/>
                    <a:pt x="15" y="54"/>
                    <a:pt x="29" y="53"/>
                  </a:cubicBezTo>
                  <a:cubicBezTo>
                    <a:pt x="44" y="52"/>
                    <a:pt x="54" y="39"/>
                    <a:pt x="53" y="25"/>
                  </a:cubicBezTo>
                  <a:cubicBezTo>
                    <a:pt x="53" y="11"/>
                    <a:pt x="40" y="0"/>
                    <a:pt x="26" y="1"/>
                  </a:cubicBezTo>
                  <a:cubicBezTo>
                    <a:pt x="11" y="2"/>
                    <a:pt x="0" y="14"/>
                    <a:pt x="1" y="29"/>
                  </a:cubicBezTo>
                  <a:close/>
                </a:path>
              </a:pathLst>
            </a:cu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9" name="íś1ídê"/>
            <p:cNvSpPr/>
            <p:nvPr/>
          </p:nvSpPr>
          <p:spPr bwMode="auto">
            <a:xfrm>
              <a:off x="6445249" y="1905801"/>
              <a:ext cx="55562" cy="50800"/>
            </a:xfrm>
            <a:custGeom>
              <a:avLst/>
              <a:gdLst>
                <a:gd name="T0" fmla="*/ 20 w 20"/>
                <a:gd name="T1" fmla="*/ 15 h 18"/>
                <a:gd name="T2" fmla="*/ 3 w 20"/>
                <a:gd name="T3" fmla="*/ 0 h 18"/>
                <a:gd name="T4" fmla="*/ 2 w 20"/>
                <a:gd name="T5" fmla="*/ 0 h 18"/>
                <a:gd name="T6" fmla="*/ 0 w 20"/>
                <a:gd name="T7" fmla="*/ 2 h 18"/>
                <a:gd name="T8" fmla="*/ 3 w 20"/>
                <a:gd name="T9" fmla="*/ 5 h 18"/>
                <a:gd name="T10" fmla="*/ 3 w 20"/>
                <a:gd name="T11" fmla="*/ 5 h 18"/>
                <a:gd name="T12" fmla="*/ 15 w 20"/>
                <a:gd name="T13" fmla="*/ 16 h 18"/>
                <a:gd name="T14" fmla="*/ 18 w 20"/>
                <a:gd name="T15" fmla="*/ 18 h 18"/>
                <a:gd name="T16" fmla="*/ 20 w 20"/>
                <a:gd name="T17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8">
                  <a:moveTo>
                    <a:pt x="20" y="15"/>
                  </a:moveTo>
                  <a:cubicBezTo>
                    <a:pt x="20" y="6"/>
                    <a:pt x="12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0" y="5"/>
                    <a:pt x="15" y="9"/>
                    <a:pt x="15" y="16"/>
                  </a:cubicBezTo>
                  <a:cubicBezTo>
                    <a:pt x="15" y="17"/>
                    <a:pt x="17" y="18"/>
                    <a:pt x="18" y="18"/>
                  </a:cubicBezTo>
                  <a:cubicBezTo>
                    <a:pt x="19" y="18"/>
                    <a:pt x="20" y="17"/>
                    <a:pt x="20" y="15"/>
                  </a:cubicBezTo>
                  <a:close/>
                </a:path>
              </a:pathLst>
            </a:custGeom>
            <a:solidFill>
              <a:srgbClr val="F4A9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0" name="ïṡļîḑè"/>
            <p:cNvSpPr/>
            <p:nvPr/>
          </p:nvSpPr>
          <p:spPr bwMode="auto">
            <a:xfrm>
              <a:off x="5840412" y="1969301"/>
              <a:ext cx="160337" cy="150813"/>
            </a:xfrm>
            <a:custGeom>
              <a:avLst/>
              <a:gdLst>
                <a:gd name="T0" fmla="*/ 28 w 57"/>
                <a:gd name="T1" fmla="*/ 0 h 53"/>
                <a:gd name="T2" fmla="*/ 27 w 57"/>
                <a:gd name="T3" fmla="*/ 0 h 53"/>
                <a:gd name="T4" fmla="*/ 1 w 57"/>
                <a:gd name="T5" fmla="*/ 28 h 53"/>
                <a:gd name="T6" fmla="*/ 28 w 57"/>
                <a:gd name="T7" fmla="*/ 53 h 53"/>
                <a:gd name="T8" fmla="*/ 30 w 57"/>
                <a:gd name="T9" fmla="*/ 53 h 53"/>
                <a:gd name="T10" fmla="*/ 56 w 57"/>
                <a:gd name="T11" fmla="*/ 25 h 53"/>
                <a:gd name="T12" fmla="*/ 28 w 57"/>
                <a:gd name="T1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53">
                  <a:moveTo>
                    <a:pt x="28" y="0"/>
                  </a:moveTo>
                  <a:cubicBezTo>
                    <a:pt x="28" y="0"/>
                    <a:pt x="27" y="0"/>
                    <a:pt x="27" y="0"/>
                  </a:cubicBezTo>
                  <a:cubicBezTo>
                    <a:pt x="11" y="1"/>
                    <a:pt x="0" y="14"/>
                    <a:pt x="1" y="28"/>
                  </a:cubicBezTo>
                  <a:cubicBezTo>
                    <a:pt x="2" y="42"/>
                    <a:pt x="14" y="53"/>
                    <a:pt x="28" y="53"/>
                  </a:cubicBezTo>
                  <a:cubicBezTo>
                    <a:pt x="29" y="53"/>
                    <a:pt x="29" y="53"/>
                    <a:pt x="30" y="53"/>
                  </a:cubicBezTo>
                  <a:cubicBezTo>
                    <a:pt x="45" y="52"/>
                    <a:pt x="57" y="40"/>
                    <a:pt x="56" y="25"/>
                  </a:cubicBezTo>
                  <a:cubicBezTo>
                    <a:pt x="55" y="11"/>
                    <a:pt x="43" y="0"/>
                    <a:pt x="28" y="0"/>
                  </a:cubicBezTo>
                </a:path>
              </a:pathLst>
            </a:custGeom>
            <a:solidFill>
              <a:srgbClr val="FFAD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1" name="ïs1iďe"/>
            <p:cNvSpPr/>
            <p:nvPr/>
          </p:nvSpPr>
          <p:spPr bwMode="auto">
            <a:xfrm>
              <a:off x="6192836" y="1947076"/>
              <a:ext cx="161925" cy="152400"/>
            </a:xfrm>
            <a:custGeom>
              <a:avLst/>
              <a:gdLst>
                <a:gd name="T0" fmla="*/ 29 w 57"/>
                <a:gd name="T1" fmla="*/ 0 h 54"/>
                <a:gd name="T2" fmla="*/ 27 w 57"/>
                <a:gd name="T3" fmla="*/ 1 h 54"/>
                <a:gd name="T4" fmla="*/ 1 w 57"/>
                <a:gd name="T5" fmla="*/ 29 h 54"/>
                <a:gd name="T6" fmla="*/ 29 w 57"/>
                <a:gd name="T7" fmla="*/ 54 h 54"/>
                <a:gd name="T8" fmla="*/ 30 w 57"/>
                <a:gd name="T9" fmla="*/ 53 h 54"/>
                <a:gd name="T10" fmla="*/ 56 w 57"/>
                <a:gd name="T11" fmla="*/ 25 h 54"/>
                <a:gd name="T12" fmla="*/ 29 w 57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54">
                  <a:moveTo>
                    <a:pt x="29" y="0"/>
                  </a:moveTo>
                  <a:cubicBezTo>
                    <a:pt x="28" y="0"/>
                    <a:pt x="28" y="1"/>
                    <a:pt x="27" y="1"/>
                  </a:cubicBezTo>
                  <a:cubicBezTo>
                    <a:pt x="12" y="1"/>
                    <a:pt x="0" y="14"/>
                    <a:pt x="1" y="29"/>
                  </a:cubicBezTo>
                  <a:cubicBezTo>
                    <a:pt x="2" y="43"/>
                    <a:pt x="14" y="54"/>
                    <a:pt x="29" y="54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46" y="53"/>
                    <a:pt x="57" y="40"/>
                    <a:pt x="56" y="25"/>
                  </a:cubicBezTo>
                  <a:cubicBezTo>
                    <a:pt x="55" y="11"/>
                    <a:pt x="43" y="0"/>
                    <a:pt x="29" y="0"/>
                  </a:cubicBezTo>
                </a:path>
              </a:pathLst>
            </a:custGeom>
            <a:solidFill>
              <a:srgbClr val="FFAD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2" name="ïSļîḑê"/>
            <p:cNvSpPr/>
            <p:nvPr/>
          </p:nvSpPr>
          <p:spPr bwMode="auto">
            <a:xfrm>
              <a:off x="5876924" y="1921676"/>
              <a:ext cx="73025" cy="71438"/>
            </a:xfrm>
            <a:custGeom>
              <a:avLst/>
              <a:gdLst>
                <a:gd name="T0" fmla="*/ 25 w 26"/>
                <a:gd name="T1" fmla="*/ 12 h 25"/>
                <a:gd name="T2" fmla="*/ 14 w 26"/>
                <a:gd name="T3" fmla="*/ 25 h 25"/>
                <a:gd name="T4" fmla="*/ 1 w 26"/>
                <a:gd name="T5" fmla="*/ 13 h 25"/>
                <a:gd name="T6" fmla="*/ 12 w 26"/>
                <a:gd name="T7" fmla="*/ 0 h 25"/>
                <a:gd name="T8" fmla="*/ 25 w 26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5">
                  <a:moveTo>
                    <a:pt x="25" y="12"/>
                  </a:moveTo>
                  <a:cubicBezTo>
                    <a:pt x="26" y="18"/>
                    <a:pt x="21" y="24"/>
                    <a:pt x="14" y="25"/>
                  </a:cubicBezTo>
                  <a:cubicBezTo>
                    <a:pt x="7" y="25"/>
                    <a:pt x="1" y="20"/>
                    <a:pt x="1" y="13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19" y="0"/>
                    <a:pt x="25" y="5"/>
                    <a:pt x="25" y="12"/>
                  </a:cubicBez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3" name="ïṧḷíďê"/>
            <p:cNvSpPr/>
            <p:nvPr/>
          </p:nvSpPr>
          <p:spPr bwMode="auto">
            <a:xfrm>
              <a:off x="6232524" y="1899451"/>
              <a:ext cx="73025" cy="69850"/>
            </a:xfrm>
            <a:custGeom>
              <a:avLst/>
              <a:gdLst>
                <a:gd name="T0" fmla="*/ 1 w 26"/>
                <a:gd name="T1" fmla="*/ 13 h 25"/>
                <a:gd name="T2" fmla="*/ 14 w 26"/>
                <a:gd name="T3" fmla="*/ 25 h 25"/>
                <a:gd name="T4" fmla="*/ 25 w 26"/>
                <a:gd name="T5" fmla="*/ 12 h 25"/>
                <a:gd name="T6" fmla="*/ 12 w 26"/>
                <a:gd name="T7" fmla="*/ 0 h 25"/>
                <a:gd name="T8" fmla="*/ 1 w 26"/>
                <a:gd name="T9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5">
                  <a:moveTo>
                    <a:pt x="1" y="13"/>
                  </a:moveTo>
                  <a:cubicBezTo>
                    <a:pt x="1" y="20"/>
                    <a:pt x="7" y="25"/>
                    <a:pt x="14" y="25"/>
                  </a:cubicBezTo>
                  <a:cubicBezTo>
                    <a:pt x="21" y="25"/>
                    <a:pt x="26" y="19"/>
                    <a:pt x="25" y="12"/>
                  </a:cubicBezTo>
                  <a:cubicBezTo>
                    <a:pt x="25" y="5"/>
                    <a:pt x="19" y="0"/>
                    <a:pt x="12" y="0"/>
                  </a:cubicBezTo>
                  <a:cubicBezTo>
                    <a:pt x="6" y="1"/>
                    <a:pt x="0" y="7"/>
                    <a:pt x="1" y="13"/>
                  </a:cubicBez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4" name="î$1ïḑe"/>
            <p:cNvSpPr/>
            <p:nvPr/>
          </p:nvSpPr>
          <p:spPr bwMode="auto">
            <a:xfrm>
              <a:off x="5995987" y="2097888"/>
              <a:ext cx="214312" cy="73025"/>
            </a:xfrm>
            <a:custGeom>
              <a:avLst/>
              <a:gdLst>
                <a:gd name="T0" fmla="*/ 2 w 76"/>
                <a:gd name="T1" fmla="*/ 14 h 26"/>
                <a:gd name="T2" fmla="*/ 36 w 76"/>
                <a:gd name="T3" fmla="*/ 26 h 26"/>
                <a:gd name="T4" fmla="*/ 39 w 76"/>
                <a:gd name="T5" fmla="*/ 26 h 26"/>
                <a:gd name="T6" fmla="*/ 74 w 76"/>
                <a:gd name="T7" fmla="*/ 9 h 26"/>
                <a:gd name="T8" fmla="*/ 74 w 76"/>
                <a:gd name="T9" fmla="*/ 2 h 26"/>
                <a:gd name="T10" fmla="*/ 67 w 76"/>
                <a:gd name="T11" fmla="*/ 2 h 26"/>
                <a:gd name="T12" fmla="*/ 38 w 76"/>
                <a:gd name="T13" fmla="*/ 16 h 26"/>
                <a:gd name="T14" fmla="*/ 36 w 76"/>
                <a:gd name="T15" fmla="*/ 16 h 26"/>
                <a:gd name="T16" fmla="*/ 9 w 76"/>
                <a:gd name="T17" fmla="*/ 6 h 26"/>
                <a:gd name="T18" fmla="*/ 2 w 76"/>
                <a:gd name="T19" fmla="*/ 7 h 26"/>
                <a:gd name="T20" fmla="*/ 2 w 76"/>
                <a:gd name="T21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26">
                  <a:moveTo>
                    <a:pt x="2" y="14"/>
                  </a:moveTo>
                  <a:cubicBezTo>
                    <a:pt x="11" y="21"/>
                    <a:pt x="23" y="26"/>
                    <a:pt x="36" y="26"/>
                  </a:cubicBezTo>
                  <a:cubicBezTo>
                    <a:pt x="37" y="26"/>
                    <a:pt x="38" y="26"/>
                    <a:pt x="39" y="26"/>
                  </a:cubicBezTo>
                  <a:cubicBezTo>
                    <a:pt x="53" y="25"/>
                    <a:pt x="65" y="19"/>
                    <a:pt x="74" y="9"/>
                  </a:cubicBezTo>
                  <a:cubicBezTo>
                    <a:pt x="76" y="7"/>
                    <a:pt x="76" y="4"/>
                    <a:pt x="74" y="2"/>
                  </a:cubicBezTo>
                  <a:cubicBezTo>
                    <a:pt x="72" y="0"/>
                    <a:pt x="68" y="0"/>
                    <a:pt x="67" y="2"/>
                  </a:cubicBezTo>
                  <a:cubicBezTo>
                    <a:pt x="59" y="10"/>
                    <a:pt x="50" y="15"/>
                    <a:pt x="38" y="16"/>
                  </a:cubicBezTo>
                  <a:cubicBezTo>
                    <a:pt x="37" y="16"/>
                    <a:pt x="37" y="16"/>
                    <a:pt x="36" y="16"/>
                  </a:cubicBezTo>
                  <a:cubicBezTo>
                    <a:pt x="25" y="16"/>
                    <a:pt x="16" y="12"/>
                    <a:pt x="9" y="6"/>
                  </a:cubicBezTo>
                  <a:cubicBezTo>
                    <a:pt x="7" y="4"/>
                    <a:pt x="4" y="5"/>
                    <a:pt x="2" y="7"/>
                  </a:cubicBezTo>
                  <a:cubicBezTo>
                    <a:pt x="0" y="9"/>
                    <a:pt x="0" y="12"/>
                    <a:pt x="2" y="14"/>
                  </a:cubicBezTo>
                  <a:close/>
                </a:path>
              </a:pathLst>
            </a:custGeom>
            <a:solidFill>
              <a:srgbClr val="D191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5" name="ïṩ1íďé"/>
            <p:cNvSpPr/>
            <p:nvPr/>
          </p:nvSpPr>
          <p:spPr bwMode="auto">
            <a:xfrm>
              <a:off x="5648324" y="1456538"/>
              <a:ext cx="836612" cy="544513"/>
            </a:xfrm>
            <a:custGeom>
              <a:avLst/>
              <a:gdLst>
                <a:gd name="T0" fmla="*/ 34 w 296"/>
                <a:gd name="T1" fmla="*/ 183 h 193"/>
                <a:gd name="T2" fmla="*/ 46 w 296"/>
                <a:gd name="T3" fmla="*/ 185 h 193"/>
                <a:gd name="T4" fmla="*/ 83 w 296"/>
                <a:gd name="T5" fmla="*/ 128 h 193"/>
                <a:gd name="T6" fmla="*/ 188 w 296"/>
                <a:gd name="T7" fmla="*/ 67 h 193"/>
                <a:gd name="T8" fmla="*/ 248 w 296"/>
                <a:gd name="T9" fmla="*/ 132 h 193"/>
                <a:gd name="T10" fmla="*/ 274 w 296"/>
                <a:gd name="T11" fmla="*/ 163 h 193"/>
                <a:gd name="T12" fmla="*/ 283 w 296"/>
                <a:gd name="T13" fmla="*/ 163 h 193"/>
                <a:gd name="T14" fmla="*/ 239 w 296"/>
                <a:gd name="T15" fmla="*/ 33 h 193"/>
                <a:gd name="T16" fmla="*/ 58 w 296"/>
                <a:gd name="T17" fmla="*/ 43 h 193"/>
                <a:gd name="T18" fmla="*/ 34 w 296"/>
                <a:gd name="T19" fmla="*/ 18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6" h="193">
                  <a:moveTo>
                    <a:pt x="34" y="183"/>
                  </a:moveTo>
                  <a:cubicBezTo>
                    <a:pt x="34" y="183"/>
                    <a:pt x="43" y="193"/>
                    <a:pt x="46" y="185"/>
                  </a:cubicBezTo>
                  <a:cubicBezTo>
                    <a:pt x="48" y="177"/>
                    <a:pt x="57" y="132"/>
                    <a:pt x="83" y="128"/>
                  </a:cubicBezTo>
                  <a:cubicBezTo>
                    <a:pt x="110" y="124"/>
                    <a:pt x="181" y="110"/>
                    <a:pt x="188" y="67"/>
                  </a:cubicBezTo>
                  <a:cubicBezTo>
                    <a:pt x="188" y="67"/>
                    <a:pt x="222" y="118"/>
                    <a:pt x="248" y="132"/>
                  </a:cubicBezTo>
                  <a:cubicBezTo>
                    <a:pt x="269" y="144"/>
                    <a:pt x="274" y="163"/>
                    <a:pt x="274" y="163"/>
                  </a:cubicBezTo>
                  <a:cubicBezTo>
                    <a:pt x="283" y="163"/>
                    <a:pt x="283" y="163"/>
                    <a:pt x="283" y="163"/>
                  </a:cubicBezTo>
                  <a:cubicBezTo>
                    <a:pt x="284" y="167"/>
                    <a:pt x="296" y="67"/>
                    <a:pt x="239" y="33"/>
                  </a:cubicBezTo>
                  <a:cubicBezTo>
                    <a:pt x="189" y="3"/>
                    <a:pt x="116" y="0"/>
                    <a:pt x="58" y="43"/>
                  </a:cubicBezTo>
                  <a:cubicBezTo>
                    <a:pt x="0" y="87"/>
                    <a:pt x="34" y="183"/>
                    <a:pt x="34" y="183"/>
                  </a:cubicBezTo>
                  <a:close/>
                </a:path>
              </a:pathLst>
            </a:custGeom>
            <a:solidFill>
              <a:srgbClr val="EBA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6" name="íṥļïḋé"/>
            <p:cNvSpPr/>
            <p:nvPr/>
          </p:nvSpPr>
          <p:spPr bwMode="auto">
            <a:xfrm>
              <a:off x="6586536" y="1497813"/>
              <a:ext cx="138112" cy="763588"/>
            </a:xfrm>
            <a:custGeom>
              <a:avLst/>
              <a:gdLst>
                <a:gd name="T0" fmla="*/ 44 w 49"/>
                <a:gd name="T1" fmla="*/ 269 h 270"/>
                <a:gd name="T2" fmla="*/ 38 w 49"/>
                <a:gd name="T3" fmla="*/ 270 h 270"/>
                <a:gd name="T4" fmla="*/ 32 w 49"/>
                <a:gd name="T5" fmla="*/ 265 h 270"/>
                <a:gd name="T6" fmla="*/ 0 w 49"/>
                <a:gd name="T7" fmla="*/ 8 h 270"/>
                <a:gd name="T8" fmla="*/ 6 w 49"/>
                <a:gd name="T9" fmla="*/ 1 h 270"/>
                <a:gd name="T10" fmla="*/ 11 w 49"/>
                <a:gd name="T11" fmla="*/ 1 h 270"/>
                <a:gd name="T12" fmla="*/ 18 w 49"/>
                <a:gd name="T13" fmla="*/ 6 h 270"/>
                <a:gd name="T14" fmla="*/ 49 w 49"/>
                <a:gd name="T15" fmla="*/ 263 h 270"/>
                <a:gd name="T16" fmla="*/ 44 w 49"/>
                <a:gd name="T17" fmla="*/ 269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270">
                  <a:moveTo>
                    <a:pt x="44" y="269"/>
                  </a:moveTo>
                  <a:cubicBezTo>
                    <a:pt x="38" y="270"/>
                    <a:pt x="38" y="270"/>
                    <a:pt x="38" y="270"/>
                  </a:cubicBezTo>
                  <a:cubicBezTo>
                    <a:pt x="35" y="270"/>
                    <a:pt x="32" y="268"/>
                    <a:pt x="32" y="26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2" y="2"/>
                    <a:pt x="6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4" y="0"/>
                    <a:pt x="17" y="3"/>
                    <a:pt x="18" y="6"/>
                  </a:cubicBezTo>
                  <a:cubicBezTo>
                    <a:pt x="49" y="263"/>
                    <a:pt x="49" y="263"/>
                    <a:pt x="49" y="263"/>
                  </a:cubicBezTo>
                  <a:cubicBezTo>
                    <a:pt x="49" y="266"/>
                    <a:pt x="47" y="269"/>
                    <a:pt x="44" y="26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7" name="ísḷïḑê"/>
            <p:cNvSpPr/>
            <p:nvPr/>
          </p:nvSpPr>
          <p:spPr bwMode="auto">
            <a:xfrm>
              <a:off x="6588124" y="1396213"/>
              <a:ext cx="577850" cy="503238"/>
            </a:xfrm>
            <a:custGeom>
              <a:avLst/>
              <a:gdLst>
                <a:gd name="T0" fmla="*/ 204 w 204"/>
                <a:gd name="T1" fmla="*/ 135 h 178"/>
                <a:gd name="T2" fmla="*/ 13 w 204"/>
                <a:gd name="T3" fmla="*/ 158 h 178"/>
                <a:gd name="T4" fmla="*/ 0 w 204"/>
                <a:gd name="T5" fmla="*/ 50 h 178"/>
                <a:gd name="T6" fmla="*/ 191 w 204"/>
                <a:gd name="T7" fmla="*/ 27 h 178"/>
                <a:gd name="T8" fmla="*/ 204 w 204"/>
                <a:gd name="T9" fmla="*/ 13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178">
                  <a:moveTo>
                    <a:pt x="204" y="135"/>
                  </a:moveTo>
                  <a:cubicBezTo>
                    <a:pt x="138" y="109"/>
                    <a:pt x="81" y="178"/>
                    <a:pt x="13" y="158"/>
                  </a:cubicBezTo>
                  <a:cubicBezTo>
                    <a:pt x="8" y="115"/>
                    <a:pt x="5" y="93"/>
                    <a:pt x="0" y="50"/>
                  </a:cubicBezTo>
                  <a:cubicBezTo>
                    <a:pt x="68" y="69"/>
                    <a:pt x="125" y="0"/>
                    <a:pt x="191" y="27"/>
                  </a:cubicBezTo>
                  <a:cubicBezTo>
                    <a:pt x="196" y="70"/>
                    <a:pt x="199" y="92"/>
                    <a:pt x="204" y="135"/>
                  </a:cubicBezTo>
                  <a:close/>
                </a:path>
              </a:pathLst>
            </a:custGeom>
            <a:solidFill>
              <a:srgbClr val="EE5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8" name="íṧļiḍè"/>
            <p:cNvSpPr/>
            <p:nvPr/>
          </p:nvSpPr>
          <p:spPr bwMode="auto">
            <a:xfrm>
              <a:off x="6600824" y="1497813"/>
              <a:ext cx="554037" cy="300038"/>
            </a:xfrm>
            <a:custGeom>
              <a:avLst/>
              <a:gdLst>
                <a:gd name="T0" fmla="*/ 196 w 196"/>
                <a:gd name="T1" fmla="*/ 63 h 106"/>
                <a:gd name="T2" fmla="*/ 5 w 196"/>
                <a:gd name="T3" fmla="*/ 87 h 106"/>
                <a:gd name="T4" fmla="*/ 0 w 196"/>
                <a:gd name="T5" fmla="*/ 50 h 106"/>
                <a:gd name="T6" fmla="*/ 191 w 196"/>
                <a:gd name="T7" fmla="*/ 26 h 106"/>
                <a:gd name="T8" fmla="*/ 196 w 196"/>
                <a:gd name="T9" fmla="*/ 6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" h="106">
                  <a:moveTo>
                    <a:pt x="196" y="63"/>
                  </a:moveTo>
                  <a:cubicBezTo>
                    <a:pt x="130" y="37"/>
                    <a:pt x="73" y="106"/>
                    <a:pt x="5" y="87"/>
                  </a:cubicBezTo>
                  <a:cubicBezTo>
                    <a:pt x="0" y="43"/>
                    <a:pt x="6" y="93"/>
                    <a:pt x="0" y="50"/>
                  </a:cubicBezTo>
                  <a:cubicBezTo>
                    <a:pt x="68" y="69"/>
                    <a:pt x="126" y="0"/>
                    <a:pt x="191" y="26"/>
                  </a:cubicBezTo>
                  <a:cubicBezTo>
                    <a:pt x="196" y="70"/>
                    <a:pt x="190" y="20"/>
                    <a:pt x="196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139" name="矩形 138"/>
          <p:cNvSpPr/>
          <p:nvPr/>
        </p:nvSpPr>
        <p:spPr>
          <a:xfrm>
            <a:off x="2103698" y="3618229"/>
            <a:ext cx="3877985" cy="1135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为了避免成为被侵害的对象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我们还要会保护自己。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0" name="矩形: 圆角 139"/>
          <p:cNvSpPr/>
          <p:nvPr/>
        </p:nvSpPr>
        <p:spPr>
          <a:xfrm>
            <a:off x="2261310" y="2833880"/>
            <a:ext cx="3124200" cy="533400"/>
          </a:xfrm>
          <a:prstGeom prst="roundRect">
            <a:avLst>
              <a:gd name="adj" fmla="val 50000"/>
            </a:avLst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/>
              <a:t>保护自己</a:t>
            </a:r>
            <a:endParaRPr lang="zh-CN" altLang="en-US" sz="2800" b="1" dirty="0"/>
          </a:p>
        </p:txBody>
      </p:sp>
      <p:sp>
        <p:nvSpPr>
          <p:cNvPr id="143" name=" 4"/>
          <p:cNvSpPr/>
          <p:nvPr/>
        </p:nvSpPr>
        <p:spPr>
          <a:xfrm>
            <a:off x="4668067" y="561657"/>
            <a:ext cx="432435" cy="432435"/>
          </a:xfrm>
          <a:prstGeom prst="teardrop">
            <a:avLst/>
          </a:prstGeom>
          <a:solidFill>
            <a:srgbClr val="4F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0">
        <p14:reveal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06" b="69834"/>
          <a:stretch>
            <a:fillRect/>
          </a:stretch>
        </p:blipFill>
        <p:spPr>
          <a:xfrm>
            <a:off x="9754755" y="0"/>
            <a:ext cx="2437245" cy="1905000"/>
          </a:xfrm>
          <a:prstGeom prst="rect">
            <a:avLst/>
          </a:prstGeom>
        </p:spPr>
      </p:pic>
      <p:pic>
        <p:nvPicPr>
          <p:cNvPr id="9" name="Picture 3" descr="D:\PS素材\ps素材\75c41dd11edfa8632b81b22b119e288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79571"/>
            <a:ext cx="12192000" cy="1578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宽容忍让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宽容忍让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与人有矛盾时，要宽容忍让，避免发生暴力冲突，更不要以暴制暴</a:t>
            </a:r>
            <a:endParaRPr lang="zh-CN" altLang="en-US" dirty="0"/>
          </a:p>
        </p:txBody>
      </p:sp>
      <p:sp>
        <p:nvSpPr>
          <p:cNvPr id="10" name=" 4"/>
          <p:cNvSpPr/>
          <p:nvPr/>
        </p:nvSpPr>
        <p:spPr>
          <a:xfrm>
            <a:off x="4668067" y="561657"/>
            <a:ext cx="432435" cy="432435"/>
          </a:xfrm>
          <a:prstGeom prst="teardrop">
            <a:avLst/>
          </a:prstGeom>
          <a:solidFill>
            <a:srgbClr val="4F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6146" name="Picture 2" descr="D:\PS素材\ps素材\5876f4601501e6e6cab5ba19a7978ebb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3757" y="1175657"/>
            <a:ext cx="4735286" cy="4735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0">
        <p14:reveal/>
      </p:transition>
    </mc:Choice>
    <mc:Fallback>
      <p:transition spd="slow" advTm="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06" b="69834"/>
          <a:stretch>
            <a:fillRect/>
          </a:stretch>
        </p:blipFill>
        <p:spPr>
          <a:xfrm>
            <a:off x="9754755" y="0"/>
            <a:ext cx="2437245" cy="1905000"/>
          </a:xfrm>
          <a:prstGeom prst="rect">
            <a:avLst/>
          </a:prstGeom>
        </p:spPr>
      </p:pic>
      <p:pic>
        <p:nvPicPr>
          <p:cNvPr id="9" name="Picture 3" descr="D:\PS素材\ps素材\75c41dd11edfa8632b81b22b119e288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79571"/>
            <a:ext cx="12192000" cy="1578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与人友善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与人友善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与人友善，不与人结怨，以免被打击报复；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  <p:sp>
        <p:nvSpPr>
          <p:cNvPr id="10" name=" 4"/>
          <p:cNvSpPr/>
          <p:nvPr/>
        </p:nvSpPr>
        <p:spPr>
          <a:xfrm>
            <a:off x="4668067" y="561657"/>
            <a:ext cx="432435" cy="432435"/>
          </a:xfrm>
          <a:prstGeom prst="teardrop">
            <a:avLst/>
          </a:prstGeom>
          <a:solidFill>
            <a:srgbClr val="4F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7170" name="Picture 2" descr="D:\PS素材\ps素材\294cbf2196dc64d74d46c2bb8417a05f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506" y="669471"/>
            <a:ext cx="4665208" cy="5531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0">
        <p14:reveal/>
      </p:transition>
    </mc:Choice>
    <mc:Fallback>
      <p:transition spd="slow" advTm="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06" b="69834"/>
          <a:stretch>
            <a:fillRect/>
          </a:stretch>
        </p:blipFill>
        <p:spPr>
          <a:xfrm>
            <a:off x="9754755" y="0"/>
            <a:ext cx="2437245" cy="1905000"/>
          </a:xfrm>
          <a:prstGeom prst="rect">
            <a:avLst/>
          </a:prstGeom>
        </p:spPr>
      </p:pic>
      <p:pic>
        <p:nvPicPr>
          <p:cNvPr id="9" name="Picture 3" descr="D:\PS素材\ps素材\75c41dd11edfa8632b81b22b119e288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79571"/>
            <a:ext cx="12192000" cy="1578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不要欺负弱小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NO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zh-CN" altLang="en-US" dirty="0"/>
              <a:t>更不要欺负弱小</a:t>
            </a:r>
            <a:endParaRPr lang="zh-CN" altLang="en-US" dirty="0"/>
          </a:p>
          <a:p>
            <a:pPr algn="ctr"/>
            <a:endParaRPr lang="zh-CN" altLang="en-US" dirty="0"/>
          </a:p>
        </p:txBody>
      </p:sp>
      <p:sp>
        <p:nvSpPr>
          <p:cNvPr id="10" name=" 4"/>
          <p:cNvSpPr/>
          <p:nvPr/>
        </p:nvSpPr>
        <p:spPr>
          <a:xfrm>
            <a:off x="4363267" y="561657"/>
            <a:ext cx="432435" cy="432435"/>
          </a:xfrm>
          <a:prstGeom prst="teardrop">
            <a:avLst/>
          </a:prstGeom>
          <a:solidFill>
            <a:srgbClr val="4F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8194" name="Picture 2" descr="D:\PS素材\ps素材\822ea13bc90c926373d746330c23ce9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508" y="1437367"/>
            <a:ext cx="6173938" cy="4631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0">
        <p14:reveal/>
      </p:transition>
    </mc:Choice>
    <mc:Fallback>
      <p:transition spd="slow" advTm="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06" b="69834"/>
          <a:stretch>
            <a:fillRect/>
          </a:stretch>
        </p:blipFill>
        <p:spPr>
          <a:xfrm>
            <a:off x="9754755" y="0"/>
            <a:ext cx="2437245" cy="1905000"/>
          </a:xfrm>
          <a:prstGeom prst="rect">
            <a:avLst/>
          </a:prstGeom>
        </p:spPr>
      </p:pic>
      <p:pic>
        <p:nvPicPr>
          <p:cNvPr id="9" name="Picture 3" descr="D:\PS素材\ps素材\75c41dd11edfa8632b81b22b119e288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79571"/>
            <a:ext cx="12192000" cy="1578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结伴而行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YES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平时钱财不要外露，厕所、角落等是校园暴力多发的地带，最好与同学结伴而行；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10" name=" 4"/>
          <p:cNvSpPr/>
          <p:nvPr/>
        </p:nvSpPr>
        <p:spPr>
          <a:xfrm>
            <a:off x="4668067" y="561657"/>
            <a:ext cx="432435" cy="432435"/>
          </a:xfrm>
          <a:prstGeom prst="teardrop">
            <a:avLst/>
          </a:prstGeom>
          <a:solidFill>
            <a:srgbClr val="4F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009" y="2340429"/>
            <a:ext cx="4368434" cy="28569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0">
        <p14:reveal/>
      </p:transition>
    </mc:Choice>
    <mc:Fallback>
      <p:transition spd="slow" advTm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 descr="D:\PS素材\ps素材\5220c05a3e2fe8ef02368b53a04fd64a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7518"/>
            <a:ext cx="12192000" cy="4373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D:\PS素材\ps素材\2b5d4e17872a22813f4b5806c5947c94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283"/>
          <a:stretch>
            <a:fillRect/>
          </a:stretch>
        </p:blipFill>
        <p:spPr bwMode="auto">
          <a:xfrm>
            <a:off x="0" y="3607382"/>
            <a:ext cx="12192000" cy="3337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5039710" y="930165"/>
            <a:ext cx="21125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dirty="0">
                <a:blipFill>
                  <a:blip r:embed="rId3"/>
                  <a:stretch>
                    <a:fillRect/>
                  </a:stretch>
                </a:blipFill>
                <a:latin typeface="华文行楷" panose="02010800040101010101" pitchFamily="2" charset="-122"/>
                <a:ea typeface="华文行楷" panose="02010800040101010101" pitchFamily="2" charset="-122"/>
              </a:rPr>
              <a:t>目录</a:t>
            </a:r>
            <a:endParaRPr lang="zh-CN" altLang="en-US" sz="7200" dirty="0">
              <a:blipFill>
                <a:blip r:embed="rId3"/>
                <a:stretch>
                  <a:fillRect/>
                </a:stretch>
              </a:blip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6" name="iṩlíďê"/>
          <p:cNvGrpSpPr/>
          <p:nvPr/>
        </p:nvGrpSpPr>
        <p:grpSpPr>
          <a:xfrm>
            <a:off x="6007224" y="4574574"/>
            <a:ext cx="475822" cy="475822"/>
            <a:chOff x="5675954" y="2249137"/>
            <a:chExt cx="648072" cy="648072"/>
          </a:xfrm>
        </p:grpSpPr>
        <p:sp>
          <p:nvSpPr>
            <p:cNvPr id="7" name="ïṥľíḍe"/>
            <p:cNvSpPr/>
            <p:nvPr/>
          </p:nvSpPr>
          <p:spPr>
            <a:xfrm>
              <a:off x="5675954" y="2249137"/>
              <a:ext cx="648072" cy="648072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8" name="ïsliḓé"/>
            <p:cNvSpPr/>
            <p:nvPr/>
          </p:nvSpPr>
          <p:spPr bwMode="auto">
            <a:xfrm>
              <a:off x="5809844" y="2390028"/>
              <a:ext cx="380293" cy="366291"/>
            </a:xfrm>
            <a:custGeom>
              <a:avLst/>
              <a:gdLst>
                <a:gd name="connsiteX0" fmla="*/ 297615 w 597921"/>
                <a:gd name="connsiteY0" fmla="*/ 96957 h 598324"/>
                <a:gd name="connsiteX1" fmla="*/ 323434 w 597921"/>
                <a:gd name="connsiteY1" fmla="*/ 122740 h 598324"/>
                <a:gd name="connsiteX2" fmla="*/ 323434 w 597921"/>
                <a:gd name="connsiteY2" fmla="*/ 289852 h 598324"/>
                <a:gd name="connsiteX3" fmla="*/ 462572 w 597921"/>
                <a:gd name="connsiteY3" fmla="*/ 289852 h 598324"/>
                <a:gd name="connsiteX4" fmla="*/ 487913 w 597921"/>
                <a:gd name="connsiteY4" fmla="*/ 315157 h 598324"/>
                <a:gd name="connsiteX5" fmla="*/ 462572 w 597921"/>
                <a:gd name="connsiteY5" fmla="*/ 340463 h 598324"/>
                <a:gd name="connsiteX6" fmla="*/ 297615 w 597921"/>
                <a:gd name="connsiteY6" fmla="*/ 340463 h 598324"/>
                <a:gd name="connsiteX7" fmla="*/ 272274 w 597921"/>
                <a:gd name="connsiteY7" fmla="*/ 315157 h 598324"/>
                <a:gd name="connsiteX8" fmla="*/ 272274 w 597921"/>
                <a:gd name="connsiteY8" fmla="*/ 122740 h 598324"/>
                <a:gd name="connsiteX9" fmla="*/ 297615 w 597921"/>
                <a:gd name="connsiteY9" fmla="*/ 96957 h 598324"/>
                <a:gd name="connsiteX10" fmla="*/ 298127 w 597921"/>
                <a:gd name="connsiteY10" fmla="*/ 0 h 598324"/>
                <a:gd name="connsiteX11" fmla="*/ 597921 w 597921"/>
                <a:gd name="connsiteY11" fmla="*/ 299401 h 598324"/>
                <a:gd name="connsiteX12" fmla="*/ 298127 w 597921"/>
                <a:gd name="connsiteY12" fmla="*/ 598324 h 598324"/>
                <a:gd name="connsiteX13" fmla="*/ 35150 w 597921"/>
                <a:gd name="connsiteY13" fmla="*/ 442177 h 598324"/>
                <a:gd name="connsiteX14" fmla="*/ 34194 w 597921"/>
                <a:gd name="connsiteY14" fmla="*/ 432149 h 598324"/>
                <a:gd name="connsiteX15" fmla="*/ 40410 w 597921"/>
                <a:gd name="connsiteY15" fmla="*/ 424509 h 598324"/>
                <a:gd name="connsiteX16" fmla="*/ 74836 w 597921"/>
                <a:gd name="connsiteY16" fmla="*/ 407796 h 598324"/>
                <a:gd name="connsiteX17" fmla="*/ 91571 w 597921"/>
                <a:gd name="connsiteY17" fmla="*/ 413049 h 598324"/>
                <a:gd name="connsiteX18" fmla="*/ 298127 w 597921"/>
                <a:gd name="connsiteY18" fmla="*/ 534815 h 598324"/>
                <a:gd name="connsiteX19" fmla="*/ 534328 w 597921"/>
                <a:gd name="connsiteY19" fmla="*/ 299401 h 598324"/>
                <a:gd name="connsiteX20" fmla="*/ 298127 w 597921"/>
                <a:gd name="connsiteY20" fmla="*/ 63509 h 598324"/>
                <a:gd name="connsiteX21" fmla="*/ 145123 w 597921"/>
                <a:gd name="connsiteY21" fmla="*/ 120333 h 598324"/>
                <a:gd name="connsiteX22" fmla="*/ 200587 w 597921"/>
                <a:gd name="connsiteY22" fmla="*/ 142299 h 598324"/>
                <a:gd name="connsiteX23" fmla="*/ 208237 w 597921"/>
                <a:gd name="connsiteY23" fmla="*/ 152327 h 598324"/>
                <a:gd name="connsiteX24" fmla="*/ 203456 w 597921"/>
                <a:gd name="connsiteY24" fmla="*/ 164265 h 598324"/>
                <a:gd name="connsiteX25" fmla="*/ 48060 w 597921"/>
                <a:gd name="connsiteY25" fmla="*/ 285553 h 598324"/>
                <a:gd name="connsiteX26" fmla="*/ 35150 w 597921"/>
                <a:gd name="connsiteY26" fmla="*/ 287463 h 598324"/>
                <a:gd name="connsiteX27" fmla="*/ 27500 w 597921"/>
                <a:gd name="connsiteY27" fmla="*/ 277435 h 598324"/>
                <a:gd name="connsiteX28" fmla="*/ 246 w 597921"/>
                <a:gd name="connsiteY28" fmla="*/ 82132 h 598324"/>
                <a:gd name="connsiteX29" fmla="*/ 4550 w 597921"/>
                <a:gd name="connsiteY29" fmla="*/ 70194 h 598324"/>
                <a:gd name="connsiteX30" fmla="*/ 17459 w 597921"/>
                <a:gd name="connsiteY30" fmla="*/ 68762 h 598324"/>
                <a:gd name="connsiteX31" fmla="*/ 80574 w 597921"/>
                <a:gd name="connsiteY31" fmla="*/ 94070 h 598324"/>
                <a:gd name="connsiteX32" fmla="*/ 298127 w 597921"/>
                <a:gd name="connsiteY32" fmla="*/ 0 h 598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97921" h="598324">
                  <a:moveTo>
                    <a:pt x="297615" y="96957"/>
                  </a:moveTo>
                  <a:cubicBezTo>
                    <a:pt x="311959" y="96957"/>
                    <a:pt x="323434" y="108416"/>
                    <a:pt x="323434" y="122740"/>
                  </a:cubicBezTo>
                  <a:lnTo>
                    <a:pt x="323434" y="289852"/>
                  </a:lnTo>
                  <a:lnTo>
                    <a:pt x="462572" y="289852"/>
                  </a:lnTo>
                  <a:cubicBezTo>
                    <a:pt x="476438" y="289852"/>
                    <a:pt x="487913" y="301311"/>
                    <a:pt x="487913" y="315157"/>
                  </a:cubicBezTo>
                  <a:cubicBezTo>
                    <a:pt x="487913" y="329004"/>
                    <a:pt x="476438" y="340463"/>
                    <a:pt x="462572" y="340463"/>
                  </a:cubicBezTo>
                  <a:lnTo>
                    <a:pt x="297615" y="340463"/>
                  </a:lnTo>
                  <a:cubicBezTo>
                    <a:pt x="283749" y="340463"/>
                    <a:pt x="272274" y="329004"/>
                    <a:pt x="272274" y="315157"/>
                  </a:cubicBezTo>
                  <a:lnTo>
                    <a:pt x="272274" y="122740"/>
                  </a:lnTo>
                  <a:cubicBezTo>
                    <a:pt x="272274" y="108416"/>
                    <a:pt x="283749" y="96957"/>
                    <a:pt x="297615" y="96957"/>
                  </a:cubicBezTo>
                  <a:close/>
                  <a:moveTo>
                    <a:pt x="298127" y="0"/>
                  </a:moveTo>
                  <a:cubicBezTo>
                    <a:pt x="463564" y="0"/>
                    <a:pt x="597921" y="134181"/>
                    <a:pt x="597921" y="299401"/>
                  </a:cubicBezTo>
                  <a:cubicBezTo>
                    <a:pt x="597921" y="464143"/>
                    <a:pt x="463564" y="598324"/>
                    <a:pt x="298127" y="598324"/>
                  </a:cubicBezTo>
                  <a:cubicBezTo>
                    <a:pt x="188155" y="598324"/>
                    <a:pt x="87268" y="538635"/>
                    <a:pt x="35150" y="442177"/>
                  </a:cubicBezTo>
                  <a:cubicBezTo>
                    <a:pt x="33238" y="438835"/>
                    <a:pt x="32760" y="435492"/>
                    <a:pt x="34194" y="432149"/>
                  </a:cubicBezTo>
                  <a:cubicBezTo>
                    <a:pt x="35150" y="428807"/>
                    <a:pt x="37541" y="425942"/>
                    <a:pt x="40410" y="424509"/>
                  </a:cubicBezTo>
                  <a:lnTo>
                    <a:pt x="74836" y="407796"/>
                  </a:lnTo>
                  <a:cubicBezTo>
                    <a:pt x="81052" y="404931"/>
                    <a:pt x="88702" y="407319"/>
                    <a:pt x="91571" y="413049"/>
                  </a:cubicBezTo>
                  <a:cubicBezTo>
                    <a:pt x="133169" y="488018"/>
                    <a:pt x="212540" y="534815"/>
                    <a:pt x="298127" y="534815"/>
                  </a:cubicBezTo>
                  <a:cubicBezTo>
                    <a:pt x="428181" y="534815"/>
                    <a:pt x="534328" y="429284"/>
                    <a:pt x="534328" y="299401"/>
                  </a:cubicBezTo>
                  <a:cubicBezTo>
                    <a:pt x="534328" y="169517"/>
                    <a:pt x="428181" y="63509"/>
                    <a:pt x="298127" y="63509"/>
                  </a:cubicBezTo>
                  <a:cubicBezTo>
                    <a:pt x="242185" y="63509"/>
                    <a:pt x="187677" y="83565"/>
                    <a:pt x="145123" y="120333"/>
                  </a:cubicBezTo>
                  <a:lnTo>
                    <a:pt x="200587" y="142299"/>
                  </a:lnTo>
                  <a:cubicBezTo>
                    <a:pt x="204890" y="144209"/>
                    <a:pt x="207759" y="148029"/>
                    <a:pt x="208237" y="152327"/>
                  </a:cubicBezTo>
                  <a:cubicBezTo>
                    <a:pt x="208715" y="157102"/>
                    <a:pt x="207281" y="161399"/>
                    <a:pt x="203456" y="164265"/>
                  </a:cubicBezTo>
                  <a:lnTo>
                    <a:pt x="48060" y="285553"/>
                  </a:lnTo>
                  <a:cubicBezTo>
                    <a:pt x="44235" y="288418"/>
                    <a:pt x="39454" y="289373"/>
                    <a:pt x="35150" y="287463"/>
                  </a:cubicBezTo>
                  <a:cubicBezTo>
                    <a:pt x="31325" y="285553"/>
                    <a:pt x="27978" y="281733"/>
                    <a:pt x="27500" y="277435"/>
                  </a:cubicBezTo>
                  <a:lnTo>
                    <a:pt x="246" y="82132"/>
                  </a:lnTo>
                  <a:cubicBezTo>
                    <a:pt x="-710" y="77835"/>
                    <a:pt x="1203" y="73060"/>
                    <a:pt x="4550" y="70194"/>
                  </a:cubicBezTo>
                  <a:cubicBezTo>
                    <a:pt x="8375" y="67807"/>
                    <a:pt x="13156" y="66852"/>
                    <a:pt x="17459" y="68762"/>
                  </a:cubicBezTo>
                  <a:lnTo>
                    <a:pt x="80574" y="94070"/>
                  </a:lnTo>
                  <a:cubicBezTo>
                    <a:pt x="137472" y="33426"/>
                    <a:pt x="214931" y="0"/>
                    <a:pt x="29812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9" name="íṡľïdé"/>
          <p:cNvGrpSpPr/>
          <p:nvPr/>
        </p:nvGrpSpPr>
        <p:grpSpPr>
          <a:xfrm>
            <a:off x="6010660" y="3535366"/>
            <a:ext cx="475822" cy="475822"/>
            <a:chOff x="4792557" y="2249137"/>
            <a:chExt cx="648072" cy="648072"/>
          </a:xfrm>
        </p:grpSpPr>
        <p:sp>
          <p:nvSpPr>
            <p:cNvPr id="10" name="iśľîďé"/>
            <p:cNvSpPr/>
            <p:nvPr/>
          </p:nvSpPr>
          <p:spPr>
            <a:xfrm>
              <a:off x="4792557" y="2249137"/>
              <a:ext cx="648072" cy="648072"/>
            </a:xfrm>
            <a:prstGeom prst="ellipse">
              <a:avLst/>
            </a:prstGeom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1" name="ïśḻiḑe"/>
            <p:cNvSpPr/>
            <p:nvPr/>
          </p:nvSpPr>
          <p:spPr bwMode="auto">
            <a:xfrm>
              <a:off x="4926447" y="2390028"/>
              <a:ext cx="380293" cy="366291"/>
            </a:xfrm>
            <a:custGeom>
              <a:avLst/>
              <a:gdLst>
                <a:gd name="T0" fmla="*/ 4096 w 6827"/>
                <a:gd name="T1" fmla="*/ 4551 h 6827"/>
                <a:gd name="T2" fmla="*/ 6258 w 6827"/>
                <a:gd name="T3" fmla="*/ 4096 h 6827"/>
                <a:gd name="T4" fmla="*/ 2348 w 6827"/>
                <a:gd name="T5" fmla="*/ 4911 h 6827"/>
                <a:gd name="T6" fmla="*/ 569 w 6827"/>
                <a:gd name="T7" fmla="*/ 4551 h 6827"/>
                <a:gd name="T8" fmla="*/ 569 w 6827"/>
                <a:gd name="T9" fmla="*/ 3982 h 6827"/>
                <a:gd name="T10" fmla="*/ 1707 w 6827"/>
                <a:gd name="T11" fmla="*/ 2503 h 6827"/>
                <a:gd name="T12" fmla="*/ 3868 w 6827"/>
                <a:gd name="T13" fmla="*/ 2731 h 6827"/>
                <a:gd name="T14" fmla="*/ 5827 w 6827"/>
                <a:gd name="T15" fmla="*/ 2004 h 6827"/>
                <a:gd name="T16" fmla="*/ 6258 w 6827"/>
                <a:gd name="T17" fmla="*/ 1820 h 6827"/>
                <a:gd name="T18" fmla="*/ 4779 w 6827"/>
                <a:gd name="T19" fmla="*/ 0 h 6827"/>
                <a:gd name="T20" fmla="*/ 2854 w 6827"/>
                <a:gd name="T21" fmla="*/ 2381 h 6827"/>
                <a:gd name="T22" fmla="*/ 1239 w 6827"/>
                <a:gd name="T23" fmla="*/ 2257 h 6827"/>
                <a:gd name="T24" fmla="*/ 569 w 6827"/>
                <a:gd name="T25" fmla="*/ 2844 h 6827"/>
                <a:gd name="T26" fmla="*/ 569 w 6827"/>
                <a:gd name="T27" fmla="*/ 2276 h 6827"/>
                <a:gd name="T28" fmla="*/ 569 w 6827"/>
                <a:gd name="T29" fmla="*/ 1707 h 6827"/>
                <a:gd name="T30" fmla="*/ 569 w 6827"/>
                <a:gd name="T31" fmla="*/ 1138 h 6827"/>
                <a:gd name="T32" fmla="*/ 569 w 6827"/>
                <a:gd name="T33" fmla="*/ 569 h 6827"/>
                <a:gd name="T34" fmla="*/ 341 w 6827"/>
                <a:gd name="T35" fmla="*/ 0 h 6827"/>
                <a:gd name="T36" fmla="*/ 114 w 6827"/>
                <a:gd name="T37" fmla="*/ 569 h 6827"/>
                <a:gd name="T38" fmla="*/ 114 w 6827"/>
                <a:gd name="T39" fmla="*/ 1138 h 6827"/>
                <a:gd name="T40" fmla="*/ 114 w 6827"/>
                <a:gd name="T41" fmla="*/ 1707 h 6827"/>
                <a:gd name="T42" fmla="*/ 114 w 6827"/>
                <a:gd name="T43" fmla="*/ 2276 h 6827"/>
                <a:gd name="T44" fmla="*/ 114 w 6827"/>
                <a:gd name="T45" fmla="*/ 2844 h 6827"/>
                <a:gd name="T46" fmla="*/ 114 w 6827"/>
                <a:gd name="T47" fmla="*/ 3413 h 6827"/>
                <a:gd name="T48" fmla="*/ 114 w 6827"/>
                <a:gd name="T49" fmla="*/ 3982 h 6827"/>
                <a:gd name="T50" fmla="*/ 114 w 6827"/>
                <a:gd name="T51" fmla="*/ 4551 h 6827"/>
                <a:gd name="T52" fmla="*/ 114 w 6827"/>
                <a:gd name="T53" fmla="*/ 5120 h 6827"/>
                <a:gd name="T54" fmla="*/ 114 w 6827"/>
                <a:gd name="T55" fmla="*/ 5689 h 6827"/>
                <a:gd name="T56" fmla="*/ 114 w 6827"/>
                <a:gd name="T57" fmla="*/ 6258 h 6827"/>
                <a:gd name="T58" fmla="*/ 683 w 6827"/>
                <a:gd name="T59" fmla="*/ 6713 h 6827"/>
                <a:gd name="T60" fmla="*/ 1252 w 6827"/>
                <a:gd name="T61" fmla="*/ 6713 h 6827"/>
                <a:gd name="T62" fmla="*/ 1820 w 6827"/>
                <a:gd name="T63" fmla="*/ 6713 h 6827"/>
                <a:gd name="T64" fmla="*/ 2389 w 6827"/>
                <a:gd name="T65" fmla="*/ 6713 h 6827"/>
                <a:gd name="T66" fmla="*/ 2958 w 6827"/>
                <a:gd name="T67" fmla="*/ 6713 h 6827"/>
                <a:gd name="T68" fmla="*/ 3527 w 6827"/>
                <a:gd name="T69" fmla="*/ 6713 h 6827"/>
                <a:gd name="T70" fmla="*/ 4096 w 6827"/>
                <a:gd name="T71" fmla="*/ 6713 h 6827"/>
                <a:gd name="T72" fmla="*/ 4665 w 6827"/>
                <a:gd name="T73" fmla="*/ 6713 h 6827"/>
                <a:gd name="T74" fmla="*/ 5234 w 6827"/>
                <a:gd name="T75" fmla="*/ 6713 h 6827"/>
                <a:gd name="T76" fmla="*/ 5803 w 6827"/>
                <a:gd name="T77" fmla="*/ 6713 h 6827"/>
                <a:gd name="T78" fmla="*/ 6371 w 6827"/>
                <a:gd name="T79" fmla="*/ 6713 h 6827"/>
                <a:gd name="T80" fmla="*/ 6827 w 6827"/>
                <a:gd name="T81" fmla="*/ 6485 h 6827"/>
                <a:gd name="T82" fmla="*/ 6371 w 6827"/>
                <a:gd name="T83" fmla="*/ 6258 h 6827"/>
                <a:gd name="T84" fmla="*/ 5803 w 6827"/>
                <a:gd name="T85" fmla="*/ 6258 h 6827"/>
                <a:gd name="T86" fmla="*/ 5234 w 6827"/>
                <a:gd name="T87" fmla="*/ 6258 h 6827"/>
                <a:gd name="T88" fmla="*/ 4665 w 6827"/>
                <a:gd name="T89" fmla="*/ 6258 h 6827"/>
                <a:gd name="T90" fmla="*/ 4096 w 6827"/>
                <a:gd name="T91" fmla="*/ 6258 h 6827"/>
                <a:gd name="T92" fmla="*/ 3527 w 6827"/>
                <a:gd name="T93" fmla="*/ 6258 h 6827"/>
                <a:gd name="T94" fmla="*/ 2958 w 6827"/>
                <a:gd name="T95" fmla="*/ 6258 h 6827"/>
                <a:gd name="T96" fmla="*/ 2389 w 6827"/>
                <a:gd name="T97" fmla="*/ 6258 h 6827"/>
                <a:gd name="T98" fmla="*/ 1820 w 6827"/>
                <a:gd name="T99" fmla="*/ 6258 h 6827"/>
                <a:gd name="T100" fmla="*/ 1252 w 6827"/>
                <a:gd name="T101" fmla="*/ 6258 h 6827"/>
                <a:gd name="T102" fmla="*/ 683 w 6827"/>
                <a:gd name="T103" fmla="*/ 6258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27" h="6827">
                  <a:moveTo>
                    <a:pt x="1263" y="5234"/>
                  </a:moveTo>
                  <a:cubicBezTo>
                    <a:pt x="1316" y="5493"/>
                    <a:pt x="1546" y="5689"/>
                    <a:pt x="1820" y="5689"/>
                  </a:cubicBezTo>
                  <a:cubicBezTo>
                    <a:pt x="2114" y="5689"/>
                    <a:pt x="2354" y="5464"/>
                    <a:pt x="2383" y="5178"/>
                  </a:cubicBezTo>
                  <a:lnTo>
                    <a:pt x="3568" y="4191"/>
                  </a:lnTo>
                  <a:cubicBezTo>
                    <a:pt x="3652" y="4401"/>
                    <a:pt x="3856" y="4551"/>
                    <a:pt x="4096" y="4551"/>
                  </a:cubicBezTo>
                  <a:cubicBezTo>
                    <a:pt x="4348" y="4551"/>
                    <a:pt x="4560" y="4385"/>
                    <a:pt x="4635" y="4157"/>
                  </a:cubicBezTo>
                  <a:lnTo>
                    <a:pt x="5696" y="4736"/>
                  </a:lnTo>
                  <a:cubicBezTo>
                    <a:pt x="5732" y="5016"/>
                    <a:pt x="5969" y="5234"/>
                    <a:pt x="6258" y="5234"/>
                  </a:cubicBezTo>
                  <a:cubicBezTo>
                    <a:pt x="6571" y="5234"/>
                    <a:pt x="6827" y="4979"/>
                    <a:pt x="6827" y="4665"/>
                  </a:cubicBezTo>
                  <a:cubicBezTo>
                    <a:pt x="6827" y="4351"/>
                    <a:pt x="6571" y="4096"/>
                    <a:pt x="6258" y="4096"/>
                  </a:cubicBezTo>
                  <a:cubicBezTo>
                    <a:pt x="6006" y="4096"/>
                    <a:pt x="5794" y="4262"/>
                    <a:pt x="5719" y="4490"/>
                  </a:cubicBezTo>
                  <a:lnTo>
                    <a:pt x="4658" y="3911"/>
                  </a:lnTo>
                  <a:cubicBezTo>
                    <a:pt x="4622" y="3631"/>
                    <a:pt x="4385" y="3413"/>
                    <a:pt x="4096" y="3413"/>
                  </a:cubicBezTo>
                  <a:cubicBezTo>
                    <a:pt x="3802" y="3413"/>
                    <a:pt x="3563" y="3638"/>
                    <a:pt x="3533" y="3924"/>
                  </a:cubicBezTo>
                  <a:lnTo>
                    <a:pt x="2348" y="4911"/>
                  </a:lnTo>
                  <a:cubicBezTo>
                    <a:pt x="2265" y="4701"/>
                    <a:pt x="2060" y="4551"/>
                    <a:pt x="1820" y="4551"/>
                  </a:cubicBezTo>
                  <a:cubicBezTo>
                    <a:pt x="1546" y="4551"/>
                    <a:pt x="1316" y="4747"/>
                    <a:pt x="1263" y="5006"/>
                  </a:cubicBezTo>
                  <a:lnTo>
                    <a:pt x="455" y="5006"/>
                  </a:lnTo>
                  <a:lnTo>
                    <a:pt x="455" y="4551"/>
                  </a:lnTo>
                  <a:lnTo>
                    <a:pt x="569" y="4551"/>
                  </a:lnTo>
                  <a:cubicBezTo>
                    <a:pt x="632" y="4551"/>
                    <a:pt x="683" y="4500"/>
                    <a:pt x="683" y="4437"/>
                  </a:cubicBezTo>
                  <a:cubicBezTo>
                    <a:pt x="683" y="4374"/>
                    <a:pt x="632" y="4324"/>
                    <a:pt x="569" y="4324"/>
                  </a:cubicBezTo>
                  <a:lnTo>
                    <a:pt x="455" y="4324"/>
                  </a:lnTo>
                  <a:lnTo>
                    <a:pt x="455" y="3982"/>
                  </a:lnTo>
                  <a:lnTo>
                    <a:pt x="569" y="3982"/>
                  </a:lnTo>
                  <a:cubicBezTo>
                    <a:pt x="632" y="3982"/>
                    <a:pt x="683" y="3931"/>
                    <a:pt x="683" y="3868"/>
                  </a:cubicBezTo>
                  <a:cubicBezTo>
                    <a:pt x="683" y="3806"/>
                    <a:pt x="632" y="3755"/>
                    <a:pt x="569" y="3755"/>
                  </a:cubicBezTo>
                  <a:lnTo>
                    <a:pt x="480" y="3755"/>
                  </a:lnTo>
                  <a:lnTo>
                    <a:pt x="1407" y="2416"/>
                  </a:lnTo>
                  <a:cubicBezTo>
                    <a:pt x="1494" y="2470"/>
                    <a:pt x="1596" y="2503"/>
                    <a:pt x="1707" y="2503"/>
                  </a:cubicBezTo>
                  <a:cubicBezTo>
                    <a:pt x="1888" y="2503"/>
                    <a:pt x="2048" y="2416"/>
                    <a:pt x="2152" y="2284"/>
                  </a:cubicBezTo>
                  <a:lnTo>
                    <a:pt x="2752" y="2584"/>
                  </a:lnTo>
                  <a:cubicBezTo>
                    <a:pt x="2740" y="2631"/>
                    <a:pt x="2731" y="2680"/>
                    <a:pt x="2731" y="2731"/>
                  </a:cubicBezTo>
                  <a:cubicBezTo>
                    <a:pt x="2731" y="3044"/>
                    <a:pt x="2986" y="3300"/>
                    <a:pt x="3300" y="3300"/>
                  </a:cubicBezTo>
                  <a:cubicBezTo>
                    <a:pt x="3613" y="3300"/>
                    <a:pt x="3868" y="3044"/>
                    <a:pt x="3868" y="2731"/>
                  </a:cubicBezTo>
                  <a:cubicBezTo>
                    <a:pt x="3868" y="2608"/>
                    <a:pt x="3829" y="2496"/>
                    <a:pt x="3763" y="2403"/>
                  </a:cubicBezTo>
                  <a:lnTo>
                    <a:pt x="4488" y="1055"/>
                  </a:lnTo>
                  <a:cubicBezTo>
                    <a:pt x="4574" y="1107"/>
                    <a:pt x="4672" y="1138"/>
                    <a:pt x="4779" y="1138"/>
                  </a:cubicBezTo>
                  <a:cubicBezTo>
                    <a:pt x="4891" y="1138"/>
                    <a:pt x="4995" y="1104"/>
                    <a:pt x="5083" y="1048"/>
                  </a:cubicBezTo>
                  <a:lnTo>
                    <a:pt x="5827" y="2004"/>
                  </a:lnTo>
                  <a:cubicBezTo>
                    <a:pt x="5829" y="2007"/>
                    <a:pt x="5833" y="2009"/>
                    <a:pt x="5836" y="2011"/>
                  </a:cubicBezTo>
                  <a:cubicBezTo>
                    <a:pt x="5745" y="2112"/>
                    <a:pt x="5689" y="2244"/>
                    <a:pt x="5689" y="2389"/>
                  </a:cubicBezTo>
                  <a:cubicBezTo>
                    <a:pt x="5689" y="2703"/>
                    <a:pt x="5944" y="2958"/>
                    <a:pt x="6258" y="2958"/>
                  </a:cubicBezTo>
                  <a:cubicBezTo>
                    <a:pt x="6571" y="2958"/>
                    <a:pt x="6827" y="2703"/>
                    <a:pt x="6827" y="2389"/>
                  </a:cubicBezTo>
                  <a:cubicBezTo>
                    <a:pt x="6827" y="2076"/>
                    <a:pt x="6571" y="1820"/>
                    <a:pt x="6258" y="1820"/>
                  </a:cubicBezTo>
                  <a:cubicBezTo>
                    <a:pt x="6170" y="1820"/>
                    <a:pt x="6087" y="1842"/>
                    <a:pt x="6013" y="1878"/>
                  </a:cubicBezTo>
                  <a:cubicBezTo>
                    <a:pt x="6010" y="1874"/>
                    <a:pt x="6010" y="1869"/>
                    <a:pt x="6006" y="1864"/>
                  </a:cubicBezTo>
                  <a:lnTo>
                    <a:pt x="5248" y="890"/>
                  </a:lnTo>
                  <a:cubicBezTo>
                    <a:pt x="5311" y="798"/>
                    <a:pt x="5348" y="688"/>
                    <a:pt x="5348" y="569"/>
                  </a:cubicBezTo>
                  <a:cubicBezTo>
                    <a:pt x="5348" y="255"/>
                    <a:pt x="5092" y="0"/>
                    <a:pt x="4779" y="0"/>
                  </a:cubicBezTo>
                  <a:cubicBezTo>
                    <a:pt x="4465" y="0"/>
                    <a:pt x="4210" y="255"/>
                    <a:pt x="4210" y="569"/>
                  </a:cubicBezTo>
                  <a:cubicBezTo>
                    <a:pt x="4210" y="691"/>
                    <a:pt x="4249" y="804"/>
                    <a:pt x="4315" y="897"/>
                  </a:cubicBezTo>
                  <a:lnTo>
                    <a:pt x="3590" y="2244"/>
                  </a:lnTo>
                  <a:cubicBezTo>
                    <a:pt x="3505" y="2193"/>
                    <a:pt x="3406" y="2162"/>
                    <a:pt x="3300" y="2162"/>
                  </a:cubicBezTo>
                  <a:cubicBezTo>
                    <a:pt x="3118" y="2162"/>
                    <a:pt x="2959" y="2248"/>
                    <a:pt x="2854" y="2381"/>
                  </a:cubicBezTo>
                  <a:lnTo>
                    <a:pt x="2254" y="2081"/>
                  </a:lnTo>
                  <a:cubicBezTo>
                    <a:pt x="2267" y="2034"/>
                    <a:pt x="2276" y="1985"/>
                    <a:pt x="2276" y="1934"/>
                  </a:cubicBezTo>
                  <a:cubicBezTo>
                    <a:pt x="2276" y="1621"/>
                    <a:pt x="2020" y="1365"/>
                    <a:pt x="1707" y="1365"/>
                  </a:cubicBezTo>
                  <a:cubicBezTo>
                    <a:pt x="1393" y="1365"/>
                    <a:pt x="1138" y="1621"/>
                    <a:pt x="1138" y="1934"/>
                  </a:cubicBezTo>
                  <a:cubicBezTo>
                    <a:pt x="1138" y="2054"/>
                    <a:pt x="1176" y="2166"/>
                    <a:pt x="1239" y="2257"/>
                  </a:cubicBezTo>
                  <a:lnTo>
                    <a:pt x="593" y="3191"/>
                  </a:lnTo>
                  <a:cubicBezTo>
                    <a:pt x="585" y="3189"/>
                    <a:pt x="578" y="3186"/>
                    <a:pt x="569" y="3186"/>
                  </a:cubicBezTo>
                  <a:lnTo>
                    <a:pt x="455" y="3186"/>
                  </a:lnTo>
                  <a:lnTo>
                    <a:pt x="455" y="2844"/>
                  </a:lnTo>
                  <a:lnTo>
                    <a:pt x="569" y="2844"/>
                  </a:lnTo>
                  <a:cubicBezTo>
                    <a:pt x="632" y="2844"/>
                    <a:pt x="683" y="2794"/>
                    <a:pt x="683" y="2731"/>
                  </a:cubicBezTo>
                  <a:cubicBezTo>
                    <a:pt x="683" y="2668"/>
                    <a:pt x="632" y="2617"/>
                    <a:pt x="569" y="2617"/>
                  </a:cubicBezTo>
                  <a:lnTo>
                    <a:pt x="455" y="2617"/>
                  </a:lnTo>
                  <a:lnTo>
                    <a:pt x="455" y="2276"/>
                  </a:lnTo>
                  <a:lnTo>
                    <a:pt x="569" y="2276"/>
                  </a:lnTo>
                  <a:cubicBezTo>
                    <a:pt x="632" y="2276"/>
                    <a:pt x="683" y="2225"/>
                    <a:pt x="683" y="2162"/>
                  </a:cubicBezTo>
                  <a:cubicBezTo>
                    <a:pt x="683" y="2099"/>
                    <a:pt x="632" y="2048"/>
                    <a:pt x="569" y="2048"/>
                  </a:cubicBezTo>
                  <a:lnTo>
                    <a:pt x="455" y="2048"/>
                  </a:lnTo>
                  <a:lnTo>
                    <a:pt x="455" y="1707"/>
                  </a:lnTo>
                  <a:lnTo>
                    <a:pt x="569" y="1707"/>
                  </a:lnTo>
                  <a:cubicBezTo>
                    <a:pt x="632" y="1707"/>
                    <a:pt x="683" y="1656"/>
                    <a:pt x="683" y="1593"/>
                  </a:cubicBezTo>
                  <a:cubicBezTo>
                    <a:pt x="683" y="1530"/>
                    <a:pt x="632" y="1479"/>
                    <a:pt x="569" y="1479"/>
                  </a:cubicBezTo>
                  <a:lnTo>
                    <a:pt x="455" y="1479"/>
                  </a:lnTo>
                  <a:lnTo>
                    <a:pt x="455" y="1138"/>
                  </a:lnTo>
                  <a:lnTo>
                    <a:pt x="569" y="1138"/>
                  </a:lnTo>
                  <a:cubicBezTo>
                    <a:pt x="632" y="1138"/>
                    <a:pt x="683" y="1087"/>
                    <a:pt x="683" y="1024"/>
                  </a:cubicBezTo>
                  <a:cubicBezTo>
                    <a:pt x="683" y="961"/>
                    <a:pt x="632" y="910"/>
                    <a:pt x="569" y="910"/>
                  </a:cubicBezTo>
                  <a:lnTo>
                    <a:pt x="455" y="910"/>
                  </a:lnTo>
                  <a:lnTo>
                    <a:pt x="455" y="569"/>
                  </a:lnTo>
                  <a:lnTo>
                    <a:pt x="569" y="569"/>
                  </a:lnTo>
                  <a:cubicBezTo>
                    <a:pt x="632" y="569"/>
                    <a:pt x="683" y="518"/>
                    <a:pt x="683" y="455"/>
                  </a:cubicBezTo>
                  <a:cubicBezTo>
                    <a:pt x="683" y="392"/>
                    <a:pt x="632" y="341"/>
                    <a:pt x="569" y="341"/>
                  </a:cubicBezTo>
                  <a:lnTo>
                    <a:pt x="455" y="341"/>
                  </a:lnTo>
                  <a:lnTo>
                    <a:pt x="455" y="114"/>
                  </a:lnTo>
                  <a:cubicBezTo>
                    <a:pt x="455" y="51"/>
                    <a:pt x="404" y="0"/>
                    <a:pt x="341" y="0"/>
                  </a:cubicBezTo>
                  <a:cubicBezTo>
                    <a:pt x="278" y="0"/>
                    <a:pt x="228" y="51"/>
                    <a:pt x="228" y="114"/>
                  </a:cubicBezTo>
                  <a:lnTo>
                    <a:pt x="228" y="341"/>
                  </a:lnTo>
                  <a:lnTo>
                    <a:pt x="114" y="341"/>
                  </a:lnTo>
                  <a:cubicBezTo>
                    <a:pt x="51" y="341"/>
                    <a:pt x="0" y="392"/>
                    <a:pt x="0" y="455"/>
                  </a:cubicBezTo>
                  <a:cubicBezTo>
                    <a:pt x="0" y="518"/>
                    <a:pt x="51" y="569"/>
                    <a:pt x="114" y="569"/>
                  </a:cubicBezTo>
                  <a:lnTo>
                    <a:pt x="228" y="569"/>
                  </a:lnTo>
                  <a:lnTo>
                    <a:pt x="228" y="910"/>
                  </a:lnTo>
                  <a:lnTo>
                    <a:pt x="114" y="910"/>
                  </a:lnTo>
                  <a:cubicBezTo>
                    <a:pt x="51" y="910"/>
                    <a:pt x="0" y="961"/>
                    <a:pt x="0" y="1024"/>
                  </a:cubicBezTo>
                  <a:cubicBezTo>
                    <a:pt x="0" y="1087"/>
                    <a:pt x="51" y="1138"/>
                    <a:pt x="114" y="1138"/>
                  </a:cubicBezTo>
                  <a:lnTo>
                    <a:pt x="228" y="1138"/>
                  </a:lnTo>
                  <a:lnTo>
                    <a:pt x="228" y="1479"/>
                  </a:lnTo>
                  <a:lnTo>
                    <a:pt x="114" y="1479"/>
                  </a:lnTo>
                  <a:cubicBezTo>
                    <a:pt x="51" y="1479"/>
                    <a:pt x="0" y="1530"/>
                    <a:pt x="0" y="1593"/>
                  </a:cubicBezTo>
                  <a:cubicBezTo>
                    <a:pt x="0" y="1656"/>
                    <a:pt x="51" y="1707"/>
                    <a:pt x="114" y="1707"/>
                  </a:cubicBezTo>
                  <a:lnTo>
                    <a:pt x="228" y="1707"/>
                  </a:lnTo>
                  <a:lnTo>
                    <a:pt x="228" y="2048"/>
                  </a:lnTo>
                  <a:lnTo>
                    <a:pt x="114" y="2048"/>
                  </a:lnTo>
                  <a:cubicBezTo>
                    <a:pt x="51" y="2048"/>
                    <a:pt x="0" y="2099"/>
                    <a:pt x="0" y="2162"/>
                  </a:cubicBezTo>
                  <a:cubicBezTo>
                    <a:pt x="0" y="2225"/>
                    <a:pt x="51" y="2276"/>
                    <a:pt x="114" y="2276"/>
                  </a:cubicBezTo>
                  <a:lnTo>
                    <a:pt x="228" y="2276"/>
                  </a:lnTo>
                  <a:lnTo>
                    <a:pt x="228" y="2617"/>
                  </a:lnTo>
                  <a:lnTo>
                    <a:pt x="114" y="2617"/>
                  </a:lnTo>
                  <a:cubicBezTo>
                    <a:pt x="51" y="2617"/>
                    <a:pt x="0" y="2668"/>
                    <a:pt x="0" y="2731"/>
                  </a:cubicBezTo>
                  <a:cubicBezTo>
                    <a:pt x="0" y="2794"/>
                    <a:pt x="51" y="2844"/>
                    <a:pt x="114" y="2844"/>
                  </a:cubicBezTo>
                  <a:lnTo>
                    <a:pt x="228" y="2844"/>
                  </a:lnTo>
                  <a:lnTo>
                    <a:pt x="228" y="3186"/>
                  </a:lnTo>
                  <a:lnTo>
                    <a:pt x="114" y="3186"/>
                  </a:lnTo>
                  <a:cubicBezTo>
                    <a:pt x="51" y="3186"/>
                    <a:pt x="0" y="3237"/>
                    <a:pt x="0" y="3300"/>
                  </a:cubicBezTo>
                  <a:cubicBezTo>
                    <a:pt x="0" y="3362"/>
                    <a:pt x="51" y="3413"/>
                    <a:pt x="114" y="3413"/>
                  </a:cubicBezTo>
                  <a:lnTo>
                    <a:pt x="228" y="3413"/>
                  </a:lnTo>
                  <a:lnTo>
                    <a:pt x="228" y="3755"/>
                  </a:lnTo>
                  <a:lnTo>
                    <a:pt x="114" y="3755"/>
                  </a:lnTo>
                  <a:cubicBezTo>
                    <a:pt x="51" y="3755"/>
                    <a:pt x="0" y="3806"/>
                    <a:pt x="0" y="3868"/>
                  </a:cubicBezTo>
                  <a:cubicBezTo>
                    <a:pt x="0" y="3931"/>
                    <a:pt x="51" y="3982"/>
                    <a:pt x="114" y="3982"/>
                  </a:cubicBezTo>
                  <a:lnTo>
                    <a:pt x="228" y="3982"/>
                  </a:lnTo>
                  <a:lnTo>
                    <a:pt x="228" y="4324"/>
                  </a:lnTo>
                  <a:lnTo>
                    <a:pt x="114" y="4324"/>
                  </a:lnTo>
                  <a:cubicBezTo>
                    <a:pt x="51" y="4324"/>
                    <a:pt x="0" y="4374"/>
                    <a:pt x="0" y="4437"/>
                  </a:cubicBezTo>
                  <a:cubicBezTo>
                    <a:pt x="0" y="4500"/>
                    <a:pt x="51" y="4551"/>
                    <a:pt x="114" y="4551"/>
                  </a:cubicBezTo>
                  <a:lnTo>
                    <a:pt x="228" y="4551"/>
                  </a:lnTo>
                  <a:lnTo>
                    <a:pt x="228" y="4892"/>
                  </a:lnTo>
                  <a:lnTo>
                    <a:pt x="114" y="4892"/>
                  </a:lnTo>
                  <a:cubicBezTo>
                    <a:pt x="51" y="4892"/>
                    <a:pt x="0" y="4943"/>
                    <a:pt x="0" y="5006"/>
                  </a:cubicBezTo>
                  <a:cubicBezTo>
                    <a:pt x="0" y="5069"/>
                    <a:pt x="51" y="5120"/>
                    <a:pt x="114" y="5120"/>
                  </a:cubicBezTo>
                  <a:lnTo>
                    <a:pt x="228" y="5120"/>
                  </a:lnTo>
                  <a:lnTo>
                    <a:pt x="228" y="5461"/>
                  </a:lnTo>
                  <a:lnTo>
                    <a:pt x="114" y="5461"/>
                  </a:lnTo>
                  <a:cubicBezTo>
                    <a:pt x="51" y="5461"/>
                    <a:pt x="0" y="5512"/>
                    <a:pt x="0" y="5575"/>
                  </a:cubicBezTo>
                  <a:cubicBezTo>
                    <a:pt x="0" y="5638"/>
                    <a:pt x="51" y="5689"/>
                    <a:pt x="114" y="5689"/>
                  </a:cubicBezTo>
                  <a:lnTo>
                    <a:pt x="228" y="5689"/>
                  </a:lnTo>
                  <a:lnTo>
                    <a:pt x="228" y="6030"/>
                  </a:lnTo>
                  <a:lnTo>
                    <a:pt x="114" y="6030"/>
                  </a:lnTo>
                  <a:cubicBezTo>
                    <a:pt x="51" y="6030"/>
                    <a:pt x="0" y="6081"/>
                    <a:pt x="0" y="6144"/>
                  </a:cubicBezTo>
                  <a:cubicBezTo>
                    <a:pt x="0" y="6207"/>
                    <a:pt x="51" y="6258"/>
                    <a:pt x="114" y="6258"/>
                  </a:cubicBezTo>
                  <a:lnTo>
                    <a:pt x="228" y="6258"/>
                  </a:lnTo>
                  <a:lnTo>
                    <a:pt x="228" y="6485"/>
                  </a:lnTo>
                  <a:cubicBezTo>
                    <a:pt x="228" y="6548"/>
                    <a:pt x="278" y="6599"/>
                    <a:pt x="341" y="6599"/>
                  </a:cubicBezTo>
                  <a:lnTo>
                    <a:pt x="683" y="6599"/>
                  </a:lnTo>
                  <a:lnTo>
                    <a:pt x="683" y="6713"/>
                  </a:lnTo>
                  <a:cubicBezTo>
                    <a:pt x="683" y="6776"/>
                    <a:pt x="734" y="6827"/>
                    <a:pt x="796" y="6827"/>
                  </a:cubicBezTo>
                  <a:cubicBezTo>
                    <a:pt x="859" y="6827"/>
                    <a:pt x="910" y="6776"/>
                    <a:pt x="910" y="6713"/>
                  </a:cubicBezTo>
                  <a:lnTo>
                    <a:pt x="910" y="6599"/>
                  </a:lnTo>
                  <a:lnTo>
                    <a:pt x="1252" y="6599"/>
                  </a:lnTo>
                  <a:lnTo>
                    <a:pt x="1252" y="6713"/>
                  </a:lnTo>
                  <a:cubicBezTo>
                    <a:pt x="1252" y="6776"/>
                    <a:pt x="1302" y="6827"/>
                    <a:pt x="1365" y="6827"/>
                  </a:cubicBezTo>
                  <a:cubicBezTo>
                    <a:pt x="1428" y="6827"/>
                    <a:pt x="1479" y="6776"/>
                    <a:pt x="1479" y="6713"/>
                  </a:cubicBezTo>
                  <a:lnTo>
                    <a:pt x="1479" y="6599"/>
                  </a:lnTo>
                  <a:lnTo>
                    <a:pt x="1820" y="6599"/>
                  </a:lnTo>
                  <a:lnTo>
                    <a:pt x="1820" y="6713"/>
                  </a:lnTo>
                  <a:cubicBezTo>
                    <a:pt x="1820" y="6776"/>
                    <a:pt x="1871" y="6827"/>
                    <a:pt x="1934" y="6827"/>
                  </a:cubicBezTo>
                  <a:cubicBezTo>
                    <a:pt x="1997" y="6827"/>
                    <a:pt x="2048" y="6776"/>
                    <a:pt x="2048" y="6713"/>
                  </a:cubicBezTo>
                  <a:lnTo>
                    <a:pt x="2048" y="6599"/>
                  </a:lnTo>
                  <a:lnTo>
                    <a:pt x="2389" y="6599"/>
                  </a:lnTo>
                  <a:lnTo>
                    <a:pt x="2389" y="6713"/>
                  </a:lnTo>
                  <a:cubicBezTo>
                    <a:pt x="2389" y="6776"/>
                    <a:pt x="2440" y="6827"/>
                    <a:pt x="2503" y="6827"/>
                  </a:cubicBezTo>
                  <a:cubicBezTo>
                    <a:pt x="2566" y="6827"/>
                    <a:pt x="2617" y="6776"/>
                    <a:pt x="2617" y="6713"/>
                  </a:cubicBezTo>
                  <a:lnTo>
                    <a:pt x="2617" y="6599"/>
                  </a:lnTo>
                  <a:lnTo>
                    <a:pt x="2958" y="6599"/>
                  </a:lnTo>
                  <a:lnTo>
                    <a:pt x="2958" y="6713"/>
                  </a:lnTo>
                  <a:cubicBezTo>
                    <a:pt x="2958" y="6776"/>
                    <a:pt x="3009" y="6827"/>
                    <a:pt x="3072" y="6827"/>
                  </a:cubicBezTo>
                  <a:cubicBezTo>
                    <a:pt x="3135" y="6827"/>
                    <a:pt x="3186" y="6776"/>
                    <a:pt x="3186" y="6713"/>
                  </a:cubicBezTo>
                  <a:lnTo>
                    <a:pt x="3186" y="6599"/>
                  </a:lnTo>
                  <a:lnTo>
                    <a:pt x="3527" y="6599"/>
                  </a:lnTo>
                  <a:lnTo>
                    <a:pt x="3527" y="6713"/>
                  </a:lnTo>
                  <a:cubicBezTo>
                    <a:pt x="3527" y="6776"/>
                    <a:pt x="3578" y="6827"/>
                    <a:pt x="3641" y="6827"/>
                  </a:cubicBezTo>
                  <a:cubicBezTo>
                    <a:pt x="3704" y="6827"/>
                    <a:pt x="3755" y="6776"/>
                    <a:pt x="3755" y="6713"/>
                  </a:cubicBezTo>
                  <a:lnTo>
                    <a:pt x="3755" y="6599"/>
                  </a:lnTo>
                  <a:lnTo>
                    <a:pt x="4096" y="6599"/>
                  </a:lnTo>
                  <a:lnTo>
                    <a:pt x="4096" y="6713"/>
                  </a:lnTo>
                  <a:cubicBezTo>
                    <a:pt x="4096" y="6776"/>
                    <a:pt x="4147" y="6827"/>
                    <a:pt x="4210" y="6827"/>
                  </a:cubicBezTo>
                  <a:cubicBezTo>
                    <a:pt x="4273" y="6827"/>
                    <a:pt x="4323" y="6776"/>
                    <a:pt x="4323" y="6713"/>
                  </a:cubicBezTo>
                  <a:lnTo>
                    <a:pt x="4323" y="6599"/>
                  </a:lnTo>
                  <a:lnTo>
                    <a:pt x="4665" y="6599"/>
                  </a:lnTo>
                  <a:lnTo>
                    <a:pt x="4665" y="6713"/>
                  </a:lnTo>
                  <a:cubicBezTo>
                    <a:pt x="4665" y="6776"/>
                    <a:pt x="4716" y="6827"/>
                    <a:pt x="4779" y="6827"/>
                  </a:cubicBezTo>
                  <a:cubicBezTo>
                    <a:pt x="4842" y="6827"/>
                    <a:pt x="4892" y="6776"/>
                    <a:pt x="4892" y="6713"/>
                  </a:cubicBezTo>
                  <a:lnTo>
                    <a:pt x="4892" y="6599"/>
                  </a:lnTo>
                  <a:lnTo>
                    <a:pt x="5234" y="6599"/>
                  </a:lnTo>
                  <a:lnTo>
                    <a:pt x="5234" y="6713"/>
                  </a:lnTo>
                  <a:cubicBezTo>
                    <a:pt x="5234" y="6776"/>
                    <a:pt x="5285" y="6827"/>
                    <a:pt x="5347" y="6827"/>
                  </a:cubicBezTo>
                  <a:cubicBezTo>
                    <a:pt x="5410" y="6827"/>
                    <a:pt x="5461" y="6776"/>
                    <a:pt x="5461" y="6713"/>
                  </a:cubicBezTo>
                  <a:lnTo>
                    <a:pt x="5461" y="6599"/>
                  </a:lnTo>
                  <a:lnTo>
                    <a:pt x="5803" y="6599"/>
                  </a:lnTo>
                  <a:lnTo>
                    <a:pt x="5803" y="6713"/>
                  </a:lnTo>
                  <a:cubicBezTo>
                    <a:pt x="5803" y="6776"/>
                    <a:pt x="5853" y="6827"/>
                    <a:pt x="5916" y="6827"/>
                  </a:cubicBezTo>
                  <a:cubicBezTo>
                    <a:pt x="5979" y="6827"/>
                    <a:pt x="6030" y="6776"/>
                    <a:pt x="6030" y="6713"/>
                  </a:cubicBezTo>
                  <a:lnTo>
                    <a:pt x="6030" y="6599"/>
                  </a:lnTo>
                  <a:lnTo>
                    <a:pt x="6371" y="6599"/>
                  </a:lnTo>
                  <a:lnTo>
                    <a:pt x="6371" y="6713"/>
                  </a:lnTo>
                  <a:cubicBezTo>
                    <a:pt x="6371" y="6776"/>
                    <a:pt x="6422" y="6827"/>
                    <a:pt x="6485" y="6827"/>
                  </a:cubicBezTo>
                  <a:cubicBezTo>
                    <a:pt x="6548" y="6827"/>
                    <a:pt x="6599" y="6776"/>
                    <a:pt x="6599" y="6713"/>
                  </a:cubicBezTo>
                  <a:lnTo>
                    <a:pt x="6599" y="6599"/>
                  </a:lnTo>
                  <a:lnTo>
                    <a:pt x="6713" y="6599"/>
                  </a:lnTo>
                  <a:cubicBezTo>
                    <a:pt x="6776" y="6599"/>
                    <a:pt x="6827" y="6548"/>
                    <a:pt x="6827" y="6485"/>
                  </a:cubicBezTo>
                  <a:cubicBezTo>
                    <a:pt x="6827" y="6422"/>
                    <a:pt x="6776" y="6372"/>
                    <a:pt x="6713" y="6372"/>
                  </a:cubicBezTo>
                  <a:lnTo>
                    <a:pt x="6599" y="6372"/>
                  </a:lnTo>
                  <a:lnTo>
                    <a:pt x="6599" y="6258"/>
                  </a:lnTo>
                  <a:cubicBezTo>
                    <a:pt x="6599" y="6195"/>
                    <a:pt x="6548" y="6144"/>
                    <a:pt x="6485" y="6144"/>
                  </a:cubicBezTo>
                  <a:cubicBezTo>
                    <a:pt x="6422" y="6144"/>
                    <a:pt x="6371" y="6195"/>
                    <a:pt x="6371" y="6258"/>
                  </a:cubicBezTo>
                  <a:lnTo>
                    <a:pt x="6371" y="6372"/>
                  </a:lnTo>
                  <a:lnTo>
                    <a:pt x="6030" y="6372"/>
                  </a:lnTo>
                  <a:lnTo>
                    <a:pt x="6030" y="6258"/>
                  </a:lnTo>
                  <a:cubicBezTo>
                    <a:pt x="6030" y="6195"/>
                    <a:pt x="5979" y="6144"/>
                    <a:pt x="5916" y="6144"/>
                  </a:cubicBezTo>
                  <a:cubicBezTo>
                    <a:pt x="5853" y="6144"/>
                    <a:pt x="5803" y="6195"/>
                    <a:pt x="5803" y="6258"/>
                  </a:cubicBezTo>
                  <a:lnTo>
                    <a:pt x="5803" y="6372"/>
                  </a:lnTo>
                  <a:lnTo>
                    <a:pt x="5461" y="6372"/>
                  </a:lnTo>
                  <a:lnTo>
                    <a:pt x="5461" y="6258"/>
                  </a:lnTo>
                  <a:cubicBezTo>
                    <a:pt x="5461" y="6195"/>
                    <a:pt x="5410" y="6144"/>
                    <a:pt x="5347" y="6144"/>
                  </a:cubicBezTo>
                  <a:cubicBezTo>
                    <a:pt x="5285" y="6144"/>
                    <a:pt x="5234" y="6195"/>
                    <a:pt x="5234" y="6258"/>
                  </a:cubicBezTo>
                  <a:lnTo>
                    <a:pt x="5234" y="6372"/>
                  </a:lnTo>
                  <a:lnTo>
                    <a:pt x="4892" y="6372"/>
                  </a:lnTo>
                  <a:lnTo>
                    <a:pt x="4892" y="6258"/>
                  </a:lnTo>
                  <a:cubicBezTo>
                    <a:pt x="4892" y="6195"/>
                    <a:pt x="4842" y="6144"/>
                    <a:pt x="4779" y="6144"/>
                  </a:cubicBezTo>
                  <a:cubicBezTo>
                    <a:pt x="4716" y="6144"/>
                    <a:pt x="4665" y="6195"/>
                    <a:pt x="4665" y="6258"/>
                  </a:cubicBezTo>
                  <a:lnTo>
                    <a:pt x="4665" y="6372"/>
                  </a:lnTo>
                  <a:lnTo>
                    <a:pt x="4323" y="6372"/>
                  </a:lnTo>
                  <a:lnTo>
                    <a:pt x="4323" y="6258"/>
                  </a:lnTo>
                  <a:cubicBezTo>
                    <a:pt x="4323" y="6195"/>
                    <a:pt x="4273" y="6144"/>
                    <a:pt x="4210" y="6144"/>
                  </a:cubicBezTo>
                  <a:cubicBezTo>
                    <a:pt x="4147" y="6144"/>
                    <a:pt x="4096" y="6195"/>
                    <a:pt x="4096" y="6258"/>
                  </a:cubicBezTo>
                  <a:lnTo>
                    <a:pt x="4096" y="6372"/>
                  </a:lnTo>
                  <a:lnTo>
                    <a:pt x="3755" y="6372"/>
                  </a:lnTo>
                  <a:lnTo>
                    <a:pt x="3755" y="6258"/>
                  </a:lnTo>
                  <a:cubicBezTo>
                    <a:pt x="3755" y="6195"/>
                    <a:pt x="3704" y="6144"/>
                    <a:pt x="3641" y="6144"/>
                  </a:cubicBezTo>
                  <a:cubicBezTo>
                    <a:pt x="3578" y="6144"/>
                    <a:pt x="3527" y="6195"/>
                    <a:pt x="3527" y="6258"/>
                  </a:cubicBezTo>
                  <a:lnTo>
                    <a:pt x="3527" y="6372"/>
                  </a:lnTo>
                  <a:lnTo>
                    <a:pt x="3186" y="6372"/>
                  </a:lnTo>
                  <a:lnTo>
                    <a:pt x="3186" y="6258"/>
                  </a:lnTo>
                  <a:cubicBezTo>
                    <a:pt x="3186" y="6195"/>
                    <a:pt x="3135" y="6144"/>
                    <a:pt x="3072" y="6144"/>
                  </a:cubicBezTo>
                  <a:cubicBezTo>
                    <a:pt x="3009" y="6144"/>
                    <a:pt x="2958" y="6195"/>
                    <a:pt x="2958" y="6258"/>
                  </a:cubicBezTo>
                  <a:lnTo>
                    <a:pt x="2958" y="6372"/>
                  </a:lnTo>
                  <a:lnTo>
                    <a:pt x="2617" y="6372"/>
                  </a:lnTo>
                  <a:lnTo>
                    <a:pt x="2617" y="6258"/>
                  </a:lnTo>
                  <a:cubicBezTo>
                    <a:pt x="2617" y="6195"/>
                    <a:pt x="2566" y="6144"/>
                    <a:pt x="2503" y="6144"/>
                  </a:cubicBezTo>
                  <a:cubicBezTo>
                    <a:pt x="2440" y="6144"/>
                    <a:pt x="2389" y="6195"/>
                    <a:pt x="2389" y="6258"/>
                  </a:cubicBezTo>
                  <a:lnTo>
                    <a:pt x="2389" y="6372"/>
                  </a:lnTo>
                  <a:lnTo>
                    <a:pt x="2048" y="6372"/>
                  </a:lnTo>
                  <a:lnTo>
                    <a:pt x="2048" y="6258"/>
                  </a:lnTo>
                  <a:cubicBezTo>
                    <a:pt x="2048" y="6195"/>
                    <a:pt x="1997" y="6144"/>
                    <a:pt x="1934" y="6144"/>
                  </a:cubicBezTo>
                  <a:cubicBezTo>
                    <a:pt x="1871" y="6144"/>
                    <a:pt x="1820" y="6195"/>
                    <a:pt x="1820" y="6258"/>
                  </a:cubicBezTo>
                  <a:lnTo>
                    <a:pt x="1820" y="6372"/>
                  </a:lnTo>
                  <a:lnTo>
                    <a:pt x="1479" y="6372"/>
                  </a:lnTo>
                  <a:lnTo>
                    <a:pt x="1479" y="6258"/>
                  </a:lnTo>
                  <a:cubicBezTo>
                    <a:pt x="1479" y="6195"/>
                    <a:pt x="1428" y="6144"/>
                    <a:pt x="1365" y="6144"/>
                  </a:cubicBezTo>
                  <a:cubicBezTo>
                    <a:pt x="1302" y="6144"/>
                    <a:pt x="1252" y="6195"/>
                    <a:pt x="1252" y="6258"/>
                  </a:cubicBezTo>
                  <a:lnTo>
                    <a:pt x="1252" y="6372"/>
                  </a:lnTo>
                  <a:lnTo>
                    <a:pt x="910" y="6372"/>
                  </a:lnTo>
                  <a:lnTo>
                    <a:pt x="910" y="6258"/>
                  </a:lnTo>
                  <a:cubicBezTo>
                    <a:pt x="910" y="6195"/>
                    <a:pt x="859" y="6144"/>
                    <a:pt x="796" y="6144"/>
                  </a:cubicBezTo>
                  <a:cubicBezTo>
                    <a:pt x="734" y="6144"/>
                    <a:pt x="683" y="6195"/>
                    <a:pt x="683" y="6258"/>
                  </a:cubicBezTo>
                  <a:lnTo>
                    <a:pt x="683" y="6372"/>
                  </a:lnTo>
                  <a:lnTo>
                    <a:pt x="455" y="6372"/>
                  </a:lnTo>
                  <a:lnTo>
                    <a:pt x="455" y="5234"/>
                  </a:lnTo>
                  <a:lnTo>
                    <a:pt x="1263" y="52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2" name="iŝ1ídé"/>
          <p:cNvGrpSpPr/>
          <p:nvPr/>
        </p:nvGrpSpPr>
        <p:grpSpPr>
          <a:xfrm>
            <a:off x="5963818" y="2484477"/>
            <a:ext cx="475822" cy="475822"/>
            <a:chOff x="3909160" y="2249137"/>
            <a:chExt cx="648072" cy="648072"/>
          </a:xfrm>
        </p:grpSpPr>
        <p:sp>
          <p:nvSpPr>
            <p:cNvPr id="13" name="ï$ḷïḓê"/>
            <p:cNvSpPr/>
            <p:nvPr/>
          </p:nvSpPr>
          <p:spPr>
            <a:xfrm>
              <a:off x="3909160" y="2249137"/>
              <a:ext cx="648072" cy="648072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4" name="ïṡľïḋé"/>
            <p:cNvSpPr/>
            <p:nvPr/>
          </p:nvSpPr>
          <p:spPr bwMode="auto">
            <a:xfrm>
              <a:off x="4043050" y="2390028"/>
              <a:ext cx="380293" cy="366291"/>
            </a:xfrm>
            <a:custGeom>
              <a:avLst/>
              <a:gdLst>
                <a:gd name="T0" fmla="*/ 3413 w 6827"/>
                <a:gd name="T1" fmla="*/ 0 h 5912"/>
                <a:gd name="T2" fmla="*/ 0 w 6827"/>
                <a:gd name="T3" fmla="*/ 5912 h 5912"/>
                <a:gd name="T4" fmla="*/ 6827 w 6827"/>
                <a:gd name="T5" fmla="*/ 5912 h 5912"/>
                <a:gd name="T6" fmla="*/ 3413 w 6827"/>
                <a:gd name="T7" fmla="*/ 0 h 5912"/>
                <a:gd name="T8" fmla="*/ 3413 w 6827"/>
                <a:gd name="T9" fmla="*/ 972 h 5912"/>
                <a:gd name="T10" fmla="*/ 4489 w 6827"/>
                <a:gd name="T11" fmla="*/ 2835 h 5912"/>
                <a:gd name="T12" fmla="*/ 2338 w 6827"/>
                <a:gd name="T13" fmla="*/ 2835 h 5912"/>
                <a:gd name="T14" fmla="*/ 3413 w 6827"/>
                <a:gd name="T15" fmla="*/ 972 h 5912"/>
                <a:gd name="T16" fmla="*/ 842 w 6827"/>
                <a:gd name="T17" fmla="*/ 5426 h 5912"/>
                <a:gd name="T18" fmla="*/ 1917 w 6827"/>
                <a:gd name="T19" fmla="*/ 3564 h 5912"/>
                <a:gd name="T20" fmla="*/ 2993 w 6827"/>
                <a:gd name="T21" fmla="*/ 5426 h 5912"/>
                <a:gd name="T22" fmla="*/ 842 w 6827"/>
                <a:gd name="T23" fmla="*/ 5426 h 5912"/>
                <a:gd name="T24" fmla="*/ 2338 w 6827"/>
                <a:gd name="T25" fmla="*/ 3321 h 5912"/>
                <a:gd name="T26" fmla="*/ 4489 w 6827"/>
                <a:gd name="T27" fmla="*/ 3321 h 5912"/>
                <a:gd name="T28" fmla="*/ 3413 w 6827"/>
                <a:gd name="T29" fmla="*/ 5183 h 5912"/>
                <a:gd name="T30" fmla="*/ 2338 w 6827"/>
                <a:gd name="T31" fmla="*/ 3321 h 5912"/>
                <a:gd name="T32" fmla="*/ 4910 w 6827"/>
                <a:gd name="T33" fmla="*/ 3564 h 5912"/>
                <a:gd name="T34" fmla="*/ 5985 w 6827"/>
                <a:gd name="T35" fmla="*/ 5426 h 5912"/>
                <a:gd name="T36" fmla="*/ 3834 w 6827"/>
                <a:gd name="T37" fmla="*/ 5426 h 5912"/>
                <a:gd name="T38" fmla="*/ 4910 w 6827"/>
                <a:gd name="T39" fmla="*/ 3564 h 5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27" h="5912">
                  <a:moveTo>
                    <a:pt x="3413" y="0"/>
                  </a:moveTo>
                  <a:lnTo>
                    <a:pt x="0" y="5912"/>
                  </a:lnTo>
                  <a:lnTo>
                    <a:pt x="6827" y="5912"/>
                  </a:lnTo>
                  <a:lnTo>
                    <a:pt x="3413" y="0"/>
                  </a:lnTo>
                  <a:close/>
                  <a:moveTo>
                    <a:pt x="3413" y="972"/>
                  </a:moveTo>
                  <a:lnTo>
                    <a:pt x="4489" y="2835"/>
                  </a:lnTo>
                  <a:lnTo>
                    <a:pt x="2338" y="2835"/>
                  </a:lnTo>
                  <a:lnTo>
                    <a:pt x="3413" y="972"/>
                  </a:lnTo>
                  <a:close/>
                  <a:moveTo>
                    <a:pt x="842" y="5426"/>
                  </a:moveTo>
                  <a:lnTo>
                    <a:pt x="1917" y="3564"/>
                  </a:lnTo>
                  <a:lnTo>
                    <a:pt x="2993" y="5426"/>
                  </a:lnTo>
                  <a:lnTo>
                    <a:pt x="842" y="5426"/>
                  </a:lnTo>
                  <a:close/>
                  <a:moveTo>
                    <a:pt x="2338" y="3321"/>
                  </a:moveTo>
                  <a:lnTo>
                    <a:pt x="4489" y="3321"/>
                  </a:lnTo>
                  <a:lnTo>
                    <a:pt x="3413" y="5183"/>
                  </a:lnTo>
                  <a:lnTo>
                    <a:pt x="2338" y="3321"/>
                  </a:lnTo>
                  <a:close/>
                  <a:moveTo>
                    <a:pt x="4910" y="3564"/>
                  </a:moveTo>
                  <a:lnTo>
                    <a:pt x="5985" y="5426"/>
                  </a:lnTo>
                  <a:lnTo>
                    <a:pt x="3834" y="5426"/>
                  </a:lnTo>
                  <a:lnTo>
                    <a:pt x="4910" y="35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16" name="iṣliḓê"/>
          <p:cNvSpPr txBox="1"/>
          <p:nvPr/>
        </p:nvSpPr>
        <p:spPr>
          <a:xfrm>
            <a:off x="1090362" y="3064246"/>
            <a:ext cx="2944424" cy="634516"/>
          </a:xfrm>
          <a:prstGeom prst="rect">
            <a:avLst/>
          </a:prstGeom>
          <a:noFill/>
        </p:spPr>
        <p:txBody>
          <a:bodyPr wrap="square" lIns="0" tIns="0" rIns="0" bIns="0" anchor="ctr">
            <a:normAutofit/>
          </a:bodyPr>
          <a:lstStyle/>
          <a:p>
            <a:pPr algn="ctr">
              <a:lnSpc>
                <a:spcPct val="170000"/>
              </a:lnSpc>
            </a:pPr>
            <a:endParaRPr lang="en-US" altLang="zh-CN" sz="2400" dirty="0"/>
          </a:p>
        </p:txBody>
      </p:sp>
      <p:sp>
        <p:nvSpPr>
          <p:cNvPr id="32" name="文本框 31"/>
          <p:cNvSpPr txBox="1"/>
          <p:nvPr/>
        </p:nvSpPr>
        <p:spPr>
          <a:xfrm>
            <a:off x="4952999" y="1901808"/>
            <a:ext cx="2313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haroni" panose="02010803020104030203" pitchFamily="2" charset="-79"/>
                <a:ea typeface="华文行楷" panose="02010800040101010101" pitchFamily="2" charset="-122"/>
                <a:cs typeface="Aharoni" panose="02010803020104030203" pitchFamily="2" charset="-79"/>
              </a:rPr>
              <a:t>CONTENTS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Aharoni" panose="02010803020104030203" pitchFamily="2" charset="-79"/>
              <a:ea typeface="华文行楷" panose="02010800040101010101" pitchFamily="2" charset="-122"/>
              <a:cs typeface="Aharoni" panose="02010803020104030203" pitchFamily="2" charset="-79"/>
            </a:endParaRPr>
          </a:p>
        </p:txBody>
      </p:sp>
      <p:sp>
        <p:nvSpPr>
          <p:cNvPr id="33" name="矩形: 圆角 32"/>
          <p:cNvSpPr/>
          <p:nvPr/>
        </p:nvSpPr>
        <p:spPr>
          <a:xfrm>
            <a:off x="4637476" y="2933700"/>
            <a:ext cx="3124200" cy="5334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40000"/>
                </a:schemeClr>
              </a:gs>
              <a:gs pos="17000">
                <a:srgbClr val="4F913B"/>
              </a:gs>
              <a:gs pos="82000">
                <a:srgbClr val="4F913B"/>
              </a:gs>
              <a:gs pos="100000">
                <a:schemeClr val="bg1">
                  <a:alpha val="22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/>
              <a:t>什么是校园欺凌</a:t>
            </a:r>
            <a:endParaRPr lang="zh-CN" altLang="en-US" sz="2800" b="1" dirty="0"/>
          </a:p>
        </p:txBody>
      </p:sp>
      <p:sp>
        <p:nvSpPr>
          <p:cNvPr id="34" name="矩形: 圆角 33"/>
          <p:cNvSpPr/>
          <p:nvPr/>
        </p:nvSpPr>
        <p:spPr>
          <a:xfrm>
            <a:off x="4637476" y="3996017"/>
            <a:ext cx="3124200" cy="5334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40000"/>
                </a:schemeClr>
              </a:gs>
              <a:gs pos="17000">
                <a:srgbClr val="4F913B"/>
              </a:gs>
              <a:gs pos="82000">
                <a:srgbClr val="4F913B"/>
              </a:gs>
              <a:gs pos="100000">
                <a:schemeClr val="bg1">
                  <a:alpha val="22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/>
              <a:t>远离校园欺凌</a:t>
            </a:r>
            <a:endParaRPr lang="zh-CN" altLang="en-US" sz="2800" b="1" dirty="0"/>
          </a:p>
        </p:txBody>
      </p:sp>
      <p:sp>
        <p:nvSpPr>
          <p:cNvPr id="35" name="矩形: 圆角 34"/>
          <p:cNvSpPr/>
          <p:nvPr/>
        </p:nvSpPr>
        <p:spPr>
          <a:xfrm>
            <a:off x="4686472" y="5009279"/>
            <a:ext cx="3124200" cy="5334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40000"/>
                </a:schemeClr>
              </a:gs>
              <a:gs pos="17000">
                <a:srgbClr val="4F913B"/>
              </a:gs>
              <a:gs pos="82000">
                <a:srgbClr val="4F913B"/>
              </a:gs>
              <a:gs pos="100000">
                <a:schemeClr val="bg1">
                  <a:alpha val="22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/>
              <a:t>应对校园欺凌</a:t>
            </a:r>
            <a:endParaRPr lang="zh-CN" altLang="en-US" sz="28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0">
        <p14:reveal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 nodePh="1">
                                  <p:stCondLst>
                                    <p:cond delay="70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5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" grpId="0"/>
      <p:bldP spid="32" grpId="0"/>
      <p:bldP spid="33" grpId="0" animBg="1"/>
      <p:bldP spid="34" grpId="0" animBg="1"/>
      <p:bldP spid="3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06" b="69834"/>
          <a:stretch>
            <a:fillRect/>
          </a:stretch>
        </p:blipFill>
        <p:spPr>
          <a:xfrm>
            <a:off x="9754755" y="0"/>
            <a:ext cx="2437245" cy="1905000"/>
          </a:xfrm>
          <a:prstGeom prst="rect">
            <a:avLst/>
          </a:prstGeom>
        </p:spPr>
      </p:pic>
      <p:pic>
        <p:nvPicPr>
          <p:cNvPr id="12" name="Picture 3" descr="D:\PS素材\ps素材\75c41dd11edfa8632b81b22b119e288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79571"/>
            <a:ext cx="12192000" cy="1578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任意多边形: 形状 5"/>
          <p:cNvSpPr/>
          <p:nvPr/>
        </p:nvSpPr>
        <p:spPr>
          <a:xfrm>
            <a:off x="1376868" y="4111918"/>
            <a:ext cx="9035569" cy="1657350"/>
          </a:xfrm>
          <a:custGeom>
            <a:avLst/>
            <a:gdLst>
              <a:gd name="connsiteX0" fmla="*/ 326239 w 8947975"/>
              <a:gd name="connsiteY0" fmla="*/ 89164 h 1988432"/>
              <a:gd name="connsiteX1" fmla="*/ 59539 w 8947975"/>
              <a:gd name="connsiteY1" fmla="*/ 1022614 h 1988432"/>
              <a:gd name="connsiteX2" fmla="*/ 288139 w 8947975"/>
              <a:gd name="connsiteY2" fmla="*/ 1822714 h 1988432"/>
              <a:gd name="connsiteX3" fmla="*/ 2802739 w 8947975"/>
              <a:gd name="connsiteY3" fmla="*/ 1898914 h 1988432"/>
              <a:gd name="connsiteX4" fmla="*/ 3869539 w 8947975"/>
              <a:gd name="connsiteY4" fmla="*/ 1937014 h 1988432"/>
              <a:gd name="connsiteX5" fmla="*/ 6441289 w 8947975"/>
              <a:gd name="connsiteY5" fmla="*/ 1975114 h 1988432"/>
              <a:gd name="connsiteX6" fmla="*/ 8517739 w 8947975"/>
              <a:gd name="connsiteY6" fmla="*/ 1689364 h 1988432"/>
              <a:gd name="connsiteX7" fmla="*/ 8936839 w 8947975"/>
              <a:gd name="connsiteY7" fmla="*/ 774964 h 1988432"/>
              <a:gd name="connsiteX8" fmla="*/ 8289139 w 8947975"/>
              <a:gd name="connsiteY8" fmla="*/ 317764 h 1988432"/>
              <a:gd name="connsiteX9" fmla="*/ 5279239 w 8947975"/>
              <a:gd name="connsiteY9" fmla="*/ 355864 h 1988432"/>
              <a:gd name="connsiteX10" fmla="*/ 2878939 w 8947975"/>
              <a:gd name="connsiteY10" fmla="*/ 70114 h 1988432"/>
              <a:gd name="connsiteX11" fmla="*/ 326239 w 8947975"/>
              <a:gd name="connsiteY11" fmla="*/ 89164 h 1988432"/>
              <a:gd name="connsiteX0-1" fmla="*/ 650693 w 8967629"/>
              <a:gd name="connsiteY0-2" fmla="*/ 145791 h 1930759"/>
              <a:gd name="connsiteX1-3" fmla="*/ 79193 w 8967629"/>
              <a:gd name="connsiteY1-4" fmla="*/ 964941 h 1930759"/>
              <a:gd name="connsiteX2-5" fmla="*/ 307793 w 8967629"/>
              <a:gd name="connsiteY2-6" fmla="*/ 1765041 h 1930759"/>
              <a:gd name="connsiteX3-7" fmla="*/ 2822393 w 8967629"/>
              <a:gd name="connsiteY3-8" fmla="*/ 1841241 h 1930759"/>
              <a:gd name="connsiteX4-9" fmla="*/ 3889193 w 8967629"/>
              <a:gd name="connsiteY4-10" fmla="*/ 1879341 h 1930759"/>
              <a:gd name="connsiteX5-11" fmla="*/ 6460943 w 8967629"/>
              <a:gd name="connsiteY5-12" fmla="*/ 1917441 h 1930759"/>
              <a:gd name="connsiteX6-13" fmla="*/ 8537393 w 8967629"/>
              <a:gd name="connsiteY6-14" fmla="*/ 1631691 h 1930759"/>
              <a:gd name="connsiteX7-15" fmla="*/ 8956493 w 8967629"/>
              <a:gd name="connsiteY7-16" fmla="*/ 717291 h 1930759"/>
              <a:gd name="connsiteX8-17" fmla="*/ 8308793 w 8967629"/>
              <a:gd name="connsiteY8-18" fmla="*/ 260091 h 1930759"/>
              <a:gd name="connsiteX9-19" fmla="*/ 5298893 w 8967629"/>
              <a:gd name="connsiteY9-20" fmla="*/ 298191 h 1930759"/>
              <a:gd name="connsiteX10-21" fmla="*/ 2898593 w 8967629"/>
              <a:gd name="connsiteY10-22" fmla="*/ 12441 h 1930759"/>
              <a:gd name="connsiteX11-23" fmla="*/ 650693 w 8967629"/>
              <a:gd name="connsiteY11-24" fmla="*/ 145791 h 1930759"/>
              <a:gd name="connsiteX0-25" fmla="*/ 650693 w 8967629"/>
              <a:gd name="connsiteY0-26" fmla="*/ 134843 h 1919811"/>
              <a:gd name="connsiteX1-27" fmla="*/ 79193 w 8967629"/>
              <a:gd name="connsiteY1-28" fmla="*/ 953993 h 1919811"/>
              <a:gd name="connsiteX2-29" fmla="*/ 307793 w 8967629"/>
              <a:gd name="connsiteY2-30" fmla="*/ 1754093 h 1919811"/>
              <a:gd name="connsiteX3-31" fmla="*/ 2822393 w 8967629"/>
              <a:gd name="connsiteY3-32" fmla="*/ 1830293 h 1919811"/>
              <a:gd name="connsiteX4-33" fmla="*/ 3889193 w 8967629"/>
              <a:gd name="connsiteY4-34" fmla="*/ 1868393 h 1919811"/>
              <a:gd name="connsiteX5-35" fmla="*/ 6460943 w 8967629"/>
              <a:gd name="connsiteY5-36" fmla="*/ 1906493 h 1919811"/>
              <a:gd name="connsiteX6-37" fmla="*/ 8537393 w 8967629"/>
              <a:gd name="connsiteY6-38" fmla="*/ 1620743 h 1919811"/>
              <a:gd name="connsiteX7-39" fmla="*/ 8956493 w 8967629"/>
              <a:gd name="connsiteY7-40" fmla="*/ 706343 h 1919811"/>
              <a:gd name="connsiteX8-41" fmla="*/ 8308793 w 8967629"/>
              <a:gd name="connsiteY8-42" fmla="*/ 249143 h 1919811"/>
              <a:gd name="connsiteX9-43" fmla="*/ 5622743 w 8967629"/>
              <a:gd name="connsiteY9-44" fmla="*/ 134843 h 1919811"/>
              <a:gd name="connsiteX10-45" fmla="*/ 2898593 w 8967629"/>
              <a:gd name="connsiteY10-46" fmla="*/ 1493 h 1919811"/>
              <a:gd name="connsiteX11-47" fmla="*/ 650693 w 8967629"/>
              <a:gd name="connsiteY11-48" fmla="*/ 134843 h 1919811"/>
              <a:gd name="connsiteX0-49" fmla="*/ 650693 w 8967629"/>
              <a:gd name="connsiteY0-50" fmla="*/ 134843 h 1919811"/>
              <a:gd name="connsiteX1-51" fmla="*/ 79193 w 8967629"/>
              <a:gd name="connsiteY1-52" fmla="*/ 953993 h 1919811"/>
              <a:gd name="connsiteX2-53" fmla="*/ 307793 w 8967629"/>
              <a:gd name="connsiteY2-54" fmla="*/ 1754093 h 1919811"/>
              <a:gd name="connsiteX3-55" fmla="*/ 2822393 w 8967629"/>
              <a:gd name="connsiteY3-56" fmla="*/ 1830293 h 1919811"/>
              <a:gd name="connsiteX4-57" fmla="*/ 3889193 w 8967629"/>
              <a:gd name="connsiteY4-58" fmla="*/ 1868393 h 1919811"/>
              <a:gd name="connsiteX5-59" fmla="*/ 6460943 w 8967629"/>
              <a:gd name="connsiteY5-60" fmla="*/ 1906493 h 1919811"/>
              <a:gd name="connsiteX6-61" fmla="*/ 8537393 w 8967629"/>
              <a:gd name="connsiteY6-62" fmla="*/ 1620743 h 1919811"/>
              <a:gd name="connsiteX7-63" fmla="*/ 8956493 w 8967629"/>
              <a:gd name="connsiteY7-64" fmla="*/ 706343 h 1919811"/>
              <a:gd name="connsiteX8-65" fmla="*/ 8308793 w 8967629"/>
              <a:gd name="connsiteY8-66" fmla="*/ 249143 h 1919811"/>
              <a:gd name="connsiteX9-67" fmla="*/ 5622743 w 8967629"/>
              <a:gd name="connsiteY9-68" fmla="*/ 134843 h 1919811"/>
              <a:gd name="connsiteX10-69" fmla="*/ 2898593 w 8967629"/>
              <a:gd name="connsiteY10-70" fmla="*/ 1493 h 1919811"/>
              <a:gd name="connsiteX11-71" fmla="*/ 650693 w 8967629"/>
              <a:gd name="connsiteY11-72" fmla="*/ 134843 h 1919811"/>
              <a:gd name="connsiteX0-73" fmla="*/ 650693 w 8967629"/>
              <a:gd name="connsiteY0-74" fmla="*/ 134843 h 1919811"/>
              <a:gd name="connsiteX1-75" fmla="*/ 79193 w 8967629"/>
              <a:gd name="connsiteY1-76" fmla="*/ 953993 h 1919811"/>
              <a:gd name="connsiteX2-77" fmla="*/ 307793 w 8967629"/>
              <a:gd name="connsiteY2-78" fmla="*/ 1754093 h 1919811"/>
              <a:gd name="connsiteX3-79" fmla="*/ 2822393 w 8967629"/>
              <a:gd name="connsiteY3-80" fmla="*/ 1830293 h 1919811"/>
              <a:gd name="connsiteX4-81" fmla="*/ 3889193 w 8967629"/>
              <a:gd name="connsiteY4-82" fmla="*/ 1868393 h 1919811"/>
              <a:gd name="connsiteX5-83" fmla="*/ 6460943 w 8967629"/>
              <a:gd name="connsiteY5-84" fmla="*/ 1906493 h 1919811"/>
              <a:gd name="connsiteX6-85" fmla="*/ 8537393 w 8967629"/>
              <a:gd name="connsiteY6-86" fmla="*/ 1620743 h 1919811"/>
              <a:gd name="connsiteX7-87" fmla="*/ 8956493 w 8967629"/>
              <a:gd name="connsiteY7-88" fmla="*/ 706343 h 1919811"/>
              <a:gd name="connsiteX8-89" fmla="*/ 8308793 w 8967629"/>
              <a:gd name="connsiteY8-90" fmla="*/ 249143 h 1919811"/>
              <a:gd name="connsiteX9-91" fmla="*/ 5622743 w 8967629"/>
              <a:gd name="connsiteY9-92" fmla="*/ 134843 h 1919811"/>
              <a:gd name="connsiteX10-93" fmla="*/ 2898593 w 8967629"/>
              <a:gd name="connsiteY10-94" fmla="*/ 1493 h 1919811"/>
              <a:gd name="connsiteX11-95" fmla="*/ 650693 w 8967629"/>
              <a:gd name="connsiteY11-96" fmla="*/ 134843 h 1919811"/>
              <a:gd name="connsiteX0-97" fmla="*/ 650693 w 8967629"/>
              <a:gd name="connsiteY0-98" fmla="*/ 168172 h 1953140"/>
              <a:gd name="connsiteX1-99" fmla="*/ 79193 w 8967629"/>
              <a:gd name="connsiteY1-100" fmla="*/ 987322 h 1953140"/>
              <a:gd name="connsiteX2-101" fmla="*/ 307793 w 8967629"/>
              <a:gd name="connsiteY2-102" fmla="*/ 1787422 h 1953140"/>
              <a:gd name="connsiteX3-103" fmla="*/ 2822393 w 8967629"/>
              <a:gd name="connsiteY3-104" fmla="*/ 1863622 h 1953140"/>
              <a:gd name="connsiteX4-105" fmla="*/ 3889193 w 8967629"/>
              <a:gd name="connsiteY4-106" fmla="*/ 1901722 h 1953140"/>
              <a:gd name="connsiteX5-107" fmla="*/ 6460943 w 8967629"/>
              <a:gd name="connsiteY5-108" fmla="*/ 1939822 h 1953140"/>
              <a:gd name="connsiteX6-109" fmla="*/ 8537393 w 8967629"/>
              <a:gd name="connsiteY6-110" fmla="*/ 1654072 h 1953140"/>
              <a:gd name="connsiteX7-111" fmla="*/ 8956493 w 8967629"/>
              <a:gd name="connsiteY7-112" fmla="*/ 739672 h 1953140"/>
              <a:gd name="connsiteX8-113" fmla="*/ 8308793 w 8967629"/>
              <a:gd name="connsiteY8-114" fmla="*/ 282472 h 1953140"/>
              <a:gd name="connsiteX9-115" fmla="*/ 5622743 w 8967629"/>
              <a:gd name="connsiteY9-116" fmla="*/ 168172 h 1953140"/>
              <a:gd name="connsiteX10-117" fmla="*/ 2898593 w 8967629"/>
              <a:gd name="connsiteY10-118" fmla="*/ 34822 h 1953140"/>
              <a:gd name="connsiteX11-119" fmla="*/ 650693 w 8967629"/>
              <a:gd name="connsiteY11-120" fmla="*/ 168172 h 1953140"/>
              <a:gd name="connsiteX0-121" fmla="*/ 650693 w 8967629"/>
              <a:gd name="connsiteY0-122" fmla="*/ 101243 h 1886211"/>
              <a:gd name="connsiteX1-123" fmla="*/ 79193 w 8967629"/>
              <a:gd name="connsiteY1-124" fmla="*/ 920393 h 1886211"/>
              <a:gd name="connsiteX2-125" fmla="*/ 307793 w 8967629"/>
              <a:gd name="connsiteY2-126" fmla="*/ 1720493 h 1886211"/>
              <a:gd name="connsiteX3-127" fmla="*/ 2822393 w 8967629"/>
              <a:gd name="connsiteY3-128" fmla="*/ 1796693 h 1886211"/>
              <a:gd name="connsiteX4-129" fmla="*/ 3889193 w 8967629"/>
              <a:gd name="connsiteY4-130" fmla="*/ 1834793 h 1886211"/>
              <a:gd name="connsiteX5-131" fmla="*/ 6460943 w 8967629"/>
              <a:gd name="connsiteY5-132" fmla="*/ 1872893 h 1886211"/>
              <a:gd name="connsiteX6-133" fmla="*/ 8537393 w 8967629"/>
              <a:gd name="connsiteY6-134" fmla="*/ 1587143 h 1886211"/>
              <a:gd name="connsiteX7-135" fmla="*/ 8956493 w 8967629"/>
              <a:gd name="connsiteY7-136" fmla="*/ 672743 h 1886211"/>
              <a:gd name="connsiteX8-137" fmla="*/ 8308793 w 8967629"/>
              <a:gd name="connsiteY8-138" fmla="*/ 215543 h 1886211"/>
              <a:gd name="connsiteX9-139" fmla="*/ 5622743 w 8967629"/>
              <a:gd name="connsiteY9-140" fmla="*/ 101243 h 1886211"/>
              <a:gd name="connsiteX10-141" fmla="*/ 2860493 w 8967629"/>
              <a:gd name="connsiteY10-142" fmla="*/ 63143 h 1886211"/>
              <a:gd name="connsiteX11-143" fmla="*/ 650693 w 8967629"/>
              <a:gd name="connsiteY11-144" fmla="*/ 101243 h 1886211"/>
              <a:gd name="connsiteX0-145" fmla="*/ 650693 w 8967629"/>
              <a:gd name="connsiteY0-146" fmla="*/ 200038 h 1985006"/>
              <a:gd name="connsiteX1-147" fmla="*/ 79193 w 8967629"/>
              <a:gd name="connsiteY1-148" fmla="*/ 1019188 h 1985006"/>
              <a:gd name="connsiteX2-149" fmla="*/ 307793 w 8967629"/>
              <a:gd name="connsiteY2-150" fmla="*/ 1819288 h 1985006"/>
              <a:gd name="connsiteX3-151" fmla="*/ 2822393 w 8967629"/>
              <a:gd name="connsiteY3-152" fmla="*/ 1895488 h 1985006"/>
              <a:gd name="connsiteX4-153" fmla="*/ 3889193 w 8967629"/>
              <a:gd name="connsiteY4-154" fmla="*/ 1933588 h 1985006"/>
              <a:gd name="connsiteX5-155" fmla="*/ 6460943 w 8967629"/>
              <a:gd name="connsiteY5-156" fmla="*/ 1971688 h 1985006"/>
              <a:gd name="connsiteX6-157" fmla="*/ 8537393 w 8967629"/>
              <a:gd name="connsiteY6-158" fmla="*/ 1685938 h 1985006"/>
              <a:gd name="connsiteX7-159" fmla="*/ 8956493 w 8967629"/>
              <a:gd name="connsiteY7-160" fmla="*/ 771538 h 1985006"/>
              <a:gd name="connsiteX8-161" fmla="*/ 8308793 w 8967629"/>
              <a:gd name="connsiteY8-162" fmla="*/ 314338 h 1985006"/>
              <a:gd name="connsiteX9-163" fmla="*/ 5622743 w 8967629"/>
              <a:gd name="connsiteY9-164" fmla="*/ 200038 h 1985006"/>
              <a:gd name="connsiteX10-165" fmla="*/ 2879543 w 8967629"/>
              <a:gd name="connsiteY10-166" fmla="*/ 28588 h 1985006"/>
              <a:gd name="connsiteX11-167" fmla="*/ 650693 w 8967629"/>
              <a:gd name="connsiteY11-168" fmla="*/ 200038 h 1985006"/>
              <a:gd name="connsiteX0-169" fmla="*/ 650693 w 8967629"/>
              <a:gd name="connsiteY0-170" fmla="*/ 227800 h 2012768"/>
              <a:gd name="connsiteX1-171" fmla="*/ 79193 w 8967629"/>
              <a:gd name="connsiteY1-172" fmla="*/ 1046950 h 2012768"/>
              <a:gd name="connsiteX2-173" fmla="*/ 307793 w 8967629"/>
              <a:gd name="connsiteY2-174" fmla="*/ 1847050 h 2012768"/>
              <a:gd name="connsiteX3-175" fmla="*/ 2822393 w 8967629"/>
              <a:gd name="connsiteY3-176" fmla="*/ 1923250 h 2012768"/>
              <a:gd name="connsiteX4-177" fmla="*/ 3889193 w 8967629"/>
              <a:gd name="connsiteY4-178" fmla="*/ 1961350 h 2012768"/>
              <a:gd name="connsiteX5-179" fmla="*/ 6460943 w 8967629"/>
              <a:gd name="connsiteY5-180" fmla="*/ 1999450 h 2012768"/>
              <a:gd name="connsiteX6-181" fmla="*/ 8537393 w 8967629"/>
              <a:gd name="connsiteY6-182" fmla="*/ 1713700 h 2012768"/>
              <a:gd name="connsiteX7-183" fmla="*/ 8956493 w 8967629"/>
              <a:gd name="connsiteY7-184" fmla="*/ 799300 h 2012768"/>
              <a:gd name="connsiteX8-185" fmla="*/ 8308793 w 8967629"/>
              <a:gd name="connsiteY8-186" fmla="*/ 342100 h 2012768"/>
              <a:gd name="connsiteX9-187" fmla="*/ 5622743 w 8967629"/>
              <a:gd name="connsiteY9-188" fmla="*/ 227800 h 2012768"/>
              <a:gd name="connsiteX10-189" fmla="*/ 2879543 w 8967629"/>
              <a:gd name="connsiteY10-190" fmla="*/ 56350 h 2012768"/>
              <a:gd name="connsiteX11-191" fmla="*/ 650693 w 8967629"/>
              <a:gd name="connsiteY11-192" fmla="*/ 227800 h 2012768"/>
              <a:gd name="connsiteX0-193" fmla="*/ 650693 w 8967629"/>
              <a:gd name="connsiteY0-194" fmla="*/ 183438 h 1968406"/>
              <a:gd name="connsiteX1-195" fmla="*/ 79193 w 8967629"/>
              <a:gd name="connsiteY1-196" fmla="*/ 1002588 h 1968406"/>
              <a:gd name="connsiteX2-197" fmla="*/ 307793 w 8967629"/>
              <a:gd name="connsiteY2-198" fmla="*/ 1802688 h 1968406"/>
              <a:gd name="connsiteX3-199" fmla="*/ 2822393 w 8967629"/>
              <a:gd name="connsiteY3-200" fmla="*/ 1878888 h 1968406"/>
              <a:gd name="connsiteX4-201" fmla="*/ 3889193 w 8967629"/>
              <a:gd name="connsiteY4-202" fmla="*/ 1916988 h 1968406"/>
              <a:gd name="connsiteX5-203" fmla="*/ 6460943 w 8967629"/>
              <a:gd name="connsiteY5-204" fmla="*/ 1955088 h 1968406"/>
              <a:gd name="connsiteX6-205" fmla="*/ 8537393 w 8967629"/>
              <a:gd name="connsiteY6-206" fmla="*/ 1669338 h 1968406"/>
              <a:gd name="connsiteX7-207" fmla="*/ 8956493 w 8967629"/>
              <a:gd name="connsiteY7-208" fmla="*/ 754938 h 1968406"/>
              <a:gd name="connsiteX8-209" fmla="*/ 8308793 w 8967629"/>
              <a:gd name="connsiteY8-210" fmla="*/ 297738 h 1968406"/>
              <a:gd name="connsiteX9-211" fmla="*/ 5622743 w 8967629"/>
              <a:gd name="connsiteY9-212" fmla="*/ 183438 h 1968406"/>
              <a:gd name="connsiteX10-213" fmla="*/ 2879543 w 8967629"/>
              <a:gd name="connsiteY10-214" fmla="*/ 11988 h 1968406"/>
              <a:gd name="connsiteX11-215" fmla="*/ 650693 w 8967629"/>
              <a:gd name="connsiteY11-216" fmla="*/ 183438 h 1968406"/>
              <a:gd name="connsiteX0-217" fmla="*/ 650693 w 8967629"/>
              <a:gd name="connsiteY0-218" fmla="*/ 183438 h 1968406"/>
              <a:gd name="connsiteX1-219" fmla="*/ 79193 w 8967629"/>
              <a:gd name="connsiteY1-220" fmla="*/ 1002588 h 1968406"/>
              <a:gd name="connsiteX2-221" fmla="*/ 307793 w 8967629"/>
              <a:gd name="connsiteY2-222" fmla="*/ 1802688 h 1968406"/>
              <a:gd name="connsiteX3-223" fmla="*/ 2822393 w 8967629"/>
              <a:gd name="connsiteY3-224" fmla="*/ 1878888 h 1968406"/>
              <a:gd name="connsiteX4-225" fmla="*/ 3889193 w 8967629"/>
              <a:gd name="connsiteY4-226" fmla="*/ 1916988 h 1968406"/>
              <a:gd name="connsiteX5-227" fmla="*/ 6460943 w 8967629"/>
              <a:gd name="connsiteY5-228" fmla="*/ 1955088 h 1968406"/>
              <a:gd name="connsiteX6-229" fmla="*/ 8537393 w 8967629"/>
              <a:gd name="connsiteY6-230" fmla="*/ 1669338 h 1968406"/>
              <a:gd name="connsiteX7-231" fmla="*/ 8956493 w 8967629"/>
              <a:gd name="connsiteY7-232" fmla="*/ 754938 h 1968406"/>
              <a:gd name="connsiteX8-233" fmla="*/ 8308793 w 8967629"/>
              <a:gd name="connsiteY8-234" fmla="*/ 297738 h 1968406"/>
              <a:gd name="connsiteX9-235" fmla="*/ 5622743 w 8967629"/>
              <a:gd name="connsiteY9-236" fmla="*/ 183438 h 1968406"/>
              <a:gd name="connsiteX10-237" fmla="*/ 2879543 w 8967629"/>
              <a:gd name="connsiteY10-238" fmla="*/ 11988 h 1968406"/>
              <a:gd name="connsiteX11-239" fmla="*/ 650693 w 8967629"/>
              <a:gd name="connsiteY11-240" fmla="*/ 183438 h 1968406"/>
              <a:gd name="connsiteX0-241" fmla="*/ 650693 w 8967629"/>
              <a:gd name="connsiteY0-242" fmla="*/ 183438 h 1968406"/>
              <a:gd name="connsiteX1-243" fmla="*/ 79193 w 8967629"/>
              <a:gd name="connsiteY1-244" fmla="*/ 1002588 h 1968406"/>
              <a:gd name="connsiteX2-245" fmla="*/ 307793 w 8967629"/>
              <a:gd name="connsiteY2-246" fmla="*/ 1802688 h 1968406"/>
              <a:gd name="connsiteX3-247" fmla="*/ 2822393 w 8967629"/>
              <a:gd name="connsiteY3-248" fmla="*/ 1878888 h 1968406"/>
              <a:gd name="connsiteX4-249" fmla="*/ 3889193 w 8967629"/>
              <a:gd name="connsiteY4-250" fmla="*/ 1916988 h 1968406"/>
              <a:gd name="connsiteX5-251" fmla="*/ 6460943 w 8967629"/>
              <a:gd name="connsiteY5-252" fmla="*/ 1955088 h 1968406"/>
              <a:gd name="connsiteX6-253" fmla="*/ 8537393 w 8967629"/>
              <a:gd name="connsiteY6-254" fmla="*/ 1669338 h 1968406"/>
              <a:gd name="connsiteX7-255" fmla="*/ 8956493 w 8967629"/>
              <a:gd name="connsiteY7-256" fmla="*/ 754938 h 1968406"/>
              <a:gd name="connsiteX8-257" fmla="*/ 8308793 w 8967629"/>
              <a:gd name="connsiteY8-258" fmla="*/ 297738 h 1968406"/>
              <a:gd name="connsiteX9-259" fmla="*/ 5622743 w 8967629"/>
              <a:gd name="connsiteY9-260" fmla="*/ 183438 h 1968406"/>
              <a:gd name="connsiteX10-261" fmla="*/ 2879543 w 8967629"/>
              <a:gd name="connsiteY10-262" fmla="*/ 11988 h 1968406"/>
              <a:gd name="connsiteX11-263" fmla="*/ 650693 w 8967629"/>
              <a:gd name="connsiteY11-264" fmla="*/ 183438 h 1968406"/>
              <a:gd name="connsiteX0-265" fmla="*/ 650693 w 8967629"/>
              <a:gd name="connsiteY0-266" fmla="*/ 183438 h 1968406"/>
              <a:gd name="connsiteX1-267" fmla="*/ 79193 w 8967629"/>
              <a:gd name="connsiteY1-268" fmla="*/ 1059738 h 1968406"/>
              <a:gd name="connsiteX2-269" fmla="*/ 307793 w 8967629"/>
              <a:gd name="connsiteY2-270" fmla="*/ 1802688 h 1968406"/>
              <a:gd name="connsiteX3-271" fmla="*/ 2822393 w 8967629"/>
              <a:gd name="connsiteY3-272" fmla="*/ 1878888 h 1968406"/>
              <a:gd name="connsiteX4-273" fmla="*/ 3889193 w 8967629"/>
              <a:gd name="connsiteY4-274" fmla="*/ 1916988 h 1968406"/>
              <a:gd name="connsiteX5-275" fmla="*/ 6460943 w 8967629"/>
              <a:gd name="connsiteY5-276" fmla="*/ 1955088 h 1968406"/>
              <a:gd name="connsiteX6-277" fmla="*/ 8537393 w 8967629"/>
              <a:gd name="connsiteY6-278" fmla="*/ 1669338 h 1968406"/>
              <a:gd name="connsiteX7-279" fmla="*/ 8956493 w 8967629"/>
              <a:gd name="connsiteY7-280" fmla="*/ 754938 h 1968406"/>
              <a:gd name="connsiteX8-281" fmla="*/ 8308793 w 8967629"/>
              <a:gd name="connsiteY8-282" fmla="*/ 297738 h 1968406"/>
              <a:gd name="connsiteX9-283" fmla="*/ 5622743 w 8967629"/>
              <a:gd name="connsiteY9-284" fmla="*/ 183438 h 1968406"/>
              <a:gd name="connsiteX10-285" fmla="*/ 2879543 w 8967629"/>
              <a:gd name="connsiteY10-286" fmla="*/ 11988 h 1968406"/>
              <a:gd name="connsiteX11-287" fmla="*/ 650693 w 8967629"/>
              <a:gd name="connsiteY11-288" fmla="*/ 183438 h 1968406"/>
              <a:gd name="connsiteX0-289" fmla="*/ 650693 w 8967629"/>
              <a:gd name="connsiteY0-290" fmla="*/ 183438 h 1958881"/>
              <a:gd name="connsiteX1-291" fmla="*/ 79193 w 8967629"/>
              <a:gd name="connsiteY1-292" fmla="*/ 1059738 h 1958881"/>
              <a:gd name="connsiteX2-293" fmla="*/ 307793 w 8967629"/>
              <a:gd name="connsiteY2-294" fmla="*/ 1802688 h 1958881"/>
              <a:gd name="connsiteX3-295" fmla="*/ 2822393 w 8967629"/>
              <a:gd name="connsiteY3-296" fmla="*/ 1878888 h 1958881"/>
              <a:gd name="connsiteX4-297" fmla="*/ 3889193 w 8967629"/>
              <a:gd name="connsiteY4-298" fmla="*/ 1916988 h 1958881"/>
              <a:gd name="connsiteX5-299" fmla="*/ 6460943 w 8967629"/>
              <a:gd name="connsiteY5-300" fmla="*/ 1955088 h 1958881"/>
              <a:gd name="connsiteX6-301" fmla="*/ 8537393 w 8967629"/>
              <a:gd name="connsiteY6-302" fmla="*/ 1669338 h 1958881"/>
              <a:gd name="connsiteX7-303" fmla="*/ 8956493 w 8967629"/>
              <a:gd name="connsiteY7-304" fmla="*/ 754938 h 1958881"/>
              <a:gd name="connsiteX8-305" fmla="*/ 8308793 w 8967629"/>
              <a:gd name="connsiteY8-306" fmla="*/ 297738 h 1958881"/>
              <a:gd name="connsiteX9-307" fmla="*/ 5622743 w 8967629"/>
              <a:gd name="connsiteY9-308" fmla="*/ 183438 h 1958881"/>
              <a:gd name="connsiteX10-309" fmla="*/ 2879543 w 8967629"/>
              <a:gd name="connsiteY10-310" fmla="*/ 11988 h 1958881"/>
              <a:gd name="connsiteX11-311" fmla="*/ 650693 w 8967629"/>
              <a:gd name="connsiteY11-312" fmla="*/ 183438 h 1958881"/>
              <a:gd name="connsiteX0-313" fmla="*/ 650693 w 8967629"/>
              <a:gd name="connsiteY0-314" fmla="*/ 183438 h 1974386"/>
              <a:gd name="connsiteX1-315" fmla="*/ 79193 w 8967629"/>
              <a:gd name="connsiteY1-316" fmla="*/ 1059738 h 1974386"/>
              <a:gd name="connsiteX2-317" fmla="*/ 307793 w 8967629"/>
              <a:gd name="connsiteY2-318" fmla="*/ 1802688 h 1974386"/>
              <a:gd name="connsiteX3-319" fmla="*/ 2822393 w 8967629"/>
              <a:gd name="connsiteY3-320" fmla="*/ 1878888 h 1974386"/>
              <a:gd name="connsiteX4-321" fmla="*/ 3889193 w 8967629"/>
              <a:gd name="connsiteY4-322" fmla="*/ 1916988 h 1974386"/>
              <a:gd name="connsiteX5-323" fmla="*/ 6460943 w 8967629"/>
              <a:gd name="connsiteY5-324" fmla="*/ 1955088 h 1974386"/>
              <a:gd name="connsiteX6-325" fmla="*/ 8537393 w 8967629"/>
              <a:gd name="connsiteY6-326" fmla="*/ 1669338 h 1974386"/>
              <a:gd name="connsiteX7-327" fmla="*/ 8956493 w 8967629"/>
              <a:gd name="connsiteY7-328" fmla="*/ 754938 h 1974386"/>
              <a:gd name="connsiteX8-329" fmla="*/ 8308793 w 8967629"/>
              <a:gd name="connsiteY8-330" fmla="*/ 297738 h 1974386"/>
              <a:gd name="connsiteX9-331" fmla="*/ 5622743 w 8967629"/>
              <a:gd name="connsiteY9-332" fmla="*/ 183438 h 1974386"/>
              <a:gd name="connsiteX10-333" fmla="*/ 2879543 w 8967629"/>
              <a:gd name="connsiteY10-334" fmla="*/ 11988 h 1974386"/>
              <a:gd name="connsiteX11-335" fmla="*/ 650693 w 8967629"/>
              <a:gd name="connsiteY11-336" fmla="*/ 183438 h 1974386"/>
              <a:gd name="connsiteX0-337" fmla="*/ 718633 w 9035569"/>
              <a:gd name="connsiteY0-338" fmla="*/ 183438 h 1970142"/>
              <a:gd name="connsiteX1-339" fmla="*/ 147133 w 9035569"/>
              <a:gd name="connsiteY1-340" fmla="*/ 1059738 h 1970142"/>
              <a:gd name="connsiteX2-341" fmla="*/ 375733 w 9035569"/>
              <a:gd name="connsiteY2-342" fmla="*/ 1802688 h 1970142"/>
              <a:gd name="connsiteX3-343" fmla="*/ 3957133 w 9035569"/>
              <a:gd name="connsiteY3-344" fmla="*/ 1916988 h 1970142"/>
              <a:gd name="connsiteX4-345" fmla="*/ 6528883 w 9035569"/>
              <a:gd name="connsiteY4-346" fmla="*/ 1955088 h 1970142"/>
              <a:gd name="connsiteX5-347" fmla="*/ 8605333 w 9035569"/>
              <a:gd name="connsiteY5-348" fmla="*/ 1669338 h 1970142"/>
              <a:gd name="connsiteX6-349" fmla="*/ 9024433 w 9035569"/>
              <a:gd name="connsiteY6-350" fmla="*/ 754938 h 1970142"/>
              <a:gd name="connsiteX7-351" fmla="*/ 8376733 w 9035569"/>
              <a:gd name="connsiteY7-352" fmla="*/ 297738 h 1970142"/>
              <a:gd name="connsiteX8-353" fmla="*/ 5690683 w 9035569"/>
              <a:gd name="connsiteY8-354" fmla="*/ 183438 h 1970142"/>
              <a:gd name="connsiteX9-355" fmla="*/ 2947483 w 9035569"/>
              <a:gd name="connsiteY9-356" fmla="*/ 11988 h 1970142"/>
              <a:gd name="connsiteX10-357" fmla="*/ 718633 w 9035569"/>
              <a:gd name="connsiteY10-358" fmla="*/ 183438 h 1970142"/>
              <a:gd name="connsiteX0-359" fmla="*/ 718633 w 9035569"/>
              <a:gd name="connsiteY0-360" fmla="*/ 183438 h 1962283"/>
              <a:gd name="connsiteX1-361" fmla="*/ 147133 w 9035569"/>
              <a:gd name="connsiteY1-362" fmla="*/ 1059738 h 1962283"/>
              <a:gd name="connsiteX2-363" fmla="*/ 375733 w 9035569"/>
              <a:gd name="connsiteY2-364" fmla="*/ 1802688 h 1962283"/>
              <a:gd name="connsiteX3-365" fmla="*/ 3957133 w 9035569"/>
              <a:gd name="connsiteY3-366" fmla="*/ 1916988 h 1962283"/>
              <a:gd name="connsiteX4-367" fmla="*/ 6528883 w 9035569"/>
              <a:gd name="connsiteY4-368" fmla="*/ 1955088 h 1962283"/>
              <a:gd name="connsiteX5-369" fmla="*/ 8605333 w 9035569"/>
              <a:gd name="connsiteY5-370" fmla="*/ 1669338 h 1962283"/>
              <a:gd name="connsiteX6-371" fmla="*/ 9024433 w 9035569"/>
              <a:gd name="connsiteY6-372" fmla="*/ 754938 h 1962283"/>
              <a:gd name="connsiteX7-373" fmla="*/ 8376733 w 9035569"/>
              <a:gd name="connsiteY7-374" fmla="*/ 297738 h 1962283"/>
              <a:gd name="connsiteX8-375" fmla="*/ 5690683 w 9035569"/>
              <a:gd name="connsiteY8-376" fmla="*/ 183438 h 1962283"/>
              <a:gd name="connsiteX9-377" fmla="*/ 2947483 w 9035569"/>
              <a:gd name="connsiteY9-378" fmla="*/ 11988 h 1962283"/>
              <a:gd name="connsiteX10-379" fmla="*/ 718633 w 9035569"/>
              <a:gd name="connsiteY10-380" fmla="*/ 183438 h 1962283"/>
              <a:gd name="connsiteX0-381" fmla="*/ 718633 w 9035569"/>
              <a:gd name="connsiteY0-382" fmla="*/ 72229 h 1851074"/>
              <a:gd name="connsiteX1-383" fmla="*/ 147133 w 9035569"/>
              <a:gd name="connsiteY1-384" fmla="*/ 948529 h 1851074"/>
              <a:gd name="connsiteX2-385" fmla="*/ 375733 w 9035569"/>
              <a:gd name="connsiteY2-386" fmla="*/ 1691479 h 1851074"/>
              <a:gd name="connsiteX3-387" fmla="*/ 3957133 w 9035569"/>
              <a:gd name="connsiteY3-388" fmla="*/ 1805779 h 1851074"/>
              <a:gd name="connsiteX4-389" fmla="*/ 6528883 w 9035569"/>
              <a:gd name="connsiteY4-390" fmla="*/ 1843879 h 1851074"/>
              <a:gd name="connsiteX5-391" fmla="*/ 8605333 w 9035569"/>
              <a:gd name="connsiteY5-392" fmla="*/ 1558129 h 1851074"/>
              <a:gd name="connsiteX6-393" fmla="*/ 9024433 w 9035569"/>
              <a:gd name="connsiteY6-394" fmla="*/ 643729 h 1851074"/>
              <a:gd name="connsiteX7-395" fmla="*/ 8376733 w 9035569"/>
              <a:gd name="connsiteY7-396" fmla="*/ 186529 h 1851074"/>
              <a:gd name="connsiteX8-397" fmla="*/ 5690683 w 9035569"/>
              <a:gd name="connsiteY8-398" fmla="*/ 72229 h 1851074"/>
              <a:gd name="connsiteX9-399" fmla="*/ 2852233 w 9035569"/>
              <a:gd name="connsiteY9-400" fmla="*/ 15079 h 1851074"/>
              <a:gd name="connsiteX10-401" fmla="*/ 718633 w 9035569"/>
              <a:gd name="connsiteY10-402" fmla="*/ 72229 h 185107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9035569" h="1851074">
                <a:moveTo>
                  <a:pt x="718633" y="72229"/>
                </a:moveTo>
                <a:cubicBezTo>
                  <a:pt x="267783" y="227804"/>
                  <a:pt x="204283" y="678654"/>
                  <a:pt x="147133" y="948529"/>
                </a:cubicBezTo>
                <a:cubicBezTo>
                  <a:pt x="89983" y="1218404"/>
                  <a:pt x="-259267" y="1548604"/>
                  <a:pt x="375733" y="1691479"/>
                </a:cubicBezTo>
                <a:cubicBezTo>
                  <a:pt x="1010733" y="1834354"/>
                  <a:pt x="2722058" y="1894679"/>
                  <a:pt x="3957133" y="1805779"/>
                </a:cubicBezTo>
                <a:cubicBezTo>
                  <a:pt x="4980325" y="1732130"/>
                  <a:pt x="5754183" y="1885154"/>
                  <a:pt x="6528883" y="1843879"/>
                </a:cubicBezTo>
                <a:cubicBezTo>
                  <a:pt x="7303583" y="1802604"/>
                  <a:pt x="8189408" y="1758154"/>
                  <a:pt x="8605333" y="1558129"/>
                </a:cubicBezTo>
                <a:cubicBezTo>
                  <a:pt x="9021258" y="1358104"/>
                  <a:pt x="9062533" y="872329"/>
                  <a:pt x="9024433" y="643729"/>
                </a:cubicBezTo>
                <a:cubicBezTo>
                  <a:pt x="8986333" y="415129"/>
                  <a:pt x="8932358" y="281779"/>
                  <a:pt x="8376733" y="186529"/>
                </a:cubicBezTo>
                <a:cubicBezTo>
                  <a:pt x="7821108" y="91279"/>
                  <a:pt x="6954333" y="-76996"/>
                  <a:pt x="5690683" y="72229"/>
                </a:cubicBezTo>
                <a:cubicBezTo>
                  <a:pt x="4655633" y="316704"/>
                  <a:pt x="4119058" y="-80171"/>
                  <a:pt x="2852233" y="15079"/>
                </a:cubicBezTo>
                <a:cubicBezTo>
                  <a:pt x="2109283" y="72229"/>
                  <a:pt x="1169483" y="-83346"/>
                  <a:pt x="718633" y="72229"/>
                </a:cubicBezTo>
                <a:close/>
              </a:path>
            </a:pathLst>
          </a:custGeom>
          <a:noFill/>
          <a:ln w="28575">
            <a:solidFill>
              <a:srgbClr val="3E702E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/>
          <p:cNvSpPr/>
          <p:nvPr/>
        </p:nvSpPr>
        <p:spPr>
          <a:xfrm>
            <a:off x="2538917" y="1771651"/>
            <a:ext cx="9035569" cy="1657350"/>
          </a:xfrm>
          <a:custGeom>
            <a:avLst/>
            <a:gdLst>
              <a:gd name="connsiteX0" fmla="*/ 326239 w 8947975"/>
              <a:gd name="connsiteY0" fmla="*/ 89164 h 1988432"/>
              <a:gd name="connsiteX1" fmla="*/ 59539 w 8947975"/>
              <a:gd name="connsiteY1" fmla="*/ 1022614 h 1988432"/>
              <a:gd name="connsiteX2" fmla="*/ 288139 w 8947975"/>
              <a:gd name="connsiteY2" fmla="*/ 1822714 h 1988432"/>
              <a:gd name="connsiteX3" fmla="*/ 2802739 w 8947975"/>
              <a:gd name="connsiteY3" fmla="*/ 1898914 h 1988432"/>
              <a:gd name="connsiteX4" fmla="*/ 3869539 w 8947975"/>
              <a:gd name="connsiteY4" fmla="*/ 1937014 h 1988432"/>
              <a:gd name="connsiteX5" fmla="*/ 6441289 w 8947975"/>
              <a:gd name="connsiteY5" fmla="*/ 1975114 h 1988432"/>
              <a:gd name="connsiteX6" fmla="*/ 8517739 w 8947975"/>
              <a:gd name="connsiteY6" fmla="*/ 1689364 h 1988432"/>
              <a:gd name="connsiteX7" fmla="*/ 8936839 w 8947975"/>
              <a:gd name="connsiteY7" fmla="*/ 774964 h 1988432"/>
              <a:gd name="connsiteX8" fmla="*/ 8289139 w 8947975"/>
              <a:gd name="connsiteY8" fmla="*/ 317764 h 1988432"/>
              <a:gd name="connsiteX9" fmla="*/ 5279239 w 8947975"/>
              <a:gd name="connsiteY9" fmla="*/ 355864 h 1988432"/>
              <a:gd name="connsiteX10" fmla="*/ 2878939 w 8947975"/>
              <a:gd name="connsiteY10" fmla="*/ 70114 h 1988432"/>
              <a:gd name="connsiteX11" fmla="*/ 326239 w 8947975"/>
              <a:gd name="connsiteY11" fmla="*/ 89164 h 1988432"/>
              <a:gd name="connsiteX0-1" fmla="*/ 650693 w 8967629"/>
              <a:gd name="connsiteY0-2" fmla="*/ 145791 h 1930759"/>
              <a:gd name="connsiteX1-3" fmla="*/ 79193 w 8967629"/>
              <a:gd name="connsiteY1-4" fmla="*/ 964941 h 1930759"/>
              <a:gd name="connsiteX2-5" fmla="*/ 307793 w 8967629"/>
              <a:gd name="connsiteY2-6" fmla="*/ 1765041 h 1930759"/>
              <a:gd name="connsiteX3-7" fmla="*/ 2822393 w 8967629"/>
              <a:gd name="connsiteY3-8" fmla="*/ 1841241 h 1930759"/>
              <a:gd name="connsiteX4-9" fmla="*/ 3889193 w 8967629"/>
              <a:gd name="connsiteY4-10" fmla="*/ 1879341 h 1930759"/>
              <a:gd name="connsiteX5-11" fmla="*/ 6460943 w 8967629"/>
              <a:gd name="connsiteY5-12" fmla="*/ 1917441 h 1930759"/>
              <a:gd name="connsiteX6-13" fmla="*/ 8537393 w 8967629"/>
              <a:gd name="connsiteY6-14" fmla="*/ 1631691 h 1930759"/>
              <a:gd name="connsiteX7-15" fmla="*/ 8956493 w 8967629"/>
              <a:gd name="connsiteY7-16" fmla="*/ 717291 h 1930759"/>
              <a:gd name="connsiteX8-17" fmla="*/ 8308793 w 8967629"/>
              <a:gd name="connsiteY8-18" fmla="*/ 260091 h 1930759"/>
              <a:gd name="connsiteX9-19" fmla="*/ 5298893 w 8967629"/>
              <a:gd name="connsiteY9-20" fmla="*/ 298191 h 1930759"/>
              <a:gd name="connsiteX10-21" fmla="*/ 2898593 w 8967629"/>
              <a:gd name="connsiteY10-22" fmla="*/ 12441 h 1930759"/>
              <a:gd name="connsiteX11-23" fmla="*/ 650693 w 8967629"/>
              <a:gd name="connsiteY11-24" fmla="*/ 145791 h 1930759"/>
              <a:gd name="connsiteX0-25" fmla="*/ 650693 w 8967629"/>
              <a:gd name="connsiteY0-26" fmla="*/ 134843 h 1919811"/>
              <a:gd name="connsiteX1-27" fmla="*/ 79193 w 8967629"/>
              <a:gd name="connsiteY1-28" fmla="*/ 953993 h 1919811"/>
              <a:gd name="connsiteX2-29" fmla="*/ 307793 w 8967629"/>
              <a:gd name="connsiteY2-30" fmla="*/ 1754093 h 1919811"/>
              <a:gd name="connsiteX3-31" fmla="*/ 2822393 w 8967629"/>
              <a:gd name="connsiteY3-32" fmla="*/ 1830293 h 1919811"/>
              <a:gd name="connsiteX4-33" fmla="*/ 3889193 w 8967629"/>
              <a:gd name="connsiteY4-34" fmla="*/ 1868393 h 1919811"/>
              <a:gd name="connsiteX5-35" fmla="*/ 6460943 w 8967629"/>
              <a:gd name="connsiteY5-36" fmla="*/ 1906493 h 1919811"/>
              <a:gd name="connsiteX6-37" fmla="*/ 8537393 w 8967629"/>
              <a:gd name="connsiteY6-38" fmla="*/ 1620743 h 1919811"/>
              <a:gd name="connsiteX7-39" fmla="*/ 8956493 w 8967629"/>
              <a:gd name="connsiteY7-40" fmla="*/ 706343 h 1919811"/>
              <a:gd name="connsiteX8-41" fmla="*/ 8308793 w 8967629"/>
              <a:gd name="connsiteY8-42" fmla="*/ 249143 h 1919811"/>
              <a:gd name="connsiteX9-43" fmla="*/ 5622743 w 8967629"/>
              <a:gd name="connsiteY9-44" fmla="*/ 134843 h 1919811"/>
              <a:gd name="connsiteX10-45" fmla="*/ 2898593 w 8967629"/>
              <a:gd name="connsiteY10-46" fmla="*/ 1493 h 1919811"/>
              <a:gd name="connsiteX11-47" fmla="*/ 650693 w 8967629"/>
              <a:gd name="connsiteY11-48" fmla="*/ 134843 h 1919811"/>
              <a:gd name="connsiteX0-49" fmla="*/ 650693 w 8967629"/>
              <a:gd name="connsiteY0-50" fmla="*/ 134843 h 1919811"/>
              <a:gd name="connsiteX1-51" fmla="*/ 79193 w 8967629"/>
              <a:gd name="connsiteY1-52" fmla="*/ 953993 h 1919811"/>
              <a:gd name="connsiteX2-53" fmla="*/ 307793 w 8967629"/>
              <a:gd name="connsiteY2-54" fmla="*/ 1754093 h 1919811"/>
              <a:gd name="connsiteX3-55" fmla="*/ 2822393 w 8967629"/>
              <a:gd name="connsiteY3-56" fmla="*/ 1830293 h 1919811"/>
              <a:gd name="connsiteX4-57" fmla="*/ 3889193 w 8967629"/>
              <a:gd name="connsiteY4-58" fmla="*/ 1868393 h 1919811"/>
              <a:gd name="connsiteX5-59" fmla="*/ 6460943 w 8967629"/>
              <a:gd name="connsiteY5-60" fmla="*/ 1906493 h 1919811"/>
              <a:gd name="connsiteX6-61" fmla="*/ 8537393 w 8967629"/>
              <a:gd name="connsiteY6-62" fmla="*/ 1620743 h 1919811"/>
              <a:gd name="connsiteX7-63" fmla="*/ 8956493 w 8967629"/>
              <a:gd name="connsiteY7-64" fmla="*/ 706343 h 1919811"/>
              <a:gd name="connsiteX8-65" fmla="*/ 8308793 w 8967629"/>
              <a:gd name="connsiteY8-66" fmla="*/ 249143 h 1919811"/>
              <a:gd name="connsiteX9-67" fmla="*/ 5622743 w 8967629"/>
              <a:gd name="connsiteY9-68" fmla="*/ 134843 h 1919811"/>
              <a:gd name="connsiteX10-69" fmla="*/ 2898593 w 8967629"/>
              <a:gd name="connsiteY10-70" fmla="*/ 1493 h 1919811"/>
              <a:gd name="connsiteX11-71" fmla="*/ 650693 w 8967629"/>
              <a:gd name="connsiteY11-72" fmla="*/ 134843 h 1919811"/>
              <a:gd name="connsiteX0-73" fmla="*/ 650693 w 8967629"/>
              <a:gd name="connsiteY0-74" fmla="*/ 134843 h 1919811"/>
              <a:gd name="connsiteX1-75" fmla="*/ 79193 w 8967629"/>
              <a:gd name="connsiteY1-76" fmla="*/ 953993 h 1919811"/>
              <a:gd name="connsiteX2-77" fmla="*/ 307793 w 8967629"/>
              <a:gd name="connsiteY2-78" fmla="*/ 1754093 h 1919811"/>
              <a:gd name="connsiteX3-79" fmla="*/ 2822393 w 8967629"/>
              <a:gd name="connsiteY3-80" fmla="*/ 1830293 h 1919811"/>
              <a:gd name="connsiteX4-81" fmla="*/ 3889193 w 8967629"/>
              <a:gd name="connsiteY4-82" fmla="*/ 1868393 h 1919811"/>
              <a:gd name="connsiteX5-83" fmla="*/ 6460943 w 8967629"/>
              <a:gd name="connsiteY5-84" fmla="*/ 1906493 h 1919811"/>
              <a:gd name="connsiteX6-85" fmla="*/ 8537393 w 8967629"/>
              <a:gd name="connsiteY6-86" fmla="*/ 1620743 h 1919811"/>
              <a:gd name="connsiteX7-87" fmla="*/ 8956493 w 8967629"/>
              <a:gd name="connsiteY7-88" fmla="*/ 706343 h 1919811"/>
              <a:gd name="connsiteX8-89" fmla="*/ 8308793 w 8967629"/>
              <a:gd name="connsiteY8-90" fmla="*/ 249143 h 1919811"/>
              <a:gd name="connsiteX9-91" fmla="*/ 5622743 w 8967629"/>
              <a:gd name="connsiteY9-92" fmla="*/ 134843 h 1919811"/>
              <a:gd name="connsiteX10-93" fmla="*/ 2898593 w 8967629"/>
              <a:gd name="connsiteY10-94" fmla="*/ 1493 h 1919811"/>
              <a:gd name="connsiteX11-95" fmla="*/ 650693 w 8967629"/>
              <a:gd name="connsiteY11-96" fmla="*/ 134843 h 1919811"/>
              <a:gd name="connsiteX0-97" fmla="*/ 650693 w 8967629"/>
              <a:gd name="connsiteY0-98" fmla="*/ 168172 h 1953140"/>
              <a:gd name="connsiteX1-99" fmla="*/ 79193 w 8967629"/>
              <a:gd name="connsiteY1-100" fmla="*/ 987322 h 1953140"/>
              <a:gd name="connsiteX2-101" fmla="*/ 307793 w 8967629"/>
              <a:gd name="connsiteY2-102" fmla="*/ 1787422 h 1953140"/>
              <a:gd name="connsiteX3-103" fmla="*/ 2822393 w 8967629"/>
              <a:gd name="connsiteY3-104" fmla="*/ 1863622 h 1953140"/>
              <a:gd name="connsiteX4-105" fmla="*/ 3889193 w 8967629"/>
              <a:gd name="connsiteY4-106" fmla="*/ 1901722 h 1953140"/>
              <a:gd name="connsiteX5-107" fmla="*/ 6460943 w 8967629"/>
              <a:gd name="connsiteY5-108" fmla="*/ 1939822 h 1953140"/>
              <a:gd name="connsiteX6-109" fmla="*/ 8537393 w 8967629"/>
              <a:gd name="connsiteY6-110" fmla="*/ 1654072 h 1953140"/>
              <a:gd name="connsiteX7-111" fmla="*/ 8956493 w 8967629"/>
              <a:gd name="connsiteY7-112" fmla="*/ 739672 h 1953140"/>
              <a:gd name="connsiteX8-113" fmla="*/ 8308793 w 8967629"/>
              <a:gd name="connsiteY8-114" fmla="*/ 282472 h 1953140"/>
              <a:gd name="connsiteX9-115" fmla="*/ 5622743 w 8967629"/>
              <a:gd name="connsiteY9-116" fmla="*/ 168172 h 1953140"/>
              <a:gd name="connsiteX10-117" fmla="*/ 2898593 w 8967629"/>
              <a:gd name="connsiteY10-118" fmla="*/ 34822 h 1953140"/>
              <a:gd name="connsiteX11-119" fmla="*/ 650693 w 8967629"/>
              <a:gd name="connsiteY11-120" fmla="*/ 168172 h 1953140"/>
              <a:gd name="connsiteX0-121" fmla="*/ 650693 w 8967629"/>
              <a:gd name="connsiteY0-122" fmla="*/ 101243 h 1886211"/>
              <a:gd name="connsiteX1-123" fmla="*/ 79193 w 8967629"/>
              <a:gd name="connsiteY1-124" fmla="*/ 920393 h 1886211"/>
              <a:gd name="connsiteX2-125" fmla="*/ 307793 w 8967629"/>
              <a:gd name="connsiteY2-126" fmla="*/ 1720493 h 1886211"/>
              <a:gd name="connsiteX3-127" fmla="*/ 2822393 w 8967629"/>
              <a:gd name="connsiteY3-128" fmla="*/ 1796693 h 1886211"/>
              <a:gd name="connsiteX4-129" fmla="*/ 3889193 w 8967629"/>
              <a:gd name="connsiteY4-130" fmla="*/ 1834793 h 1886211"/>
              <a:gd name="connsiteX5-131" fmla="*/ 6460943 w 8967629"/>
              <a:gd name="connsiteY5-132" fmla="*/ 1872893 h 1886211"/>
              <a:gd name="connsiteX6-133" fmla="*/ 8537393 w 8967629"/>
              <a:gd name="connsiteY6-134" fmla="*/ 1587143 h 1886211"/>
              <a:gd name="connsiteX7-135" fmla="*/ 8956493 w 8967629"/>
              <a:gd name="connsiteY7-136" fmla="*/ 672743 h 1886211"/>
              <a:gd name="connsiteX8-137" fmla="*/ 8308793 w 8967629"/>
              <a:gd name="connsiteY8-138" fmla="*/ 215543 h 1886211"/>
              <a:gd name="connsiteX9-139" fmla="*/ 5622743 w 8967629"/>
              <a:gd name="connsiteY9-140" fmla="*/ 101243 h 1886211"/>
              <a:gd name="connsiteX10-141" fmla="*/ 2860493 w 8967629"/>
              <a:gd name="connsiteY10-142" fmla="*/ 63143 h 1886211"/>
              <a:gd name="connsiteX11-143" fmla="*/ 650693 w 8967629"/>
              <a:gd name="connsiteY11-144" fmla="*/ 101243 h 1886211"/>
              <a:gd name="connsiteX0-145" fmla="*/ 650693 w 8967629"/>
              <a:gd name="connsiteY0-146" fmla="*/ 200038 h 1985006"/>
              <a:gd name="connsiteX1-147" fmla="*/ 79193 w 8967629"/>
              <a:gd name="connsiteY1-148" fmla="*/ 1019188 h 1985006"/>
              <a:gd name="connsiteX2-149" fmla="*/ 307793 w 8967629"/>
              <a:gd name="connsiteY2-150" fmla="*/ 1819288 h 1985006"/>
              <a:gd name="connsiteX3-151" fmla="*/ 2822393 w 8967629"/>
              <a:gd name="connsiteY3-152" fmla="*/ 1895488 h 1985006"/>
              <a:gd name="connsiteX4-153" fmla="*/ 3889193 w 8967629"/>
              <a:gd name="connsiteY4-154" fmla="*/ 1933588 h 1985006"/>
              <a:gd name="connsiteX5-155" fmla="*/ 6460943 w 8967629"/>
              <a:gd name="connsiteY5-156" fmla="*/ 1971688 h 1985006"/>
              <a:gd name="connsiteX6-157" fmla="*/ 8537393 w 8967629"/>
              <a:gd name="connsiteY6-158" fmla="*/ 1685938 h 1985006"/>
              <a:gd name="connsiteX7-159" fmla="*/ 8956493 w 8967629"/>
              <a:gd name="connsiteY7-160" fmla="*/ 771538 h 1985006"/>
              <a:gd name="connsiteX8-161" fmla="*/ 8308793 w 8967629"/>
              <a:gd name="connsiteY8-162" fmla="*/ 314338 h 1985006"/>
              <a:gd name="connsiteX9-163" fmla="*/ 5622743 w 8967629"/>
              <a:gd name="connsiteY9-164" fmla="*/ 200038 h 1985006"/>
              <a:gd name="connsiteX10-165" fmla="*/ 2879543 w 8967629"/>
              <a:gd name="connsiteY10-166" fmla="*/ 28588 h 1985006"/>
              <a:gd name="connsiteX11-167" fmla="*/ 650693 w 8967629"/>
              <a:gd name="connsiteY11-168" fmla="*/ 200038 h 1985006"/>
              <a:gd name="connsiteX0-169" fmla="*/ 650693 w 8967629"/>
              <a:gd name="connsiteY0-170" fmla="*/ 227800 h 2012768"/>
              <a:gd name="connsiteX1-171" fmla="*/ 79193 w 8967629"/>
              <a:gd name="connsiteY1-172" fmla="*/ 1046950 h 2012768"/>
              <a:gd name="connsiteX2-173" fmla="*/ 307793 w 8967629"/>
              <a:gd name="connsiteY2-174" fmla="*/ 1847050 h 2012768"/>
              <a:gd name="connsiteX3-175" fmla="*/ 2822393 w 8967629"/>
              <a:gd name="connsiteY3-176" fmla="*/ 1923250 h 2012768"/>
              <a:gd name="connsiteX4-177" fmla="*/ 3889193 w 8967629"/>
              <a:gd name="connsiteY4-178" fmla="*/ 1961350 h 2012768"/>
              <a:gd name="connsiteX5-179" fmla="*/ 6460943 w 8967629"/>
              <a:gd name="connsiteY5-180" fmla="*/ 1999450 h 2012768"/>
              <a:gd name="connsiteX6-181" fmla="*/ 8537393 w 8967629"/>
              <a:gd name="connsiteY6-182" fmla="*/ 1713700 h 2012768"/>
              <a:gd name="connsiteX7-183" fmla="*/ 8956493 w 8967629"/>
              <a:gd name="connsiteY7-184" fmla="*/ 799300 h 2012768"/>
              <a:gd name="connsiteX8-185" fmla="*/ 8308793 w 8967629"/>
              <a:gd name="connsiteY8-186" fmla="*/ 342100 h 2012768"/>
              <a:gd name="connsiteX9-187" fmla="*/ 5622743 w 8967629"/>
              <a:gd name="connsiteY9-188" fmla="*/ 227800 h 2012768"/>
              <a:gd name="connsiteX10-189" fmla="*/ 2879543 w 8967629"/>
              <a:gd name="connsiteY10-190" fmla="*/ 56350 h 2012768"/>
              <a:gd name="connsiteX11-191" fmla="*/ 650693 w 8967629"/>
              <a:gd name="connsiteY11-192" fmla="*/ 227800 h 2012768"/>
              <a:gd name="connsiteX0-193" fmla="*/ 650693 w 8967629"/>
              <a:gd name="connsiteY0-194" fmla="*/ 183438 h 1968406"/>
              <a:gd name="connsiteX1-195" fmla="*/ 79193 w 8967629"/>
              <a:gd name="connsiteY1-196" fmla="*/ 1002588 h 1968406"/>
              <a:gd name="connsiteX2-197" fmla="*/ 307793 w 8967629"/>
              <a:gd name="connsiteY2-198" fmla="*/ 1802688 h 1968406"/>
              <a:gd name="connsiteX3-199" fmla="*/ 2822393 w 8967629"/>
              <a:gd name="connsiteY3-200" fmla="*/ 1878888 h 1968406"/>
              <a:gd name="connsiteX4-201" fmla="*/ 3889193 w 8967629"/>
              <a:gd name="connsiteY4-202" fmla="*/ 1916988 h 1968406"/>
              <a:gd name="connsiteX5-203" fmla="*/ 6460943 w 8967629"/>
              <a:gd name="connsiteY5-204" fmla="*/ 1955088 h 1968406"/>
              <a:gd name="connsiteX6-205" fmla="*/ 8537393 w 8967629"/>
              <a:gd name="connsiteY6-206" fmla="*/ 1669338 h 1968406"/>
              <a:gd name="connsiteX7-207" fmla="*/ 8956493 w 8967629"/>
              <a:gd name="connsiteY7-208" fmla="*/ 754938 h 1968406"/>
              <a:gd name="connsiteX8-209" fmla="*/ 8308793 w 8967629"/>
              <a:gd name="connsiteY8-210" fmla="*/ 297738 h 1968406"/>
              <a:gd name="connsiteX9-211" fmla="*/ 5622743 w 8967629"/>
              <a:gd name="connsiteY9-212" fmla="*/ 183438 h 1968406"/>
              <a:gd name="connsiteX10-213" fmla="*/ 2879543 w 8967629"/>
              <a:gd name="connsiteY10-214" fmla="*/ 11988 h 1968406"/>
              <a:gd name="connsiteX11-215" fmla="*/ 650693 w 8967629"/>
              <a:gd name="connsiteY11-216" fmla="*/ 183438 h 1968406"/>
              <a:gd name="connsiteX0-217" fmla="*/ 650693 w 8967629"/>
              <a:gd name="connsiteY0-218" fmla="*/ 183438 h 1968406"/>
              <a:gd name="connsiteX1-219" fmla="*/ 79193 w 8967629"/>
              <a:gd name="connsiteY1-220" fmla="*/ 1002588 h 1968406"/>
              <a:gd name="connsiteX2-221" fmla="*/ 307793 w 8967629"/>
              <a:gd name="connsiteY2-222" fmla="*/ 1802688 h 1968406"/>
              <a:gd name="connsiteX3-223" fmla="*/ 2822393 w 8967629"/>
              <a:gd name="connsiteY3-224" fmla="*/ 1878888 h 1968406"/>
              <a:gd name="connsiteX4-225" fmla="*/ 3889193 w 8967629"/>
              <a:gd name="connsiteY4-226" fmla="*/ 1916988 h 1968406"/>
              <a:gd name="connsiteX5-227" fmla="*/ 6460943 w 8967629"/>
              <a:gd name="connsiteY5-228" fmla="*/ 1955088 h 1968406"/>
              <a:gd name="connsiteX6-229" fmla="*/ 8537393 w 8967629"/>
              <a:gd name="connsiteY6-230" fmla="*/ 1669338 h 1968406"/>
              <a:gd name="connsiteX7-231" fmla="*/ 8956493 w 8967629"/>
              <a:gd name="connsiteY7-232" fmla="*/ 754938 h 1968406"/>
              <a:gd name="connsiteX8-233" fmla="*/ 8308793 w 8967629"/>
              <a:gd name="connsiteY8-234" fmla="*/ 297738 h 1968406"/>
              <a:gd name="connsiteX9-235" fmla="*/ 5622743 w 8967629"/>
              <a:gd name="connsiteY9-236" fmla="*/ 183438 h 1968406"/>
              <a:gd name="connsiteX10-237" fmla="*/ 2879543 w 8967629"/>
              <a:gd name="connsiteY10-238" fmla="*/ 11988 h 1968406"/>
              <a:gd name="connsiteX11-239" fmla="*/ 650693 w 8967629"/>
              <a:gd name="connsiteY11-240" fmla="*/ 183438 h 1968406"/>
              <a:gd name="connsiteX0-241" fmla="*/ 650693 w 8967629"/>
              <a:gd name="connsiteY0-242" fmla="*/ 183438 h 1968406"/>
              <a:gd name="connsiteX1-243" fmla="*/ 79193 w 8967629"/>
              <a:gd name="connsiteY1-244" fmla="*/ 1002588 h 1968406"/>
              <a:gd name="connsiteX2-245" fmla="*/ 307793 w 8967629"/>
              <a:gd name="connsiteY2-246" fmla="*/ 1802688 h 1968406"/>
              <a:gd name="connsiteX3-247" fmla="*/ 2822393 w 8967629"/>
              <a:gd name="connsiteY3-248" fmla="*/ 1878888 h 1968406"/>
              <a:gd name="connsiteX4-249" fmla="*/ 3889193 w 8967629"/>
              <a:gd name="connsiteY4-250" fmla="*/ 1916988 h 1968406"/>
              <a:gd name="connsiteX5-251" fmla="*/ 6460943 w 8967629"/>
              <a:gd name="connsiteY5-252" fmla="*/ 1955088 h 1968406"/>
              <a:gd name="connsiteX6-253" fmla="*/ 8537393 w 8967629"/>
              <a:gd name="connsiteY6-254" fmla="*/ 1669338 h 1968406"/>
              <a:gd name="connsiteX7-255" fmla="*/ 8956493 w 8967629"/>
              <a:gd name="connsiteY7-256" fmla="*/ 754938 h 1968406"/>
              <a:gd name="connsiteX8-257" fmla="*/ 8308793 w 8967629"/>
              <a:gd name="connsiteY8-258" fmla="*/ 297738 h 1968406"/>
              <a:gd name="connsiteX9-259" fmla="*/ 5622743 w 8967629"/>
              <a:gd name="connsiteY9-260" fmla="*/ 183438 h 1968406"/>
              <a:gd name="connsiteX10-261" fmla="*/ 2879543 w 8967629"/>
              <a:gd name="connsiteY10-262" fmla="*/ 11988 h 1968406"/>
              <a:gd name="connsiteX11-263" fmla="*/ 650693 w 8967629"/>
              <a:gd name="connsiteY11-264" fmla="*/ 183438 h 1968406"/>
              <a:gd name="connsiteX0-265" fmla="*/ 650693 w 8967629"/>
              <a:gd name="connsiteY0-266" fmla="*/ 183438 h 1968406"/>
              <a:gd name="connsiteX1-267" fmla="*/ 79193 w 8967629"/>
              <a:gd name="connsiteY1-268" fmla="*/ 1059738 h 1968406"/>
              <a:gd name="connsiteX2-269" fmla="*/ 307793 w 8967629"/>
              <a:gd name="connsiteY2-270" fmla="*/ 1802688 h 1968406"/>
              <a:gd name="connsiteX3-271" fmla="*/ 2822393 w 8967629"/>
              <a:gd name="connsiteY3-272" fmla="*/ 1878888 h 1968406"/>
              <a:gd name="connsiteX4-273" fmla="*/ 3889193 w 8967629"/>
              <a:gd name="connsiteY4-274" fmla="*/ 1916988 h 1968406"/>
              <a:gd name="connsiteX5-275" fmla="*/ 6460943 w 8967629"/>
              <a:gd name="connsiteY5-276" fmla="*/ 1955088 h 1968406"/>
              <a:gd name="connsiteX6-277" fmla="*/ 8537393 w 8967629"/>
              <a:gd name="connsiteY6-278" fmla="*/ 1669338 h 1968406"/>
              <a:gd name="connsiteX7-279" fmla="*/ 8956493 w 8967629"/>
              <a:gd name="connsiteY7-280" fmla="*/ 754938 h 1968406"/>
              <a:gd name="connsiteX8-281" fmla="*/ 8308793 w 8967629"/>
              <a:gd name="connsiteY8-282" fmla="*/ 297738 h 1968406"/>
              <a:gd name="connsiteX9-283" fmla="*/ 5622743 w 8967629"/>
              <a:gd name="connsiteY9-284" fmla="*/ 183438 h 1968406"/>
              <a:gd name="connsiteX10-285" fmla="*/ 2879543 w 8967629"/>
              <a:gd name="connsiteY10-286" fmla="*/ 11988 h 1968406"/>
              <a:gd name="connsiteX11-287" fmla="*/ 650693 w 8967629"/>
              <a:gd name="connsiteY11-288" fmla="*/ 183438 h 1968406"/>
              <a:gd name="connsiteX0-289" fmla="*/ 650693 w 8967629"/>
              <a:gd name="connsiteY0-290" fmla="*/ 183438 h 1958881"/>
              <a:gd name="connsiteX1-291" fmla="*/ 79193 w 8967629"/>
              <a:gd name="connsiteY1-292" fmla="*/ 1059738 h 1958881"/>
              <a:gd name="connsiteX2-293" fmla="*/ 307793 w 8967629"/>
              <a:gd name="connsiteY2-294" fmla="*/ 1802688 h 1958881"/>
              <a:gd name="connsiteX3-295" fmla="*/ 2822393 w 8967629"/>
              <a:gd name="connsiteY3-296" fmla="*/ 1878888 h 1958881"/>
              <a:gd name="connsiteX4-297" fmla="*/ 3889193 w 8967629"/>
              <a:gd name="connsiteY4-298" fmla="*/ 1916988 h 1958881"/>
              <a:gd name="connsiteX5-299" fmla="*/ 6460943 w 8967629"/>
              <a:gd name="connsiteY5-300" fmla="*/ 1955088 h 1958881"/>
              <a:gd name="connsiteX6-301" fmla="*/ 8537393 w 8967629"/>
              <a:gd name="connsiteY6-302" fmla="*/ 1669338 h 1958881"/>
              <a:gd name="connsiteX7-303" fmla="*/ 8956493 w 8967629"/>
              <a:gd name="connsiteY7-304" fmla="*/ 754938 h 1958881"/>
              <a:gd name="connsiteX8-305" fmla="*/ 8308793 w 8967629"/>
              <a:gd name="connsiteY8-306" fmla="*/ 297738 h 1958881"/>
              <a:gd name="connsiteX9-307" fmla="*/ 5622743 w 8967629"/>
              <a:gd name="connsiteY9-308" fmla="*/ 183438 h 1958881"/>
              <a:gd name="connsiteX10-309" fmla="*/ 2879543 w 8967629"/>
              <a:gd name="connsiteY10-310" fmla="*/ 11988 h 1958881"/>
              <a:gd name="connsiteX11-311" fmla="*/ 650693 w 8967629"/>
              <a:gd name="connsiteY11-312" fmla="*/ 183438 h 1958881"/>
              <a:gd name="connsiteX0-313" fmla="*/ 650693 w 8967629"/>
              <a:gd name="connsiteY0-314" fmla="*/ 183438 h 1974386"/>
              <a:gd name="connsiteX1-315" fmla="*/ 79193 w 8967629"/>
              <a:gd name="connsiteY1-316" fmla="*/ 1059738 h 1974386"/>
              <a:gd name="connsiteX2-317" fmla="*/ 307793 w 8967629"/>
              <a:gd name="connsiteY2-318" fmla="*/ 1802688 h 1974386"/>
              <a:gd name="connsiteX3-319" fmla="*/ 2822393 w 8967629"/>
              <a:gd name="connsiteY3-320" fmla="*/ 1878888 h 1974386"/>
              <a:gd name="connsiteX4-321" fmla="*/ 3889193 w 8967629"/>
              <a:gd name="connsiteY4-322" fmla="*/ 1916988 h 1974386"/>
              <a:gd name="connsiteX5-323" fmla="*/ 6460943 w 8967629"/>
              <a:gd name="connsiteY5-324" fmla="*/ 1955088 h 1974386"/>
              <a:gd name="connsiteX6-325" fmla="*/ 8537393 w 8967629"/>
              <a:gd name="connsiteY6-326" fmla="*/ 1669338 h 1974386"/>
              <a:gd name="connsiteX7-327" fmla="*/ 8956493 w 8967629"/>
              <a:gd name="connsiteY7-328" fmla="*/ 754938 h 1974386"/>
              <a:gd name="connsiteX8-329" fmla="*/ 8308793 w 8967629"/>
              <a:gd name="connsiteY8-330" fmla="*/ 297738 h 1974386"/>
              <a:gd name="connsiteX9-331" fmla="*/ 5622743 w 8967629"/>
              <a:gd name="connsiteY9-332" fmla="*/ 183438 h 1974386"/>
              <a:gd name="connsiteX10-333" fmla="*/ 2879543 w 8967629"/>
              <a:gd name="connsiteY10-334" fmla="*/ 11988 h 1974386"/>
              <a:gd name="connsiteX11-335" fmla="*/ 650693 w 8967629"/>
              <a:gd name="connsiteY11-336" fmla="*/ 183438 h 1974386"/>
              <a:gd name="connsiteX0-337" fmla="*/ 718633 w 9035569"/>
              <a:gd name="connsiteY0-338" fmla="*/ 183438 h 1970142"/>
              <a:gd name="connsiteX1-339" fmla="*/ 147133 w 9035569"/>
              <a:gd name="connsiteY1-340" fmla="*/ 1059738 h 1970142"/>
              <a:gd name="connsiteX2-341" fmla="*/ 375733 w 9035569"/>
              <a:gd name="connsiteY2-342" fmla="*/ 1802688 h 1970142"/>
              <a:gd name="connsiteX3-343" fmla="*/ 3957133 w 9035569"/>
              <a:gd name="connsiteY3-344" fmla="*/ 1916988 h 1970142"/>
              <a:gd name="connsiteX4-345" fmla="*/ 6528883 w 9035569"/>
              <a:gd name="connsiteY4-346" fmla="*/ 1955088 h 1970142"/>
              <a:gd name="connsiteX5-347" fmla="*/ 8605333 w 9035569"/>
              <a:gd name="connsiteY5-348" fmla="*/ 1669338 h 1970142"/>
              <a:gd name="connsiteX6-349" fmla="*/ 9024433 w 9035569"/>
              <a:gd name="connsiteY6-350" fmla="*/ 754938 h 1970142"/>
              <a:gd name="connsiteX7-351" fmla="*/ 8376733 w 9035569"/>
              <a:gd name="connsiteY7-352" fmla="*/ 297738 h 1970142"/>
              <a:gd name="connsiteX8-353" fmla="*/ 5690683 w 9035569"/>
              <a:gd name="connsiteY8-354" fmla="*/ 183438 h 1970142"/>
              <a:gd name="connsiteX9-355" fmla="*/ 2947483 w 9035569"/>
              <a:gd name="connsiteY9-356" fmla="*/ 11988 h 1970142"/>
              <a:gd name="connsiteX10-357" fmla="*/ 718633 w 9035569"/>
              <a:gd name="connsiteY10-358" fmla="*/ 183438 h 1970142"/>
              <a:gd name="connsiteX0-359" fmla="*/ 718633 w 9035569"/>
              <a:gd name="connsiteY0-360" fmla="*/ 183438 h 1962283"/>
              <a:gd name="connsiteX1-361" fmla="*/ 147133 w 9035569"/>
              <a:gd name="connsiteY1-362" fmla="*/ 1059738 h 1962283"/>
              <a:gd name="connsiteX2-363" fmla="*/ 375733 w 9035569"/>
              <a:gd name="connsiteY2-364" fmla="*/ 1802688 h 1962283"/>
              <a:gd name="connsiteX3-365" fmla="*/ 3957133 w 9035569"/>
              <a:gd name="connsiteY3-366" fmla="*/ 1916988 h 1962283"/>
              <a:gd name="connsiteX4-367" fmla="*/ 6528883 w 9035569"/>
              <a:gd name="connsiteY4-368" fmla="*/ 1955088 h 1962283"/>
              <a:gd name="connsiteX5-369" fmla="*/ 8605333 w 9035569"/>
              <a:gd name="connsiteY5-370" fmla="*/ 1669338 h 1962283"/>
              <a:gd name="connsiteX6-371" fmla="*/ 9024433 w 9035569"/>
              <a:gd name="connsiteY6-372" fmla="*/ 754938 h 1962283"/>
              <a:gd name="connsiteX7-373" fmla="*/ 8376733 w 9035569"/>
              <a:gd name="connsiteY7-374" fmla="*/ 297738 h 1962283"/>
              <a:gd name="connsiteX8-375" fmla="*/ 5690683 w 9035569"/>
              <a:gd name="connsiteY8-376" fmla="*/ 183438 h 1962283"/>
              <a:gd name="connsiteX9-377" fmla="*/ 2947483 w 9035569"/>
              <a:gd name="connsiteY9-378" fmla="*/ 11988 h 1962283"/>
              <a:gd name="connsiteX10-379" fmla="*/ 718633 w 9035569"/>
              <a:gd name="connsiteY10-380" fmla="*/ 183438 h 1962283"/>
              <a:gd name="connsiteX0-381" fmla="*/ 718633 w 9035569"/>
              <a:gd name="connsiteY0-382" fmla="*/ 72229 h 1851074"/>
              <a:gd name="connsiteX1-383" fmla="*/ 147133 w 9035569"/>
              <a:gd name="connsiteY1-384" fmla="*/ 948529 h 1851074"/>
              <a:gd name="connsiteX2-385" fmla="*/ 375733 w 9035569"/>
              <a:gd name="connsiteY2-386" fmla="*/ 1691479 h 1851074"/>
              <a:gd name="connsiteX3-387" fmla="*/ 3957133 w 9035569"/>
              <a:gd name="connsiteY3-388" fmla="*/ 1805779 h 1851074"/>
              <a:gd name="connsiteX4-389" fmla="*/ 6528883 w 9035569"/>
              <a:gd name="connsiteY4-390" fmla="*/ 1843879 h 1851074"/>
              <a:gd name="connsiteX5-391" fmla="*/ 8605333 w 9035569"/>
              <a:gd name="connsiteY5-392" fmla="*/ 1558129 h 1851074"/>
              <a:gd name="connsiteX6-393" fmla="*/ 9024433 w 9035569"/>
              <a:gd name="connsiteY6-394" fmla="*/ 643729 h 1851074"/>
              <a:gd name="connsiteX7-395" fmla="*/ 8376733 w 9035569"/>
              <a:gd name="connsiteY7-396" fmla="*/ 186529 h 1851074"/>
              <a:gd name="connsiteX8-397" fmla="*/ 5690683 w 9035569"/>
              <a:gd name="connsiteY8-398" fmla="*/ 72229 h 1851074"/>
              <a:gd name="connsiteX9-399" fmla="*/ 2852233 w 9035569"/>
              <a:gd name="connsiteY9-400" fmla="*/ 15079 h 1851074"/>
              <a:gd name="connsiteX10-401" fmla="*/ 718633 w 9035569"/>
              <a:gd name="connsiteY10-402" fmla="*/ 72229 h 185107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9035569" h="1851074">
                <a:moveTo>
                  <a:pt x="718633" y="72229"/>
                </a:moveTo>
                <a:cubicBezTo>
                  <a:pt x="267783" y="227804"/>
                  <a:pt x="204283" y="678654"/>
                  <a:pt x="147133" y="948529"/>
                </a:cubicBezTo>
                <a:cubicBezTo>
                  <a:pt x="89983" y="1218404"/>
                  <a:pt x="-259267" y="1548604"/>
                  <a:pt x="375733" y="1691479"/>
                </a:cubicBezTo>
                <a:cubicBezTo>
                  <a:pt x="1010733" y="1834354"/>
                  <a:pt x="2722058" y="1894679"/>
                  <a:pt x="3957133" y="1805779"/>
                </a:cubicBezTo>
                <a:cubicBezTo>
                  <a:pt x="4980325" y="1732130"/>
                  <a:pt x="5754183" y="1885154"/>
                  <a:pt x="6528883" y="1843879"/>
                </a:cubicBezTo>
                <a:cubicBezTo>
                  <a:pt x="7303583" y="1802604"/>
                  <a:pt x="8189408" y="1758154"/>
                  <a:pt x="8605333" y="1558129"/>
                </a:cubicBezTo>
                <a:cubicBezTo>
                  <a:pt x="9021258" y="1358104"/>
                  <a:pt x="9062533" y="872329"/>
                  <a:pt x="9024433" y="643729"/>
                </a:cubicBezTo>
                <a:cubicBezTo>
                  <a:pt x="8986333" y="415129"/>
                  <a:pt x="8932358" y="281779"/>
                  <a:pt x="8376733" y="186529"/>
                </a:cubicBezTo>
                <a:cubicBezTo>
                  <a:pt x="7821108" y="91279"/>
                  <a:pt x="6954333" y="-76996"/>
                  <a:pt x="5690683" y="72229"/>
                </a:cubicBezTo>
                <a:cubicBezTo>
                  <a:pt x="4655633" y="316704"/>
                  <a:pt x="4119058" y="-80171"/>
                  <a:pt x="2852233" y="15079"/>
                </a:cubicBezTo>
                <a:cubicBezTo>
                  <a:pt x="2109283" y="72229"/>
                  <a:pt x="1169483" y="-83346"/>
                  <a:pt x="718633" y="72229"/>
                </a:cubicBezTo>
                <a:close/>
              </a:path>
            </a:pathLst>
          </a:custGeom>
          <a:noFill/>
          <a:ln w="28575">
            <a:solidFill>
              <a:srgbClr val="3E702E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直面我校校园暴力</a:t>
            </a:r>
            <a:endParaRPr lang="zh-CN" altLang="en-US" dirty="0"/>
          </a:p>
        </p:txBody>
      </p:sp>
      <p:sp>
        <p:nvSpPr>
          <p:cNvPr id="7" name="矩形: 圆角 6"/>
          <p:cNvSpPr/>
          <p:nvPr/>
        </p:nvSpPr>
        <p:spPr>
          <a:xfrm>
            <a:off x="4533901" y="1504951"/>
            <a:ext cx="3124200" cy="533400"/>
          </a:xfrm>
          <a:prstGeom prst="roundRect">
            <a:avLst>
              <a:gd name="adj" fmla="val 50000"/>
            </a:avLst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/>
              <a:t>案例一</a:t>
            </a:r>
            <a:endParaRPr lang="zh-CN" altLang="en-US" sz="2800" b="1" dirty="0"/>
          </a:p>
        </p:txBody>
      </p:sp>
      <p:sp>
        <p:nvSpPr>
          <p:cNvPr id="8" name="矩形: 圆角 7"/>
          <p:cNvSpPr/>
          <p:nvPr/>
        </p:nvSpPr>
        <p:spPr>
          <a:xfrm>
            <a:off x="4533901" y="3921126"/>
            <a:ext cx="3124200" cy="533400"/>
          </a:xfrm>
          <a:prstGeom prst="roundRect">
            <a:avLst>
              <a:gd name="adj" fmla="val 50000"/>
            </a:avLst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/>
              <a:t>案例二</a:t>
            </a:r>
            <a:endParaRPr lang="zh-CN" altLang="en-US" sz="2800" b="1" dirty="0"/>
          </a:p>
        </p:txBody>
      </p:sp>
      <p:sp>
        <p:nvSpPr>
          <p:cNvPr id="9" name="矩形 8"/>
          <p:cNvSpPr/>
          <p:nvPr/>
        </p:nvSpPr>
        <p:spPr>
          <a:xfrm>
            <a:off x="3357563" y="2497431"/>
            <a:ext cx="63401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/>
              <a:t>上周，一中初中部附近，多名学生对一名学生进行殴打</a:t>
            </a:r>
            <a:endParaRPr lang="zh-CN" altLang="en-US" sz="2000" dirty="0"/>
          </a:p>
        </p:txBody>
      </p:sp>
      <p:sp>
        <p:nvSpPr>
          <p:cNvPr id="10" name="矩形 9"/>
          <p:cNvSpPr/>
          <p:nvPr/>
        </p:nvSpPr>
        <p:spPr>
          <a:xfrm>
            <a:off x="2830653" y="4740538"/>
            <a:ext cx="634019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/>
              <a:t>上学期末，本校八年级某班某同学与其他班同学口角</a:t>
            </a:r>
            <a:endParaRPr lang="en-US" altLang="zh-CN" sz="2000" dirty="0"/>
          </a:p>
          <a:p>
            <a:r>
              <a:rPr lang="zh-CN" altLang="en-US" sz="2000" dirty="0"/>
              <a:t>进而发生打架。下午并带好工具（短刀）回校进行报复</a:t>
            </a:r>
            <a:endParaRPr lang="zh-CN" altLang="en-US" sz="2000" dirty="0"/>
          </a:p>
        </p:txBody>
      </p:sp>
      <p:sp>
        <p:nvSpPr>
          <p:cNvPr id="13" name=" 4"/>
          <p:cNvSpPr/>
          <p:nvPr/>
        </p:nvSpPr>
        <p:spPr>
          <a:xfrm>
            <a:off x="3971381" y="557710"/>
            <a:ext cx="432435" cy="432435"/>
          </a:xfrm>
          <a:prstGeom prst="teardrop">
            <a:avLst/>
          </a:prstGeom>
          <a:solidFill>
            <a:srgbClr val="4F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4" name="Picture 2" descr="D:\PS素材\ps素材\5876f4601501e6e6cab5ba19a7978ebb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4446" y="1749879"/>
            <a:ext cx="1723117" cy="1723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D:\PS素材\ps素材\5876f4601501e6e6cab5ba19a7978ebb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2161" y="4232922"/>
            <a:ext cx="1723117" cy="1723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0">
        <p14:reveal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7" grpId="0" animBg="1"/>
      <p:bldP spid="8" grpId="0" animBg="1"/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06" b="69834"/>
          <a:stretch>
            <a:fillRect/>
          </a:stretch>
        </p:blipFill>
        <p:spPr>
          <a:xfrm>
            <a:off x="9754755" y="0"/>
            <a:ext cx="2437245" cy="1905000"/>
          </a:xfrm>
          <a:prstGeom prst="rect">
            <a:avLst/>
          </a:prstGeom>
        </p:spPr>
      </p:pic>
      <p:pic>
        <p:nvPicPr>
          <p:cNvPr id="10" name="Picture 3" descr="D:\PS素材\ps素材\75c41dd11edfa8632b81b22b119e288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79571"/>
            <a:ext cx="12192000" cy="1578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任意多边形: 形状 4"/>
          <p:cNvSpPr/>
          <p:nvPr/>
        </p:nvSpPr>
        <p:spPr>
          <a:xfrm>
            <a:off x="2653217" y="2857501"/>
            <a:ext cx="9035569" cy="1657350"/>
          </a:xfrm>
          <a:custGeom>
            <a:avLst/>
            <a:gdLst>
              <a:gd name="connsiteX0" fmla="*/ 326239 w 8947975"/>
              <a:gd name="connsiteY0" fmla="*/ 89164 h 1988432"/>
              <a:gd name="connsiteX1" fmla="*/ 59539 w 8947975"/>
              <a:gd name="connsiteY1" fmla="*/ 1022614 h 1988432"/>
              <a:gd name="connsiteX2" fmla="*/ 288139 w 8947975"/>
              <a:gd name="connsiteY2" fmla="*/ 1822714 h 1988432"/>
              <a:gd name="connsiteX3" fmla="*/ 2802739 w 8947975"/>
              <a:gd name="connsiteY3" fmla="*/ 1898914 h 1988432"/>
              <a:gd name="connsiteX4" fmla="*/ 3869539 w 8947975"/>
              <a:gd name="connsiteY4" fmla="*/ 1937014 h 1988432"/>
              <a:gd name="connsiteX5" fmla="*/ 6441289 w 8947975"/>
              <a:gd name="connsiteY5" fmla="*/ 1975114 h 1988432"/>
              <a:gd name="connsiteX6" fmla="*/ 8517739 w 8947975"/>
              <a:gd name="connsiteY6" fmla="*/ 1689364 h 1988432"/>
              <a:gd name="connsiteX7" fmla="*/ 8936839 w 8947975"/>
              <a:gd name="connsiteY7" fmla="*/ 774964 h 1988432"/>
              <a:gd name="connsiteX8" fmla="*/ 8289139 w 8947975"/>
              <a:gd name="connsiteY8" fmla="*/ 317764 h 1988432"/>
              <a:gd name="connsiteX9" fmla="*/ 5279239 w 8947975"/>
              <a:gd name="connsiteY9" fmla="*/ 355864 h 1988432"/>
              <a:gd name="connsiteX10" fmla="*/ 2878939 w 8947975"/>
              <a:gd name="connsiteY10" fmla="*/ 70114 h 1988432"/>
              <a:gd name="connsiteX11" fmla="*/ 326239 w 8947975"/>
              <a:gd name="connsiteY11" fmla="*/ 89164 h 1988432"/>
              <a:gd name="connsiteX0-1" fmla="*/ 650693 w 8967629"/>
              <a:gd name="connsiteY0-2" fmla="*/ 145791 h 1930759"/>
              <a:gd name="connsiteX1-3" fmla="*/ 79193 w 8967629"/>
              <a:gd name="connsiteY1-4" fmla="*/ 964941 h 1930759"/>
              <a:gd name="connsiteX2-5" fmla="*/ 307793 w 8967629"/>
              <a:gd name="connsiteY2-6" fmla="*/ 1765041 h 1930759"/>
              <a:gd name="connsiteX3-7" fmla="*/ 2822393 w 8967629"/>
              <a:gd name="connsiteY3-8" fmla="*/ 1841241 h 1930759"/>
              <a:gd name="connsiteX4-9" fmla="*/ 3889193 w 8967629"/>
              <a:gd name="connsiteY4-10" fmla="*/ 1879341 h 1930759"/>
              <a:gd name="connsiteX5-11" fmla="*/ 6460943 w 8967629"/>
              <a:gd name="connsiteY5-12" fmla="*/ 1917441 h 1930759"/>
              <a:gd name="connsiteX6-13" fmla="*/ 8537393 w 8967629"/>
              <a:gd name="connsiteY6-14" fmla="*/ 1631691 h 1930759"/>
              <a:gd name="connsiteX7-15" fmla="*/ 8956493 w 8967629"/>
              <a:gd name="connsiteY7-16" fmla="*/ 717291 h 1930759"/>
              <a:gd name="connsiteX8-17" fmla="*/ 8308793 w 8967629"/>
              <a:gd name="connsiteY8-18" fmla="*/ 260091 h 1930759"/>
              <a:gd name="connsiteX9-19" fmla="*/ 5298893 w 8967629"/>
              <a:gd name="connsiteY9-20" fmla="*/ 298191 h 1930759"/>
              <a:gd name="connsiteX10-21" fmla="*/ 2898593 w 8967629"/>
              <a:gd name="connsiteY10-22" fmla="*/ 12441 h 1930759"/>
              <a:gd name="connsiteX11-23" fmla="*/ 650693 w 8967629"/>
              <a:gd name="connsiteY11-24" fmla="*/ 145791 h 1930759"/>
              <a:gd name="connsiteX0-25" fmla="*/ 650693 w 8967629"/>
              <a:gd name="connsiteY0-26" fmla="*/ 134843 h 1919811"/>
              <a:gd name="connsiteX1-27" fmla="*/ 79193 w 8967629"/>
              <a:gd name="connsiteY1-28" fmla="*/ 953993 h 1919811"/>
              <a:gd name="connsiteX2-29" fmla="*/ 307793 w 8967629"/>
              <a:gd name="connsiteY2-30" fmla="*/ 1754093 h 1919811"/>
              <a:gd name="connsiteX3-31" fmla="*/ 2822393 w 8967629"/>
              <a:gd name="connsiteY3-32" fmla="*/ 1830293 h 1919811"/>
              <a:gd name="connsiteX4-33" fmla="*/ 3889193 w 8967629"/>
              <a:gd name="connsiteY4-34" fmla="*/ 1868393 h 1919811"/>
              <a:gd name="connsiteX5-35" fmla="*/ 6460943 w 8967629"/>
              <a:gd name="connsiteY5-36" fmla="*/ 1906493 h 1919811"/>
              <a:gd name="connsiteX6-37" fmla="*/ 8537393 w 8967629"/>
              <a:gd name="connsiteY6-38" fmla="*/ 1620743 h 1919811"/>
              <a:gd name="connsiteX7-39" fmla="*/ 8956493 w 8967629"/>
              <a:gd name="connsiteY7-40" fmla="*/ 706343 h 1919811"/>
              <a:gd name="connsiteX8-41" fmla="*/ 8308793 w 8967629"/>
              <a:gd name="connsiteY8-42" fmla="*/ 249143 h 1919811"/>
              <a:gd name="connsiteX9-43" fmla="*/ 5622743 w 8967629"/>
              <a:gd name="connsiteY9-44" fmla="*/ 134843 h 1919811"/>
              <a:gd name="connsiteX10-45" fmla="*/ 2898593 w 8967629"/>
              <a:gd name="connsiteY10-46" fmla="*/ 1493 h 1919811"/>
              <a:gd name="connsiteX11-47" fmla="*/ 650693 w 8967629"/>
              <a:gd name="connsiteY11-48" fmla="*/ 134843 h 1919811"/>
              <a:gd name="connsiteX0-49" fmla="*/ 650693 w 8967629"/>
              <a:gd name="connsiteY0-50" fmla="*/ 134843 h 1919811"/>
              <a:gd name="connsiteX1-51" fmla="*/ 79193 w 8967629"/>
              <a:gd name="connsiteY1-52" fmla="*/ 953993 h 1919811"/>
              <a:gd name="connsiteX2-53" fmla="*/ 307793 w 8967629"/>
              <a:gd name="connsiteY2-54" fmla="*/ 1754093 h 1919811"/>
              <a:gd name="connsiteX3-55" fmla="*/ 2822393 w 8967629"/>
              <a:gd name="connsiteY3-56" fmla="*/ 1830293 h 1919811"/>
              <a:gd name="connsiteX4-57" fmla="*/ 3889193 w 8967629"/>
              <a:gd name="connsiteY4-58" fmla="*/ 1868393 h 1919811"/>
              <a:gd name="connsiteX5-59" fmla="*/ 6460943 w 8967629"/>
              <a:gd name="connsiteY5-60" fmla="*/ 1906493 h 1919811"/>
              <a:gd name="connsiteX6-61" fmla="*/ 8537393 w 8967629"/>
              <a:gd name="connsiteY6-62" fmla="*/ 1620743 h 1919811"/>
              <a:gd name="connsiteX7-63" fmla="*/ 8956493 w 8967629"/>
              <a:gd name="connsiteY7-64" fmla="*/ 706343 h 1919811"/>
              <a:gd name="connsiteX8-65" fmla="*/ 8308793 w 8967629"/>
              <a:gd name="connsiteY8-66" fmla="*/ 249143 h 1919811"/>
              <a:gd name="connsiteX9-67" fmla="*/ 5622743 w 8967629"/>
              <a:gd name="connsiteY9-68" fmla="*/ 134843 h 1919811"/>
              <a:gd name="connsiteX10-69" fmla="*/ 2898593 w 8967629"/>
              <a:gd name="connsiteY10-70" fmla="*/ 1493 h 1919811"/>
              <a:gd name="connsiteX11-71" fmla="*/ 650693 w 8967629"/>
              <a:gd name="connsiteY11-72" fmla="*/ 134843 h 1919811"/>
              <a:gd name="connsiteX0-73" fmla="*/ 650693 w 8967629"/>
              <a:gd name="connsiteY0-74" fmla="*/ 134843 h 1919811"/>
              <a:gd name="connsiteX1-75" fmla="*/ 79193 w 8967629"/>
              <a:gd name="connsiteY1-76" fmla="*/ 953993 h 1919811"/>
              <a:gd name="connsiteX2-77" fmla="*/ 307793 w 8967629"/>
              <a:gd name="connsiteY2-78" fmla="*/ 1754093 h 1919811"/>
              <a:gd name="connsiteX3-79" fmla="*/ 2822393 w 8967629"/>
              <a:gd name="connsiteY3-80" fmla="*/ 1830293 h 1919811"/>
              <a:gd name="connsiteX4-81" fmla="*/ 3889193 w 8967629"/>
              <a:gd name="connsiteY4-82" fmla="*/ 1868393 h 1919811"/>
              <a:gd name="connsiteX5-83" fmla="*/ 6460943 w 8967629"/>
              <a:gd name="connsiteY5-84" fmla="*/ 1906493 h 1919811"/>
              <a:gd name="connsiteX6-85" fmla="*/ 8537393 w 8967629"/>
              <a:gd name="connsiteY6-86" fmla="*/ 1620743 h 1919811"/>
              <a:gd name="connsiteX7-87" fmla="*/ 8956493 w 8967629"/>
              <a:gd name="connsiteY7-88" fmla="*/ 706343 h 1919811"/>
              <a:gd name="connsiteX8-89" fmla="*/ 8308793 w 8967629"/>
              <a:gd name="connsiteY8-90" fmla="*/ 249143 h 1919811"/>
              <a:gd name="connsiteX9-91" fmla="*/ 5622743 w 8967629"/>
              <a:gd name="connsiteY9-92" fmla="*/ 134843 h 1919811"/>
              <a:gd name="connsiteX10-93" fmla="*/ 2898593 w 8967629"/>
              <a:gd name="connsiteY10-94" fmla="*/ 1493 h 1919811"/>
              <a:gd name="connsiteX11-95" fmla="*/ 650693 w 8967629"/>
              <a:gd name="connsiteY11-96" fmla="*/ 134843 h 1919811"/>
              <a:gd name="connsiteX0-97" fmla="*/ 650693 w 8967629"/>
              <a:gd name="connsiteY0-98" fmla="*/ 168172 h 1953140"/>
              <a:gd name="connsiteX1-99" fmla="*/ 79193 w 8967629"/>
              <a:gd name="connsiteY1-100" fmla="*/ 987322 h 1953140"/>
              <a:gd name="connsiteX2-101" fmla="*/ 307793 w 8967629"/>
              <a:gd name="connsiteY2-102" fmla="*/ 1787422 h 1953140"/>
              <a:gd name="connsiteX3-103" fmla="*/ 2822393 w 8967629"/>
              <a:gd name="connsiteY3-104" fmla="*/ 1863622 h 1953140"/>
              <a:gd name="connsiteX4-105" fmla="*/ 3889193 w 8967629"/>
              <a:gd name="connsiteY4-106" fmla="*/ 1901722 h 1953140"/>
              <a:gd name="connsiteX5-107" fmla="*/ 6460943 w 8967629"/>
              <a:gd name="connsiteY5-108" fmla="*/ 1939822 h 1953140"/>
              <a:gd name="connsiteX6-109" fmla="*/ 8537393 w 8967629"/>
              <a:gd name="connsiteY6-110" fmla="*/ 1654072 h 1953140"/>
              <a:gd name="connsiteX7-111" fmla="*/ 8956493 w 8967629"/>
              <a:gd name="connsiteY7-112" fmla="*/ 739672 h 1953140"/>
              <a:gd name="connsiteX8-113" fmla="*/ 8308793 w 8967629"/>
              <a:gd name="connsiteY8-114" fmla="*/ 282472 h 1953140"/>
              <a:gd name="connsiteX9-115" fmla="*/ 5622743 w 8967629"/>
              <a:gd name="connsiteY9-116" fmla="*/ 168172 h 1953140"/>
              <a:gd name="connsiteX10-117" fmla="*/ 2898593 w 8967629"/>
              <a:gd name="connsiteY10-118" fmla="*/ 34822 h 1953140"/>
              <a:gd name="connsiteX11-119" fmla="*/ 650693 w 8967629"/>
              <a:gd name="connsiteY11-120" fmla="*/ 168172 h 1953140"/>
              <a:gd name="connsiteX0-121" fmla="*/ 650693 w 8967629"/>
              <a:gd name="connsiteY0-122" fmla="*/ 101243 h 1886211"/>
              <a:gd name="connsiteX1-123" fmla="*/ 79193 w 8967629"/>
              <a:gd name="connsiteY1-124" fmla="*/ 920393 h 1886211"/>
              <a:gd name="connsiteX2-125" fmla="*/ 307793 w 8967629"/>
              <a:gd name="connsiteY2-126" fmla="*/ 1720493 h 1886211"/>
              <a:gd name="connsiteX3-127" fmla="*/ 2822393 w 8967629"/>
              <a:gd name="connsiteY3-128" fmla="*/ 1796693 h 1886211"/>
              <a:gd name="connsiteX4-129" fmla="*/ 3889193 w 8967629"/>
              <a:gd name="connsiteY4-130" fmla="*/ 1834793 h 1886211"/>
              <a:gd name="connsiteX5-131" fmla="*/ 6460943 w 8967629"/>
              <a:gd name="connsiteY5-132" fmla="*/ 1872893 h 1886211"/>
              <a:gd name="connsiteX6-133" fmla="*/ 8537393 w 8967629"/>
              <a:gd name="connsiteY6-134" fmla="*/ 1587143 h 1886211"/>
              <a:gd name="connsiteX7-135" fmla="*/ 8956493 w 8967629"/>
              <a:gd name="connsiteY7-136" fmla="*/ 672743 h 1886211"/>
              <a:gd name="connsiteX8-137" fmla="*/ 8308793 w 8967629"/>
              <a:gd name="connsiteY8-138" fmla="*/ 215543 h 1886211"/>
              <a:gd name="connsiteX9-139" fmla="*/ 5622743 w 8967629"/>
              <a:gd name="connsiteY9-140" fmla="*/ 101243 h 1886211"/>
              <a:gd name="connsiteX10-141" fmla="*/ 2860493 w 8967629"/>
              <a:gd name="connsiteY10-142" fmla="*/ 63143 h 1886211"/>
              <a:gd name="connsiteX11-143" fmla="*/ 650693 w 8967629"/>
              <a:gd name="connsiteY11-144" fmla="*/ 101243 h 1886211"/>
              <a:gd name="connsiteX0-145" fmla="*/ 650693 w 8967629"/>
              <a:gd name="connsiteY0-146" fmla="*/ 200038 h 1985006"/>
              <a:gd name="connsiteX1-147" fmla="*/ 79193 w 8967629"/>
              <a:gd name="connsiteY1-148" fmla="*/ 1019188 h 1985006"/>
              <a:gd name="connsiteX2-149" fmla="*/ 307793 w 8967629"/>
              <a:gd name="connsiteY2-150" fmla="*/ 1819288 h 1985006"/>
              <a:gd name="connsiteX3-151" fmla="*/ 2822393 w 8967629"/>
              <a:gd name="connsiteY3-152" fmla="*/ 1895488 h 1985006"/>
              <a:gd name="connsiteX4-153" fmla="*/ 3889193 w 8967629"/>
              <a:gd name="connsiteY4-154" fmla="*/ 1933588 h 1985006"/>
              <a:gd name="connsiteX5-155" fmla="*/ 6460943 w 8967629"/>
              <a:gd name="connsiteY5-156" fmla="*/ 1971688 h 1985006"/>
              <a:gd name="connsiteX6-157" fmla="*/ 8537393 w 8967629"/>
              <a:gd name="connsiteY6-158" fmla="*/ 1685938 h 1985006"/>
              <a:gd name="connsiteX7-159" fmla="*/ 8956493 w 8967629"/>
              <a:gd name="connsiteY7-160" fmla="*/ 771538 h 1985006"/>
              <a:gd name="connsiteX8-161" fmla="*/ 8308793 w 8967629"/>
              <a:gd name="connsiteY8-162" fmla="*/ 314338 h 1985006"/>
              <a:gd name="connsiteX9-163" fmla="*/ 5622743 w 8967629"/>
              <a:gd name="connsiteY9-164" fmla="*/ 200038 h 1985006"/>
              <a:gd name="connsiteX10-165" fmla="*/ 2879543 w 8967629"/>
              <a:gd name="connsiteY10-166" fmla="*/ 28588 h 1985006"/>
              <a:gd name="connsiteX11-167" fmla="*/ 650693 w 8967629"/>
              <a:gd name="connsiteY11-168" fmla="*/ 200038 h 1985006"/>
              <a:gd name="connsiteX0-169" fmla="*/ 650693 w 8967629"/>
              <a:gd name="connsiteY0-170" fmla="*/ 227800 h 2012768"/>
              <a:gd name="connsiteX1-171" fmla="*/ 79193 w 8967629"/>
              <a:gd name="connsiteY1-172" fmla="*/ 1046950 h 2012768"/>
              <a:gd name="connsiteX2-173" fmla="*/ 307793 w 8967629"/>
              <a:gd name="connsiteY2-174" fmla="*/ 1847050 h 2012768"/>
              <a:gd name="connsiteX3-175" fmla="*/ 2822393 w 8967629"/>
              <a:gd name="connsiteY3-176" fmla="*/ 1923250 h 2012768"/>
              <a:gd name="connsiteX4-177" fmla="*/ 3889193 w 8967629"/>
              <a:gd name="connsiteY4-178" fmla="*/ 1961350 h 2012768"/>
              <a:gd name="connsiteX5-179" fmla="*/ 6460943 w 8967629"/>
              <a:gd name="connsiteY5-180" fmla="*/ 1999450 h 2012768"/>
              <a:gd name="connsiteX6-181" fmla="*/ 8537393 w 8967629"/>
              <a:gd name="connsiteY6-182" fmla="*/ 1713700 h 2012768"/>
              <a:gd name="connsiteX7-183" fmla="*/ 8956493 w 8967629"/>
              <a:gd name="connsiteY7-184" fmla="*/ 799300 h 2012768"/>
              <a:gd name="connsiteX8-185" fmla="*/ 8308793 w 8967629"/>
              <a:gd name="connsiteY8-186" fmla="*/ 342100 h 2012768"/>
              <a:gd name="connsiteX9-187" fmla="*/ 5622743 w 8967629"/>
              <a:gd name="connsiteY9-188" fmla="*/ 227800 h 2012768"/>
              <a:gd name="connsiteX10-189" fmla="*/ 2879543 w 8967629"/>
              <a:gd name="connsiteY10-190" fmla="*/ 56350 h 2012768"/>
              <a:gd name="connsiteX11-191" fmla="*/ 650693 w 8967629"/>
              <a:gd name="connsiteY11-192" fmla="*/ 227800 h 2012768"/>
              <a:gd name="connsiteX0-193" fmla="*/ 650693 w 8967629"/>
              <a:gd name="connsiteY0-194" fmla="*/ 183438 h 1968406"/>
              <a:gd name="connsiteX1-195" fmla="*/ 79193 w 8967629"/>
              <a:gd name="connsiteY1-196" fmla="*/ 1002588 h 1968406"/>
              <a:gd name="connsiteX2-197" fmla="*/ 307793 w 8967629"/>
              <a:gd name="connsiteY2-198" fmla="*/ 1802688 h 1968406"/>
              <a:gd name="connsiteX3-199" fmla="*/ 2822393 w 8967629"/>
              <a:gd name="connsiteY3-200" fmla="*/ 1878888 h 1968406"/>
              <a:gd name="connsiteX4-201" fmla="*/ 3889193 w 8967629"/>
              <a:gd name="connsiteY4-202" fmla="*/ 1916988 h 1968406"/>
              <a:gd name="connsiteX5-203" fmla="*/ 6460943 w 8967629"/>
              <a:gd name="connsiteY5-204" fmla="*/ 1955088 h 1968406"/>
              <a:gd name="connsiteX6-205" fmla="*/ 8537393 w 8967629"/>
              <a:gd name="connsiteY6-206" fmla="*/ 1669338 h 1968406"/>
              <a:gd name="connsiteX7-207" fmla="*/ 8956493 w 8967629"/>
              <a:gd name="connsiteY7-208" fmla="*/ 754938 h 1968406"/>
              <a:gd name="connsiteX8-209" fmla="*/ 8308793 w 8967629"/>
              <a:gd name="connsiteY8-210" fmla="*/ 297738 h 1968406"/>
              <a:gd name="connsiteX9-211" fmla="*/ 5622743 w 8967629"/>
              <a:gd name="connsiteY9-212" fmla="*/ 183438 h 1968406"/>
              <a:gd name="connsiteX10-213" fmla="*/ 2879543 w 8967629"/>
              <a:gd name="connsiteY10-214" fmla="*/ 11988 h 1968406"/>
              <a:gd name="connsiteX11-215" fmla="*/ 650693 w 8967629"/>
              <a:gd name="connsiteY11-216" fmla="*/ 183438 h 1968406"/>
              <a:gd name="connsiteX0-217" fmla="*/ 650693 w 8967629"/>
              <a:gd name="connsiteY0-218" fmla="*/ 183438 h 1968406"/>
              <a:gd name="connsiteX1-219" fmla="*/ 79193 w 8967629"/>
              <a:gd name="connsiteY1-220" fmla="*/ 1002588 h 1968406"/>
              <a:gd name="connsiteX2-221" fmla="*/ 307793 w 8967629"/>
              <a:gd name="connsiteY2-222" fmla="*/ 1802688 h 1968406"/>
              <a:gd name="connsiteX3-223" fmla="*/ 2822393 w 8967629"/>
              <a:gd name="connsiteY3-224" fmla="*/ 1878888 h 1968406"/>
              <a:gd name="connsiteX4-225" fmla="*/ 3889193 w 8967629"/>
              <a:gd name="connsiteY4-226" fmla="*/ 1916988 h 1968406"/>
              <a:gd name="connsiteX5-227" fmla="*/ 6460943 w 8967629"/>
              <a:gd name="connsiteY5-228" fmla="*/ 1955088 h 1968406"/>
              <a:gd name="connsiteX6-229" fmla="*/ 8537393 w 8967629"/>
              <a:gd name="connsiteY6-230" fmla="*/ 1669338 h 1968406"/>
              <a:gd name="connsiteX7-231" fmla="*/ 8956493 w 8967629"/>
              <a:gd name="connsiteY7-232" fmla="*/ 754938 h 1968406"/>
              <a:gd name="connsiteX8-233" fmla="*/ 8308793 w 8967629"/>
              <a:gd name="connsiteY8-234" fmla="*/ 297738 h 1968406"/>
              <a:gd name="connsiteX9-235" fmla="*/ 5622743 w 8967629"/>
              <a:gd name="connsiteY9-236" fmla="*/ 183438 h 1968406"/>
              <a:gd name="connsiteX10-237" fmla="*/ 2879543 w 8967629"/>
              <a:gd name="connsiteY10-238" fmla="*/ 11988 h 1968406"/>
              <a:gd name="connsiteX11-239" fmla="*/ 650693 w 8967629"/>
              <a:gd name="connsiteY11-240" fmla="*/ 183438 h 1968406"/>
              <a:gd name="connsiteX0-241" fmla="*/ 650693 w 8967629"/>
              <a:gd name="connsiteY0-242" fmla="*/ 183438 h 1968406"/>
              <a:gd name="connsiteX1-243" fmla="*/ 79193 w 8967629"/>
              <a:gd name="connsiteY1-244" fmla="*/ 1002588 h 1968406"/>
              <a:gd name="connsiteX2-245" fmla="*/ 307793 w 8967629"/>
              <a:gd name="connsiteY2-246" fmla="*/ 1802688 h 1968406"/>
              <a:gd name="connsiteX3-247" fmla="*/ 2822393 w 8967629"/>
              <a:gd name="connsiteY3-248" fmla="*/ 1878888 h 1968406"/>
              <a:gd name="connsiteX4-249" fmla="*/ 3889193 w 8967629"/>
              <a:gd name="connsiteY4-250" fmla="*/ 1916988 h 1968406"/>
              <a:gd name="connsiteX5-251" fmla="*/ 6460943 w 8967629"/>
              <a:gd name="connsiteY5-252" fmla="*/ 1955088 h 1968406"/>
              <a:gd name="connsiteX6-253" fmla="*/ 8537393 w 8967629"/>
              <a:gd name="connsiteY6-254" fmla="*/ 1669338 h 1968406"/>
              <a:gd name="connsiteX7-255" fmla="*/ 8956493 w 8967629"/>
              <a:gd name="connsiteY7-256" fmla="*/ 754938 h 1968406"/>
              <a:gd name="connsiteX8-257" fmla="*/ 8308793 w 8967629"/>
              <a:gd name="connsiteY8-258" fmla="*/ 297738 h 1968406"/>
              <a:gd name="connsiteX9-259" fmla="*/ 5622743 w 8967629"/>
              <a:gd name="connsiteY9-260" fmla="*/ 183438 h 1968406"/>
              <a:gd name="connsiteX10-261" fmla="*/ 2879543 w 8967629"/>
              <a:gd name="connsiteY10-262" fmla="*/ 11988 h 1968406"/>
              <a:gd name="connsiteX11-263" fmla="*/ 650693 w 8967629"/>
              <a:gd name="connsiteY11-264" fmla="*/ 183438 h 1968406"/>
              <a:gd name="connsiteX0-265" fmla="*/ 650693 w 8967629"/>
              <a:gd name="connsiteY0-266" fmla="*/ 183438 h 1968406"/>
              <a:gd name="connsiteX1-267" fmla="*/ 79193 w 8967629"/>
              <a:gd name="connsiteY1-268" fmla="*/ 1059738 h 1968406"/>
              <a:gd name="connsiteX2-269" fmla="*/ 307793 w 8967629"/>
              <a:gd name="connsiteY2-270" fmla="*/ 1802688 h 1968406"/>
              <a:gd name="connsiteX3-271" fmla="*/ 2822393 w 8967629"/>
              <a:gd name="connsiteY3-272" fmla="*/ 1878888 h 1968406"/>
              <a:gd name="connsiteX4-273" fmla="*/ 3889193 w 8967629"/>
              <a:gd name="connsiteY4-274" fmla="*/ 1916988 h 1968406"/>
              <a:gd name="connsiteX5-275" fmla="*/ 6460943 w 8967629"/>
              <a:gd name="connsiteY5-276" fmla="*/ 1955088 h 1968406"/>
              <a:gd name="connsiteX6-277" fmla="*/ 8537393 w 8967629"/>
              <a:gd name="connsiteY6-278" fmla="*/ 1669338 h 1968406"/>
              <a:gd name="connsiteX7-279" fmla="*/ 8956493 w 8967629"/>
              <a:gd name="connsiteY7-280" fmla="*/ 754938 h 1968406"/>
              <a:gd name="connsiteX8-281" fmla="*/ 8308793 w 8967629"/>
              <a:gd name="connsiteY8-282" fmla="*/ 297738 h 1968406"/>
              <a:gd name="connsiteX9-283" fmla="*/ 5622743 w 8967629"/>
              <a:gd name="connsiteY9-284" fmla="*/ 183438 h 1968406"/>
              <a:gd name="connsiteX10-285" fmla="*/ 2879543 w 8967629"/>
              <a:gd name="connsiteY10-286" fmla="*/ 11988 h 1968406"/>
              <a:gd name="connsiteX11-287" fmla="*/ 650693 w 8967629"/>
              <a:gd name="connsiteY11-288" fmla="*/ 183438 h 1968406"/>
              <a:gd name="connsiteX0-289" fmla="*/ 650693 w 8967629"/>
              <a:gd name="connsiteY0-290" fmla="*/ 183438 h 1958881"/>
              <a:gd name="connsiteX1-291" fmla="*/ 79193 w 8967629"/>
              <a:gd name="connsiteY1-292" fmla="*/ 1059738 h 1958881"/>
              <a:gd name="connsiteX2-293" fmla="*/ 307793 w 8967629"/>
              <a:gd name="connsiteY2-294" fmla="*/ 1802688 h 1958881"/>
              <a:gd name="connsiteX3-295" fmla="*/ 2822393 w 8967629"/>
              <a:gd name="connsiteY3-296" fmla="*/ 1878888 h 1958881"/>
              <a:gd name="connsiteX4-297" fmla="*/ 3889193 w 8967629"/>
              <a:gd name="connsiteY4-298" fmla="*/ 1916988 h 1958881"/>
              <a:gd name="connsiteX5-299" fmla="*/ 6460943 w 8967629"/>
              <a:gd name="connsiteY5-300" fmla="*/ 1955088 h 1958881"/>
              <a:gd name="connsiteX6-301" fmla="*/ 8537393 w 8967629"/>
              <a:gd name="connsiteY6-302" fmla="*/ 1669338 h 1958881"/>
              <a:gd name="connsiteX7-303" fmla="*/ 8956493 w 8967629"/>
              <a:gd name="connsiteY7-304" fmla="*/ 754938 h 1958881"/>
              <a:gd name="connsiteX8-305" fmla="*/ 8308793 w 8967629"/>
              <a:gd name="connsiteY8-306" fmla="*/ 297738 h 1958881"/>
              <a:gd name="connsiteX9-307" fmla="*/ 5622743 w 8967629"/>
              <a:gd name="connsiteY9-308" fmla="*/ 183438 h 1958881"/>
              <a:gd name="connsiteX10-309" fmla="*/ 2879543 w 8967629"/>
              <a:gd name="connsiteY10-310" fmla="*/ 11988 h 1958881"/>
              <a:gd name="connsiteX11-311" fmla="*/ 650693 w 8967629"/>
              <a:gd name="connsiteY11-312" fmla="*/ 183438 h 1958881"/>
              <a:gd name="connsiteX0-313" fmla="*/ 650693 w 8967629"/>
              <a:gd name="connsiteY0-314" fmla="*/ 183438 h 1974386"/>
              <a:gd name="connsiteX1-315" fmla="*/ 79193 w 8967629"/>
              <a:gd name="connsiteY1-316" fmla="*/ 1059738 h 1974386"/>
              <a:gd name="connsiteX2-317" fmla="*/ 307793 w 8967629"/>
              <a:gd name="connsiteY2-318" fmla="*/ 1802688 h 1974386"/>
              <a:gd name="connsiteX3-319" fmla="*/ 2822393 w 8967629"/>
              <a:gd name="connsiteY3-320" fmla="*/ 1878888 h 1974386"/>
              <a:gd name="connsiteX4-321" fmla="*/ 3889193 w 8967629"/>
              <a:gd name="connsiteY4-322" fmla="*/ 1916988 h 1974386"/>
              <a:gd name="connsiteX5-323" fmla="*/ 6460943 w 8967629"/>
              <a:gd name="connsiteY5-324" fmla="*/ 1955088 h 1974386"/>
              <a:gd name="connsiteX6-325" fmla="*/ 8537393 w 8967629"/>
              <a:gd name="connsiteY6-326" fmla="*/ 1669338 h 1974386"/>
              <a:gd name="connsiteX7-327" fmla="*/ 8956493 w 8967629"/>
              <a:gd name="connsiteY7-328" fmla="*/ 754938 h 1974386"/>
              <a:gd name="connsiteX8-329" fmla="*/ 8308793 w 8967629"/>
              <a:gd name="connsiteY8-330" fmla="*/ 297738 h 1974386"/>
              <a:gd name="connsiteX9-331" fmla="*/ 5622743 w 8967629"/>
              <a:gd name="connsiteY9-332" fmla="*/ 183438 h 1974386"/>
              <a:gd name="connsiteX10-333" fmla="*/ 2879543 w 8967629"/>
              <a:gd name="connsiteY10-334" fmla="*/ 11988 h 1974386"/>
              <a:gd name="connsiteX11-335" fmla="*/ 650693 w 8967629"/>
              <a:gd name="connsiteY11-336" fmla="*/ 183438 h 1974386"/>
              <a:gd name="connsiteX0-337" fmla="*/ 718633 w 9035569"/>
              <a:gd name="connsiteY0-338" fmla="*/ 183438 h 1970142"/>
              <a:gd name="connsiteX1-339" fmla="*/ 147133 w 9035569"/>
              <a:gd name="connsiteY1-340" fmla="*/ 1059738 h 1970142"/>
              <a:gd name="connsiteX2-341" fmla="*/ 375733 w 9035569"/>
              <a:gd name="connsiteY2-342" fmla="*/ 1802688 h 1970142"/>
              <a:gd name="connsiteX3-343" fmla="*/ 3957133 w 9035569"/>
              <a:gd name="connsiteY3-344" fmla="*/ 1916988 h 1970142"/>
              <a:gd name="connsiteX4-345" fmla="*/ 6528883 w 9035569"/>
              <a:gd name="connsiteY4-346" fmla="*/ 1955088 h 1970142"/>
              <a:gd name="connsiteX5-347" fmla="*/ 8605333 w 9035569"/>
              <a:gd name="connsiteY5-348" fmla="*/ 1669338 h 1970142"/>
              <a:gd name="connsiteX6-349" fmla="*/ 9024433 w 9035569"/>
              <a:gd name="connsiteY6-350" fmla="*/ 754938 h 1970142"/>
              <a:gd name="connsiteX7-351" fmla="*/ 8376733 w 9035569"/>
              <a:gd name="connsiteY7-352" fmla="*/ 297738 h 1970142"/>
              <a:gd name="connsiteX8-353" fmla="*/ 5690683 w 9035569"/>
              <a:gd name="connsiteY8-354" fmla="*/ 183438 h 1970142"/>
              <a:gd name="connsiteX9-355" fmla="*/ 2947483 w 9035569"/>
              <a:gd name="connsiteY9-356" fmla="*/ 11988 h 1970142"/>
              <a:gd name="connsiteX10-357" fmla="*/ 718633 w 9035569"/>
              <a:gd name="connsiteY10-358" fmla="*/ 183438 h 1970142"/>
              <a:gd name="connsiteX0-359" fmla="*/ 718633 w 9035569"/>
              <a:gd name="connsiteY0-360" fmla="*/ 183438 h 1962283"/>
              <a:gd name="connsiteX1-361" fmla="*/ 147133 w 9035569"/>
              <a:gd name="connsiteY1-362" fmla="*/ 1059738 h 1962283"/>
              <a:gd name="connsiteX2-363" fmla="*/ 375733 w 9035569"/>
              <a:gd name="connsiteY2-364" fmla="*/ 1802688 h 1962283"/>
              <a:gd name="connsiteX3-365" fmla="*/ 3957133 w 9035569"/>
              <a:gd name="connsiteY3-366" fmla="*/ 1916988 h 1962283"/>
              <a:gd name="connsiteX4-367" fmla="*/ 6528883 w 9035569"/>
              <a:gd name="connsiteY4-368" fmla="*/ 1955088 h 1962283"/>
              <a:gd name="connsiteX5-369" fmla="*/ 8605333 w 9035569"/>
              <a:gd name="connsiteY5-370" fmla="*/ 1669338 h 1962283"/>
              <a:gd name="connsiteX6-371" fmla="*/ 9024433 w 9035569"/>
              <a:gd name="connsiteY6-372" fmla="*/ 754938 h 1962283"/>
              <a:gd name="connsiteX7-373" fmla="*/ 8376733 w 9035569"/>
              <a:gd name="connsiteY7-374" fmla="*/ 297738 h 1962283"/>
              <a:gd name="connsiteX8-375" fmla="*/ 5690683 w 9035569"/>
              <a:gd name="connsiteY8-376" fmla="*/ 183438 h 1962283"/>
              <a:gd name="connsiteX9-377" fmla="*/ 2947483 w 9035569"/>
              <a:gd name="connsiteY9-378" fmla="*/ 11988 h 1962283"/>
              <a:gd name="connsiteX10-379" fmla="*/ 718633 w 9035569"/>
              <a:gd name="connsiteY10-380" fmla="*/ 183438 h 1962283"/>
              <a:gd name="connsiteX0-381" fmla="*/ 718633 w 9035569"/>
              <a:gd name="connsiteY0-382" fmla="*/ 72229 h 1851074"/>
              <a:gd name="connsiteX1-383" fmla="*/ 147133 w 9035569"/>
              <a:gd name="connsiteY1-384" fmla="*/ 948529 h 1851074"/>
              <a:gd name="connsiteX2-385" fmla="*/ 375733 w 9035569"/>
              <a:gd name="connsiteY2-386" fmla="*/ 1691479 h 1851074"/>
              <a:gd name="connsiteX3-387" fmla="*/ 3957133 w 9035569"/>
              <a:gd name="connsiteY3-388" fmla="*/ 1805779 h 1851074"/>
              <a:gd name="connsiteX4-389" fmla="*/ 6528883 w 9035569"/>
              <a:gd name="connsiteY4-390" fmla="*/ 1843879 h 1851074"/>
              <a:gd name="connsiteX5-391" fmla="*/ 8605333 w 9035569"/>
              <a:gd name="connsiteY5-392" fmla="*/ 1558129 h 1851074"/>
              <a:gd name="connsiteX6-393" fmla="*/ 9024433 w 9035569"/>
              <a:gd name="connsiteY6-394" fmla="*/ 643729 h 1851074"/>
              <a:gd name="connsiteX7-395" fmla="*/ 8376733 w 9035569"/>
              <a:gd name="connsiteY7-396" fmla="*/ 186529 h 1851074"/>
              <a:gd name="connsiteX8-397" fmla="*/ 5690683 w 9035569"/>
              <a:gd name="connsiteY8-398" fmla="*/ 72229 h 1851074"/>
              <a:gd name="connsiteX9-399" fmla="*/ 2852233 w 9035569"/>
              <a:gd name="connsiteY9-400" fmla="*/ 15079 h 1851074"/>
              <a:gd name="connsiteX10-401" fmla="*/ 718633 w 9035569"/>
              <a:gd name="connsiteY10-402" fmla="*/ 72229 h 185107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9035569" h="1851074">
                <a:moveTo>
                  <a:pt x="718633" y="72229"/>
                </a:moveTo>
                <a:cubicBezTo>
                  <a:pt x="267783" y="227804"/>
                  <a:pt x="204283" y="678654"/>
                  <a:pt x="147133" y="948529"/>
                </a:cubicBezTo>
                <a:cubicBezTo>
                  <a:pt x="89983" y="1218404"/>
                  <a:pt x="-259267" y="1548604"/>
                  <a:pt x="375733" y="1691479"/>
                </a:cubicBezTo>
                <a:cubicBezTo>
                  <a:pt x="1010733" y="1834354"/>
                  <a:pt x="2722058" y="1894679"/>
                  <a:pt x="3957133" y="1805779"/>
                </a:cubicBezTo>
                <a:cubicBezTo>
                  <a:pt x="4980325" y="1732130"/>
                  <a:pt x="5754183" y="1885154"/>
                  <a:pt x="6528883" y="1843879"/>
                </a:cubicBezTo>
                <a:cubicBezTo>
                  <a:pt x="7303583" y="1802604"/>
                  <a:pt x="8189408" y="1758154"/>
                  <a:pt x="8605333" y="1558129"/>
                </a:cubicBezTo>
                <a:cubicBezTo>
                  <a:pt x="9021258" y="1358104"/>
                  <a:pt x="9062533" y="872329"/>
                  <a:pt x="9024433" y="643729"/>
                </a:cubicBezTo>
                <a:cubicBezTo>
                  <a:pt x="8986333" y="415129"/>
                  <a:pt x="8932358" y="281779"/>
                  <a:pt x="8376733" y="186529"/>
                </a:cubicBezTo>
                <a:cubicBezTo>
                  <a:pt x="7821108" y="91279"/>
                  <a:pt x="6954333" y="-76996"/>
                  <a:pt x="5690683" y="72229"/>
                </a:cubicBezTo>
                <a:cubicBezTo>
                  <a:pt x="4655633" y="316704"/>
                  <a:pt x="4119058" y="-80171"/>
                  <a:pt x="2852233" y="15079"/>
                </a:cubicBezTo>
                <a:cubicBezTo>
                  <a:pt x="2109283" y="72229"/>
                  <a:pt x="1169483" y="-83346"/>
                  <a:pt x="718633" y="72229"/>
                </a:cubicBezTo>
                <a:close/>
              </a:path>
            </a:pathLst>
          </a:custGeom>
          <a:noFill/>
          <a:ln w="28575">
            <a:solidFill>
              <a:srgbClr val="3E702E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直面我校校园暴力</a:t>
            </a:r>
            <a:endParaRPr lang="zh-CN" altLang="en-US" dirty="0"/>
          </a:p>
        </p:txBody>
      </p:sp>
      <p:sp>
        <p:nvSpPr>
          <p:cNvPr id="7" name="矩形: 圆角 6"/>
          <p:cNvSpPr/>
          <p:nvPr/>
        </p:nvSpPr>
        <p:spPr>
          <a:xfrm>
            <a:off x="4648201" y="2590801"/>
            <a:ext cx="3124200" cy="533400"/>
          </a:xfrm>
          <a:prstGeom prst="roundRect">
            <a:avLst>
              <a:gd name="adj" fmla="val 50000"/>
            </a:avLst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/>
              <a:t>案例三</a:t>
            </a:r>
            <a:endParaRPr lang="zh-CN" altLang="en-US" sz="2800" b="1" dirty="0"/>
          </a:p>
        </p:txBody>
      </p:sp>
      <p:sp>
        <p:nvSpPr>
          <p:cNvPr id="9" name="矩形 8"/>
          <p:cNvSpPr/>
          <p:nvPr/>
        </p:nvSpPr>
        <p:spPr>
          <a:xfrm>
            <a:off x="4252913" y="3432345"/>
            <a:ext cx="531427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/>
              <a:t>上学期末，我校门卫在校门口发现多人围观，</a:t>
            </a:r>
            <a:endParaRPr lang="en-US" altLang="zh-CN" sz="2000" dirty="0"/>
          </a:p>
          <a:p>
            <a:r>
              <a:rPr lang="zh-CN" altLang="en-US" sz="2000" dirty="0"/>
              <a:t>驱散并缴获一批铁管等打架工具</a:t>
            </a:r>
            <a:endParaRPr lang="zh-CN" altLang="en-US" sz="2000" dirty="0"/>
          </a:p>
        </p:txBody>
      </p:sp>
      <p:sp>
        <p:nvSpPr>
          <p:cNvPr id="11" name=" 4"/>
          <p:cNvSpPr/>
          <p:nvPr/>
        </p:nvSpPr>
        <p:spPr>
          <a:xfrm>
            <a:off x="3938724" y="561657"/>
            <a:ext cx="432435" cy="432435"/>
          </a:xfrm>
          <a:prstGeom prst="teardrop">
            <a:avLst/>
          </a:prstGeom>
          <a:solidFill>
            <a:srgbClr val="4F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2" name="Picture 2" descr="D:\PS素材\ps素材\5876f4601501e6e6cab5ba19a7978ebb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1658" y="2857501"/>
            <a:ext cx="1723117" cy="1723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0">
        <p14:reveal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图片 10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06" b="69834"/>
          <a:stretch>
            <a:fillRect/>
          </a:stretch>
        </p:blipFill>
        <p:spPr>
          <a:xfrm>
            <a:off x="9754755" y="0"/>
            <a:ext cx="2437245" cy="1905000"/>
          </a:xfrm>
          <a:prstGeom prst="rect">
            <a:avLst/>
          </a:prstGeom>
        </p:spPr>
      </p:pic>
      <p:pic>
        <p:nvPicPr>
          <p:cNvPr id="108" name="Picture 3" descr="D:\PS素材\ps素材\75c41dd11edfa8632b81b22b119e288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79571"/>
            <a:ext cx="12192000" cy="1578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耍酷的代价</a:t>
            </a:r>
            <a:endParaRPr lang="zh-CN" altLang="en-US" dirty="0"/>
          </a:p>
        </p:txBody>
      </p:sp>
      <p:sp>
        <p:nvSpPr>
          <p:cNvPr id="100" name="任意多边形: 形状 99"/>
          <p:cNvSpPr/>
          <p:nvPr/>
        </p:nvSpPr>
        <p:spPr>
          <a:xfrm>
            <a:off x="2538917" y="1771651"/>
            <a:ext cx="9035569" cy="1657350"/>
          </a:xfrm>
          <a:custGeom>
            <a:avLst/>
            <a:gdLst>
              <a:gd name="connsiteX0" fmla="*/ 326239 w 8947975"/>
              <a:gd name="connsiteY0" fmla="*/ 89164 h 1988432"/>
              <a:gd name="connsiteX1" fmla="*/ 59539 w 8947975"/>
              <a:gd name="connsiteY1" fmla="*/ 1022614 h 1988432"/>
              <a:gd name="connsiteX2" fmla="*/ 288139 w 8947975"/>
              <a:gd name="connsiteY2" fmla="*/ 1822714 h 1988432"/>
              <a:gd name="connsiteX3" fmla="*/ 2802739 w 8947975"/>
              <a:gd name="connsiteY3" fmla="*/ 1898914 h 1988432"/>
              <a:gd name="connsiteX4" fmla="*/ 3869539 w 8947975"/>
              <a:gd name="connsiteY4" fmla="*/ 1937014 h 1988432"/>
              <a:gd name="connsiteX5" fmla="*/ 6441289 w 8947975"/>
              <a:gd name="connsiteY5" fmla="*/ 1975114 h 1988432"/>
              <a:gd name="connsiteX6" fmla="*/ 8517739 w 8947975"/>
              <a:gd name="connsiteY6" fmla="*/ 1689364 h 1988432"/>
              <a:gd name="connsiteX7" fmla="*/ 8936839 w 8947975"/>
              <a:gd name="connsiteY7" fmla="*/ 774964 h 1988432"/>
              <a:gd name="connsiteX8" fmla="*/ 8289139 w 8947975"/>
              <a:gd name="connsiteY8" fmla="*/ 317764 h 1988432"/>
              <a:gd name="connsiteX9" fmla="*/ 5279239 w 8947975"/>
              <a:gd name="connsiteY9" fmla="*/ 355864 h 1988432"/>
              <a:gd name="connsiteX10" fmla="*/ 2878939 w 8947975"/>
              <a:gd name="connsiteY10" fmla="*/ 70114 h 1988432"/>
              <a:gd name="connsiteX11" fmla="*/ 326239 w 8947975"/>
              <a:gd name="connsiteY11" fmla="*/ 89164 h 1988432"/>
              <a:gd name="connsiteX0-1" fmla="*/ 650693 w 8967629"/>
              <a:gd name="connsiteY0-2" fmla="*/ 145791 h 1930759"/>
              <a:gd name="connsiteX1-3" fmla="*/ 79193 w 8967629"/>
              <a:gd name="connsiteY1-4" fmla="*/ 964941 h 1930759"/>
              <a:gd name="connsiteX2-5" fmla="*/ 307793 w 8967629"/>
              <a:gd name="connsiteY2-6" fmla="*/ 1765041 h 1930759"/>
              <a:gd name="connsiteX3-7" fmla="*/ 2822393 w 8967629"/>
              <a:gd name="connsiteY3-8" fmla="*/ 1841241 h 1930759"/>
              <a:gd name="connsiteX4-9" fmla="*/ 3889193 w 8967629"/>
              <a:gd name="connsiteY4-10" fmla="*/ 1879341 h 1930759"/>
              <a:gd name="connsiteX5-11" fmla="*/ 6460943 w 8967629"/>
              <a:gd name="connsiteY5-12" fmla="*/ 1917441 h 1930759"/>
              <a:gd name="connsiteX6-13" fmla="*/ 8537393 w 8967629"/>
              <a:gd name="connsiteY6-14" fmla="*/ 1631691 h 1930759"/>
              <a:gd name="connsiteX7-15" fmla="*/ 8956493 w 8967629"/>
              <a:gd name="connsiteY7-16" fmla="*/ 717291 h 1930759"/>
              <a:gd name="connsiteX8-17" fmla="*/ 8308793 w 8967629"/>
              <a:gd name="connsiteY8-18" fmla="*/ 260091 h 1930759"/>
              <a:gd name="connsiteX9-19" fmla="*/ 5298893 w 8967629"/>
              <a:gd name="connsiteY9-20" fmla="*/ 298191 h 1930759"/>
              <a:gd name="connsiteX10-21" fmla="*/ 2898593 w 8967629"/>
              <a:gd name="connsiteY10-22" fmla="*/ 12441 h 1930759"/>
              <a:gd name="connsiteX11-23" fmla="*/ 650693 w 8967629"/>
              <a:gd name="connsiteY11-24" fmla="*/ 145791 h 1930759"/>
              <a:gd name="connsiteX0-25" fmla="*/ 650693 w 8967629"/>
              <a:gd name="connsiteY0-26" fmla="*/ 134843 h 1919811"/>
              <a:gd name="connsiteX1-27" fmla="*/ 79193 w 8967629"/>
              <a:gd name="connsiteY1-28" fmla="*/ 953993 h 1919811"/>
              <a:gd name="connsiteX2-29" fmla="*/ 307793 w 8967629"/>
              <a:gd name="connsiteY2-30" fmla="*/ 1754093 h 1919811"/>
              <a:gd name="connsiteX3-31" fmla="*/ 2822393 w 8967629"/>
              <a:gd name="connsiteY3-32" fmla="*/ 1830293 h 1919811"/>
              <a:gd name="connsiteX4-33" fmla="*/ 3889193 w 8967629"/>
              <a:gd name="connsiteY4-34" fmla="*/ 1868393 h 1919811"/>
              <a:gd name="connsiteX5-35" fmla="*/ 6460943 w 8967629"/>
              <a:gd name="connsiteY5-36" fmla="*/ 1906493 h 1919811"/>
              <a:gd name="connsiteX6-37" fmla="*/ 8537393 w 8967629"/>
              <a:gd name="connsiteY6-38" fmla="*/ 1620743 h 1919811"/>
              <a:gd name="connsiteX7-39" fmla="*/ 8956493 w 8967629"/>
              <a:gd name="connsiteY7-40" fmla="*/ 706343 h 1919811"/>
              <a:gd name="connsiteX8-41" fmla="*/ 8308793 w 8967629"/>
              <a:gd name="connsiteY8-42" fmla="*/ 249143 h 1919811"/>
              <a:gd name="connsiteX9-43" fmla="*/ 5622743 w 8967629"/>
              <a:gd name="connsiteY9-44" fmla="*/ 134843 h 1919811"/>
              <a:gd name="connsiteX10-45" fmla="*/ 2898593 w 8967629"/>
              <a:gd name="connsiteY10-46" fmla="*/ 1493 h 1919811"/>
              <a:gd name="connsiteX11-47" fmla="*/ 650693 w 8967629"/>
              <a:gd name="connsiteY11-48" fmla="*/ 134843 h 1919811"/>
              <a:gd name="connsiteX0-49" fmla="*/ 650693 w 8967629"/>
              <a:gd name="connsiteY0-50" fmla="*/ 134843 h 1919811"/>
              <a:gd name="connsiteX1-51" fmla="*/ 79193 w 8967629"/>
              <a:gd name="connsiteY1-52" fmla="*/ 953993 h 1919811"/>
              <a:gd name="connsiteX2-53" fmla="*/ 307793 w 8967629"/>
              <a:gd name="connsiteY2-54" fmla="*/ 1754093 h 1919811"/>
              <a:gd name="connsiteX3-55" fmla="*/ 2822393 w 8967629"/>
              <a:gd name="connsiteY3-56" fmla="*/ 1830293 h 1919811"/>
              <a:gd name="connsiteX4-57" fmla="*/ 3889193 w 8967629"/>
              <a:gd name="connsiteY4-58" fmla="*/ 1868393 h 1919811"/>
              <a:gd name="connsiteX5-59" fmla="*/ 6460943 w 8967629"/>
              <a:gd name="connsiteY5-60" fmla="*/ 1906493 h 1919811"/>
              <a:gd name="connsiteX6-61" fmla="*/ 8537393 w 8967629"/>
              <a:gd name="connsiteY6-62" fmla="*/ 1620743 h 1919811"/>
              <a:gd name="connsiteX7-63" fmla="*/ 8956493 w 8967629"/>
              <a:gd name="connsiteY7-64" fmla="*/ 706343 h 1919811"/>
              <a:gd name="connsiteX8-65" fmla="*/ 8308793 w 8967629"/>
              <a:gd name="connsiteY8-66" fmla="*/ 249143 h 1919811"/>
              <a:gd name="connsiteX9-67" fmla="*/ 5622743 w 8967629"/>
              <a:gd name="connsiteY9-68" fmla="*/ 134843 h 1919811"/>
              <a:gd name="connsiteX10-69" fmla="*/ 2898593 w 8967629"/>
              <a:gd name="connsiteY10-70" fmla="*/ 1493 h 1919811"/>
              <a:gd name="connsiteX11-71" fmla="*/ 650693 w 8967629"/>
              <a:gd name="connsiteY11-72" fmla="*/ 134843 h 1919811"/>
              <a:gd name="connsiteX0-73" fmla="*/ 650693 w 8967629"/>
              <a:gd name="connsiteY0-74" fmla="*/ 134843 h 1919811"/>
              <a:gd name="connsiteX1-75" fmla="*/ 79193 w 8967629"/>
              <a:gd name="connsiteY1-76" fmla="*/ 953993 h 1919811"/>
              <a:gd name="connsiteX2-77" fmla="*/ 307793 w 8967629"/>
              <a:gd name="connsiteY2-78" fmla="*/ 1754093 h 1919811"/>
              <a:gd name="connsiteX3-79" fmla="*/ 2822393 w 8967629"/>
              <a:gd name="connsiteY3-80" fmla="*/ 1830293 h 1919811"/>
              <a:gd name="connsiteX4-81" fmla="*/ 3889193 w 8967629"/>
              <a:gd name="connsiteY4-82" fmla="*/ 1868393 h 1919811"/>
              <a:gd name="connsiteX5-83" fmla="*/ 6460943 w 8967629"/>
              <a:gd name="connsiteY5-84" fmla="*/ 1906493 h 1919811"/>
              <a:gd name="connsiteX6-85" fmla="*/ 8537393 w 8967629"/>
              <a:gd name="connsiteY6-86" fmla="*/ 1620743 h 1919811"/>
              <a:gd name="connsiteX7-87" fmla="*/ 8956493 w 8967629"/>
              <a:gd name="connsiteY7-88" fmla="*/ 706343 h 1919811"/>
              <a:gd name="connsiteX8-89" fmla="*/ 8308793 w 8967629"/>
              <a:gd name="connsiteY8-90" fmla="*/ 249143 h 1919811"/>
              <a:gd name="connsiteX9-91" fmla="*/ 5622743 w 8967629"/>
              <a:gd name="connsiteY9-92" fmla="*/ 134843 h 1919811"/>
              <a:gd name="connsiteX10-93" fmla="*/ 2898593 w 8967629"/>
              <a:gd name="connsiteY10-94" fmla="*/ 1493 h 1919811"/>
              <a:gd name="connsiteX11-95" fmla="*/ 650693 w 8967629"/>
              <a:gd name="connsiteY11-96" fmla="*/ 134843 h 1919811"/>
              <a:gd name="connsiteX0-97" fmla="*/ 650693 w 8967629"/>
              <a:gd name="connsiteY0-98" fmla="*/ 168172 h 1953140"/>
              <a:gd name="connsiteX1-99" fmla="*/ 79193 w 8967629"/>
              <a:gd name="connsiteY1-100" fmla="*/ 987322 h 1953140"/>
              <a:gd name="connsiteX2-101" fmla="*/ 307793 w 8967629"/>
              <a:gd name="connsiteY2-102" fmla="*/ 1787422 h 1953140"/>
              <a:gd name="connsiteX3-103" fmla="*/ 2822393 w 8967629"/>
              <a:gd name="connsiteY3-104" fmla="*/ 1863622 h 1953140"/>
              <a:gd name="connsiteX4-105" fmla="*/ 3889193 w 8967629"/>
              <a:gd name="connsiteY4-106" fmla="*/ 1901722 h 1953140"/>
              <a:gd name="connsiteX5-107" fmla="*/ 6460943 w 8967629"/>
              <a:gd name="connsiteY5-108" fmla="*/ 1939822 h 1953140"/>
              <a:gd name="connsiteX6-109" fmla="*/ 8537393 w 8967629"/>
              <a:gd name="connsiteY6-110" fmla="*/ 1654072 h 1953140"/>
              <a:gd name="connsiteX7-111" fmla="*/ 8956493 w 8967629"/>
              <a:gd name="connsiteY7-112" fmla="*/ 739672 h 1953140"/>
              <a:gd name="connsiteX8-113" fmla="*/ 8308793 w 8967629"/>
              <a:gd name="connsiteY8-114" fmla="*/ 282472 h 1953140"/>
              <a:gd name="connsiteX9-115" fmla="*/ 5622743 w 8967629"/>
              <a:gd name="connsiteY9-116" fmla="*/ 168172 h 1953140"/>
              <a:gd name="connsiteX10-117" fmla="*/ 2898593 w 8967629"/>
              <a:gd name="connsiteY10-118" fmla="*/ 34822 h 1953140"/>
              <a:gd name="connsiteX11-119" fmla="*/ 650693 w 8967629"/>
              <a:gd name="connsiteY11-120" fmla="*/ 168172 h 1953140"/>
              <a:gd name="connsiteX0-121" fmla="*/ 650693 w 8967629"/>
              <a:gd name="connsiteY0-122" fmla="*/ 101243 h 1886211"/>
              <a:gd name="connsiteX1-123" fmla="*/ 79193 w 8967629"/>
              <a:gd name="connsiteY1-124" fmla="*/ 920393 h 1886211"/>
              <a:gd name="connsiteX2-125" fmla="*/ 307793 w 8967629"/>
              <a:gd name="connsiteY2-126" fmla="*/ 1720493 h 1886211"/>
              <a:gd name="connsiteX3-127" fmla="*/ 2822393 w 8967629"/>
              <a:gd name="connsiteY3-128" fmla="*/ 1796693 h 1886211"/>
              <a:gd name="connsiteX4-129" fmla="*/ 3889193 w 8967629"/>
              <a:gd name="connsiteY4-130" fmla="*/ 1834793 h 1886211"/>
              <a:gd name="connsiteX5-131" fmla="*/ 6460943 w 8967629"/>
              <a:gd name="connsiteY5-132" fmla="*/ 1872893 h 1886211"/>
              <a:gd name="connsiteX6-133" fmla="*/ 8537393 w 8967629"/>
              <a:gd name="connsiteY6-134" fmla="*/ 1587143 h 1886211"/>
              <a:gd name="connsiteX7-135" fmla="*/ 8956493 w 8967629"/>
              <a:gd name="connsiteY7-136" fmla="*/ 672743 h 1886211"/>
              <a:gd name="connsiteX8-137" fmla="*/ 8308793 w 8967629"/>
              <a:gd name="connsiteY8-138" fmla="*/ 215543 h 1886211"/>
              <a:gd name="connsiteX9-139" fmla="*/ 5622743 w 8967629"/>
              <a:gd name="connsiteY9-140" fmla="*/ 101243 h 1886211"/>
              <a:gd name="connsiteX10-141" fmla="*/ 2860493 w 8967629"/>
              <a:gd name="connsiteY10-142" fmla="*/ 63143 h 1886211"/>
              <a:gd name="connsiteX11-143" fmla="*/ 650693 w 8967629"/>
              <a:gd name="connsiteY11-144" fmla="*/ 101243 h 1886211"/>
              <a:gd name="connsiteX0-145" fmla="*/ 650693 w 8967629"/>
              <a:gd name="connsiteY0-146" fmla="*/ 200038 h 1985006"/>
              <a:gd name="connsiteX1-147" fmla="*/ 79193 w 8967629"/>
              <a:gd name="connsiteY1-148" fmla="*/ 1019188 h 1985006"/>
              <a:gd name="connsiteX2-149" fmla="*/ 307793 w 8967629"/>
              <a:gd name="connsiteY2-150" fmla="*/ 1819288 h 1985006"/>
              <a:gd name="connsiteX3-151" fmla="*/ 2822393 w 8967629"/>
              <a:gd name="connsiteY3-152" fmla="*/ 1895488 h 1985006"/>
              <a:gd name="connsiteX4-153" fmla="*/ 3889193 w 8967629"/>
              <a:gd name="connsiteY4-154" fmla="*/ 1933588 h 1985006"/>
              <a:gd name="connsiteX5-155" fmla="*/ 6460943 w 8967629"/>
              <a:gd name="connsiteY5-156" fmla="*/ 1971688 h 1985006"/>
              <a:gd name="connsiteX6-157" fmla="*/ 8537393 w 8967629"/>
              <a:gd name="connsiteY6-158" fmla="*/ 1685938 h 1985006"/>
              <a:gd name="connsiteX7-159" fmla="*/ 8956493 w 8967629"/>
              <a:gd name="connsiteY7-160" fmla="*/ 771538 h 1985006"/>
              <a:gd name="connsiteX8-161" fmla="*/ 8308793 w 8967629"/>
              <a:gd name="connsiteY8-162" fmla="*/ 314338 h 1985006"/>
              <a:gd name="connsiteX9-163" fmla="*/ 5622743 w 8967629"/>
              <a:gd name="connsiteY9-164" fmla="*/ 200038 h 1985006"/>
              <a:gd name="connsiteX10-165" fmla="*/ 2879543 w 8967629"/>
              <a:gd name="connsiteY10-166" fmla="*/ 28588 h 1985006"/>
              <a:gd name="connsiteX11-167" fmla="*/ 650693 w 8967629"/>
              <a:gd name="connsiteY11-168" fmla="*/ 200038 h 1985006"/>
              <a:gd name="connsiteX0-169" fmla="*/ 650693 w 8967629"/>
              <a:gd name="connsiteY0-170" fmla="*/ 227800 h 2012768"/>
              <a:gd name="connsiteX1-171" fmla="*/ 79193 w 8967629"/>
              <a:gd name="connsiteY1-172" fmla="*/ 1046950 h 2012768"/>
              <a:gd name="connsiteX2-173" fmla="*/ 307793 w 8967629"/>
              <a:gd name="connsiteY2-174" fmla="*/ 1847050 h 2012768"/>
              <a:gd name="connsiteX3-175" fmla="*/ 2822393 w 8967629"/>
              <a:gd name="connsiteY3-176" fmla="*/ 1923250 h 2012768"/>
              <a:gd name="connsiteX4-177" fmla="*/ 3889193 w 8967629"/>
              <a:gd name="connsiteY4-178" fmla="*/ 1961350 h 2012768"/>
              <a:gd name="connsiteX5-179" fmla="*/ 6460943 w 8967629"/>
              <a:gd name="connsiteY5-180" fmla="*/ 1999450 h 2012768"/>
              <a:gd name="connsiteX6-181" fmla="*/ 8537393 w 8967629"/>
              <a:gd name="connsiteY6-182" fmla="*/ 1713700 h 2012768"/>
              <a:gd name="connsiteX7-183" fmla="*/ 8956493 w 8967629"/>
              <a:gd name="connsiteY7-184" fmla="*/ 799300 h 2012768"/>
              <a:gd name="connsiteX8-185" fmla="*/ 8308793 w 8967629"/>
              <a:gd name="connsiteY8-186" fmla="*/ 342100 h 2012768"/>
              <a:gd name="connsiteX9-187" fmla="*/ 5622743 w 8967629"/>
              <a:gd name="connsiteY9-188" fmla="*/ 227800 h 2012768"/>
              <a:gd name="connsiteX10-189" fmla="*/ 2879543 w 8967629"/>
              <a:gd name="connsiteY10-190" fmla="*/ 56350 h 2012768"/>
              <a:gd name="connsiteX11-191" fmla="*/ 650693 w 8967629"/>
              <a:gd name="connsiteY11-192" fmla="*/ 227800 h 2012768"/>
              <a:gd name="connsiteX0-193" fmla="*/ 650693 w 8967629"/>
              <a:gd name="connsiteY0-194" fmla="*/ 183438 h 1968406"/>
              <a:gd name="connsiteX1-195" fmla="*/ 79193 w 8967629"/>
              <a:gd name="connsiteY1-196" fmla="*/ 1002588 h 1968406"/>
              <a:gd name="connsiteX2-197" fmla="*/ 307793 w 8967629"/>
              <a:gd name="connsiteY2-198" fmla="*/ 1802688 h 1968406"/>
              <a:gd name="connsiteX3-199" fmla="*/ 2822393 w 8967629"/>
              <a:gd name="connsiteY3-200" fmla="*/ 1878888 h 1968406"/>
              <a:gd name="connsiteX4-201" fmla="*/ 3889193 w 8967629"/>
              <a:gd name="connsiteY4-202" fmla="*/ 1916988 h 1968406"/>
              <a:gd name="connsiteX5-203" fmla="*/ 6460943 w 8967629"/>
              <a:gd name="connsiteY5-204" fmla="*/ 1955088 h 1968406"/>
              <a:gd name="connsiteX6-205" fmla="*/ 8537393 w 8967629"/>
              <a:gd name="connsiteY6-206" fmla="*/ 1669338 h 1968406"/>
              <a:gd name="connsiteX7-207" fmla="*/ 8956493 w 8967629"/>
              <a:gd name="connsiteY7-208" fmla="*/ 754938 h 1968406"/>
              <a:gd name="connsiteX8-209" fmla="*/ 8308793 w 8967629"/>
              <a:gd name="connsiteY8-210" fmla="*/ 297738 h 1968406"/>
              <a:gd name="connsiteX9-211" fmla="*/ 5622743 w 8967629"/>
              <a:gd name="connsiteY9-212" fmla="*/ 183438 h 1968406"/>
              <a:gd name="connsiteX10-213" fmla="*/ 2879543 w 8967629"/>
              <a:gd name="connsiteY10-214" fmla="*/ 11988 h 1968406"/>
              <a:gd name="connsiteX11-215" fmla="*/ 650693 w 8967629"/>
              <a:gd name="connsiteY11-216" fmla="*/ 183438 h 1968406"/>
              <a:gd name="connsiteX0-217" fmla="*/ 650693 w 8967629"/>
              <a:gd name="connsiteY0-218" fmla="*/ 183438 h 1968406"/>
              <a:gd name="connsiteX1-219" fmla="*/ 79193 w 8967629"/>
              <a:gd name="connsiteY1-220" fmla="*/ 1002588 h 1968406"/>
              <a:gd name="connsiteX2-221" fmla="*/ 307793 w 8967629"/>
              <a:gd name="connsiteY2-222" fmla="*/ 1802688 h 1968406"/>
              <a:gd name="connsiteX3-223" fmla="*/ 2822393 w 8967629"/>
              <a:gd name="connsiteY3-224" fmla="*/ 1878888 h 1968406"/>
              <a:gd name="connsiteX4-225" fmla="*/ 3889193 w 8967629"/>
              <a:gd name="connsiteY4-226" fmla="*/ 1916988 h 1968406"/>
              <a:gd name="connsiteX5-227" fmla="*/ 6460943 w 8967629"/>
              <a:gd name="connsiteY5-228" fmla="*/ 1955088 h 1968406"/>
              <a:gd name="connsiteX6-229" fmla="*/ 8537393 w 8967629"/>
              <a:gd name="connsiteY6-230" fmla="*/ 1669338 h 1968406"/>
              <a:gd name="connsiteX7-231" fmla="*/ 8956493 w 8967629"/>
              <a:gd name="connsiteY7-232" fmla="*/ 754938 h 1968406"/>
              <a:gd name="connsiteX8-233" fmla="*/ 8308793 w 8967629"/>
              <a:gd name="connsiteY8-234" fmla="*/ 297738 h 1968406"/>
              <a:gd name="connsiteX9-235" fmla="*/ 5622743 w 8967629"/>
              <a:gd name="connsiteY9-236" fmla="*/ 183438 h 1968406"/>
              <a:gd name="connsiteX10-237" fmla="*/ 2879543 w 8967629"/>
              <a:gd name="connsiteY10-238" fmla="*/ 11988 h 1968406"/>
              <a:gd name="connsiteX11-239" fmla="*/ 650693 w 8967629"/>
              <a:gd name="connsiteY11-240" fmla="*/ 183438 h 1968406"/>
              <a:gd name="connsiteX0-241" fmla="*/ 650693 w 8967629"/>
              <a:gd name="connsiteY0-242" fmla="*/ 183438 h 1968406"/>
              <a:gd name="connsiteX1-243" fmla="*/ 79193 w 8967629"/>
              <a:gd name="connsiteY1-244" fmla="*/ 1002588 h 1968406"/>
              <a:gd name="connsiteX2-245" fmla="*/ 307793 w 8967629"/>
              <a:gd name="connsiteY2-246" fmla="*/ 1802688 h 1968406"/>
              <a:gd name="connsiteX3-247" fmla="*/ 2822393 w 8967629"/>
              <a:gd name="connsiteY3-248" fmla="*/ 1878888 h 1968406"/>
              <a:gd name="connsiteX4-249" fmla="*/ 3889193 w 8967629"/>
              <a:gd name="connsiteY4-250" fmla="*/ 1916988 h 1968406"/>
              <a:gd name="connsiteX5-251" fmla="*/ 6460943 w 8967629"/>
              <a:gd name="connsiteY5-252" fmla="*/ 1955088 h 1968406"/>
              <a:gd name="connsiteX6-253" fmla="*/ 8537393 w 8967629"/>
              <a:gd name="connsiteY6-254" fmla="*/ 1669338 h 1968406"/>
              <a:gd name="connsiteX7-255" fmla="*/ 8956493 w 8967629"/>
              <a:gd name="connsiteY7-256" fmla="*/ 754938 h 1968406"/>
              <a:gd name="connsiteX8-257" fmla="*/ 8308793 w 8967629"/>
              <a:gd name="connsiteY8-258" fmla="*/ 297738 h 1968406"/>
              <a:gd name="connsiteX9-259" fmla="*/ 5622743 w 8967629"/>
              <a:gd name="connsiteY9-260" fmla="*/ 183438 h 1968406"/>
              <a:gd name="connsiteX10-261" fmla="*/ 2879543 w 8967629"/>
              <a:gd name="connsiteY10-262" fmla="*/ 11988 h 1968406"/>
              <a:gd name="connsiteX11-263" fmla="*/ 650693 w 8967629"/>
              <a:gd name="connsiteY11-264" fmla="*/ 183438 h 1968406"/>
              <a:gd name="connsiteX0-265" fmla="*/ 650693 w 8967629"/>
              <a:gd name="connsiteY0-266" fmla="*/ 183438 h 1968406"/>
              <a:gd name="connsiteX1-267" fmla="*/ 79193 w 8967629"/>
              <a:gd name="connsiteY1-268" fmla="*/ 1059738 h 1968406"/>
              <a:gd name="connsiteX2-269" fmla="*/ 307793 w 8967629"/>
              <a:gd name="connsiteY2-270" fmla="*/ 1802688 h 1968406"/>
              <a:gd name="connsiteX3-271" fmla="*/ 2822393 w 8967629"/>
              <a:gd name="connsiteY3-272" fmla="*/ 1878888 h 1968406"/>
              <a:gd name="connsiteX4-273" fmla="*/ 3889193 w 8967629"/>
              <a:gd name="connsiteY4-274" fmla="*/ 1916988 h 1968406"/>
              <a:gd name="connsiteX5-275" fmla="*/ 6460943 w 8967629"/>
              <a:gd name="connsiteY5-276" fmla="*/ 1955088 h 1968406"/>
              <a:gd name="connsiteX6-277" fmla="*/ 8537393 w 8967629"/>
              <a:gd name="connsiteY6-278" fmla="*/ 1669338 h 1968406"/>
              <a:gd name="connsiteX7-279" fmla="*/ 8956493 w 8967629"/>
              <a:gd name="connsiteY7-280" fmla="*/ 754938 h 1968406"/>
              <a:gd name="connsiteX8-281" fmla="*/ 8308793 w 8967629"/>
              <a:gd name="connsiteY8-282" fmla="*/ 297738 h 1968406"/>
              <a:gd name="connsiteX9-283" fmla="*/ 5622743 w 8967629"/>
              <a:gd name="connsiteY9-284" fmla="*/ 183438 h 1968406"/>
              <a:gd name="connsiteX10-285" fmla="*/ 2879543 w 8967629"/>
              <a:gd name="connsiteY10-286" fmla="*/ 11988 h 1968406"/>
              <a:gd name="connsiteX11-287" fmla="*/ 650693 w 8967629"/>
              <a:gd name="connsiteY11-288" fmla="*/ 183438 h 1968406"/>
              <a:gd name="connsiteX0-289" fmla="*/ 650693 w 8967629"/>
              <a:gd name="connsiteY0-290" fmla="*/ 183438 h 1958881"/>
              <a:gd name="connsiteX1-291" fmla="*/ 79193 w 8967629"/>
              <a:gd name="connsiteY1-292" fmla="*/ 1059738 h 1958881"/>
              <a:gd name="connsiteX2-293" fmla="*/ 307793 w 8967629"/>
              <a:gd name="connsiteY2-294" fmla="*/ 1802688 h 1958881"/>
              <a:gd name="connsiteX3-295" fmla="*/ 2822393 w 8967629"/>
              <a:gd name="connsiteY3-296" fmla="*/ 1878888 h 1958881"/>
              <a:gd name="connsiteX4-297" fmla="*/ 3889193 w 8967629"/>
              <a:gd name="connsiteY4-298" fmla="*/ 1916988 h 1958881"/>
              <a:gd name="connsiteX5-299" fmla="*/ 6460943 w 8967629"/>
              <a:gd name="connsiteY5-300" fmla="*/ 1955088 h 1958881"/>
              <a:gd name="connsiteX6-301" fmla="*/ 8537393 w 8967629"/>
              <a:gd name="connsiteY6-302" fmla="*/ 1669338 h 1958881"/>
              <a:gd name="connsiteX7-303" fmla="*/ 8956493 w 8967629"/>
              <a:gd name="connsiteY7-304" fmla="*/ 754938 h 1958881"/>
              <a:gd name="connsiteX8-305" fmla="*/ 8308793 w 8967629"/>
              <a:gd name="connsiteY8-306" fmla="*/ 297738 h 1958881"/>
              <a:gd name="connsiteX9-307" fmla="*/ 5622743 w 8967629"/>
              <a:gd name="connsiteY9-308" fmla="*/ 183438 h 1958881"/>
              <a:gd name="connsiteX10-309" fmla="*/ 2879543 w 8967629"/>
              <a:gd name="connsiteY10-310" fmla="*/ 11988 h 1958881"/>
              <a:gd name="connsiteX11-311" fmla="*/ 650693 w 8967629"/>
              <a:gd name="connsiteY11-312" fmla="*/ 183438 h 1958881"/>
              <a:gd name="connsiteX0-313" fmla="*/ 650693 w 8967629"/>
              <a:gd name="connsiteY0-314" fmla="*/ 183438 h 1974386"/>
              <a:gd name="connsiteX1-315" fmla="*/ 79193 w 8967629"/>
              <a:gd name="connsiteY1-316" fmla="*/ 1059738 h 1974386"/>
              <a:gd name="connsiteX2-317" fmla="*/ 307793 w 8967629"/>
              <a:gd name="connsiteY2-318" fmla="*/ 1802688 h 1974386"/>
              <a:gd name="connsiteX3-319" fmla="*/ 2822393 w 8967629"/>
              <a:gd name="connsiteY3-320" fmla="*/ 1878888 h 1974386"/>
              <a:gd name="connsiteX4-321" fmla="*/ 3889193 w 8967629"/>
              <a:gd name="connsiteY4-322" fmla="*/ 1916988 h 1974386"/>
              <a:gd name="connsiteX5-323" fmla="*/ 6460943 w 8967629"/>
              <a:gd name="connsiteY5-324" fmla="*/ 1955088 h 1974386"/>
              <a:gd name="connsiteX6-325" fmla="*/ 8537393 w 8967629"/>
              <a:gd name="connsiteY6-326" fmla="*/ 1669338 h 1974386"/>
              <a:gd name="connsiteX7-327" fmla="*/ 8956493 w 8967629"/>
              <a:gd name="connsiteY7-328" fmla="*/ 754938 h 1974386"/>
              <a:gd name="connsiteX8-329" fmla="*/ 8308793 w 8967629"/>
              <a:gd name="connsiteY8-330" fmla="*/ 297738 h 1974386"/>
              <a:gd name="connsiteX9-331" fmla="*/ 5622743 w 8967629"/>
              <a:gd name="connsiteY9-332" fmla="*/ 183438 h 1974386"/>
              <a:gd name="connsiteX10-333" fmla="*/ 2879543 w 8967629"/>
              <a:gd name="connsiteY10-334" fmla="*/ 11988 h 1974386"/>
              <a:gd name="connsiteX11-335" fmla="*/ 650693 w 8967629"/>
              <a:gd name="connsiteY11-336" fmla="*/ 183438 h 1974386"/>
              <a:gd name="connsiteX0-337" fmla="*/ 718633 w 9035569"/>
              <a:gd name="connsiteY0-338" fmla="*/ 183438 h 1970142"/>
              <a:gd name="connsiteX1-339" fmla="*/ 147133 w 9035569"/>
              <a:gd name="connsiteY1-340" fmla="*/ 1059738 h 1970142"/>
              <a:gd name="connsiteX2-341" fmla="*/ 375733 w 9035569"/>
              <a:gd name="connsiteY2-342" fmla="*/ 1802688 h 1970142"/>
              <a:gd name="connsiteX3-343" fmla="*/ 3957133 w 9035569"/>
              <a:gd name="connsiteY3-344" fmla="*/ 1916988 h 1970142"/>
              <a:gd name="connsiteX4-345" fmla="*/ 6528883 w 9035569"/>
              <a:gd name="connsiteY4-346" fmla="*/ 1955088 h 1970142"/>
              <a:gd name="connsiteX5-347" fmla="*/ 8605333 w 9035569"/>
              <a:gd name="connsiteY5-348" fmla="*/ 1669338 h 1970142"/>
              <a:gd name="connsiteX6-349" fmla="*/ 9024433 w 9035569"/>
              <a:gd name="connsiteY6-350" fmla="*/ 754938 h 1970142"/>
              <a:gd name="connsiteX7-351" fmla="*/ 8376733 w 9035569"/>
              <a:gd name="connsiteY7-352" fmla="*/ 297738 h 1970142"/>
              <a:gd name="connsiteX8-353" fmla="*/ 5690683 w 9035569"/>
              <a:gd name="connsiteY8-354" fmla="*/ 183438 h 1970142"/>
              <a:gd name="connsiteX9-355" fmla="*/ 2947483 w 9035569"/>
              <a:gd name="connsiteY9-356" fmla="*/ 11988 h 1970142"/>
              <a:gd name="connsiteX10-357" fmla="*/ 718633 w 9035569"/>
              <a:gd name="connsiteY10-358" fmla="*/ 183438 h 1970142"/>
              <a:gd name="connsiteX0-359" fmla="*/ 718633 w 9035569"/>
              <a:gd name="connsiteY0-360" fmla="*/ 183438 h 1962283"/>
              <a:gd name="connsiteX1-361" fmla="*/ 147133 w 9035569"/>
              <a:gd name="connsiteY1-362" fmla="*/ 1059738 h 1962283"/>
              <a:gd name="connsiteX2-363" fmla="*/ 375733 w 9035569"/>
              <a:gd name="connsiteY2-364" fmla="*/ 1802688 h 1962283"/>
              <a:gd name="connsiteX3-365" fmla="*/ 3957133 w 9035569"/>
              <a:gd name="connsiteY3-366" fmla="*/ 1916988 h 1962283"/>
              <a:gd name="connsiteX4-367" fmla="*/ 6528883 w 9035569"/>
              <a:gd name="connsiteY4-368" fmla="*/ 1955088 h 1962283"/>
              <a:gd name="connsiteX5-369" fmla="*/ 8605333 w 9035569"/>
              <a:gd name="connsiteY5-370" fmla="*/ 1669338 h 1962283"/>
              <a:gd name="connsiteX6-371" fmla="*/ 9024433 w 9035569"/>
              <a:gd name="connsiteY6-372" fmla="*/ 754938 h 1962283"/>
              <a:gd name="connsiteX7-373" fmla="*/ 8376733 w 9035569"/>
              <a:gd name="connsiteY7-374" fmla="*/ 297738 h 1962283"/>
              <a:gd name="connsiteX8-375" fmla="*/ 5690683 w 9035569"/>
              <a:gd name="connsiteY8-376" fmla="*/ 183438 h 1962283"/>
              <a:gd name="connsiteX9-377" fmla="*/ 2947483 w 9035569"/>
              <a:gd name="connsiteY9-378" fmla="*/ 11988 h 1962283"/>
              <a:gd name="connsiteX10-379" fmla="*/ 718633 w 9035569"/>
              <a:gd name="connsiteY10-380" fmla="*/ 183438 h 1962283"/>
              <a:gd name="connsiteX0-381" fmla="*/ 718633 w 9035569"/>
              <a:gd name="connsiteY0-382" fmla="*/ 72229 h 1851074"/>
              <a:gd name="connsiteX1-383" fmla="*/ 147133 w 9035569"/>
              <a:gd name="connsiteY1-384" fmla="*/ 948529 h 1851074"/>
              <a:gd name="connsiteX2-385" fmla="*/ 375733 w 9035569"/>
              <a:gd name="connsiteY2-386" fmla="*/ 1691479 h 1851074"/>
              <a:gd name="connsiteX3-387" fmla="*/ 3957133 w 9035569"/>
              <a:gd name="connsiteY3-388" fmla="*/ 1805779 h 1851074"/>
              <a:gd name="connsiteX4-389" fmla="*/ 6528883 w 9035569"/>
              <a:gd name="connsiteY4-390" fmla="*/ 1843879 h 1851074"/>
              <a:gd name="connsiteX5-391" fmla="*/ 8605333 w 9035569"/>
              <a:gd name="connsiteY5-392" fmla="*/ 1558129 h 1851074"/>
              <a:gd name="connsiteX6-393" fmla="*/ 9024433 w 9035569"/>
              <a:gd name="connsiteY6-394" fmla="*/ 643729 h 1851074"/>
              <a:gd name="connsiteX7-395" fmla="*/ 8376733 w 9035569"/>
              <a:gd name="connsiteY7-396" fmla="*/ 186529 h 1851074"/>
              <a:gd name="connsiteX8-397" fmla="*/ 5690683 w 9035569"/>
              <a:gd name="connsiteY8-398" fmla="*/ 72229 h 1851074"/>
              <a:gd name="connsiteX9-399" fmla="*/ 2852233 w 9035569"/>
              <a:gd name="connsiteY9-400" fmla="*/ 15079 h 1851074"/>
              <a:gd name="connsiteX10-401" fmla="*/ 718633 w 9035569"/>
              <a:gd name="connsiteY10-402" fmla="*/ 72229 h 185107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9035569" h="1851074">
                <a:moveTo>
                  <a:pt x="718633" y="72229"/>
                </a:moveTo>
                <a:cubicBezTo>
                  <a:pt x="267783" y="227804"/>
                  <a:pt x="204283" y="678654"/>
                  <a:pt x="147133" y="948529"/>
                </a:cubicBezTo>
                <a:cubicBezTo>
                  <a:pt x="89983" y="1218404"/>
                  <a:pt x="-259267" y="1548604"/>
                  <a:pt x="375733" y="1691479"/>
                </a:cubicBezTo>
                <a:cubicBezTo>
                  <a:pt x="1010733" y="1834354"/>
                  <a:pt x="2722058" y="1894679"/>
                  <a:pt x="3957133" y="1805779"/>
                </a:cubicBezTo>
                <a:cubicBezTo>
                  <a:pt x="4980325" y="1732130"/>
                  <a:pt x="5754183" y="1885154"/>
                  <a:pt x="6528883" y="1843879"/>
                </a:cubicBezTo>
                <a:cubicBezTo>
                  <a:pt x="7303583" y="1802604"/>
                  <a:pt x="8189408" y="1758154"/>
                  <a:pt x="8605333" y="1558129"/>
                </a:cubicBezTo>
                <a:cubicBezTo>
                  <a:pt x="9021258" y="1358104"/>
                  <a:pt x="9062533" y="872329"/>
                  <a:pt x="9024433" y="643729"/>
                </a:cubicBezTo>
                <a:cubicBezTo>
                  <a:pt x="8986333" y="415129"/>
                  <a:pt x="8932358" y="281779"/>
                  <a:pt x="8376733" y="186529"/>
                </a:cubicBezTo>
                <a:cubicBezTo>
                  <a:pt x="7821108" y="91279"/>
                  <a:pt x="6954333" y="-76996"/>
                  <a:pt x="5690683" y="72229"/>
                </a:cubicBezTo>
                <a:cubicBezTo>
                  <a:pt x="4655633" y="316704"/>
                  <a:pt x="4119058" y="-80171"/>
                  <a:pt x="2852233" y="15079"/>
                </a:cubicBezTo>
                <a:cubicBezTo>
                  <a:pt x="2109283" y="72229"/>
                  <a:pt x="1169483" y="-83346"/>
                  <a:pt x="718633" y="72229"/>
                </a:cubicBezTo>
                <a:close/>
              </a:path>
            </a:pathLst>
          </a:custGeom>
          <a:noFill/>
          <a:ln w="28575">
            <a:solidFill>
              <a:srgbClr val="3E702E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矩形: 圆角 100"/>
          <p:cNvSpPr/>
          <p:nvPr/>
        </p:nvSpPr>
        <p:spPr>
          <a:xfrm>
            <a:off x="2915494" y="1617672"/>
            <a:ext cx="8438306" cy="533400"/>
          </a:xfrm>
          <a:prstGeom prst="roundRect">
            <a:avLst>
              <a:gd name="adj" fmla="val 50000"/>
            </a:avLst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《</a:t>
            </a:r>
            <a:r>
              <a:rPr lang="zh-CN" altLang="en-US" sz="2800" b="1" dirty="0"/>
              <a:t>治安管理处罚条例</a:t>
            </a:r>
            <a:r>
              <a:rPr lang="en-US" altLang="zh-CN" sz="2800" b="1" dirty="0"/>
              <a:t>》</a:t>
            </a:r>
            <a:r>
              <a:rPr lang="zh-CN" altLang="en-US" sz="2800" b="1" dirty="0"/>
              <a:t>第四三条规定：</a:t>
            </a:r>
            <a:endParaRPr lang="zh-CN" altLang="en-US" sz="2800" b="1" dirty="0"/>
          </a:p>
        </p:txBody>
      </p:sp>
      <p:sp>
        <p:nvSpPr>
          <p:cNvPr id="102" name="任意多边形: 形状 101"/>
          <p:cNvSpPr/>
          <p:nvPr/>
        </p:nvSpPr>
        <p:spPr>
          <a:xfrm>
            <a:off x="1386443" y="4077833"/>
            <a:ext cx="9035569" cy="1978651"/>
          </a:xfrm>
          <a:custGeom>
            <a:avLst/>
            <a:gdLst>
              <a:gd name="connsiteX0" fmla="*/ 326239 w 8947975"/>
              <a:gd name="connsiteY0" fmla="*/ 89164 h 1988432"/>
              <a:gd name="connsiteX1" fmla="*/ 59539 w 8947975"/>
              <a:gd name="connsiteY1" fmla="*/ 1022614 h 1988432"/>
              <a:gd name="connsiteX2" fmla="*/ 288139 w 8947975"/>
              <a:gd name="connsiteY2" fmla="*/ 1822714 h 1988432"/>
              <a:gd name="connsiteX3" fmla="*/ 2802739 w 8947975"/>
              <a:gd name="connsiteY3" fmla="*/ 1898914 h 1988432"/>
              <a:gd name="connsiteX4" fmla="*/ 3869539 w 8947975"/>
              <a:gd name="connsiteY4" fmla="*/ 1937014 h 1988432"/>
              <a:gd name="connsiteX5" fmla="*/ 6441289 w 8947975"/>
              <a:gd name="connsiteY5" fmla="*/ 1975114 h 1988432"/>
              <a:gd name="connsiteX6" fmla="*/ 8517739 w 8947975"/>
              <a:gd name="connsiteY6" fmla="*/ 1689364 h 1988432"/>
              <a:gd name="connsiteX7" fmla="*/ 8936839 w 8947975"/>
              <a:gd name="connsiteY7" fmla="*/ 774964 h 1988432"/>
              <a:gd name="connsiteX8" fmla="*/ 8289139 w 8947975"/>
              <a:gd name="connsiteY8" fmla="*/ 317764 h 1988432"/>
              <a:gd name="connsiteX9" fmla="*/ 5279239 w 8947975"/>
              <a:gd name="connsiteY9" fmla="*/ 355864 h 1988432"/>
              <a:gd name="connsiteX10" fmla="*/ 2878939 w 8947975"/>
              <a:gd name="connsiteY10" fmla="*/ 70114 h 1988432"/>
              <a:gd name="connsiteX11" fmla="*/ 326239 w 8947975"/>
              <a:gd name="connsiteY11" fmla="*/ 89164 h 1988432"/>
              <a:gd name="connsiteX0-1" fmla="*/ 650693 w 8967629"/>
              <a:gd name="connsiteY0-2" fmla="*/ 145791 h 1930759"/>
              <a:gd name="connsiteX1-3" fmla="*/ 79193 w 8967629"/>
              <a:gd name="connsiteY1-4" fmla="*/ 964941 h 1930759"/>
              <a:gd name="connsiteX2-5" fmla="*/ 307793 w 8967629"/>
              <a:gd name="connsiteY2-6" fmla="*/ 1765041 h 1930759"/>
              <a:gd name="connsiteX3-7" fmla="*/ 2822393 w 8967629"/>
              <a:gd name="connsiteY3-8" fmla="*/ 1841241 h 1930759"/>
              <a:gd name="connsiteX4-9" fmla="*/ 3889193 w 8967629"/>
              <a:gd name="connsiteY4-10" fmla="*/ 1879341 h 1930759"/>
              <a:gd name="connsiteX5-11" fmla="*/ 6460943 w 8967629"/>
              <a:gd name="connsiteY5-12" fmla="*/ 1917441 h 1930759"/>
              <a:gd name="connsiteX6-13" fmla="*/ 8537393 w 8967629"/>
              <a:gd name="connsiteY6-14" fmla="*/ 1631691 h 1930759"/>
              <a:gd name="connsiteX7-15" fmla="*/ 8956493 w 8967629"/>
              <a:gd name="connsiteY7-16" fmla="*/ 717291 h 1930759"/>
              <a:gd name="connsiteX8-17" fmla="*/ 8308793 w 8967629"/>
              <a:gd name="connsiteY8-18" fmla="*/ 260091 h 1930759"/>
              <a:gd name="connsiteX9-19" fmla="*/ 5298893 w 8967629"/>
              <a:gd name="connsiteY9-20" fmla="*/ 298191 h 1930759"/>
              <a:gd name="connsiteX10-21" fmla="*/ 2898593 w 8967629"/>
              <a:gd name="connsiteY10-22" fmla="*/ 12441 h 1930759"/>
              <a:gd name="connsiteX11-23" fmla="*/ 650693 w 8967629"/>
              <a:gd name="connsiteY11-24" fmla="*/ 145791 h 1930759"/>
              <a:gd name="connsiteX0-25" fmla="*/ 650693 w 8967629"/>
              <a:gd name="connsiteY0-26" fmla="*/ 134843 h 1919811"/>
              <a:gd name="connsiteX1-27" fmla="*/ 79193 w 8967629"/>
              <a:gd name="connsiteY1-28" fmla="*/ 953993 h 1919811"/>
              <a:gd name="connsiteX2-29" fmla="*/ 307793 w 8967629"/>
              <a:gd name="connsiteY2-30" fmla="*/ 1754093 h 1919811"/>
              <a:gd name="connsiteX3-31" fmla="*/ 2822393 w 8967629"/>
              <a:gd name="connsiteY3-32" fmla="*/ 1830293 h 1919811"/>
              <a:gd name="connsiteX4-33" fmla="*/ 3889193 w 8967629"/>
              <a:gd name="connsiteY4-34" fmla="*/ 1868393 h 1919811"/>
              <a:gd name="connsiteX5-35" fmla="*/ 6460943 w 8967629"/>
              <a:gd name="connsiteY5-36" fmla="*/ 1906493 h 1919811"/>
              <a:gd name="connsiteX6-37" fmla="*/ 8537393 w 8967629"/>
              <a:gd name="connsiteY6-38" fmla="*/ 1620743 h 1919811"/>
              <a:gd name="connsiteX7-39" fmla="*/ 8956493 w 8967629"/>
              <a:gd name="connsiteY7-40" fmla="*/ 706343 h 1919811"/>
              <a:gd name="connsiteX8-41" fmla="*/ 8308793 w 8967629"/>
              <a:gd name="connsiteY8-42" fmla="*/ 249143 h 1919811"/>
              <a:gd name="connsiteX9-43" fmla="*/ 5622743 w 8967629"/>
              <a:gd name="connsiteY9-44" fmla="*/ 134843 h 1919811"/>
              <a:gd name="connsiteX10-45" fmla="*/ 2898593 w 8967629"/>
              <a:gd name="connsiteY10-46" fmla="*/ 1493 h 1919811"/>
              <a:gd name="connsiteX11-47" fmla="*/ 650693 w 8967629"/>
              <a:gd name="connsiteY11-48" fmla="*/ 134843 h 1919811"/>
              <a:gd name="connsiteX0-49" fmla="*/ 650693 w 8967629"/>
              <a:gd name="connsiteY0-50" fmla="*/ 134843 h 1919811"/>
              <a:gd name="connsiteX1-51" fmla="*/ 79193 w 8967629"/>
              <a:gd name="connsiteY1-52" fmla="*/ 953993 h 1919811"/>
              <a:gd name="connsiteX2-53" fmla="*/ 307793 w 8967629"/>
              <a:gd name="connsiteY2-54" fmla="*/ 1754093 h 1919811"/>
              <a:gd name="connsiteX3-55" fmla="*/ 2822393 w 8967629"/>
              <a:gd name="connsiteY3-56" fmla="*/ 1830293 h 1919811"/>
              <a:gd name="connsiteX4-57" fmla="*/ 3889193 w 8967629"/>
              <a:gd name="connsiteY4-58" fmla="*/ 1868393 h 1919811"/>
              <a:gd name="connsiteX5-59" fmla="*/ 6460943 w 8967629"/>
              <a:gd name="connsiteY5-60" fmla="*/ 1906493 h 1919811"/>
              <a:gd name="connsiteX6-61" fmla="*/ 8537393 w 8967629"/>
              <a:gd name="connsiteY6-62" fmla="*/ 1620743 h 1919811"/>
              <a:gd name="connsiteX7-63" fmla="*/ 8956493 w 8967629"/>
              <a:gd name="connsiteY7-64" fmla="*/ 706343 h 1919811"/>
              <a:gd name="connsiteX8-65" fmla="*/ 8308793 w 8967629"/>
              <a:gd name="connsiteY8-66" fmla="*/ 249143 h 1919811"/>
              <a:gd name="connsiteX9-67" fmla="*/ 5622743 w 8967629"/>
              <a:gd name="connsiteY9-68" fmla="*/ 134843 h 1919811"/>
              <a:gd name="connsiteX10-69" fmla="*/ 2898593 w 8967629"/>
              <a:gd name="connsiteY10-70" fmla="*/ 1493 h 1919811"/>
              <a:gd name="connsiteX11-71" fmla="*/ 650693 w 8967629"/>
              <a:gd name="connsiteY11-72" fmla="*/ 134843 h 1919811"/>
              <a:gd name="connsiteX0-73" fmla="*/ 650693 w 8967629"/>
              <a:gd name="connsiteY0-74" fmla="*/ 134843 h 1919811"/>
              <a:gd name="connsiteX1-75" fmla="*/ 79193 w 8967629"/>
              <a:gd name="connsiteY1-76" fmla="*/ 953993 h 1919811"/>
              <a:gd name="connsiteX2-77" fmla="*/ 307793 w 8967629"/>
              <a:gd name="connsiteY2-78" fmla="*/ 1754093 h 1919811"/>
              <a:gd name="connsiteX3-79" fmla="*/ 2822393 w 8967629"/>
              <a:gd name="connsiteY3-80" fmla="*/ 1830293 h 1919811"/>
              <a:gd name="connsiteX4-81" fmla="*/ 3889193 w 8967629"/>
              <a:gd name="connsiteY4-82" fmla="*/ 1868393 h 1919811"/>
              <a:gd name="connsiteX5-83" fmla="*/ 6460943 w 8967629"/>
              <a:gd name="connsiteY5-84" fmla="*/ 1906493 h 1919811"/>
              <a:gd name="connsiteX6-85" fmla="*/ 8537393 w 8967629"/>
              <a:gd name="connsiteY6-86" fmla="*/ 1620743 h 1919811"/>
              <a:gd name="connsiteX7-87" fmla="*/ 8956493 w 8967629"/>
              <a:gd name="connsiteY7-88" fmla="*/ 706343 h 1919811"/>
              <a:gd name="connsiteX8-89" fmla="*/ 8308793 w 8967629"/>
              <a:gd name="connsiteY8-90" fmla="*/ 249143 h 1919811"/>
              <a:gd name="connsiteX9-91" fmla="*/ 5622743 w 8967629"/>
              <a:gd name="connsiteY9-92" fmla="*/ 134843 h 1919811"/>
              <a:gd name="connsiteX10-93" fmla="*/ 2898593 w 8967629"/>
              <a:gd name="connsiteY10-94" fmla="*/ 1493 h 1919811"/>
              <a:gd name="connsiteX11-95" fmla="*/ 650693 w 8967629"/>
              <a:gd name="connsiteY11-96" fmla="*/ 134843 h 1919811"/>
              <a:gd name="connsiteX0-97" fmla="*/ 650693 w 8967629"/>
              <a:gd name="connsiteY0-98" fmla="*/ 168172 h 1953140"/>
              <a:gd name="connsiteX1-99" fmla="*/ 79193 w 8967629"/>
              <a:gd name="connsiteY1-100" fmla="*/ 987322 h 1953140"/>
              <a:gd name="connsiteX2-101" fmla="*/ 307793 w 8967629"/>
              <a:gd name="connsiteY2-102" fmla="*/ 1787422 h 1953140"/>
              <a:gd name="connsiteX3-103" fmla="*/ 2822393 w 8967629"/>
              <a:gd name="connsiteY3-104" fmla="*/ 1863622 h 1953140"/>
              <a:gd name="connsiteX4-105" fmla="*/ 3889193 w 8967629"/>
              <a:gd name="connsiteY4-106" fmla="*/ 1901722 h 1953140"/>
              <a:gd name="connsiteX5-107" fmla="*/ 6460943 w 8967629"/>
              <a:gd name="connsiteY5-108" fmla="*/ 1939822 h 1953140"/>
              <a:gd name="connsiteX6-109" fmla="*/ 8537393 w 8967629"/>
              <a:gd name="connsiteY6-110" fmla="*/ 1654072 h 1953140"/>
              <a:gd name="connsiteX7-111" fmla="*/ 8956493 w 8967629"/>
              <a:gd name="connsiteY7-112" fmla="*/ 739672 h 1953140"/>
              <a:gd name="connsiteX8-113" fmla="*/ 8308793 w 8967629"/>
              <a:gd name="connsiteY8-114" fmla="*/ 282472 h 1953140"/>
              <a:gd name="connsiteX9-115" fmla="*/ 5622743 w 8967629"/>
              <a:gd name="connsiteY9-116" fmla="*/ 168172 h 1953140"/>
              <a:gd name="connsiteX10-117" fmla="*/ 2898593 w 8967629"/>
              <a:gd name="connsiteY10-118" fmla="*/ 34822 h 1953140"/>
              <a:gd name="connsiteX11-119" fmla="*/ 650693 w 8967629"/>
              <a:gd name="connsiteY11-120" fmla="*/ 168172 h 1953140"/>
              <a:gd name="connsiteX0-121" fmla="*/ 650693 w 8967629"/>
              <a:gd name="connsiteY0-122" fmla="*/ 101243 h 1886211"/>
              <a:gd name="connsiteX1-123" fmla="*/ 79193 w 8967629"/>
              <a:gd name="connsiteY1-124" fmla="*/ 920393 h 1886211"/>
              <a:gd name="connsiteX2-125" fmla="*/ 307793 w 8967629"/>
              <a:gd name="connsiteY2-126" fmla="*/ 1720493 h 1886211"/>
              <a:gd name="connsiteX3-127" fmla="*/ 2822393 w 8967629"/>
              <a:gd name="connsiteY3-128" fmla="*/ 1796693 h 1886211"/>
              <a:gd name="connsiteX4-129" fmla="*/ 3889193 w 8967629"/>
              <a:gd name="connsiteY4-130" fmla="*/ 1834793 h 1886211"/>
              <a:gd name="connsiteX5-131" fmla="*/ 6460943 w 8967629"/>
              <a:gd name="connsiteY5-132" fmla="*/ 1872893 h 1886211"/>
              <a:gd name="connsiteX6-133" fmla="*/ 8537393 w 8967629"/>
              <a:gd name="connsiteY6-134" fmla="*/ 1587143 h 1886211"/>
              <a:gd name="connsiteX7-135" fmla="*/ 8956493 w 8967629"/>
              <a:gd name="connsiteY7-136" fmla="*/ 672743 h 1886211"/>
              <a:gd name="connsiteX8-137" fmla="*/ 8308793 w 8967629"/>
              <a:gd name="connsiteY8-138" fmla="*/ 215543 h 1886211"/>
              <a:gd name="connsiteX9-139" fmla="*/ 5622743 w 8967629"/>
              <a:gd name="connsiteY9-140" fmla="*/ 101243 h 1886211"/>
              <a:gd name="connsiteX10-141" fmla="*/ 2860493 w 8967629"/>
              <a:gd name="connsiteY10-142" fmla="*/ 63143 h 1886211"/>
              <a:gd name="connsiteX11-143" fmla="*/ 650693 w 8967629"/>
              <a:gd name="connsiteY11-144" fmla="*/ 101243 h 1886211"/>
              <a:gd name="connsiteX0-145" fmla="*/ 650693 w 8967629"/>
              <a:gd name="connsiteY0-146" fmla="*/ 200038 h 1985006"/>
              <a:gd name="connsiteX1-147" fmla="*/ 79193 w 8967629"/>
              <a:gd name="connsiteY1-148" fmla="*/ 1019188 h 1985006"/>
              <a:gd name="connsiteX2-149" fmla="*/ 307793 w 8967629"/>
              <a:gd name="connsiteY2-150" fmla="*/ 1819288 h 1985006"/>
              <a:gd name="connsiteX3-151" fmla="*/ 2822393 w 8967629"/>
              <a:gd name="connsiteY3-152" fmla="*/ 1895488 h 1985006"/>
              <a:gd name="connsiteX4-153" fmla="*/ 3889193 w 8967629"/>
              <a:gd name="connsiteY4-154" fmla="*/ 1933588 h 1985006"/>
              <a:gd name="connsiteX5-155" fmla="*/ 6460943 w 8967629"/>
              <a:gd name="connsiteY5-156" fmla="*/ 1971688 h 1985006"/>
              <a:gd name="connsiteX6-157" fmla="*/ 8537393 w 8967629"/>
              <a:gd name="connsiteY6-158" fmla="*/ 1685938 h 1985006"/>
              <a:gd name="connsiteX7-159" fmla="*/ 8956493 w 8967629"/>
              <a:gd name="connsiteY7-160" fmla="*/ 771538 h 1985006"/>
              <a:gd name="connsiteX8-161" fmla="*/ 8308793 w 8967629"/>
              <a:gd name="connsiteY8-162" fmla="*/ 314338 h 1985006"/>
              <a:gd name="connsiteX9-163" fmla="*/ 5622743 w 8967629"/>
              <a:gd name="connsiteY9-164" fmla="*/ 200038 h 1985006"/>
              <a:gd name="connsiteX10-165" fmla="*/ 2879543 w 8967629"/>
              <a:gd name="connsiteY10-166" fmla="*/ 28588 h 1985006"/>
              <a:gd name="connsiteX11-167" fmla="*/ 650693 w 8967629"/>
              <a:gd name="connsiteY11-168" fmla="*/ 200038 h 1985006"/>
              <a:gd name="connsiteX0-169" fmla="*/ 650693 w 8967629"/>
              <a:gd name="connsiteY0-170" fmla="*/ 227800 h 2012768"/>
              <a:gd name="connsiteX1-171" fmla="*/ 79193 w 8967629"/>
              <a:gd name="connsiteY1-172" fmla="*/ 1046950 h 2012768"/>
              <a:gd name="connsiteX2-173" fmla="*/ 307793 w 8967629"/>
              <a:gd name="connsiteY2-174" fmla="*/ 1847050 h 2012768"/>
              <a:gd name="connsiteX3-175" fmla="*/ 2822393 w 8967629"/>
              <a:gd name="connsiteY3-176" fmla="*/ 1923250 h 2012768"/>
              <a:gd name="connsiteX4-177" fmla="*/ 3889193 w 8967629"/>
              <a:gd name="connsiteY4-178" fmla="*/ 1961350 h 2012768"/>
              <a:gd name="connsiteX5-179" fmla="*/ 6460943 w 8967629"/>
              <a:gd name="connsiteY5-180" fmla="*/ 1999450 h 2012768"/>
              <a:gd name="connsiteX6-181" fmla="*/ 8537393 w 8967629"/>
              <a:gd name="connsiteY6-182" fmla="*/ 1713700 h 2012768"/>
              <a:gd name="connsiteX7-183" fmla="*/ 8956493 w 8967629"/>
              <a:gd name="connsiteY7-184" fmla="*/ 799300 h 2012768"/>
              <a:gd name="connsiteX8-185" fmla="*/ 8308793 w 8967629"/>
              <a:gd name="connsiteY8-186" fmla="*/ 342100 h 2012768"/>
              <a:gd name="connsiteX9-187" fmla="*/ 5622743 w 8967629"/>
              <a:gd name="connsiteY9-188" fmla="*/ 227800 h 2012768"/>
              <a:gd name="connsiteX10-189" fmla="*/ 2879543 w 8967629"/>
              <a:gd name="connsiteY10-190" fmla="*/ 56350 h 2012768"/>
              <a:gd name="connsiteX11-191" fmla="*/ 650693 w 8967629"/>
              <a:gd name="connsiteY11-192" fmla="*/ 227800 h 2012768"/>
              <a:gd name="connsiteX0-193" fmla="*/ 650693 w 8967629"/>
              <a:gd name="connsiteY0-194" fmla="*/ 183438 h 1968406"/>
              <a:gd name="connsiteX1-195" fmla="*/ 79193 w 8967629"/>
              <a:gd name="connsiteY1-196" fmla="*/ 1002588 h 1968406"/>
              <a:gd name="connsiteX2-197" fmla="*/ 307793 w 8967629"/>
              <a:gd name="connsiteY2-198" fmla="*/ 1802688 h 1968406"/>
              <a:gd name="connsiteX3-199" fmla="*/ 2822393 w 8967629"/>
              <a:gd name="connsiteY3-200" fmla="*/ 1878888 h 1968406"/>
              <a:gd name="connsiteX4-201" fmla="*/ 3889193 w 8967629"/>
              <a:gd name="connsiteY4-202" fmla="*/ 1916988 h 1968406"/>
              <a:gd name="connsiteX5-203" fmla="*/ 6460943 w 8967629"/>
              <a:gd name="connsiteY5-204" fmla="*/ 1955088 h 1968406"/>
              <a:gd name="connsiteX6-205" fmla="*/ 8537393 w 8967629"/>
              <a:gd name="connsiteY6-206" fmla="*/ 1669338 h 1968406"/>
              <a:gd name="connsiteX7-207" fmla="*/ 8956493 w 8967629"/>
              <a:gd name="connsiteY7-208" fmla="*/ 754938 h 1968406"/>
              <a:gd name="connsiteX8-209" fmla="*/ 8308793 w 8967629"/>
              <a:gd name="connsiteY8-210" fmla="*/ 297738 h 1968406"/>
              <a:gd name="connsiteX9-211" fmla="*/ 5622743 w 8967629"/>
              <a:gd name="connsiteY9-212" fmla="*/ 183438 h 1968406"/>
              <a:gd name="connsiteX10-213" fmla="*/ 2879543 w 8967629"/>
              <a:gd name="connsiteY10-214" fmla="*/ 11988 h 1968406"/>
              <a:gd name="connsiteX11-215" fmla="*/ 650693 w 8967629"/>
              <a:gd name="connsiteY11-216" fmla="*/ 183438 h 1968406"/>
              <a:gd name="connsiteX0-217" fmla="*/ 650693 w 8967629"/>
              <a:gd name="connsiteY0-218" fmla="*/ 183438 h 1968406"/>
              <a:gd name="connsiteX1-219" fmla="*/ 79193 w 8967629"/>
              <a:gd name="connsiteY1-220" fmla="*/ 1002588 h 1968406"/>
              <a:gd name="connsiteX2-221" fmla="*/ 307793 w 8967629"/>
              <a:gd name="connsiteY2-222" fmla="*/ 1802688 h 1968406"/>
              <a:gd name="connsiteX3-223" fmla="*/ 2822393 w 8967629"/>
              <a:gd name="connsiteY3-224" fmla="*/ 1878888 h 1968406"/>
              <a:gd name="connsiteX4-225" fmla="*/ 3889193 w 8967629"/>
              <a:gd name="connsiteY4-226" fmla="*/ 1916988 h 1968406"/>
              <a:gd name="connsiteX5-227" fmla="*/ 6460943 w 8967629"/>
              <a:gd name="connsiteY5-228" fmla="*/ 1955088 h 1968406"/>
              <a:gd name="connsiteX6-229" fmla="*/ 8537393 w 8967629"/>
              <a:gd name="connsiteY6-230" fmla="*/ 1669338 h 1968406"/>
              <a:gd name="connsiteX7-231" fmla="*/ 8956493 w 8967629"/>
              <a:gd name="connsiteY7-232" fmla="*/ 754938 h 1968406"/>
              <a:gd name="connsiteX8-233" fmla="*/ 8308793 w 8967629"/>
              <a:gd name="connsiteY8-234" fmla="*/ 297738 h 1968406"/>
              <a:gd name="connsiteX9-235" fmla="*/ 5622743 w 8967629"/>
              <a:gd name="connsiteY9-236" fmla="*/ 183438 h 1968406"/>
              <a:gd name="connsiteX10-237" fmla="*/ 2879543 w 8967629"/>
              <a:gd name="connsiteY10-238" fmla="*/ 11988 h 1968406"/>
              <a:gd name="connsiteX11-239" fmla="*/ 650693 w 8967629"/>
              <a:gd name="connsiteY11-240" fmla="*/ 183438 h 1968406"/>
              <a:gd name="connsiteX0-241" fmla="*/ 650693 w 8967629"/>
              <a:gd name="connsiteY0-242" fmla="*/ 183438 h 1968406"/>
              <a:gd name="connsiteX1-243" fmla="*/ 79193 w 8967629"/>
              <a:gd name="connsiteY1-244" fmla="*/ 1002588 h 1968406"/>
              <a:gd name="connsiteX2-245" fmla="*/ 307793 w 8967629"/>
              <a:gd name="connsiteY2-246" fmla="*/ 1802688 h 1968406"/>
              <a:gd name="connsiteX3-247" fmla="*/ 2822393 w 8967629"/>
              <a:gd name="connsiteY3-248" fmla="*/ 1878888 h 1968406"/>
              <a:gd name="connsiteX4-249" fmla="*/ 3889193 w 8967629"/>
              <a:gd name="connsiteY4-250" fmla="*/ 1916988 h 1968406"/>
              <a:gd name="connsiteX5-251" fmla="*/ 6460943 w 8967629"/>
              <a:gd name="connsiteY5-252" fmla="*/ 1955088 h 1968406"/>
              <a:gd name="connsiteX6-253" fmla="*/ 8537393 w 8967629"/>
              <a:gd name="connsiteY6-254" fmla="*/ 1669338 h 1968406"/>
              <a:gd name="connsiteX7-255" fmla="*/ 8956493 w 8967629"/>
              <a:gd name="connsiteY7-256" fmla="*/ 754938 h 1968406"/>
              <a:gd name="connsiteX8-257" fmla="*/ 8308793 w 8967629"/>
              <a:gd name="connsiteY8-258" fmla="*/ 297738 h 1968406"/>
              <a:gd name="connsiteX9-259" fmla="*/ 5622743 w 8967629"/>
              <a:gd name="connsiteY9-260" fmla="*/ 183438 h 1968406"/>
              <a:gd name="connsiteX10-261" fmla="*/ 2879543 w 8967629"/>
              <a:gd name="connsiteY10-262" fmla="*/ 11988 h 1968406"/>
              <a:gd name="connsiteX11-263" fmla="*/ 650693 w 8967629"/>
              <a:gd name="connsiteY11-264" fmla="*/ 183438 h 1968406"/>
              <a:gd name="connsiteX0-265" fmla="*/ 650693 w 8967629"/>
              <a:gd name="connsiteY0-266" fmla="*/ 183438 h 1968406"/>
              <a:gd name="connsiteX1-267" fmla="*/ 79193 w 8967629"/>
              <a:gd name="connsiteY1-268" fmla="*/ 1059738 h 1968406"/>
              <a:gd name="connsiteX2-269" fmla="*/ 307793 w 8967629"/>
              <a:gd name="connsiteY2-270" fmla="*/ 1802688 h 1968406"/>
              <a:gd name="connsiteX3-271" fmla="*/ 2822393 w 8967629"/>
              <a:gd name="connsiteY3-272" fmla="*/ 1878888 h 1968406"/>
              <a:gd name="connsiteX4-273" fmla="*/ 3889193 w 8967629"/>
              <a:gd name="connsiteY4-274" fmla="*/ 1916988 h 1968406"/>
              <a:gd name="connsiteX5-275" fmla="*/ 6460943 w 8967629"/>
              <a:gd name="connsiteY5-276" fmla="*/ 1955088 h 1968406"/>
              <a:gd name="connsiteX6-277" fmla="*/ 8537393 w 8967629"/>
              <a:gd name="connsiteY6-278" fmla="*/ 1669338 h 1968406"/>
              <a:gd name="connsiteX7-279" fmla="*/ 8956493 w 8967629"/>
              <a:gd name="connsiteY7-280" fmla="*/ 754938 h 1968406"/>
              <a:gd name="connsiteX8-281" fmla="*/ 8308793 w 8967629"/>
              <a:gd name="connsiteY8-282" fmla="*/ 297738 h 1968406"/>
              <a:gd name="connsiteX9-283" fmla="*/ 5622743 w 8967629"/>
              <a:gd name="connsiteY9-284" fmla="*/ 183438 h 1968406"/>
              <a:gd name="connsiteX10-285" fmla="*/ 2879543 w 8967629"/>
              <a:gd name="connsiteY10-286" fmla="*/ 11988 h 1968406"/>
              <a:gd name="connsiteX11-287" fmla="*/ 650693 w 8967629"/>
              <a:gd name="connsiteY11-288" fmla="*/ 183438 h 1968406"/>
              <a:gd name="connsiteX0-289" fmla="*/ 650693 w 8967629"/>
              <a:gd name="connsiteY0-290" fmla="*/ 183438 h 1958881"/>
              <a:gd name="connsiteX1-291" fmla="*/ 79193 w 8967629"/>
              <a:gd name="connsiteY1-292" fmla="*/ 1059738 h 1958881"/>
              <a:gd name="connsiteX2-293" fmla="*/ 307793 w 8967629"/>
              <a:gd name="connsiteY2-294" fmla="*/ 1802688 h 1958881"/>
              <a:gd name="connsiteX3-295" fmla="*/ 2822393 w 8967629"/>
              <a:gd name="connsiteY3-296" fmla="*/ 1878888 h 1958881"/>
              <a:gd name="connsiteX4-297" fmla="*/ 3889193 w 8967629"/>
              <a:gd name="connsiteY4-298" fmla="*/ 1916988 h 1958881"/>
              <a:gd name="connsiteX5-299" fmla="*/ 6460943 w 8967629"/>
              <a:gd name="connsiteY5-300" fmla="*/ 1955088 h 1958881"/>
              <a:gd name="connsiteX6-301" fmla="*/ 8537393 w 8967629"/>
              <a:gd name="connsiteY6-302" fmla="*/ 1669338 h 1958881"/>
              <a:gd name="connsiteX7-303" fmla="*/ 8956493 w 8967629"/>
              <a:gd name="connsiteY7-304" fmla="*/ 754938 h 1958881"/>
              <a:gd name="connsiteX8-305" fmla="*/ 8308793 w 8967629"/>
              <a:gd name="connsiteY8-306" fmla="*/ 297738 h 1958881"/>
              <a:gd name="connsiteX9-307" fmla="*/ 5622743 w 8967629"/>
              <a:gd name="connsiteY9-308" fmla="*/ 183438 h 1958881"/>
              <a:gd name="connsiteX10-309" fmla="*/ 2879543 w 8967629"/>
              <a:gd name="connsiteY10-310" fmla="*/ 11988 h 1958881"/>
              <a:gd name="connsiteX11-311" fmla="*/ 650693 w 8967629"/>
              <a:gd name="connsiteY11-312" fmla="*/ 183438 h 1958881"/>
              <a:gd name="connsiteX0-313" fmla="*/ 650693 w 8967629"/>
              <a:gd name="connsiteY0-314" fmla="*/ 183438 h 1974386"/>
              <a:gd name="connsiteX1-315" fmla="*/ 79193 w 8967629"/>
              <a:gd name="connsiteY1-316" fmla="*/ 1059738 h 1974386"/>
              <a:gd name="connsiteX2-317" fmla="*/ 307793 w 8967629"/>
              <a:gd name="connsiteY2-318" fmla="*/ 1802688 h 1974386"/>
              <a:gd name="connsiteX3-319" fmla="*/ 2822393 w 8967629"/>
              <a:gd name="connsiteY3-320" fmla="*/ 1878888 h 1974386"/>
              <a:gd name="connsiteX4-321" fmla="*/ 3889193 w 8967629"/>
              <a:gd name="connsiteY4-322" fmla="*/ 1916988 h 1974386"/>
              <a:gd name="connsiteX5-323" fmla="*/ 6460943 w 8967629"/>
              <a:gd name="connsiteY5-324" fmla="*/ 1955088 h 1974386"/>
              <a:gd name="connsiteX6-325" fmla="*/ 8537393 w 8967629"/>
              <a:gd name="connsiteY6-326" fmla="*/ 1669338 h 1974386"/>
              <a:gd name="connsiteX7-327" fmla="*/ 8956493 w 8967629"/>
              <a:gd name="connsiteY7-328" fmla="*/ 754938 h 1974386"/>
              <a:gd name="connsiteX8-329" fmla="*/ 8308793 w 8967629"/>
              <a:gd name="connsiteY8-330" fmla="*/ 297738 h 1974386"/>
              <a:gd name="connsiteX9-331" fmla="*/ 5622743 w 8967629"/>
              <a:gd name="connsiteY9-332" fmla="*/ 183438 h 1974386"/>
              <a:gd name="connsiteX10-333" fmla="*/ 2879543 w 8967629"/>
              <a:gd name="connsiteY10-334" fmla="*/ 11988 h 1974386"/>
              <a:gd name="connsiteX11-335" fmla="*/ 650693 w 8967629"/>
              <a:gd name="connsiteY11-336" fmla="*/ 183438 h 1974386"/>
              <a:gd name="connsiteX0-337" fmla="*/ 718633 w 9035569"/>
              <a:gd name="connsiteY0-338" fmla="*/ 183438 h 1970142"/>
              <a:gd name="connsiteX1-339" fmla="*/ 147133 w 9035569"/>
              <a:gd name="connsiteY1-340" fmla="*/ 1059738 h 1970142"/>
              <a:gd name="connsiteX2-341" fmla="*/ 375733 w 9035569"/>
              <a:gd name="connsiteY2-342" fmla="*/ 1802688 h 1970142"/>
              <a:gd name="connsiteX3-343" fmla="*/ 3957133 w 9035569"/>
              <a:gd name="connsiteY3-344" fmla="*/ 1916988 h 1970142"/>
              <a:gd name="connsiteX4-345" fmla="*/ 6528883 w 9035569"/>
              <a:gd name="connsiteY4-346" fmla="*/ 1955088 h 1970142"/>
              <a:gd name="connsiteX5-347" fmla="*/ 8605333 w 9035569"/>
              <a:gd name="connsiteY5-348" fmla="*/ 1669338 h 1970142"/>
              <a:gd name="connsiteX6-349" fmla="*/ 9024433 w 9035569"/>
              <a:gd name="connsiteY6-350" fmla="*/ 754938 h 1970142"/>
              <a:gd name="connsiteX7-351" fmla="*/ 8376733 w 9035569"/>
              <a:gd name="connsiteY7-352" fmla="*/ 297738 h 1970142"/>
              <a:gd name="connsiteX8-353" fmla="*/ 5690683 w 9035569"/>
              <a:gd name="connsiteY8-354" fmla="*/ 183438 h 1970142"/>
              <a:gd name="connsiteX9-355" fmla="*/ 2947483 w 9035569"/>
              <a:gd name="connsiteY9-356" fmla="*/ 11988 h 1970142"/>
              <a:gd name="connsiteX10-357" fmla="*/ 718633 w 9035569"/>
              <a:gd name="connsiteY10-358" fmla="*/ 183438 h 1970142"/>
              <a:gd name="connsiteX0-359" fmla="*/ 718633 w 9035569"/>
              <a:gd name="connsiteY0-360" fmla="*/ 183438 h 1962283"/>
              <a:gd name="connsiteX1-361" fmla="*/ 147133 w 9035569"/>
              <a:gd name="connsiteY1-362" fmla="*/ 1059738 h 1962283"/>
              <a:gd name="connsiteX2-363" fmla="*/ 375733 w 9035569"/>
              <a:gd name="connsiteY2-364" fmla="*/ 1802688 h 1962283"/>
              <a:gd name="connsiteX3-365" fmla="*/ 3957133 w 9035569"/>
              <a:gd name="connsiteY3-366" fmla="*/ 1916988 h 1962283"/>
              <a:gd name="connsiteX4-367" fmla="*/ 6528883 w 9035569"/>
              <a:gd name="connsiteY4-368" fmla="*/ 1955088 h 1962283"/>
              <a:gd name="connsiteX5-369" fmla="*/ 8605333 w 9035569"/>
              <a:gd name="connsiteY5-370" fmla="*/ 1669338 h 1962283"/>
              <a:gd name="connsiteX6-371" fmla="*/ 9024433 w 9035569"/>
              <a:gd name="connsiteY6-372" fmla="*/ 754938 h 1962283"/>
              <a:gd name="connsiteX7-373" fmla="*/ 8376733 w 9035569"/>
              <a:gd name="connsiteY7-374" fmla="*/ 297738 h 1962283"/>
              <a:gd name="connsiteX8-375" fmla="*/ 5690683 w 9035569"/>
              <a:gd name="connsiteY8-376" fmla="*/ 183438 h 1962283"/>
              <a:gd name="connsiteX9-377" fmla="*/ 2947483 w 9035569"/>
              <a:gd name="connsiteY9-378" fmla="*/ 11988 h 1962283"/>
              <a:gd name="connsiteX10-379" fmla="*/ 718633 w 9035569"/>
              <a:gd name="connsiteY10-380" fmla="*/ 183438 h 1962283"/>
              <a:gd name="connsiteX0-381" fmla="*/ 718633 w 9035569"/>
              <a:gd name="connsiteY0-382" fmla="*/ 72229 h 1851074"/>
              <a:gd name="connsiteX1-383" fmla="*/ 147133 w 9035569"/>
              <a:gd name="connsiteY1-384" fmla="*/ 948529 h 1851074"/>
              <a:gd name="connsiteX2-385" fmla="*/ 375733 w 9035569"/>
              <a:gd name="connsiteY2-386" fmla="*/ 1691479 h 1851074"/>
              <a:gd name="connsiteX3-387" fmla="*/ 3957133 w 9035569"/>
              <a:gd name="connsiteY3-388" fmla="*/ 1805779 h 1851074"/>
              <a:gd name="connsiteX4-389" fmla="*/ 6528883 w 9035569"/>
              <a:gd name="connsiteY4-390" fmla="*/ 1843879 h 1851074"/>
              <a:gd name="connsiteX5-391" fmla="*/ 8605333 w 9035569"/>
              <a:gd name="connsiteY5-392" fmla="*/ 1558129 h 1851074"/>
              <a:gd name="connsiteX6-393" fmla="*/ 9024433 w 9035569"/>
              <a:gd name="connsiteY6-394" fmla="*/ 643729 h 1851074"/>
              <a:gd name="connsiteX7-395" fmla="*/ 8376733 w 9035569"/>
              <a:gd name="connsiteY7-396" fmla="*/ 186529 h 1851074"/>
              <a:gd name="connsiteX8-397" fmla="*/ 5690683 w 9035569"/>
              <a:gd name="connsiteY8-398" fmla="*/ 72229 h 1851074"/>
              <a:gd name="connsiteX9-399" fmla="*/ 2852233 w 9035569"/>
              <a:gd name="connsiteY9-400" fmla="*/ 15079 h 1851074"/>
              <a:gd name="connsiteX10-401" fmla="*/ 718633 w 9035569"/>
              <a:gd name="connsiteY10-402" fmla="*/ 72229 h 185107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9035569" h="1851074">
                <a:moveTo>
                  <a:pt x="718633" y="72229"/>
                </a:moveTo>
                <a:cubicBezTo>
                  <a:pt x="267783" y="227804"/>
                  <a:pt x="204283" y="678654"/>
                  <a:pt x="147133" y="948529"/>
                </a:cubicBezTo>
                <a:cubicBezTo>
                  <a:pt x="89983" y="1218404"/>
                  <a:pt x="-259267" y="1548604"/>
                  <a:pt x="375733" y="1691479"/>
                </a:cubicBezTo>
                <a:cubicBezTo>
                  <a:pt x="1010733" y="1834354"/>
                  <a:pt x="2722058" y="1894679"/>
                  <a:pt x="3957133" y="1805779"/>
                </a:cubicBezTo>
                <a:cubicBezTo>
                  <a:pt x="4980325" y="1732130"/>
                  <a:pt x="5754183" y="1885154"/>
                  <a:pt x="6528883" y="1843879"/>
                </a:cubicBezTo>
                <a:cubicBezTo>
                  <a:pt x="7303583" y="1802604"/>
                  <a:pt x="8189408" y="1758154"/>
                  <a:pt x="8605333" y="1558129"/>
                </a:cubicBezTo>
                <a:cubicBezTo>
                  <a:pt x="9021258" y="1358104"/>
                  <a:pt x="9062533" y="872329"/>
                  <a:pt x="9024433" y="643729"/>
                </a:cubicBezTo>
                <a:cubicBezTo>
                  <a:pt x="8986333" y="415129"/>
                  <a:pt x="8932358" y="281779"/>
                  <a:pt x="8376733" y="186529"/>
                </a:cubicBezTo>
                <a:cubicBezTo>
                  <a:pt x="7821108" y="91279"/>
                  <a:pt x="6954333" y="-76996"/>
                  <a:pt x="5690683" y="72229"/>
                </a:cubicBezTo>
                <a:cubicBezTo>
                  <a:pt x="4655633" y="316704"/>
                  <a:pt x="4119058" y="-80171"/>
                  <a:pt x="2852233" y="15079"/>
                </a:cubicBezTo>
                <a:cubicBezTo>
                  <a:pt x="2109283" y="72229"/>
                  <a:pt x="1169483" y="-83346"/>
                  <a:pt x="718633" y="72229"/>
                </a:cubicBezTo>
                <a:close/>
              </a:path>
            </a:pathLst>
          </a:custGeom>
          <a:noFill/>
          <a:ln w="28575">
            <a:solidFill>
              <a:srgbClr val="3E702E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矩形: 圆角 103"/>
          <p:cNvSpPr/>
          <p:nvPr/>
        </p:nvSpPr>
        <p:spPr>
          <a:xfrm>
            <a:off x="1354638" y="3846069"/>
            <a:ext cx="8438306" cy="533400"/>
          </a:xfrm>
          <a:prstGeom prst="roundRect">
            <a:avLst>
              <a:gd name="adj" fmla="val 50000"/>
            </a:avLst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《</a:t>
            </a:r>
            <a:r>
              <a:rPr lang="zh-CN" altLang="en-US" sz="2800" b="1" dirty="0"/>
              <a:t>刑法</a:t>
            </a:r>
            <a:r>
              <a:rPr lang="en-US" altLang="zh-CN" sz="2800" b="1" dirty="0"/>
              <a:t>》</a:t>
            </a:r>
            <a:r>
              <a:rPr lang="zh-CN" altLang="en-US" sz="2800" b="1" dirty="0"/>
              <a:t>第二百三十四条规定：</a:t>
            </a:r>
            <a:endParaRPr lang="zh-CN" altLang="en-US" sz="2800" b="1" dirty="0"/>
          </a:p>
        </p:txBody>
      </p:sp>
      <p:sp>
        <p:nvSpPr>
          <p:cNvPr id="105" name="矩形 104"/>
          <p:cNvSpPr/>
          <p:nvPr/>
        </p:nvSpPr>
        <p:spPr>
          <a:xfrm>
            <a:off x="3188259" y="2376278"/>
            <a:ext cx="79774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殴打他人的，或者故意伤害他人身体的，处五日以上十日以下拘留，并处二百元以上五百元以下罚款；情节较轻的，处五日以下拘留或者五百元以下罚款。</a:t>
            </a:r>
            <a:endParaRPr lang="zh-CN" altLang="en-US" dirty="0"/>
          </a:p>
        </p:txBody>
      </p:sp>
      <p:sp>
        <p:nvSpPr>
          <p:cNvPr id="106" name="矩形 105"/>
          <p:cNvSpPr/>
          <p:nvPr/>
        </p:nvSpPr>
        <p:spPr>
          <a:xfrm>
            <a:off x="1741942" y="4662995"/>
            <a:ext cx="79774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故意伤害他人身体的，处三年以下有期徒刑、拘役或者管制。致人重伤的，处三年以上十年以下有期徒刑；致人死亡或者以特别残忍手段致人重伤造成严重残疾的，处十年以上有期徒刑、无期徒刑或者死刑。具有殴打、侮辱情节的，从重处罚。</a:t>
            </a:r>
            <a:endParaRPr lang="zh-CN" altLang="en-US" dirty="0"/>
          </a:p>
        </p:txBody>
      </p:sp>
      <p:grpSp>
        <p:nvGrpSpPr>
          <p:cNvPr id="52" name="8557421e-9713-438f-9fa3-c74a4b4d50a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3"/>
            </p:custDataLst>
          </p:nvPr>
        </p:nvGrpSpPr>
        <p:grpSpPr>
          <a:xfrm>
            <a:off x="9726768" y="3296916"/>
            <a:ext cx="1299330" cy="2651591"/>
            <a:chOff x="5075976" y="1501309"/>
            <a:chExt cx="2040048" cy="4163202"/>
          </a:xfrm>
        </p:grpSpPr>
        <p:sp>
          <p:nvSpPr>
            <p:cNvPr id="53" name="iṡļîdè"/>
            <p:cNvSpPr/>
            <p:nvPr/>
          </p:nvSpPr>
          <p:spPr bwMode="auto">
            <a:xfrm>
              <a:off x="5540122" y="3481770"/>
              <a:ext cx="765214" cy="1012968"/>
            </a:xfrm>
            <a:custGeom>
              <a:avLst/>
              <a:gdLst>
                <a:gd name="T0" fmla="*/ 29 w 239"/>
                <a:gd name="T1" fmla="*/ 113 h 317"/>
                <a:gd name="T2" fmla="*/ 13 w 239"/>
                <a:gd name="T3" fmla="*/ 235 h 317"/>
                <a:gd name="T4" fmla="*/ 15 w 239"/>
                <a:gd name="T5" fmla="*/ 301 h 317"/>
                <a:gd name="T6" fmla="*/ 160 w 239"/>
                <a:gd name="T7" fmla="*/ 298 h 317"/>
                <a:gd name="T8" fmla="*/ 232 w 239"/>
                <a:gd name="T9" fmla="*/ 170 h 317"/>
                <a:gd name="T10" fmla="*/ 154 w 239"/>
                <a:gd name="T11" fmla="*/ 26 h 317"/>
                <a:gd name="T12" fmla="*/ 80 w 239"/>
                <a:gd name="T13" fmla="*/ 24 h 317"/>
                <a:gd name="T14" fmla="*/ 29 w 239"/>
                <a:gd name="T15" fmla="*/ 113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9" h="317">
                  <a:moveTo>
                    <a:pt x="29" y="113"/>
                  </a:moveTo>
                  <a:cubicBezTo>
                    <a:pt x="23" y="126"/>
                    <a:pt x="26" y="200"/>
                    <a:pt x="13" y="235"/>
                  </a:cubicBezTo>
                  <a:cubicBezTo>
                    <a:pt x="1" y="269"/>
                    <a:pt x="0" y="292"/>
                    <a:pt x="15" y="301"/>
                  </a:cubicBezTo>
                  <a:cubicBezTo>
                    <a:pt x="31" y="310"/>
                    <a:pt x="113" y="317"/>
                    <a:pt x="160" y="298"/>
                  </a:cubicBezTo>
                  <a:cubicBezTo>
                    <a:pt x="207" y="280"/>
                    <a:pt x="239" y="210"/>
                    <a:pt x="232" y="170"/>
                  </a:cubicBezTo>
                  <a:cubicBezTo>
                    <a:pt x="225" y="130"/>
                    <a:pt x="179" y="41"/>
                    <a:pt x="154" y="26"/>
                  </a:cubicBezTo>
                  <a:cubicBezTo>
                    <a:pt x="128" y="11"/>
                    <a:pt x="92" y="0"/>
                    <a:pt x="80" y="24"/>
                  </a:cubicBezTo>
                  <a:cubicBezTo>
                    <a:pt x="68" y="48"/>
                    <a:pt x="29" y="113"/>
                    <a:pt x="29" y="113"/>
                  </a:cubicBezTo>
                  <a:close/>
                </a:path>
              </a:pathLst>
            </a:custGeom>
            <a:solidFill>
              <a:srgbClr val="A15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4" name="işļidè"/>
            <p:cNvSpPr/>
            <p:nvPr/>
          </p:nvSpPr>
          <p:spPr bwMode="auto">
            <a:xfrm>
              <a:off x="5546394" y="3414344"/>
              <a:ext cx="426513" cy="694651"/>
            </a:xfrm>
            <a:custGeom>
              <a:avLst/>
              <a:gdLst>
                <a:gd name="T0" fmla="*/ 133 w 133"/>
                <a:gd name="T1" fmla="*/ 11 h 217"/>
                <a:gd name="T2" fmla="*/ 66 w 133"/>
                <a:gd name="T3" fmla="*/ 30 h 217"/>
                <a:gd name="T4" fmla="*/ 0 w 133"/>
                <a:gd name="T5" fmla="*/ 176 h 217"/>
                <a:gd name="T6" fmla="*/ 18 w 133"/>
                <a:gd name="T7" fmla="*/ 201 h 217"/>
                <a:gd name="T8" fmla="*/ 43 w 133"/>
                <a:gd name="T9" fmla="*/ 130 h 217"/>
                <a:gd name="T10" fmla="*/ 102 w 133"/>
                <a:gd name="T11" fmla="*/ 50 h 217"/>
                <a:gd name="T12" fmla="*/ 133 w 133"/>
                <a:gd name="T13" fmla="*/ 11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217">
                  <a:moveTo>
                    <a:pt x="133" y="11"/>
                  </a:moveTo>
                  <a:cubicBezTo>
                    <a:pt x="119" y="0"/>
                    <a:pt x="97" y="1"/>
                    <a:pt x="66" y="30"/>
                  </a:cubicBezTo>
                  <a:cubicBezTo>
                    <a:pt x="35" y="60"/>
                    <a:pt x="0" y="149"/>
                    <a:pt x="0" y="176"/>
                  </a:cubicBezTo>
                  <a:cubicBezTo>
                    <a:pt x="1" y="204"/>
                    <a:pt x="12" y="217"/>
                    <a:pt x="18" y="201"/>
                  </a:cubicBezTo>
                  <a:cubicBezTo>
                    <a:pt x="23" y="185"/>
                    <a:pt x="31" y="146"/>
                    <a:pt x="43" y="130"/>
                  </a:cubicBezTo>
                  <a:cubicBezTo>
                    <a:pt x="56" y="114"/>
                    <a:pt x="73" y="53"/>
                    <a:pt x="102" y="50"/>
                  </a:cubicBezTo>
                  <a:cubicBezTo>
                    <a:pt x="130" y="46"/>
                    <a:pt x="133" y="11"/>
                    <a:pt x="133" y="11"/>
                  </a:cubicBezTo>
                  <a:close/>
                </a:path>
              </a:pathLst>
            </a:custGeom>
            <a:solidFill>
              <a:srgbClr val="806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5" name="ïṥ1iḋe"/>
            <p:cNvSpPr/>
            <p:nvPr/>
          </p:nvSpPr>
          <p:spPr bwMode="auto">
            <a:xfrm>
              <a:off x="5674975" y="4032160"/>
              <a:ext cx="1081962" cy="1408119"/>
            </a:xfrm>
            <a:custGeom>
              <a:avLst/>
              <a:gdLst>
                <a:gd name="T0" fmla="*/ 51 w 338"/>
                <a:gd name="T1" fmla="*/ 0 h 441"/>
                <a:gd name="T2" fmla="*/ 0 w 338"/>
                <a:gd name="T3" fmla="*/ 422 h 441"/>
                <a:gd name="T4" fmla="*/ 83 w 338"/>
                <a:gd name="T5" fmla="*/ 415 h 441"/>
                <a:gd name="T6" fmla="*/ 168 w 338"/>
                <a:gd name="T7" fmla="*/ 186 h 441"/>
                <a:gd name="T8" fmla="*/ 262 w 338"/>
                <a:gd name="T9" fmla="*/ 430 h 441"/>
                <a:gd name="T10" fmla="*/ 338 w 338"/>
                <a:gd name="T11" fmla="*/ 415 h 441"/>
                <a:gd name="T12" fmla="*/ 286 w 338"/>
                <a:gd name="T13" fmla="*/ 0 h 441"/>
                <a:gd name="T14" fmla="*/ 168 w 338"/>
                <a:gd name="T15" fmla="*/ 6 h 441"/>
                <a:gd name="T16" fmla="*/ 51 w 338"/>
                <a:gd name="T17" fmla="*/ 0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8" h="441">
                  <a:moveTo>
                    <a:pt x="51" y="0"/>
                  </a:moveTo>
                  <a:cubicBezTo>
                    <a:pt x="30" y="55"/>
                    <a:pt x="3" y="347"/>
                    <a:pt x="0" y="422"/>
                  </a:cubicBezTo>
                  <a:cubicBezTo>
                    <a:pt x="0" y="422"/>
                    <a:pt x="83" y="426"/>
                    <a:pt x="83" y="415"/>
                  </a:cubicBezTo>
                  <a:cubicBezTo>
                    <a:pt x="83" y="404"/>
                    <a:pt x="158" y="226"/>
                    <a:pt x="168" y="186"/>
                  </a:cubicBezTo>
                  <a:cubicBezTo>
                    <a:pt x="178" y="226"/>
                    <a:pt x="262" y="419"/>
                    <a:pt x="262" y="430"/>
                  </a:cubicBezTo>
                  <a:cubicBezTo>
                    <a:pt x="262" y="441"/>
                    <a:pt x="338" y="415"/>
                    <a:pt x="338" y="415"/>
                  </a:cubicBezTo>
                  <a:cubicBezTo>
                    <a:pt x="335" y="341"/>
                    <a:pt x="306" y="55"/>
                    <a:pt x="286" y="0"/>
                  </a:cubicBezTo>
                  <a:cubicBezTo>
                    <a:pt x="168" y="6"/>
                    <a:pt x="168" y="6"/>
                    <a:pt x="168" y="6"/>
                  </a:cubicBezTo>
                  <a:lnTo>
                    <a:pt x="51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6" name="işļidê"/>
            <p:cNvSpPr/>
            <p:nvPr/>
          </p:nvSpPr>
          <p:spPr bwMode="auto">
            <a:xfrm>
              <a:off x="5075976" y="2083059"/>
              <a:ext cx="1194863" cy="613111"/>
            </a:xfrm>
            <a:custGeom>
              <a:avLst/>
              <a:gdLst>
                <a:gd name="T0" fmla="*/ 212 w 373"/>
                <a:gd name="T1" fmla="*/ 0 h 192"/>
                <a:gd name="T2" fmla="*/ 33 w 373"/>
                <a:gd name="T3" fmla="*/ 138 h 192"/>
                <a:gd name="T4" fmla="*/ 120 w 373"/>
                <a:gd name="T5" fmla="*/ 192 h 192"/>
                <a:gd name="T6" fmla="*/ 297 w 373"/>
                <a:gd name="T7" fmla="*/ 154 h 192"/>
                <a:gd name="T8" fmla="*/ 363 w 373"/>
                <a:gd name="T9" fmla="*/ 44 h 192"/>
                <a:gd name="T10" fmla="*/ 212 w 373"/>
                <a:gd name="T11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3" h="192">
                  <a:moveTo>
                    <a:pt x="212" y="0"/>
                  </a:moveTo>
                  <a:cubicBezTo>
                    <a:pt x="214" y="9"/>
                    <a:pt x="51" y="113"/>
                    <a:pt x="33" y="138"/>
                  </a:cubicBezTo>
                  <a:cubicBezTo>
                    <a:pt x="0" y="183"/>
                    <a:pt x="46" y="192"/>
                    <a:pt x="120" y="192"/>
                  </a:cubicBezTo>
                  <a:cubicBezTo>
                    <a:pt x="194" y="192"/>
                    <a:pt x="284" y="165"/>
                    <a:pt x="297" y="154"/>
                  </a:cubicBezTo>
                  <a:cubicBezTo>
                    <a:pt x="310" y="142"/>
                    <a:pt x="373" y="47"/>
                    <a:pt x="363" y="44"/>
                  </a:cubicBezTo>
                  <a:cubicBezTo>
                    <a:pt x="353" y="42"/>
                    <a:pt x="212" y="0"/>
                    <a:pt x="212" y="0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7" name="iṧļiḑê"/>
            <p:cNvSpPr/>
            <p:nvPr/>
          </p:nvSpPr>
          <p:spPr bwMode="auto">
            <a:xfrm>
              <a:off x="5094793" y="2089331"/>
              <a:ext cx="1197999" cy="613111"/>
            </a:xfrm>
            <a:custGeom>
              <a:avLst/>
              <a:gdLst>
                <a:gd name="T0" fmla="*/ 212 w 374"/>
                <a:gd name="T1" fmla="*/ 0 h 192"/>
                <a:gd name="T2" fmla="*/ 33 w 374"/>
                <a:gd name="T3" fmla="*/ 138 h 192"/>
                <a:gd name="T4" fmla="*/ 121 w 374"/>
                <a:gd name="T5" fmla="*/ 192 h 192"/>
                <a:gd name="T6" fmla="*/ 297 w 374"/>
                <a:gd name="T7" fmla="*/ 154 h 192"/>
                <a:gd name="T8" fmla="*/ 364 w 374"/>
                <a:gd name="T9" fmla="*/ 45 h 192"/>
                <a:gd name="T10" fmla="*/ 212 w 374"/>
                <a:gd name="T11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4" h="192">
                  <a:moveTo>
                    <a:pt x="212" y="0"/>
                  </a:moveTo>
                  <a:cubicBezTo>
                    <a:pt x="214" y="9"/>
                    <a:pt x="52" y="113"/>
                    <a:pt x="33" y="138"/>
                  </a:cubicBezTo>
                  <a:cubicBezTo>
                    <a:pt x="0" y="183"/>
                    <a:pt x="47" y="192"/>
                    <a:pt x="121" y="192"/>
                  </a:cubicBezTo>
                  <a:cubicBezTo>
                    <a:pt x="194" y="192"/>
                    <a:pt x="284" y="166"/>
                    <a:pt x="297" y="154"/>
                  </a:cubicBezTo>
                  <a:cubicBezTo>
                    <a:pt x="310" y="142"/>
                    <a:pt x="374" y="47"/>
                    <a:pt x="364" y="45"/>
                  </a:cubicBezTo>
                  <a:cubicBezTo>
                    <a:pt x="354" y="42"/>
                    <a:pt x="212" y="0"/>
                    <a:pt x="212" y="0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8" name="íŝ1ïdé"/>
            <p:cNvSpPr/>
            <p:nvPr/>
          </p:nvSpPr>
          <p:spPr bwMode="auto">
            <a:xfrm>
              <a:off x="6424509" y="5335218"/>
              <a:ext cx="377903" cy="261866"/>
            </a:xfrm>
            <a:custGeom>
              <a:avLst/>
              <a:gdLst>
                <a:gd name="T0" fmla="*/ 22 w 118"/>
                <a:gd name="T1" fmla="*/ 82 h 82"/>
                <a:gd name="T2" fmla="*/ 6 w 118"/>
                <a:gd name="T3" fmla="*/ 13 h 82"/>
                <a:gd name="T4" fmla="*/ 34 w 118"/>
                <a:gd name="T5" fmla="*/ 5 h 82"/>
                <a:gd name="T6" fmla="*/ 112 w 118"/>
                <a:gd name="T7" fmla="*/ 13 h 82"/>
                <a:gd name="T8" fmla="*/ 116 w 118"/>
                <a:gd name="T9" fmla="*/ 66 h 82"/>
                <a:gd name="T10" fmla="*/ 115 w 118"/>
                <a:gd name="T11" fmla="*/ 74 h 82"/>
                <a:gd name="T12" fmla="*/ 22 w 118"/>
                <a:gd name="T1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82">
                  <a:moveTo>
                    <a:pt x="22" y="82"/>
                  </a:moveTo>
                  <a:cubicBezTo>
                    <a:pt x="18" y="72"/>
                    <a:pt x="0" y="21"/>
                    <a:pt x="6" y="13"/>
                  </a:cubicBezTo>
                  <a:cubicBezTo>
                    <a:pt x="12" y="5"/>
                    <a:pt x="30" y="6"/>
                    <a:pt x="34" y="5"/>
                  </a:cubicBezTo>
                  <a:cubicBezTo>
                    <a:pt x="72" y="3"/>
                    <a:pt x="100" y="0"/>
                    <a:pt x="112" y="13"/>
                  </a:cubicBezTo>
                  <a:cubicBezTo>
                    <a:pt x="117" y="18"/>
                    <a:pt x="114" y="62"/>
                    <a:pt x="116" y="66"/>
                  </a:cubicBezTo>
                  <a:cubicBezTo>
                    <a:pt x="118" y="70"/>
                    <a:pt x="117" y="75"/>
                    <a:pt x="115" y="74"/>
                  </a:cubicBezTo>
                  <a:cubicBezTo>
                    <a:pt x="112" y="73"/>
                    <a:pt x="22" y="82"/>
                    <a:pt x="22" y="82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9" name="iŝľiḓè"/>
            <p:cNvSpPr/>
            <p:nvPr/>
          </p:nvSpPr>
          <p:spPr bwMode="auto">
            <a:xfrm>
              <a:off x="5623229" y="5335218"/>
              <a:ext cx="377903" cy="265002"/>
            </a:xfrm>
            <a:custGeom>
              <a:avLst/>
              <a:gdLst>
                <a:gd name="T0" fmla="*/ 97 w 118"/>
                <a:gd name="T1" fmla="*/ 83 h 83"/>
                <a:gd name="T2" fmla="*/ 112 w 118"/>
                <a:gd name="T3" fmla="*/ 13 h 83"/>
                <a:gd name="T4" fmla="*/ 85 w 118"/>
                <a:gd name="T5" fmla="*/ 6 h 83"/>
                <a:gd name="T6" fmla="*/ 6 w 118"/>
                <a:gd name="T7" fmla="*/ 13 h 83"/>
                <a:gd name="T8" fmla="*/ 2 w 118"/>
                <a:gd name="T9" fmla="*/ 66 h 83"/>
                <a:gd name="T10" fmla="*/ 4 w 118"/>
                <a:gd name="T11" fmla="*/ 74 h 83"/>
                <a:gd name="T12" fmla="*/ 97 w 118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83">
                  <a:moveTo>
                    <a:pt x="97" y="83"/>
                  </a:moveTo>
                  <a:cubicBezTo>
                    <a:pt x="100" y="72"/>
                    <a:pt x="118" y="22"/>
                    <a:pt x="112" y="13"/>
                  </a:cubicBezTo>
                  <a:cubicBezTo>
                    <a:pt x="107" y="5"/>
                    <a:pt x="88" y="6"/>
                    <a:pt x="85" y="6"/>
                  </a:cubicBezTo>
                  <a:cubicBezTo>
                    <a:pt x="46" y="3"/>
                    <a:pt x="18" y="0"/>
                    <a:pt x="6" y="13"/>
                  </a:cubicBezTo>
                  <a:cubicBezTo>
                    <a:pt x="1" y="18"/>
                    <a:pt x="5" y="62"/>
                    <a:pt x="2" y="66"/>
                  </a:cubicBezTo>
                  <a:cubicBezTo>
                    <a:pt x="0" y="70"/>
                    <a:pt x="1" y="75"/>
                    <a:pt x="4" y="74"/>
                  </a:cubicBezTo>
                  <a:cubicBezTo>
                    <a:pt x="6" y="73"/>
                    <a:pt x="97" y="83"/>
                    <a:pt x="97" y="83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0" name="ïśḻíďe"/>
            <p:cNvSpPr/>
            <p:nvPr/>
          </p:nvSpPr>
          <p:spPr bwMode="auto">
            <a:xfrm>
              <a:off x="5684384" y="3034873"/>
              <a:ext cx="1031784" cy="1444184"/>
            </a:xfrm>
            <a:custGeom>
              <a:avLst/>
              <a:gdLst>
                <a:gd name="T0" fmla="*/ 162 w 322"/>
                <a:gd name="T1" fmla="*/ 9 h 452"/>
                <a:gd name="T2" fmla="*/ 161 w 322"/>
                <a:gd name="T3" fmla="*/ 9 h 452"/>
                <a:gd name="T4" fmla="*/ 160 w 322"/>
                <a:gd name="T5" fmla="*/ 9 h 452"/>
                <a:gd name="T6" fmla="*/ 99 w 322"/>
                <a:gd name="T7" fmla="*/ 6 h 452"/>
                <a:gd name="T8" fmla="*/ 91 w 322"/>
                <a:gd name="T9" fmla="*/ 2 h 452"/>
                <a:gd name="T10" fmla="*/ 0 w 322"/>
                <a:gd name="T11" fmla="*/ 33 h 452"/>
                <a:gd name="T12" fmla="*/ 12 w 322"/>
                <a:gd name="T13" fmla="*/ 382 h 452"/>
                <a:gd name="T14" fmla="*/ 212 w 322"/>
                <a:gd name="T15" fmla="*/ 447 h 452"/>
                <a:gd name="T16" fmla="*/ 317 w 322"/>
                <a:gd name="T17" fmla="*/ 381 h 452"/>
                <a:gd name="T18" fmla="*/ 322 w 322"/>
                <a:gd name="T19" fmla="*/ 27 h 452"/>
                <a:gd name="T20" fmla="*/ 222 w 322"/>
                <a:gd name="T21" fmla="*/ 2 h 452"/>
                <a:gd name="T22" fmla="*/ 214 w 322"/>
                <a:gd name="T23" fmla="*/ 4 h 452"/>
                <a:gd name="T24" fmla="*/ 162 w 322"/>
                <a:gd name="T25" fmla="*/ 9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2" h="452">
                  <a:moveTo>
                    <a:pt x="162" y="9"/>
                  </a:moveTo>
                  <a:cubicBezTo>
                    <a:pt x="162" y="9"/>
                    <a:pt x="161" y="9"/>
                    <a:pt x="161" y="9"/>
                  </a:cubicBezTo>
                  <a:cubicBezTo>
                    <a:pt x="161" y="9"/>
                    <a:pt x="161" y="9"/>
                    <a:pt x="160" y="9"/>
                  </a:cubicBezTo>
                  <a:cubicBezTo>
                    <a:pt x="137" y="8"/>
                    <a:pt x="117" y="7"/>
                    <a:pt x="99" y="6"/>
                  </a:cubicBezTo>
                  <a:cubicBezTo>
                    <a:pt x="98" y="6"/>
                    <a:pt x="92" y="2"/>
                    <a:pt x="91" y="2"/>
                  </a:cubicBezTo>
                  <a:cubicBezTo>
                    <a:pt x="54" y="4"/>
                    <a:pt x="19" y="12"/>
                    <a:pt x="0" y="33"/>
                  </a:cubicBezTo>
                  <a:cubicBezTo>
                    <a:pt x="11" y="111"/>
                    <a:pt x="60" y="230"/>
                    <a:pt x="12" y="382"/>
                  </a:cubicBezTo>
                  <a:cubicBezTo>
                    <a:pt x="11" y="385"/>
                    <a:pt x="174" y="452"/>
                    <a:pt x="212" y="447"/>
                  </a:cubicBezTo>
                  <a:cubicBezTo>
                    <a:pt x="255" y="440"/>
                    <a:pt x="318" y="385"/>
                    <a:pt x="317" y="381"/>
                  </a:cubicBezTo>
                  <a:cubicBezTo>
                    <a:pt x="306" y="222"/>
                    <a:pt x="311" y="104"/>
                    <a:pt x="322" y="27"/>
                  </a:cubicBezTo>
                  <a:cubicBezTo>
                    <a:pt x="303" y="5"/>
                    <a:pt x="259" y="0"/>
                    <a:pt x="222" y="2"/>
                  </a:cubicBezTo>
                  <a:cubicBezTo>
                    <a:pt x="221" y="2"/>
                    <a:pt x="215" y="4"/>
                    <a:pt x="214" y="4"/>
                  </a:cubicBezTo>
                  <a:cubicBezTo>
                    <a:pt x="191" y="5"/>
                    <a:pt x="179" y="8"/>
                    <a:pt x="162" y="9"/>
                  </a:cubicBezTo>
                  <a:close/>
                </a:path>
              </a:pathLst>
            </a:custGeom>
            <a:solidFill>
              <a:srgbClr val="3846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1" name="ï$ľîďè"/>
            <p:cNvSpPr/>
            <p:nvPr/>
          </p:nvSpPr>
          <p:spPr bwMode="auto">
            <a:xfrm>
              <a:off x="5217102" y="3041145"/>
              <a:ext cx="736989" cy="901635"/>
            </a:xfrm>
            <a:custGeom>
              <a:avLst/>
              <a:gdLst>
                <a:gd name="T0" fmla="*/ 209 w 230"/>
                <a:gd name="T1" fmla="*/ 3 h 282"/>
                <a:gd name="T2" fmla="*/ 157 w 230"/>
                <a:gd name="T3" fmla="*/ 22 h 282"/>
                <a:gd name="T4" fmla="*/ 134 w 230"/>
                <a:gd name="T5" fmla="*/ 45 h 282"/>
                <a:gd name="T6" fmla="*/ 25 w 230"/>
                <a:gd name="T7" fmla="*/ 195 h 282"/>
                <a:gd name="T8" fmla="*/ 109 w 230"/>
                <a:gd name="T9" fmla="*/ 259 h 282"/>
                <a:gd name="T10" fmla="*/ 229 w 230"/>
                <a:gd name="T11" fmla="*/ 107 h 282"/>
                <a:gd name="T12" fmla="*/ 209 w 230"/>
                <a:gd name="T13" fmla="*/ 3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0" h="282">
                  <a:moveTo>
                    <a:pt x="209" y="3"/>
                  </a:moveTo>
                  <a:cubicBezTo>
                    <a:pt x="204" y="0"/>
                    <a:pt x="157" y="22"/>
                    <a:pt x="157" y="22"/>
                  </a:cubicBezTo>
                  <a:cubicBezTo>
                    <a:pt x="157" y="22"/>
                    <a:pt x="145" y="29"/>
                    <a:pt x="134" y="45"/>
                  </a:cubicBezTo>
                  <a:cubicBezTo>
                    <a:pt x="122" y="60"/>
                    <a:pt x="51" y="149"/>
                    <a:pt x="25" y="195"/>
                  </a:cubicBezTo>
                  <a:cubicBezTo>
                    <a:pt x="0" y="242"/>
                    <a:pt x="85" y="282"/>
                    <a:pt x="109" y="259"/>
                  </a:cubicBezTo>
                  <a:cubicBezTo>
                    <a:pt x="127" y="241"/>
                    <a:pt x="230" y="109"/>
                    <a:pt x="229" y="107"/>
                  </a:cubicBezTo>
                  <a:cubicBezTo>
                    <a:pt x="225" y="103"/>
                    <a:pt x="209" y="3"/>
                    <a:pt x="209" y="3"/>
                  </a:cubicBezTo>
                  <a:close/>
                </a:path>
              </a:pathLst>
            </a:custGeom>
            <a:solidFill>
              <a:srgbClr val="3846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2" name="îSlîḑè"/>
            <p:cNvSpPr/>
            <p:nvPr/>
          </p:nvSpPr>
          <p:spPr bwMode="auto">
            <a:xfrm>
              <a:off x="5726721" y="2992535"/>
              <a:ext cx="246186" cy="926724"/>
            </a:xfrm>
            <a:custGeom>
              <a:avLst/>
              <a:gdLst>
                <a:gd name="T0" fmla="*/ 36 w 77"/>
                <a:gd name="T1" fmla="*/ 8 h 290"/>
                <a:gd name="T2" fmla="*/ 19 w 77"/>
                <a:gd name="T3" fmla="*/ 290 h 290"/>
                <a:gd name="T4" fmla="*/ 69 w 77"/>
                <a:gd name="T5" fmla="*/ 2 h 290"/>
                <a:gd name="T6" fmla="*/ 36 w 77"/>
                <a:gd name="T7" fmla="*/ 8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290">
                  <a:moveTo>
                    <a:pt x="36" y="8"/>
                  </a:moveTo>
                  <a:cubicBezTo>
                    <a:pt x="15" y="76"/>
                    <a:pt x="0" y="179"/>
                    <a:pt x="19" y="290"/>
                  </a:cubicBezTo>
                  <a:cubicBezTo>
                    <a:pt x="23" y="260"/>
                    <a:pt x="77" y="5"/>
                    <a:pt x="69" y="2"/>
                  </a:cubicBezTo>
                  <a:cubicBezTo>
                    <a:pt x="59" y="0"/>
                    <a:pt x="36" y="8"/>
                    <a:pt x="36" y="8"/>
                  </a:cubicBezTo>
                  <a:close/>
                </a:path>
              </a:pathLst>
            </a:custGeom>
            <a:solidFill>
              <a:srgbClr val="6039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3" name="ïsľïḑè"/>
            <p:cNvSpPr/>
            <p:nvPr/>
          </p:nvSpPr>
          <p:spPr bwMode="auto">
            <a:xfrm>
              <a:off x="5723585" y="2865522"/>
              <a:ext cx="882819" cy="437489"/>
            </a:xfrm>
            <a:custGeom>
              <a:avLst/>
              <a:gdLst>
                <a:gd name="T0" fmla="*/ 155 w 276"/>
                <a:gd name="T1" fmla="*/ 137 h 137"/>
                <a:gd name="T2" fmla="*/ 28 w 276"/>
                <a:gd name="T3" fmla="*/ 76 h 137"/>
                <a:gd name="T4" fmla="*/ 115 w 276"/>
                <a:gd name="T5" fmla="*/ 9 h 137"/>
                <a:gd name="T6" fmla="*/ 211 w 276"/>
                <a:gd name="T7" fmla="*/ 10 h 137"/>
                <a:gd name="T8" fmla="*/ 268 w 276"/>
                <a:gd name="T9" fmla="*/ 39 h 137"/>
                <a:gd name="T10" fmla="*/ 227 w 276"/>
                <a:gd name="T11" fmla="*/ 109 h 137"/>
                <a:gd name="T12" fmla="*/ 155 w 276"/>
                <a:gd name="T13" fmla="*/ 137 h 137"/>
                <a:gd name="T14" fmla="*/ 200 w 276"/>
                <a:gd name="T15" fmla="*/ 74 h 137"/>
                <a:gd name="T16" fmla="*/ 209 w 276"/>
                <a:gd name="T17" fmla="*/ 58 h 137"/>
                <a:gd name="T18" fmla="*/ 98 w 276"/>
                <a:gd name="T19" fmla="*/ 57 h 137"/>
                <a:gd name="T20" fmla="*/ 77 w 276"/>
                <a:gd name="T21" fmla="*/ 61 h 137"/>
                <a:gd name="T22" fmla="*/ 99 w 276"/>
                <a:gd name="T23" fmla="*/ 76 h 137"/>
                <a:gd name="T24" fmla="*/ 155 w 276"/>
                <a:gd name="T25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6" h="137">
                  <a:moveTo>
                    <a:pt x="155" y="137"/>
                  </a:moveTo>
                  <a:cubicBezTo>
                    <a:pt x="155" y="137"/>
                    <a:pt x="45" y="102"/>
                    <a:pt x="28" y="76"/>
                  </a:cubicBezTo>
                  <a:cubicBezTo>
                    <a:pt x="0" y="33"/>
                    <a:pt x="90" y="14"/>
                    <a:pt x="115" y="9"/>
                  </a:cubicBezTo>
                  <a:cubicBezTo>
                    <a:pt x="134" y="5"/>
                    <a:pt x="198" y="0"/>
                    <a:pt x="211" y="10"/>
                  </a:cubicBezTo>
                  <a:cubicBezTo>
                    <a:pt x="224" y="20"/>
                    <a:pt x="259" y="17"/>
                    <a:pt x="268" y="39"/>
                  </a:cubicBezTo>
                  <a:cubicBezTo>
                    <a:pt x="276" y="61"/>
                    <a:pt x="247" y="97"/>
                    <a:pt x="227" y="109"/>
                  </a:cubicBezTo>
                  <a:cubicBezTo>
                    <a:pt x="207" y="122"/>
                    <a:pt x="157" y="137"/>
                    <a:pt x="155" y="137"/>
                  </a:cubicBezTo>
                  <a:cubicBezTo>
                    <a:pt x="159" y="134"/>
                    <a:pt x="194" y="89"/>
                    <a:pt x="200" y="74"/>
                  </a:cubicBezTo>
                  <a:cubicBezTo>
                    <a:pt x="206" y="59"/>
                    <a:pt x="209" y="58"/>
                    <a:pt x="209" y="58"/>
                  </a:cubicBezTo>
                  <a:cubicBezTo>
                    <a:pt x="209" y="58"/>
                    <a:pt x="108" y="54"/>
                    <a:pt x="98" y="57"/>
                  </a:cubicBezTo>
                  <a:cubicBezTo>
                    <a:pt x="87" y="60"/>
                    <a:pt x="74" y="62"/>
                    <a:pt x="77" y="61"/>
                  </a:cubicBezTo>
                  <a:cubicBezTo>
                    <a:pt x="78" y="61"/>
                    <a:pt x="88" y="66"/>
                    <a:pt x="99" y="76"/>
                  </a:cubicBezTo>
                  <a:cubicBezTo>
                    <a:pt x="119" y="93"/>
                    <a:pt x="155" y="137"/>
                    <a:pt x="155" y="137"/>
                  </a:cubicBezTo>
                  <a:close/>
                </a:path>
              </a:pathLst>
            </a:custGeom>
            <a:solidFill>
              <a:srgbClr val="4352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4" name="ísľídé"/>
            <p:cNvSpPr/>
            <p:nvPr/>
          </p:nvSpPr>
          <p:spPr bwMode="auto">
            <a:xfrm>
              <a:off x="5963499" y="2832592"/>
              <a:ext cx="445329" cy="310476"/>
            </a:xfrm>
            <a:custGeom>
              <a:avLst/>
              <a:gdLst>
                <a:gd name="T0" fmla="*/ 40 w 139"/>
                <a:gd name="T1" fmla="*/ 0 h 97"/>
                <a:gd name="T2" fmla="*/ 4 w 139"/>
                <a:gd name="T3" fmla="*/ 65 h 97"/>
                <a:gd name="T4" fmla="*/ 70 w 139"/>
                <a:gd name="T5" fmla="*/ 97 h 97"/>
                <a:gd name="T6" fmla="*/ 135 w 139"/>
                <a:gd name="T7" fmla="*/ 65 h 97"/>
                <a:gd name="T8" fmla="*/ 100 w 139"/>
                <a:gd name="T9" fmla="*/ 0 h 97"/>
                <a:gd name="T10" fmla="*/ 70 w 139"/>
                <a:gd name="T11" fmla="*/ 2 h 97"/>
                <a:gd name="T12" fmla="*/ 40 w 139"/>
                <a:gd name="T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97">
                  <a:moveTo>
                    <a:pt x="40" y="0"/>
                  </a:moveTo>
                  <a:cubicBezTo>
                    <a:pt x="41" y="21"/>
                    <a:pt x="41" y="71"/>
                    <a:pt x="4" y="65"/>
                  </a:cubicBezTo>
                  <a:cubicBezTo>
                    <a:pt x="0" y="89"/>
                    <a:pt x="49" y="97"/>
                    <a:pt x="70" y="97"/>
                  </a:cubicBezTo>
                  <a:cubicBezTo>
                    <a:pt x="91" y="97"/>
                    <a:pt x="139" y="89"/>
                    <a:pt x="135" y="65"/>
                  </a:cubicBezTo>
                  <a:cubicBezTo>
                    <a:pt x="99" y="70"/>
                    <a:pt x="98" y="21"/>
                    <a:pt x="100" y="0"/>
                  </a:cubicBezTo>
                  <a:cubicBezTo>
                    <a:pt x="70" y="2"/>
                    <a:pt x="70" y="2"/>
                    <a:pt x="70" y="2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rgbClr val="F2E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5" name="îSlíḋê"/>
            <p:cNvSpPr/>
            <p:nvPr/>
          </p:nvSpPr>
          <p:spPr bwMode="auto">
            <a:xfrm>
              <a:off x="5478967" y="2315132"/>
              <a:ext cx="202280" cy="249321"/>
            </a:xfrm>
            <a:prstGeom prst="ellipse">
              <a:avLst/>
            </a:prstGeom>
            <a:solidFill>
              <a:srgbClr val="D8B3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6" name="ïṧḻíḋè"/>
            <p:cNvSpPr/>
            <p:nvPr/>
          </p:nvSpPr>
          <p:spPr bwMode="auto">
            <a:xfrm>
              <a:off x="5530714" y="2366879"/>
              <a:ext cx="92516" cy="159942"/>
            </a:xfrm>
            <a:prstGeom prst="ellipse">
              <a:avLst/>
            </a:prstGeom>
            <a:solidFill>
              <a:srgbClr val="B79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7" name="íšḷîde"/>
            <p:cNvSpPr/>
            <p:nvPr/>
          </p:nvSpPr>
          <p:spPr bwMode="auto">
            <a:xfrm>
              <a:off x="6680102" y="2315132"/>
              <a:ext cx="199144" cy="249321"/>
            </a:xfrm>
            <a:prstGeom prst="ellipse">
              <a:avLst/>
            </a:prstGeom>
            <a:solidFill>
              <a:srgbClr val="D8B3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8" name="íṡliḍé"/>
            <p:cNvSpPr/>
            <p:nvPr/>
          </p:nvSpPr>
          <p:spPr bwMode="auto">
            <a:xfrm>
              <a:off x="6747529" y="2357470"/>
              <a:ext cx="92516" cy="159942"/>
            </a:xfrm>
            <a:prstGeom prst="ellipse">
              <a:avLst/>
            </a:prstGeom>
            <a:solidFill>
              <a:srgbClr val="B79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9" name="ïsḷîdê"/>
            <p:cNvSpPr/>
            <p:nvPr/>
          </p:nvSpPr>
          <p:spPr bwMode="auto">
            <a:xfrm>
              <a:off x="5582459" y="1816489"/>
              <a:ext cx="1197999" cy="1154093"/>
            </a:xfrm>
            <a:custGeom>
              <a:avLst/>
              <a:gdLst>
                <a:gd name="T0" fmla="*/ 374 w 374"/>
                <a:gd name="T1" fmla="*/ 196 h 361"/>
                <a:gd name="T2" fmla="*/ 190 w 374"/>
                <a:gd name="T3" fmla="*/ 359 h 361"/>
                <a:gd name="T4" fmla="*/ 0 w 374"/>
                <a:gd name="T5" fmla="*/ 196 h 361"/>
                <a:gd name="T6" fmla="*/ 187 w 374"/>
                <a:gd name="T7" fmla="*/ 0 h 361"/>
                <a:gd name="T8" fmla="*/ 374 w 374"/>
                <a:gd name="T9" fmla="*/ 196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361">
                  <a:moveTo>
                    <a:pt x="374" y="196"/>
                  </a:moveTo>
                  <a:cubicBezTo>
                    <a:pt x="374" y="305"/>
                    <a:pt x="297" y="361"/>
                    <a:pt x="190" y="359"/>
                  </a:cubicBezTo>
                  <a:cubicBezTo>
                    <a:pt x="78" y="356"/>
                    <a:pt x="0" y="305"/>
                    <a:pt x="0" y="196"/>
                  </a:cubicBezTo>
                  <a:cubicBezTo>
                    <a:pt x="0" y="88"/>
                    <a:pt x="84" y="0"/>
                    <a:pt x="187" y="0"/>
                  </a:cubicBezTo>
                  <a:cubicBezTo>
                    <a:pt x="290" y="0"/>
                    <a:pt x="374" y="88"/>
                    <a:pt x="374" y="196"/>
                  </a:cubicBezTo>
                  <a:close/>
                </a:path>
              </a:pathLst>
            </a:custGeom>
            <a:solidFill>
              <a:srgbClr val="F2E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0" name="îṡlïďê"/>
            <p:cNvSpPr/>
            <p:nvPr/>
          </p:nvSpPr>
          <p:spPr bwMode="auto">
            <a:xfrm>
              <a:off x="6415100" y="2348062"/>
              <a:ext cx="105061" cy="111332"/>
            </a:xfrm>
            <a:prstGeom prst="ellipse">
              <a:avLst/>
            </a:prstGeom>
            <a:solidFill>
              <a:srgbClr val="5141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1" name="íṡḷíďê"/>
            <p:cNvSpPr/>
            <p:nvPr/>
          </p:nvSpPr>
          <p:spPr bwMode="auto">
            <a:xfrm>
              <a:off x="6469982" y="2370015"/>
              <a:ext cx="34497" cy="3449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2" name="íṡḻiḑé"/>
            <p:cNvSpPr/>
            <p:nvPr/>
          </p:nvSpPr>
          <p:spPr bwMode="auto">
            <a:xfrm>
              <a:off x="5841190" y="2348062"/>
              <a:ext cx="106628" cy="111332"/>
            </a:xfrm>
            <a:prstGeom prst="ellipse">
              <a:avLst/>
            </a:prstGeom>
            <a:solidFill>
              <a:srgbClr val="5141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3" name="îŝḻídé"/>
            <p:cNvSpPr/>
            <p:nvPr/>
          </p:nvSpPr>
          <p:spPr bwMode="auto">
            <a:xfrm>
              <a:off x="5896071" y="2370015"/>
              <a:ext cx="34497" cy="3449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4" name="íṣļîḍe"/>
            <p:cNvSpPr/>
            <p:nvPr/>
          </p:nvSpPr>
          <p:spPr bwMode="auto">
            <a:xfrm>
              <a:off x="6132849" y="2526821"/>
              <a:ext cx="105061" cy="43906"/>
            </a:xfrm>
            <a:custGeom>
              <a:avLst/>
              <a:gdLst>
                <a:gd name="T0" fmla="*/ 33 w 33"/>
                <a:gd name="T1" fmla="*/ 1 h 14"/>
                <a:gd name="T2" fmla="*/ 17 w 33"/>
                <a:gd name="T3" fmla="*/ 14 h 14"/>
                <a:gd name="T4" fmla="*/ 0 w 33"/>
                <a:gd name="T5" fmla="*/ 1 h 14"/>
                <a:gd name="T6" fmla="*/ 0 w 33"/>
                <a:gd name="T7" fmla="*/ 1 h 14"/>
                <a:gd name="T8" fmla="*/ 15 w 33"/>
                <a:gd name="T9" fmla="*/ 2 h 14"/>
                <a:gd name="T10" fmla="*/ 33 w 33"/>
                <a:gd name="T11" fmla="*/ 0 h 14"/>
                <a:gd name="T12" fmla="*/ 33 w 33"/>
                <a:gd name="T1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4">
                  <a:moveTo>
                    <a:pt x="33" y="1"/>
                  </a:moveTo>
                  <a:cubicBezTo>
                    <a:pt x="33" y="8"/>
                    <a:pt x="26" y="14"/>
                    <a:pt x="17" y="14"/>
                  </a:cubicBezTo>
                  <a:cubicBezTo>
                    <a:pt x="8" y="14"/>
                    <a:pt x="0" y="8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2"/>
                    <a:pt x="10" y="2"/>
                    <a:pt x="15" y="2"/>
                  </a:cubicBezTo>
                  <a:cubicBezTo>
                    <a:pt x="22" y="2"/>
                    <a:pt x="28" y="2"/>
                    <a:pt x="33" y="0"/>
                  </a:cubicBezTo>
                  <a:cubicBezTo>
                    <a:pt x="33" y="1"/>
                    <a:pt x="33" y="1"/>
                    <a:pt x="33" y="1"/>
                  </a:cubicBezTo>
                  <a:close/>
                </a:path>
              </a:pathLst>
            </a:custGeom>
            <a:solidFill>
              <a:srgbClr val="CFAF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5" name="i$ḷïḓê"/>
            <p:cNvSpPr/>
            <p:nvPr/>
          </p:nvSpPr>
          <p:spPr bwMode="auto">
            <a:xfrm>
              <a:off x="5457014" y="1683204"/>
              <a:ext cx="1379894" cy="936132"/>
            </a:xfrm>
            <a:custGeom>
              <a:avLst/>
              <a:gdLst>
                <a:gd name="T0" fmla="*/ 47 w 431"/>
                <a:gd name="T1" fmla="*/ 293 h 293"/>
                <a:gd name="T2" fmla="*/ 226 w 431"/>
                <a:gd name="T3" fmla="*/ 13 h 293"/>
                <a:gd name="T4" fmla="*/ 408 w 431"/>
                <a:gd name="T5" fmla="*/ 87 h 293"/>
                <a:gd name="T6" fmla="*/ 404 w 431"/>
                <a:gd name="T7" fmla="*/ 293 h 293"/>
                <a:gd name="T8" fmla="*/ 387 w 431"/>
                <a:gd name="T9" fmla="*/ 141 h 293"/>
                <a:gd name="T10" fmla="*/ 64 w 431"/>
                <a:gd name="T11" fmla="*/ 141 h 293"/>
                <a:gd name="T12" fmla="*/ 47 w 431"/>
                <a:gd name="T13" fmla="*/ 29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1" h="293">
                  <a:moveTo>
                    <a:pt x="47" y="293"/>
                  </a:moveTo>
                  <a:cubicBezTo>
                    <a:pt x="0" y="114"/>
                    <a:pt x="33" y="0"/>
                    <a:pt x="226" y="13"/>
                  </a:cubicBezTo>
                  <a:cubicBezTo>
                    <a:pt x="326" y="7"/>
                    <a:pt x="383" y="34"/>
                    <a:pt x="408" y="87"/>
                  </a:cubicBezTo>
                  <a:cubicBezTo>
                    <a:pt x="431" y="136"/>
                    <a:pt x="427" y="207"/>
                    <a:pt x="404" y="293"/>
                  </a:cubicBezTo>
                  <a:cubicBezTo>
                    <a:pt x="414" y="218"/>
                    <a:pt x="391" y="144"/>
                    <a:pt x="387" y="141"/>
                  </a:cubicBezTo>
                  <a:cubicBezTo>
                    <a:pt x="357" y="116"/>
                    <a:pt x="95" y="116"/>
                    <a:pt x="64" y="141"/>
                  </a:cubicBezTo>
                  <a:cubicBezTo>
                    <a:pt x="60" y="144"/>
                    <a:pt x="37" y="218"/>
                    <a:pt x="47" y="293"/>
                  </a:cubicBezTo>
                  <a:close/>
                </a:path>
              </a:pathLst>
            </a:custGeom>
            <a:solidFill>
              <a:srgbClr val="A15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6" name="iṡ1îḍê"/>
            <p:cNvSpPr/>
            <p:nvPr/>
          </p:nvSpPr>
          <p:spPr bwMode="auto">
            <a:xfrm>
              <a:off x="5748674" y="2206937"/>
              <a:ext cx="307340" cy="120740"/>
            </a:xfrm>
            <a:custGeom>
              <a:avLst/>
              <a:gdLst>
                <a:gd name="T0" fmla="*/ 0 w 96"/>
                <a:gd name="T1" fmla="*/ 27 h 38"/>
                <a:gd name="T2" fmla="*/ 94 w 96"/>
                <a:gd name="T3" fmla="*/ 33 h 38"/>
                <a:gd name="T4" fmla="*/ 96 w 96"/>
                <a:gd name="T5" fmla="*/ 36 h 38"/>
                <a:gd name="T6" fmla="*/ 0 w 96"/>
                <a:gd name="T7" fmla="*/ 2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38">
                  <a:moveTo>
                    <a:pt x="0" y="27"/>
                  </a:moveTo>
                  <a:cubicBezTo>
                    <a:pt x="29" y="0"/>
                    <a:pt x="64" y="12"/>
                    <a:pt x="94" y="33"/>
                  </a:cubicBezTo>
                  <a:cubicBezTo>
                    <a:pt x="95" y="34"/>
                    <a:pt x="95" y="34"/>
                    <a:pt x="96" y="36"/>
                  </a:cubicBezTo>
                  <a:cubicBezTo>
                    <a:pt x="92" y="38"/>
                    <a:pt x="25" y="25"/>
                    <a:pt x="0" y="27"/>
                  </a:cubicBezTo>
                  <a:close/>
                </a:path>
              </a:pathLst>
            </a:custGeom>
            <a:solidFill>
              <a:srgbClr val="8D4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7" name="íSľíḑe"/>
            <p:cNvSpPr/>
            <p:nvPr/>
          </p:nvSpPr>
          <p:spPr bwMode="auto">
            <a:xfrm>
              <a:off x="6322584" y="2197528"/>
              <a:ext cx="304204" cy="130149"/>
            </a:xfrm>
            <a:custGeom>
              <a:avLst/>
              <a:gdLst>
                <a:gd name="T0" fmla="*/ 95 w 95"/>
                <a:gd name="T1" fmla="*/ 25 h 41"/>
                <a:gd name="T2" fmla="*/ 1 w 95"/>
                <a:gd name="T3" fmla="*/ 36 h 41"/>
                <a:gd name="T4" fmla="*/ 0 w 95"/>
                <a:gd name="T5" fmla="*/ 39 h 41"/>
                <a:gd name="T6" fmla="*/ 95 w 95"/>
                <a:gd name="T7" fmla="*/ 2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41">
                  <a:moveTo>
                    <a:pt x="95" y="25"/>
                  </a:moveTo>
                  <a:cubicBezTo>
                    <a:pt x="65" y="0"/>
                    <a:pt x="30" y="13"/>
                    <a:pt x="1" y="36"/>
                  </a:cubicBezTo>
                  <a:cubicBezTo>
                    <a:pt x="0" y="37"/>
                    <a:pt x="0" y="37"/>
                    <a:pt x="0" y="39"/>
                  </a:cubicBezTo>
                  <a:cubicBezTo>
                    <a:pt x="3" y="41"/>
                    <a:pt x="70" y="25"/>
                    <a:pt x="95" y="25"/>
                  </a:cubicBezTo>
                  <a:close/>
                </a:path>
              </a:pathLst>
            </a:custGeom>
            <a:solidFill>
              <a:srgbClr val="8D4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8" name="îṧļïḓè"/>
            <p:cNvSpPr/>
            <p:nvPr/>
          </p:nvSpPr>
          <p:spPr bwMode="auto">
            <a:xfrm>
              <a:off x="5899208" y="2635017"/>
              <a:ext cx="515893" cy="175623"/>
            </a:xfrm>
            <a:custGeom>
              <a:avLst/>
              <a:gdLst>
                <a:gd name="T0" fmla="*/ 0 w 161"/>
                <a:gd name="T1" fmla="*/ 0 h 55"/>
                <a:gd name="T2" fmla="*/ 161 w 161"/>
                <a:gd name="T3" fmla="*/ 24 h 55"/>
                <a:gd name="T4" fmla="*/ 0 w 161"/>
                <a:gd name="T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1" h="55">
                  <a:moveTo>
                    <a:pt x="0" y="0"/>
                  </a:moveTo>
                  <a:cubicBezTo>
                    <a:pt x="2" y="39"/>
                    <a:pt x="129" y="42"/>
                    <a:pt x="161" y="24"/>
                  </a:cubicBezTo>
                  <a:cubicBezTo>
                    <a:pt x="98" y="55"/>
                    <a:pt x="0" y="35"/>
                    <a:pt x="0" y="0"/>
                  </a:cubicBezTo>
                  <a:close/>
                </a:path>
              </a:pathLst>
            </a:custGeom>
            <a:solidFill>
              <a:srgbClr val="542F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9" name="ïṩlîḍe"/>
            <p:cNvSpPr/>
            <p:nvPr/>
          </p:nvSpPr>
          <p:spPr bwMode="auto">
            <a:xfrm>
              <a:off x="5729857" y="1896460"/>
              <a:ext cx="1033353" cy="384175"/>
            </a:xfrm>
            <a:custGeom>
              <a:avLst/>
              <a:gdLst>
                <a:gd name="T0" fmla="*/ 10 w 323"/>
                <a:gd name="T1" fmla="*/ 44 h 120"/>
                <a:gd name="T2" fmla="*/ 83 w 323"/>
                <a:gd name="T3" fmla="*/ 100 h 120"/>
                <a:gd name="T4" fmla="*/ 141 w 323"/>
                <a:gd name="T5" fmla="*/ 115 h 120"/>
                <a:gd name="T6" fmla="*/ 106 w 323"/>
                <a:gd name="T7" fmla="*/ 89 h 120"/>
                <a:gd name="T8" fmla="*/ 207 w 323"/>
                <a:gd name="T9" fmla="*/ 113 h 120"/>
                <a:gd name="T10" fmla="*/ 173 w 323"/>
                <a:gd name="T11" fmla="*/ 81 h 120"/>
                <a:gd name="T12" fmla="*/ 298 w 323"/>
                <a:gd name="T13" fmla="*/ 111 h 120"/>
                <a:gd name="T14" fmla="*/ 253 w 323"/>
                <a:gd name="T15" fmla="*/ 80 h 120"/>
                <a:gd name="T16" fmla="*/ 323 w 323"/>
                <a:gd name="T17" fmla="*/ 98 h 120"/>
                <a:gd name="T18" fmla="*/ 292 w 323"/>
                <a:gd name="T19" fmla="*/ 45 h 120"/>
                <a:gd name="T20" fmla="*/ 10 w 323"/>
                <a:gd name="T21" fmla="*/ 4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3" h="120">
                  <a:moveTo>
                    <a:pt x="10" y="44"/>
                  </a:moveTo>
                  <a:cubicBezTo>
                    <a:pt x="10" y="44"/>
                    <a:pt x="39" y="85"/>
                    <a:pt x="83" y="100"/>
                  </a:cubicBezTo>
                  <a:cubicBezTo>
                    <a:pt x="126" y="114"/>
                    <a:pt x="145" y="115"/>
                    <a:pt x="141" y="115"/>
                  </a:cubicBezTo>
                  <a:cubicBezTo>
                    <a:pt x="138" y="114"/>
                    <a:pt x="106" y="89"/>
                    <a:pt x="106" y="89"/>
                  </a:cubicBezTo>
                  <a:cubicBezTo>
                    <a:pt x="136" y="107"/>
                    <a:pt x="181" y="120"/>
                    <a:pt x="207" y="113"/>
                  </a:cubicBezTo>
                  <a:cubicBezTo>
                    <a:pt x="202" y="110"/>
                    <a:pt x="173" y="84"/>
                    <a:pt x="173" y="81"/>
                  </a:cubicBezTo>
                  <a:cubicBezTo>
                    <a:pt x="225" y="118"/>
                    <a:pt x="299" y="111"/>
                    <a:pt x="298" y="111"/>
                  </a:cubicBezTo>
                  <a:cubicBezTo>
                    <a:pt x="294" y="110"/>
                    <a:pt x="253" y="80"/>
                    <a:pt x="253" y="80"/>
                  </a:cubicBezTo>
                  <a:cubicBezTo>
                    <a:pt x="323" y="98"/>
                    <a:pt x="323" y="98"/>
                    <a:pt x="323" y="98"/>
                  </a:cubicBezTo>
                  <a:cubicBezTo>
                    <a:pt x="292" y="45"/>
                    <a:pt x="292" y="45"/>
                    <a:pt x="292" y="45"/>
                  </a:cubicBezTo>
                  <a:cubicBezTo>
                    <a:pt x="268" y="41"/>
                    <a:pt x="0" y="0"/>
                    <a:pt x="10" y="44"/>
                  </a:cubicBezTo>
                  <a:close/>
                </a:path>
              </a:pathLst>
            </a:custGeom>
            <a:solidFill>
              <a:srgbClr val="A15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0" name="íŝḻîdé"/>
            <p:cNvSpPr/>
            <p:nvPr/>
          </p:nvSpPr>
          <p:spPr bwMode="auto">
            <a:xfrm>
              <a:off x="5457014" y="1501309"/>
              <a:ext cx="1326580" cy="795007"/>
            </a:xfrm>
            <a:custGeom>
              <a:avLst/>
              <a:gdLst>
                <a:gd name="T0" fmla="*/ 406 w 414"/>
                <a:gd name="T1" fmla="*/ 145 h 249"/>
                <a:gd name="T2" fmla="*/ 298 w 414"/>
                <a:gd name="T3" fmla="*/ 172 h 249"/>
                <a:gd name="T4" fmla="*/ 91 w 414"/>
                <a:gd name="T5" fmla="*/ 219 h 249"/>
                <a:gd name="T6" fmla="*/ 12 w 414"/>
                <a:gd name="T7" fmla="*/ 245 h 249"/>
                <a:gd name="T8" fmla="*/ 13 w 414"/>
                <a:gd name="T9" fmla="*/ 134 h 249"/>
                <a:gd name="T10" fmla="*/ 168 w 414"/>
                <a:gd name="T11" fmla="*/ 9 h 249"/>
                <a:gd name="T12" fmla="*/ 341 w 414"/>
                <a:gd name="T13" fmla="*/ 18 h 249"/>
                <a:gd name="T14" fmla="*/ 410 w 414"/>
                <a:gd name="T15" fmla="*/ 95 h 249"/>
                <a:gd name="T16" fmla="*/ 406 w 414"/>
                <a:gd name="T17" fmla="*/ 145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4" h="249">
                  <a:moveTo>
                    <a:pt x="406" y="145"/>
                  </a:moveTo>
                  <a:cubicBezTo>
                    <a:pt x="404" y="146"/>
                    <a:pt x="360" y="159"/>
                    <a:pt x="298" y="172"/>
                  </a:cubicBezTo>
                  <a:cubicBezTo>
                    <a:pt x="224" y="188"/>
                    <a:pt x="127" y="204"/>
                    <a:pt x="91" y="219"/>
                  </a:cubicBezTo>
                  <a:cubicBezTo>
                    <a:pt x="25" y="247"/>
                    <a:pt x="11" y="249"/>
                    <a:pt x="12" y="245"/>
                  </a:cubicBezTo>
                  <a:cubicBezTo>
                    <a:pt x="12" y="241"/>
                    <a:pt x="0" y="155"/>
                    <a:pt x="13" y="134"/>
                  </a:cubicBezTo>
                  <a:cubicBezTo>
                    <a:pt x="48" y="77"/>
                    <a:pt x="113" y="22"/>
                    <a:pt x="168" y="9"/>
                  </a:cubicBezTo>
                  <a:cubicBezTo>
                    <a:pt x="207" y="0"/>
                    <a:pt x="291" y="2"/>
                    <a:pt x="341" y="18"/>
                  </a:cubicBezTo>
                  <a:cubicBezTo>
                    <a:pt x="363" y="26"/>
                    <a:pt x="406" y="84"/>
                    <a:pt x="410" y="95"/>
                  </a:cubicBezTo>
                  <a:cubicBezTo>
                    <a:pt x="414" y="105"/>
                    <a:pt x="406" y="145"/>
                    <a:pt x="406" y="145"/>
                  </a:cubicBezTo>
                  <a:close/>
                </a:path>
              </a:pathLst>
            </a:custGeom>
            <a:solidFill>
              <a:srgbClr val="EF41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1" name="ïṥļide"/>
            <p:cNvSpPr/>
            <p:nvPr/>
          </p:nvSpPr>
          <p:spPr bwMode="auto">
            <a:xfrm>
              <a:off x="6357081" y="1683204"/>
              <a:ext cx="393584" cy="313612"/>
            </a:xfrm>
            <a:custGeom>
              <a:avLst/>
              <a:gdLst>
                <a:gd name="T0" fmla="*/ 27 w 123"/>
                <a:gd name="T1" fmla="*/ 98 h 98"/>
                <a:gd name="T2" fmla="*/ 3 w 123"/>
                <a:gd name="T3" fmla="*/ 31 h 98"/>
                <a:gd name="T4" fmla="*/ 63 w 123"/>
                <a:gd name="T5" fmla="*/ 2 h 98"/>
                <a:gd name="T6" fmla="*/ 116 w 123"/>
                <a:gd name="T7" fmla="*/ 30 h 98"/>
                <a:gd name="T8" fmla="*/ 123 w 123"/>
                <a:gd name="T9" fmla="*/ 79 h 98"/>
                <a:gd name="T10" fmla="*/ 27 w 123"/>
                <a:gd name="T11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3" h="98">
                  <a:moveTo>
                    <a:pt x="27" y="98"/>
                  </a:moveTo>
                  <a:cubicBezTo>
                    <a:pt x="25" y="92"/>
                    <a:pt x="0" y="43"/>
                    <a:pt x="3" y="31"/>
                  </a:cubicBezTo>
                  <a:cubicBezTo>
                    <a:pt x="6" y="20"/>
                    <a:pt x="42" y="0"/>
                    <a:pt x="63" y="2"/>
                  </a:cubicBezTo>
                  <a:cubicBezTo>
                    <a:pt x="85" y="3"/>
                    <a:pt x="114" y="22"/>
                    <a:pt x="116" y="30"/>
                  </a:cubicBezTo>
                  <a:cubicBezTo>
                    <a:pt x="117" y="38"/>
                    <a:pt x="123" y="79"/>
                    <a:pt x="123" y="79"/>
                  </a:cubicBezTo>
                  <a:lnTo>
                    <a:pt x="27" y="98"/>
                  </a:lnTo>
                  <a:close/>
                </a:path>
              </a:pathLst>
            </a:custGeom>
            <a:solidFill>
              <a:srgbClr val="A15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2" name="îşliďe"/>
            <p:cNvSpPr/>
            <p:nvPr/>
          </p:nvSpPr>
          <p:spPr bwMode="auto">
            <a:xfrm>
              <a:off x="6559362" y="1689476"/>
              <a:ext cx="191303" cy="249321"/>
            </a:xfrm>
            <a:custGeom>
              <a:avLst/>
              <a:gdLst>
                <a:gd name="T0" fmla="*/ 0 w 60"/>
                <a:gd name="T1" fmla="*/ 0 h 78"/>
                <a:gd name="T2" fmla="*/ 53 w 60"/>
                <a:gd name="T3" fmla="*/ 28 h 78"/>
                <a:gd name="T4" fmla="*/ 60 w 60"/>
                <a:gd name="T5" fmla="*/ 77 h 78"/>
                <a:gd name="T6" fmla="*/ 56 w 60"/>
                <a:gd name="T7" fmla="*/ 78 h 78"/>
                <a:gd name="T8" fmla="*/ 46 w 60"/>
                <a:gd name="T9" fmla="*/ 25 h 78"/>
                <a:gd name="T10" fmla="*/ 0 w 60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78">
                  <a:moveTo>
                    <a:pt x="0" y="0"/>
                  </a:moveTo>
                  <a:cubicBezTo>
                    <a:pt x="22" y="1"/>
                    <a:pt x="51" y="20"/>
                    <a:pt x="53" y="28"/>
                  </a:cubicBezTo>
                  <a:cubicBezTo>
                    <a:pt x="54" y="36"/>
                    <a:pt x="60" y="77"/>
                    <a:pt x="60" y="77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43" y="69"/>
                    <a:pt x="57" y="38"/>
                    <a:pt x="46" y="25"/>
                  </a:cubicBezTo>
                  <a:cubicBezTo>
                    <a:pt x="33" y="1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3" name="íS1îḓé"/>
            <p:cNvSpPr/>
            <p:nvPr/>
          </p:nvSpPr>
          <p:spPr bwMode="auto">
            <a:xfrm>
              <a:off x="6388443" y="1890188"/>
              <a:ext cx="407696" cy="166214"/>
            </a:xfrm>
            <a:custGeom>
              <a:avLst/>
              <a:gdLst>
                <a:gd name="T0" fmla="*/ 6 w 127"/>
                <a:gd name="T1" fmla="*/ 45 h 52"/>
                <a:gd name="T2" fmla="*/ 0 w 127"/>
                <a:gd name="T3" fmla="*/ 19 h 52"/>
                <a:gd name="T4" fmla="*/ 92 w 127"/>
                <a:gd name="T5" fmla="*/ 4 h 52"/>
                <a:gd name="T6" fmla="*/ 126 w 127"/>
                <a:gd name="T7" fmla="*/ 13 h 52"/>
                <a:gd name="T8" fmla="*/ 109 w 127"/>
                <a:gd name="T9" fmla="*/ 32 h 52"/>
                <a:gd name="T10" fmla="*/ 7 w 127"/>
                <a:gd name="T11" fmla="*/ 50 h 52"/>
                <a:gd name="T12" fmla="*/ 6 w 127"/>
                <a:gd name="T13" fmla="*/ 4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" h="52">
                  <a:moveTo>
                    <a:pt x="6" y="45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71" y="7"/>
                    <a:pt x="92" y="4"/>
                  </a:cubicBezTo>
                  <a:cubicBezTo>
                    <a:pt x="112" y="0"/>
                    <a:pt x="125" y="4"/>
                    <a:pt x="126" y="13"/>
                  </a:cubicBezTo>
                  <a:cubicBezTo>
                    <a:pt x="127" y="23"/>
                    <a:pt x="124" y="30"/>
                    <a:pt x="109" y="32"/>
                  </a:cubicBezTo>
                  <a:cubicBezTo>
                    <a:pt x="95" y="34"/>
                    <a:pt x="9" y="52"/>
                    <a:pt x="7" y="50"/>
                  </a:cubicBezTo>
                  <a:cubicBezTo>
                    <a:pt x="6" y="48"/>
                    <a:pt x="6" y="45"/>
                    <a:pt x="6" y="45"/>
                  </a:cubicBezTo>
                  <a:close/>
                </a:path>
              </a:pathLst>
            </a:custGeom>
            <a:solidFill>
              <a:srgbClr val="A37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4" name="îśľídè"/>
            <p:cNvSpPr/>
            <p:nvPr/>
          </p:nvSpPr>
          <p:spPr bwMode="auto">
            <a:xfrm>
              <a:off x="6847885" y="4201510"/>
              <a:ext cx="268139" cy="308908"/>
            </a:xfrm>
            <a:custGeom>
              <a:avLst/>
              <a:gdLst>
                <a:gd name="T0" fmla="*/ 19 w 84"/>
                <a:gd name="T1" fmla="*/ 10 h 97"/>
                <a:gd name="T2" fmla="*/ 3 w 84"/>
                <a:gd name="T3" fmla="*/ 69 h 97"/>
                <a:gd name="T4" fmla="*/ 23 w 84"/>
                <a:gd name="T5" fmla="*/ 80 h 97"/>
                <a:gd name="T6" fmla="*/ 35 w 84"/>
                <a:gd name="T7" fmla="*/ 94 h 97"/>
                <a:gd name="T8" fmla="*/ 50 w 84"/>
                <a:gd name="T9" fmla="*/ 95 h 97"/>
                <a:gd name="T10" fmla="*/ 65 w 84"/>
                <a:gd name="T11" fmla="*/ 94 h 97"/>
                <a:gd name="T12" fmla="*/ 73 w 84"/>
                <a:gd name="T13" fmla="*/ 90 h 97"/>
                <a:gd name="T14" fmla="*/ 83 w 84"/>
                <a:gd name="T15" fmla="*/ 82 h 97"/>
                <a:gd name="T16" fmla="*/ 59 w 84"/>
                <a:gd name="T17" fmla="*/ 3 h 97"/>
                <a:gd name="T18" fmla="*/ 19 w 84"/>
                <a:gd name="T19" fmla="*/ 1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97">
                  <a:moveTo>
                    <a:pt x="19" y="10"/>
                  </a:moveTo>
                  <a:cubicBezTo>
                    <a:pt x="15" y="22"/>
                    <a:pt x="0" y="55"/>
                    <a:pt x="3" y="69"/>
                  </a:cubicBezTo>
                  <a:cubicBezTo>
                    <a:pt x="6" y="83"/>
                    <a:pt x="23" y="80"/>
                    <a:pt x="23" y="80"/>
                  </a:cubicBezTo>
                  <a:cubicBezTo>
                    <a:pt x="23" y="80"/>
                    <a:pt x="23" y="91"/>
                    <a:pt x="35" y="94"/>
                  </a:cubicBezTo>
                  <a:cubicBezTo>
                    <a:pt x="47" y="97"/>
                    <a:pt x="47" y="94"/>
                    <a:pt x="50" y="95"/>
                  </a:cubicBezTo>
                  <a:cubicBezTo>
                    <a:pt x="53" y="95"/>
                    <a:pt x="60" y="97"/>
                    <a:pt x="65" y="94"/>
                  </a:cubicBezTo>
                  <a:cubicBezTo>
                    <a:pt x="70" y="91"/>
                    <a:pt x="71" y="91"/>
                    <a:pt x="73" y="90"/>
                  </a:cubicBezTo>
                  <a:cubicBezTo>
                    <a:pt x="76" y="89"/>
                    <a:pt x="81" y="86"/>
                    <a:pt x="83" y="82"/>
                  </a:cubicBezTo>
                  <a:cubicBezTo>
                    <a:pt x="84" y="78"/>
                    <a:pt x="73" y="6"/>
                    <a:pt x="59" y="3"/>
                  </a:cubicBezTo>
                  <a:cubicBezTo>
                    <a:pt x="45" y="0"/>
                    <a:pt x="19" y="10"/>
                    <a:pt x="19" y="10"/>
                  </a:cubicBezTo>
                  <a:close/>
                </a:path>
              </a:pathLst>
            </a:custGeom>
            <a:solidFill>
              <a:srgbClr val="F2E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5" name="íṥḻïḍé"/>
            <p:cNvSpPr/>
            <p:nvPr/>
          </p:nvSpPr>
          <p:spPr bwMode="auto">
            <a:xfrm>
              <a:off x="6462142" y="3075642"/>
              <a:ext cx="625657" cy="1240336"/>
            </a:xfrm>
            <a:custGeom>
              <a:avLst/>
              <a:gdLst>
                <a:gd name="T0" fmla="*/ 59 w 195"/>
                <a:gd name="T1" fmla="*/ 1 h 388"/>
                <a:gd name="T2" fmla="*/ 99 w 195"/>
                <a:gd name="T3" fmla="*/ 35 h 388"/>
                <a:gd name="T4" fmla="*/ 113 w 195"/>
                <a:gd name="T5" fmla="*/ 65 h 388"/>
                <a:gd name="T6" fmla="*/ 190 w 195"/>
                <a:gd name="T7" fmla="*/ 364 h 388"/>
                <a:gd name="T8" fmla="*/ 135 w 195"/>
                <a:gd name="T9" fmla="*/ 384 h 388"/>
                <a:gd name="T10" fmla="*/ 58 w 195"/>
                <a:gd name="T11" fmla="*/ 190 h 388"/>
                <a:gd name="T12" fmla="*/ 2 w 195"/>
                <a:gd name="T13" fmla="*/ 92 h 388"/>
                <a:gd name="T14" fmla="*/ 59 w 195"/>
                <a:gd name="T15" fmla="*/ 1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5" h="388">
                  <a:moveTo>
                    <a:pt x="59" y="1"/>
                  </a:moveTo>
                  <a:cubicBezTo>
                    <a:pt x="65" y="0"/>
                    <a:pt x="99" y="35"/>
                    <a:pt x="99" y="35"/>
                  </a:cubicBezTo>
                  <a:cubicBezTo>
                    <a:pt x="99" y="35"/>
                    <a:pt x="107" y="46"/>
                    <a:pt x="113" y="65"/>
                  </a:cubicBezTo>
                  <a:cubicBezTo>
                    <a:pt x="119" y="84"/>
                    <a:pt x="195" y="351"/>
                    <a:pt x="190" y="364"/>
                  </a:cubicBezTo>
                  <a:cubicBezTo>
                    <a:pt x="185" y="377"/>
                    <a:pt x="136" y="383"/>
                    <a:pt x="135" y="384"/>
                  </a:cubicBezTo>
                  <a:cubicBezTo>
                    <a:pt x="129" y="388"/>
                    <a:pt x="86" y="281"/>
                    <a:pt x="58" y="190"/>
                  </a:cubicBezTo>
                  <a:cubicBezTo>
                    <a:pt x="37" y="121"/>
                    <a:pt x="0" y="93"/>
                    <a:pt x="2" y="92"/>
                  </a:cubicBezTo>
                  <a:cubicBezTo>
                    <a:pt x="7" y="89"/>
                    <a:pt x="59" y="1"/>
                    <a:pt x="59" y="1"/>
                  </a:cubicBezTo>
                  <a:close/>
                </a:path>
              </a:pathLst>
            </a:custGeom>
            <a:solidFill>
              <a:srgbClr val="3846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6" name="ïṣḻîḍe"/>
            <p:cNvSpPr/>
            <p:nvPr/>
          </p:nvSpPr>
          <p:spPr bwMode="auto">
            <a:xfrm>
              <a:off x="6446461" y="5245839"/>
              <a:ext cx="319884" cy="274410"/>
            </a:xfrm>
            <a:custGeom>
              <a:avLst/>
              <a:gdLst>
                <a:gd name="T0" fmla="*/ 31 w 100"/>
                <a:gd name="T1" fmla="*/ 7 h 86"/>
                <a:gd name="T2" fmla="*/ 98 w 100"/>
                <a:gd name="T3" fmla="*/ 12 h 86"/>
                <a:gd name="T4" fmla="*/ 92 w 100"/>
                <a:gd name="T5" fmla="*/ 71 h 86"/>
                <a:gd name="T6" fmla="*/ 68 w 100"/>
                <a:gd name="T7" fmla="*/ 80 h 86"/>
                <a:gd name="T8" fmla="*/ 30 w 100"/>
                <a:gd name="T9" fmla="*/ 72 h 86"/>
                <a:gd name="T10" fmla="*/ 31 w 100"/>
                <a:gd name="T11" fmla="*/ 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86">
                  <a:moveTo>
                    <a:pt x="31" y="7"/>
                  </a:moveTo>
                  <a:cubicBezTo>
                    <a:pt x="61" y="0"/>
                    <a:pt x="96" y="1"/>
                    <a:pt x="98" y="12"/>
                  </a:cubicBezTo>
                  <a:cubicBezTo>
                    <a:pt x="100" y="27"/>
                    <a:pt x="90" y="62"/>
                    <a:pt x="92" y="71"/>
                  </a:cubicBezTo>
                  <a:cubicBezTo>
                    <a:pt x="93" y="75"/>
                    <a:pt x="79" y="78"/>
                    <a:pt x="68" y="80"/>
                  </a:cubicBezTo>
                  <a:cubicBezTo>
                    <a:pt x="56" y="82"/>
                    <a:pt x="36" y="86"/>
                    <a:pt x="30" y="72"/>
                  </a:cubicBezTo>
                  <a:cubicBezTo>
                    <a:pt x="23" y="53"/>
                    <a:pt x="0" y="13"/>
                    <a:pt x="31" y="7"/>
                  </a:cubicBezTo>
                  <a:close/>
                </a:path>
              </a:pathLst>
            </a:custGeom>
            <a:solidFill>
              <a:srgbClr val="F15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7" name="íṣḷíḋê"/>
            <p:cNvSpPr/>
            <p:nvPr/>
          </p:nvSpPr>
          <p:spPr bwMode="auto">
            <a:xfrm>
              <a:off x="5659295" y="5245839"/>
              <a:ext cx="319884" cy="274410"/>
            </a:xfrm>
            <a:custGeom>
              <a:avLst/>
              <a:gdLst>
                <a:gd name="T0" fmla="*/ 70 w 100"/>
                <a:gd name="T1" fmla="*/ 7 h 86"/>
                <a:gd name="T2" fmla="*/ 2 w 100"/>
                <a:gd name="T3" fmla="*/ 12 h 86"/>
                <a:gd name="T4" fmla="*/ 9 w 100"/>
                <a:gd name="T5" fmla="*/ 71 h 86"/>
                <a:gd name="T6" fmla="*/ 33 w 100"/>
                <a:gd name="T7" fmla="*/ 80 h 86"/>
                <a:gd name="T8" fmla="*/ 70 w 100"/>
                <a:gd name="T9" fmla="*/ 72 h 86"/>
                <a:gd name="T10" fmla="*/ 70 w 100"/>
                <a:gd name="T11" fmla="*/ 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86">
                  <a:moveTo>
                    <a:pt x="70" y="7"/>
                  </a:moveTo>
                  <a:cubicBezTo>
                    <a:pt x="39" y="0"/>
                    <a:pt x="4" y="1"/>
                    <a:pt x="2" y="12"/>
                  </a:cubicBezTo>
                  <a:cubicBezTo>
                    <a:pt x="0" y="27"/>
                    <a:pt x="11" y="62"/>
                    <a:pt x="9" y="71"/>
                  </a:cubicBezTo>
                  <a:cubicBezTo>
                    <a:pt x="8" y="75"/>
                    <a:pt x="21" y="78"/>
                    <a:pt x="33" y="80"/>
                  </a:cubicBezTo>
                  <a:cubicBezTo>
                    <a:pt x="45" y="82"/>
                    <a:pt x="64" y="86"/>
                    <a:pt x="70" y="72"/>
                  </a:cubicBezTo>
                  <a:cubicBezTo>
                    <a:pt x="78" y="53"/>
                    <a:pt x="100" y="13"/>
                    <a:pt x="70" y="7"/>
                  </a:cubicBezTo>
                  <a:close/>
                </a:path>
              </a:pathLst>
            </a:custGeom>
            <a:solidFill>
              <a:srgbClr val="F15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8" name="iṧľíḋè"/>
            <p:cNvSpPr/>
            <p:nvPr/>
          </p:nvSpPr>
          <p:spPr bwMode="auto">
            <a:xfrm>
              <a:off x="6476254" y="5437143"/>
              <a:ext cx="443762" cy="227368"/>
            </a:xfrm>
            <a:custGeom>
              <a:avLst/>
              <a:gdLst>
                <a:gd name="T0" fmla="*/ 69 w 139"/>
                <a:gd name="T1" fmla="*/ 1 h 71"/>
                <a:gd name="T2" fmla="*/ 0 w 139"/>
                <a:gd name="T3" fmla="*/ 68 h 71"/>
                <a:gd name="T4" fmla="*/ 0 w 139"/>
                <a:gd name="T5" fmla="*/ 71 h 71"/>
                <a:gd name="T6" fmla="*/ 139 w 139"/>
                <a:gd name="T7" fmla="*/ 71 h 71"/>
                <a:gd name="T8" fmla="*/ 139 w 139"/>
                <a:gd name="T9" fmla="*/ 68 h 71"/>
                <a:gd name="T10" fmla="*/ 69 w 139"/>
                <a:gd name="T11" fmla="*/ 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71">
                  <a:moveTo>
                    <a:pt x="69" y="1"/>
                  </a:moveTo>
                  <a:cubicBezTo>
                    <a:pt x="7" y="1"/>
                    <a:pt x="0" y="31"/>
                    <a:pt x="0" y="68"/>
                  </a:cubicBezTo>
                  <a:cubicBezTo>
                    <a:pt x="0" y="69"/>
                    <a:pt x="0" y="70"/>
                    <a:pt x="0" y="71"/>
                  </a:cubicBezTo>
                  <a:cubicBezTo>
                    <a:pt x="139" y="71"/>
                    <a:pt x="139" y="71"/>
                    <a:pt x="139" y="71"/>
                  </a:cubicBezTo>
                  <a:cubicBezTo>
                    <a:pt x="139" y="70"/>
                    <a:pt x="139" y="69"/>
                    <a:pt x="139" y="68"/>
                  </a:cubicBezTo>
                  <a:cubicBezTo>
                    <a:pt x="139" y="31"/>
                    <a:pt x="132" y="0"/>
                    <a:pt x="69" y="1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9" name="iŝḻídê"/>
            <p:cNvSpPr/>
            <p:nvPr/>
          </p:nvSpPr>
          <p:spPr bwMode="auto">
            <a:xfrm>
              <a:off x="6476254" y="5584540"/>
              <a:ext cx="443762" cy="79971"/>
            </a:xfrm>
            <a:custGeom>
              <a:avLst/>
              <a:gdLst>
                <a:gd name="T0" fmla="*/ 0 w 139"/>
                <a:gd name="T1" fmla="*/ 11 h 25"/>
                <a:gd name="T2" fmla="*/ 0 w 139"/>
                <a:gd name="T3" fmla="*/ 22 h 25"/>
                <a:gd name="T4" fmla="*/ 0 w 139"/>
                <a:gd name="T5" fmla="*/ 25 h 25"/>
                <a:gd name="T6" fmla="*/ 139 w 139"/>
                <a:gd name="T7" fmla="*/ 25 h 25"/>
                <a:gd name="T8" fmla="*/ 139 w 139"/>
                <a:gd name="T9" fmla="*/ 22 h 25"/>
                <a:gd name="T10" fmla="*/ 139 w 139"/>
                <a:gd name="T11" fmla="*/ 11 h 25"/>
                <a:gd name="T12" fmla="*/ 33 w 139"/>
                <a:gd name="T13" fmla="*/ 8 h 25"/>
                <a:gd name="T14" fmla="*/ 0 w 139"/>
                <a:gd name="T15" fmla="*/ 1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9" h="25">
                  <a:moveTo>
                    <a:pt x="0" y="11"/>
                  </a:moveTo>
                  <a:cubicBezTo>
                    <a:pt x="0" y="14"/>
                    <a:pt x="0" y="18"/>
                    <a:pt x="0" y="22"/>
                  </a:cubicBezTo>
                  <a:cubicBezTo>
                    <a:pt x="0" y="23"/>
                    <a:pt x="0" y="24"/>
                    <a:pt x="0" y="25"/>
                  </a:cubicBezTo>
                  <a:cubicBezTo>
                    <a:pt x="139" y="25"/>
                    <a:pt x="139" y="25"/>
                    <a:pt x="139" y="25"/>
                  </a:cubicBezTo>
                  <a:cubicBezTo>
                    <a:pt x="139" y="24"/>
                    <a:pt x="139" y="23"/>
                    <a:pt x="139" y="22"/>
                  </a:cubicBezTo>
                  <a:cubicBezTo>
                    <a:pt x="139" y="18"/>
                    <a:pt x="139" y="15"/>
                    <a:pt x="139" y="11"/>
                  </a:cubicBezTo>
                  <a:cubicBezTo>
                    <a:pt x="99" y="5"/>
                    <a:pt x="92" y="0"/>
                    <a:pt x="33" y="8"/>
                  </a:cubicBezTo>
                  <a:cubicBezTo>
                    <a:pt x="22" y="9"/>
                    <a:pt x="9" y="10"/>
                    <a:pt x="0" y="11"/>
                  </a:cubicBezTo>
                  <a:close/>
                </a:path>
              </a:pathLst>
            </a:custGeom>
            <a:solidFill>
              <a:srgbClr val="C49A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0" name="íṥľíḑé"/>
            <p:cNvSpPr/>
            <p:nvPr/>
          </p:nvSpPr>
          <p:spPr bwMode="auto">
            <a:xfrm>
              <a:off x="5505625" y="5437143"/>
              <a:ext cx="448465" cy="227368"/>
            </a:xfrm>
            <a:custGeom>
              <a:avLst/>
              <a:gdLst>
                <a:gd name="T0" fmla="*/ 70 w 140"/>
                <a:gd name="T1" fmla="*/ 1 h 71"/>
                <a:gd name="T2" fmla="*/ 140 w 140"/>
                <a:gd name="T3" fmla="*/ 68 h 71"/>
                <a:gd name="T4" fmla="*/ 140 w 140"/>
                <a:gd name="T5" fmla="*/ 71 h 71"/>
                <a:gd name="T6" fmla="*/ 0 w 140"/>
                <a:gd name="T7" fmla="*/ 71 h 71"/>
                <a:gd name="T8" fmla="*/ 0 w 140"/>
                <a:gd name="T9" fmla="*/ 68 h 71"/>
                <a:gd name="T10" fmla="*/ 70 w 140"/>
                <a:gd name="T11" fmla="*/ 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71">
                  <a:moveTo>
                    <a:pt x="70" y="1"/>
                  </a:moveTo>
                  <a:cubicBezTo>
                    <a:pt x="132" y="1"/>
                    <a:pt x="140" y="31"/>
                    <a:pt x="140" y="68"/>
                  </a:cubicBezTo>
                  <a:cubicBezTo>
                    <a:pt x="140" y="69"/>
                    <a:pt x="140" y="70"/>
                    <a:pt x="14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0"/>
                    <a:pt x="0" y="69"/>
                    <a:pt x="0" y="68"/>
                  </a:cubicBezTo>
                  <a:cubicBezTo>
                    <a:pt x="0" y="31"/>
                    <a:pt x="7" y="0"/>
                    <a:pt x="70" y="1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1" name="işļîḋè"/>
            <p:cNvSpPr/>
            <p:nvPr/>
          </p:nvSpPr>
          <p:spPr bwMode="auto">
            <a:xfrm>
              <a:off x="5505625" y="5584540"/>
              <a:ext cx="448465" cy="79971"/>
            </a:xfrm>
            <a:custGeom>
              <a:avLst/>
              <a:gdLst>
                <a:gd name="T0" fmla="*/ 139 w 140"/>
                <a:gd name="T1" fmla="*/ 11 h 25"/>
                <a:gd name="T2" fmla="*/ 140 w 140"/>
                <a:gd name="T3" fmla="*/ 22 h 25"/>
                <a:gd name="T4" fmla="*/ 140 w 140"/>
                <a:gd name="T5" fmla="*/ 25 h 25"/>
                <a:gd name="T6" fmla="*/ 0 w 140"/>
                <a:gd name="T7" fmla="*/ 25 h 25"/>
                <a:gd name="T8" fmla="*/ 0 w 140"/>
                <a:gd name="T9" fmla="*/ 22 h 25"/>
                <a:gd name="T10" fmla="*/ 0 w 140"/>
                <a:gd name="T11" fmla="*/ 12 h 25"/>
                <a:gd name="T12" fmla="*/ 107 w 140"/>
                <a:gd name="T13" fmla="*/ 8 h 25"/>
                <a:gd name="T14" fmla="*/ 139 w 140"/>
                <a:gd name="T15" fmla="*/ 1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" h="25">
                  <a:moveTo>
                    <a:pt x="139" y="11"/>
                  </a:moveTo>
                  <a:cubicBezTo>
                    <a:pt x="140" y="14"/>
                    <a:pt x="140" y="18"/>
                    <a:pt x="140" y="22"/>
                  </a:cubicBezTo>
                  <a:cubicBezTo>
                    <a:pt x="140" y="23"/>
                    <a:pt x="140" y="24"/>
                    <a:pt x="14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19"/>
                    <a:pt x="0" y="15"/>
                    <a:pt x="0" y="12"/>
                  </a:cubicBezTo>
                  <a:cubicBezTo>
                    <a:pt x="41" y="5"/>
                    <a:pt x="48" y="0"/>
                    <a:pt x="107" y="8"/>
                  </a:cubicBezTo>
                  <a:cubicBezTo>
                    <a:pt x="117" y="10"/>
                    <a:pt x="131" y="10"/>
                    <a:pt x="139" y="11"/>
                  </a:cubicBezTo>
                  <a:close/>
                </a:path>
              </a:pathLst>
            </a:custGeom>
            <a:solidFill>
              <a:srgbClr val="C49A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2" name="iṥļiḋe"/>
            <p:cNvSpPr/>
            <p:nvPr/>
          </p:nvSpPr>
          <p:spPr bwMode="auto">
            <a:xfrm>
              <a:off x="6382170" y="1750630"/>
              <a:ext cx="374767" cy="268138"/>
            </a:xfrm>
            <a:custGeom>
              <a:avLst/>
              <a:gdLst>
                <a:gd name="T0" fmla="*/ 95 w 117"/>
                <a:gd name="T1" fmla="*/ 1 h 84"/>
                <a:gd name="T2" fmla="*/ 107 w 117"/>
                <a:gd name="T3" fmla="*/ 69 h 84"/>
                <a:gd name="T4" fmla="*/ 84 w 117"/>
                <a:gd name="T5" fmla="*/ 52 h 84"/>
                <a:gd name="T6" fmla="*/ 80 w 117"/>
                <a:gd name="T7" fmla="*/ 78 h 84"/>
                <a:gd name="T8" fmla="*/ 56 w 117"/>
                <a:gd name="T9" fmla="*/ 56 h 84"/>
                <a:gd name="T10" fmla="*/ 60 w 117"/>
                <a:gd name="T11" fmla="*/ 84 h 84"/>
                <a:gd name="T12" fmla="*/ 14 w 117"/>
                <a:gd name="T13" fmla="*/ 45 h 84"/>
                <a:gd name="T14" fmla="*/ 22 w 117"/>
                <a:gd name="T15" fmla="*/ 13 h 84"/>
                <a:gd name="T16" fmla="*/ 81 w 117"/>
                <a:gd name="T17" fmla="*/ 0 h 84"/>
                <a:gd name="T18" fmla="*/ 84 w 117"/>
                <a:gd name="T19" fmla="*/ 0 h 84"/>
                <a:gd name="T20" fmla="*/ 95 w 117"/>
                <a:gd name="T21" fmla="*/ 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7" h="84">
                  <a:moveTo>
                    <a:pt x="95" y="1"/>
                  </a:moveTo>
                  <a:cubicBezTo>
                    <a:pt x="111" y="13"/>
                    <a:pt x="117" y="49"/>
                    <a:pt x="107" y="69"/>
                  </a:cubicBezTo>
                  <a:cubicBezTo>
                    <a:pt x="107" y="69"/>
                    <a:pt x="84" y="53"/>
                    <a:pt x="84" y="52"/>
                  </a:cubicBezTo>
                  <a:cubicBezTo>
                    <a:pt x="84" y="50"/>
                    <a:pt x="91" y="67"/>
                    <a:pt x="80" y="78"/>
                  </a:cubicBezTo>
                  <a:cubicBezTo>
                    <a:pt x="75" y="70"/>
                    <a:pt x="66" y="60"/>
                    <a:pt x="56" y="56"/>
                  </a:cubicBezTo>
                  <a:cubicBezTo>
                    <a:pt x="66" y="70"/>
                    <a:pt x="61" y="76"/>
                    <a:pt x="60" y="84"/>
                  </a:cubicBezTo>
                  <a:cubicBezTo>
                    <a:pt x="41" y="60"/>
                    <a:pt x="14" y="49"/>
                    <a:pt x="14" y="45"/>
                  </a:cubicBezTo>
                  <a:cubicBezTo>
                    <a:pt x="14" y="41"/>
                    <a:pt x="0" y="28"/>
                    <a:pt x="22" y="13"/>
                  </a:cubicBezTo>
                  <a:cubicBezTo>
                    <a:pt x="37" y="3"/>
                    <a:pt x="64" y="1"/>
                    <a:pt x="81" y="0"/>
                  </a:cubicBezTo>
                  <a:cubicBezTo>
                    <a:pt x="82" y="0"/>
                    <a:pt x="83" y="0"/>
                    <a:pt x="84" y="0"/>
                  </a:cubicBezTo>
                  <a:cubicBezTo>
                    <a:pt x="91" y="0"/>
                    <a:pt x="95" y="1"/>
                    <a:pt x="95" y="1"/>
                  </a:cubicBezTo>
                  <a:close/>
                </a:path>
              </a:pathLst>
            </a:custGeom>
            <a:solidFill>
              <a:srgbClr val="A15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3" name="ïs1îḍe"/>
            <p:cNvSpPr/>
            <p:nvPr/>
          </p:nvSpPr>
          <p:spPr bwMode="auto">
            <a:xfrm>
              <a:off x="6056014" y="3102299"/>
              <a:ext cx="307340" cy="200712"/>
            </a:xfrm>
            <a:custGeom>
              <a:avLst/>
              <a:gdLst>
                <a:gd name="T0" fmla="*/ 96 w 96"/>
                <a:gd name="T1" fmla="*/ 0 h 63"/>
                <a:gd name="T2" fmla="*/ 41 w 96"/>
                <a:gd name="T3" fmla="*/ 13 h 63"/>
                <a:gd name="T4" fmla="*/ 0 w 96"/>
                <a:gd name="T5" fmla="*/ 6 h 63"/>
                <a:gd name="T6" fmla="*/ 51 w 96"/>
                <a:gd name="T7" fmla="*/ 63 h 63"/>
                <a:gd name="T8" fmla="*/ 96 w 96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63">
                  <a:moveTo>
                    <a:pt x="96" y="0"/>
                  </a:moveTo>
                  <a:cubicBezTo>
                    <a:pt x="81" y="9"/>
                    <a:pt x="55" y="13"/>
                    <a:pt x="41" y="13"/>
                  </a:cubicBezTo>
                  <a:cubicBezTo>
                    <a:pt x="31" y="13"/>
                    <a:pt x="14" y="11"/>
                    <a:pt x="0" y="6"/>
                  </a:cubicBezTo>
                  <a:cubicBezTo>
                    <a:pt x="20" y="26"/>
                    <a:pt x="51" y="63"/>
                    <a:pt x="51" y="63"/>
                  </a:cubicBezTo>
                  <a:cubicBezTo>
                    <a:pt x="55" y="60"/>
                    <a:pt x="90" y="15"/>
                    <a:pt x="9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4" name="ï$lîḑê"/>
            <p:cNvSpPr/>
            <p:nvPr/>
          </p:nvSpPr>
          <p:spPr bwMode="auto">
            <a:xfrm>
              <a:off x="6648741" y="1766311"/>
              <a:ext cx="147398" cy="153670"/>
            </a:xfrm>
            <a:custGeom>
              <a:avLst/>
              <a:gdLst>
                <a:gd name="T0" fmla="*/ 0 w 46"/>
                <a:gd name="T1" fmla="*/ 5 h 48"/>
                <a:gd name="T2" fmla="*/ 18 w 46"/>
                <a:gd name="T3" fmla="*/ 1 h 48"/>
                <a:gd name="T4" fmla="*/ 30 w 46"/>
                <a:gd name="T5" fmla="*/ 15 h 48"/>
                <a:gd name="T6" fmla="*/ 45 w 46"/>
                <a:gd name="T7" fmla="*/ 45 h 48"/>
                <a:gd name="T8" fmla="*/ 18 w 46"/>
                <a:gd name="T9" fmla="*/ 24 h 48"/>
                <a:gd name="T10" fmla="*/ 0 w 46"/>
                <a:gd name="T11" fmla="*/ 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48">
                  <a:moveTo>
                    <a:pt x="0" y="5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9" y="0"/>
                    <a:pt x="30" y="15"/>
                  </a:cubicBezTo>
                  <a:cubicBezTo>
                    <a:pt x="40" y="29"/>
                    <a:pt x="46" y="48"/>
                    <a:pt x="45" y="45"/>
                  </a:cubicBezTo>
                  <a:cubicBezTo>
                    <a:pt x="44" y="42"/>
                    <a:pt x="18" y="24"/>
                    <a:pt x="18" y="24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A15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5" name="ïŝļiḍê"/>
            <p:cNvSpPr/>
            <p:nvPr/>
          </p:nvSpPr>
          <p:spPr bwMode="auto">
            <a:xfrm>
              <a:off x="5293936" y="3088187"/>
              <a:ext cx="368495" cy="682106"/>
            </a:xfrm>
            <a:custGeom>
              <a:avLst/>
              <a:gdLst>
                <a:gd name="T0" fmla="*/ 90 w 115"/>
                <a:gd name="T1" fmla="*/ 107 h 213"/>
                <a:gd name="T2" fmla="*/ 55 w 115"/>
                <a:gd name="T3" fmla="*/ 24 h 213"/>
                <a:gd name="T4" fmla="*/ 20 w 115"/>
                <a:gd name="T5" fmla="*/ 32 h 213"/>
                <a:gd name="T6" fmla="*/ 49 w 115"/>
                <a:gd name="T7" fmla="*/ 88 h 213"/>
                <a:gd name="T8" fmla="*/ 5 w 115"/>
                <a:gd name="T9" fmla="*/ 124 h 213"/>
                <a:gd name="T10" fmla="*/ 7 w 115"/>
                <a:gd name="T11" fmla="*/ 153 h 213"/>
                <a:gd name="T12" fmla="*/ 10 w 115"/>
                <a:gd name="T13" fmla="*/ 171 h 213"/>
                <a:gd name="T14" fmla="*/ 26 w 115"/>
                <a:gd name="T15" fmla="*/ 190 h 213"/>
                <a:gd name="T16" fmla="*/ 35 w 115"/>
                <a:gd name="T17" fmla="*/ 202 h 213"/>
                <a:gd name="T18" fmla="*/ 41 w 115"/>
                <a:gd name="T19" fmla="*/ 206 h 213"/>
                <a:gd name="T20" fmla="*/ 55 w 115"/>
                <a:gd name="T21" fmla="*/ 212 h 213"/>
                <a:gd name="T22" fmla="*/ 94 w 115"/>
                <a:gd name="T23" fmla="*/ 193 h 213"/>
                <a:gd name="T24" fmla="*/ 114 w 115"/>
                <a:gd name="T25" fmla="*/ 165 h 213"/>
                <a:gd name="T26" fmla="*/ 106 w 115"/>
                <a:gd name="T27" fmla="*/ 147 h 213"/>
                <a:gd name="T28" fmla="*/ 96 w 115"/>
                <a:gd name="T29" fmla="*/ 120 h 213"/>
                <a:gd name="T30" fmla="*/ 90 w 115"/>
                <a:gd name="T31" fmla="*/ 107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5" h="213">
                  <a:moveTo>
                    <a:pt x="90" y="107"/>
                  </a:moveTo>
                  <a:cubicBezTo>
                    <a:pt x="90" y="107"/>
                    <a:pt x="81" y="49"/>
                    <a:pt x="55" y="24"/>
                  </a:cubicBezTo>
                  <a:cubicBezTo>
                    <a:pt x="30" y="0"/>
                    <a:pt x="14" y="20"/>
                    <a:pt x="20" y="32"/>
                  </a:cubicBezTo>
                  <a:cubicBezTo>
                    <a:pt x="27" y="43"/>
                    <a:pt x="49" y="88"/>
                    <a:pt x="49" y="88"/>
                  </a:cubicBezTo>
                  <a:cubicBezTo>
                    <a:pt x="49" y="88"/>
                    <a:pt x="10" y="109"/>
                    <a:pt x="5" y="124"/>
                  </a:cubicBezTo>
                  <a:cubicBezTo>
                    <a:pt x="0" y="140"/>
                    <a:pt x="7" y="149"/>
                    <a:pt x="7" y="153"/>
                  </a:cubicBezTo>
                  <a:cubicBezTo>
                    <a:pt x="7" y="157"/>
                    <a:pt x="2" y="160"/>
                    <a:pt x="10" y="171"/>
                  </a:cubicBezTo>
                  <a:cubicBezTo>
                    <a:pt x="18" y="183"/>
                    <a:pt x="26" y="186"/>
                    <a:pt x="26" y="190"/>
                  </a:cubicBezTo>
                  <a:cubicBezTo>
                    <a:pt x="26" y="193"/>
                    <a:pt x="30" y="201"/>
                    <a:pt x="35" y="202"/>
                  </a:cubicBezTo>
                  <a:cubicBezTo>
                    <a:pt x="39" y="204"/>
                    <a:pt x="41" y="206"/>
                    <a:pt x="41" y="206"/>
                  </a:cubicBezTo>
                  <a:cubicBezTo>
                    <a:pt x="41" y="206"/>
                    <a:pt x="42" y="211"/>
                    <a:pt x="55" y="212"/>
                  </a:cubicBezTo>
                  <a:cubicBezTo>
                    <a:pt x="68" y="213"/>
                    <a:pt x="79" y="207"/>
                    <a:pt x="94" y="193"/>
                  </a:cubicBezTo>
                  <a:cubicBezTo>
                    <a:pt x="108" y="178"/>
                    <a:pt x="113" y="173"/>
                    <a:pt x="114" y="165"/>
                  </a:cubicBezTo>
                  <a:cubicBezTo>
                    <a:pt x="115" y="158"/>
                    <a:pt x="110" y="150"/>
                    <a:pt x="106" y="147"/>
                  </a:cubicBezTo>
                  <a:cubicBezTo>
                    <a:pt x="102" y="144"/>
                    <a:pt x="102" y="134"/>
                    <a:pt x="96" y="120"/>
                  </a:cubicBezTo>
                  <a:cubicBezTo>
                    <a:pt x="90" y="107"/>
                    <a:pt x="90" y="107"/>
                    <a:pt x="90" y="107"/>
                  </a:cubicBezTo>
                  <a:close/>
                </a:path>
              </a:pathLst>
            </a:custGeom>
            <a:solidFill>
              <a:srgbClr val="F2E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6" name="îs1íḋe"/>
            <p:cNvSpPr/>
            <p:nvPr/>
          </p:nvSpPr>
          <p:spPr bwMode="auto">
            <a:xfrm>
              <a:off x="5386452" y="3367302"/>
              <a:ext cx="147398" cy="181895"/>
            </a:xfrm>
            <a:custGeom>
              <a:avLst/>
              <a:gdLst>
                <a:gd name="T0" fmla="*/ 1 w 46"/>
                <a:gd name="T1" fmla="*/ 57 h 57"/>
                <a:gd name="T2" fmla="*/ 0 w 46"/>
                <a:gd name="T3" fmla="*/ 55 h 57"/>
                <a:gd name="T4" fmla="*/ 42 w 46"/>
                <a:gd name="T5" fmla="*/ 19 h 57"/>
                <a:gd name="T6" fmla="*/ 43 w 46"/>
                <a:gd name="T7" fmla="*/ 13 h 57"/>
                <a:gd name="T8" fmla="*/ 20 w 46"/>
                <a:gd name="T9" fmla="*/ 2 h 57"/>
                <a:gd name="T10" fmla="*/ 20 w 46"/>
                <a:gd name="T11" fmla="*/ 0 h 57"/>
                <a:gd name="T12" fmla="*/ 45 w 46"/>
                <a:gd name="T13" fmla="*/ 13 h 57"/>
                <a:gd name="T14" fmla="*/ 43 w 46"/>
                <a:gd name="T15" fmla="*/ 20 h 57"/>
                <a:gd name="T16" fmla="*/ 1 w 46"/>
                <a:gd name="T1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57">
                  <a:moveTo>
                    <a:pt x="1" y="57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1" y="55"/>
                    <a:pt x="33" y="32"/>
                    <a:pt x="42" y="19"/>
                  </a:cubicBezTo>
                  <a:cubicBezTo>
                    <a:pt x="43" y="16"/>
                    <a:pt x="44" y="15"/>
                    <a:pt x="43" y="13"/>
                  </a:cubicBezTo>
                  <a:cubicBezTo>
                    <a:pt x="42" y="3"/>
                    <a:pt x="20" y="2"/>
                    <a:pt x="20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43" y="2"/>
                    <a:pt x="45" y="13"/>
                  </a:cubicBezTo>
                  <a:cubicBezTo>
                    <a:pt x="46" y="15"/>
                    <a:pt x="45" y="17"/>
                    <a:pt x="43" y="20"/>
                  </a:cubicBezTo>
                  <a:cubicBezTo>
                    <a:pt x="35" y="33"/>
                    <a:pt x="3" y="56"/>
                    <a:pt x="1" y="57"/>
                  </a:cubicBezTo>
                  <a:close/>
                </a:path>
              </a:pathLst>
            </a:custGeom>
            <a:solidFill>
              <a:srgbClr val="C49A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7" name="íṡļiḋê"/>
            <p:cNvSpPr/>
            <p:nvPr/>
          </p:nvSpPr>
          <p:spPr bwMode="auto">
            <a:xfrm>
              <a:off x="5453878" y="3437864"/>
              <a:ext cx="128581" cy="175623"/>
            </a:xfrm>
            <a:custGeom>
              <a:avLst/>
              <a:gdLst>
                <a:gd name="T0" fmla="*/ 1 w 40"/>
                <a:gd name="T1" fmla="*/ 55 h 55"/>
                <a:gd name="T2" fmla="*/ 0 w 40"/>
                <a:gd name="T3" fmla="*/ 54 h 55"/>
                <a:gd name="T4" fmla="*/ 4 w 40"/>
                <a:gd name="T5" fmla="*/ 51 h 55"/>
                <a:gd name="T6" fmla="*/ 36 w 40"/>
                <a:gd name="T7" fmla="*/ 22 h 55"/>
                <a:gd name="T8" fmla="*/ 28 w 40"/>
                <a:gd name="T9" fmla="*/ 5 h 55"/>
                <a:gd name="T10" fmla="*/ 18 w 40"/>
                <a:gd name="T11" fmla="*/ 2 h 55"/>
                <a:gd name="T12" fmla="*/ 18 w 40"/>
                <a:gd name="T13" fmla="*/ 0 h 55"/>
                <a:gd name="T14" fmla="*/ 28 w 40"/>
                <a:gd name="T15" fmla="*/ 3 h 55"/>
                <a:gd name="T16" fmla="*/ 38 w 40"/>
                <a:gd name="T17" fmla="*/ 23 h 55"/>
                <a:gd name="T18" fmla="*/ 5 w 40"/>
                <a:gd name="T19" fmla="*/ 53 h 55"/>
                <a:gd name="T20" fmla="*/ 1 w 40"/>
                <a:gd name="T2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55">
                  <a:moveTo>
                    <a:pt x="1" y="55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1" y="53"/>
                    <a:pt x="4" y="51"/>
                  </a:cubicBezTo>
                  <a:cubicBezTo>
                    <a:pt x="12" y="45"/>
                    <a:pt x="35" y="30"/>
                    <a:pt x="36" y="22"/>
                  </a:cubicBezTo>
                  <a:cubicBezTo>
                    <a:pt x="38" y="14"/>
                    <a:pt x="35" y="8"/>
                    <a:pt x="28" y="5"/>
                  </a:cubicBezTo>
                  <a:cubicBezTo>
                    <a:pt x="21" y="2"/>
                    <a:pt x="18" y="2"/>
                    <a:pt x="18" y="2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1" y="0"/>
                    <a:pt x="28" y="3"/>
                  </a:cubicBezTo>
                  <a:cubicBezTo>
                    <a:pt x="36" y="6"/>
                    <a:pt x="40" y="13"/>
                    <a:pt x="38" y="23"/>
                  </a:cubicBezTo>
                  <a:cubicBezTo>
                    <a:pt x="37" y="30"/>
                    <a:pt x="20" y="43"/>
                    <a:pt x="5" y="53"/>
                  </a:cubicBezTo>
                  <a:cubicBezTo>
                    <a:pt x="3" y="54"/>
                    <a:pt x="2" y="55"/>
                    <a:pt x="1" y="55"/>
                  </a:cubicBezTo>
                  <a:close/>
                </a:path>
              </a:pathLst>
            </a:custGeom>
            <a:solidFill>
              <a:srgbClr val="C49A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8" name="ïsļîḍê"/>
            <p:cNvSpPr/>
            <p:nvPr/>
          </p:nvSpPr>
          <p:spPr bwMode="auto">
            <a:xfrm>
              <a:off x="5518169" y="3517836"/>
              <a:ext cx="98788" cy="161510"/>
            </a:xfrm>
            <a:custGeom>
              <a:avLst/>
              <a:gdLst>
                <a:gd name="T0" fmla="*/ 1 w 31"/>
                <a:gd name="T1" fmla="*/ 51 h 51"/>
                <a:gd name="T2" fmla="*/ 0 w 31"/>
                <a:gd name="T3" fmla="*/ 50 h 51"/>
                <a:gd name="T4" fmla="*/ 27 w 31"/>
                <a:gd name="T5" fmla="*/ 21 h 51"/>
                <a:gd name="T6" fmla="*/ 22 w 31"/>
                <a:gd name="T7" fmla="*/ 7 h 51"/>
                <a:gd name="T8" fmla="*/ 15 w 31"/>
                <a:gd name="T9" fmla="*/ 2 h 51"/>
                <a:gd name="T10" fmla="*/ 16 w 31"/>
                <a:gd name="T11" fmla="*/ 0 h 51"/>
                <a:gd name="T12" fmla="*/ 23 w 31"/>
                <a:gd name="T13" fmla="*/ 5 h 51"/>
                <a:gd name="T14" fmla="*/ 28 w 31"/>
                <a:gd name="T15" fmla="*/ 22 h 51"/>
                <a:gd name="T16" fmla="*/ 1 w 31"/>
                <a:gd name="T1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51">
                  <a:moveTo>
                    <a:pt x="1" y="51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7" y="43"/>
                    <a:pt x="25" y="26"/>
                    <a:pt x="27" y="21"/>
                  </a:cubicBezTo>
                  <a:cubicBezTo>
                    <a:pt x="29" y="15"/>
                    <a:pt x="29" y="11"/>
                    <a:pt x="22" y="7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31" y="10"/>
                    <a:pt x="31" y="15"/>
                    <a:pt x="28" y="22"/>
                  </a:cubicBezTo>
                  <a:cubicBezTo>
                    <a:pt x="26" y="28"/>
                    <a:pt x="2" y="50"/>
                    <a:pt x="1" y="51"/>
                  </a:cubicBezTo>
                  <a:close/>
                </a:path>
              </a:pathLst>
            </a:custGeom>
            <a:solidFill>
              <a:srgbClr val="C49A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9" name="ïṧ1iḍè"/>
            <p:cNvSpPr/>
            <p:nvPr/>
          </p:nvSpPr>
          <p:spPr bwMode="auto">
            <a:xfrm>
              <a:off x="5607548" y="3549197"/>
              <a:ext cx="61155" cy="89379"/>
            </a:xfrm>
            <a:custGeom>
              <a:avLst/>
              <a:gdLst>
                <a:gd name="T0" fmla="*/ 15 w 19"/>
                <a:gd name="T1" fmla="*/ 28 h 28"/>
                <a:gd name="T2" fmla="*/ 13 w 19"/>
                <a:gd name="T3" fmla="*/ 28 h 28"/>
                <a:gd name="T4" fmla="*/ 11 w 19"/>
                <a:gd name="T5" fmla="*/ 6 h 28"/>
                <a:gd name="T6" fmla="*/ 1 w 19"/>
                <a:gd name="T7" fmla="*/ 3 h 28"/>
                <a:gd name="T8" fmla="*/ 0 w 19"/>
                <a:gd name="T9" fmla="*/ 1 h 28"/>
                <a:gd name="T10" fmla="*/ 12 w 19"/>
                <a:gd name="T11" fmla="*/ 4 h 28"/>
                <a:gd name="T12" fmla="*/ 15 w 19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8">
                  <a:moveTo>
                    <a:pt x="15" y="28"/>
                  </a:moveTo>
                  <a:cubicBezTo>
                    <a:pt x="13" y="28"/>
                    <a:pt x="13" y="28"/>
                    <a:pt x="13" y="28"/>
                  </a:cubicBezTo>
                  <a:cubicBezTo>
                    <a:pt x="17" y="19"/>
                    <a:pt x="15" y="10"/>
                    <a:pt x="11" y="6"/>
                  </a:cubicBezTo>
                  <a:cubicBezTo>
                    <a:pt x="8" y="3"/>
                    <a:pt x="4" y="2"/>
                    <a:pt x="1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0"/>
                    <a:pt x="9" y="1"/>
                    <a:pt x="12" y="4"/>
                  </a:cubicBezTo>
                  <a:cubicBezTo>
                    <a:pt x="17" y="9"/>
                    <a:pt x="19" y="18"/>
                    <a:pt x="15" y="28"/>
                  </a:cubicBezTo>
                  <a:close/>
                </a:path>
              </a:pathLst>
            </a:custGeom>
            <a:solidFill>
              <a:srgbClr val="C49A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109" name=" 4"/>
          <p:cNvSpPr/>
          <p:nvPr/>
        </p:nvSpPr>
        <p:spPr>
          <a:xfrm>
            <a:off x="4554312" y="561656"/>
            <a:ext cx="432435" cy="432435"/>
          </a:xfrm>
          <a:prstGeom prst="teardrop">
            <a:avLst/>
          </a:prstGeom>
          <a:solidFill>
            <a:srgbClr val="4F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0">
        <p14:reveal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101" grpId="0" animBg="1"/>
      <p:bldP spid="102" grpId="0" animBg="1"/>
      <p:bldP spid="104" grpId="0" animBg="1"/>
      <p:bldP spid="105" grpId="0"/>
      <p:bldP spid="10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06" b="69834"/>
          <a:stretch>
            <a:fillRect/>
          </a:stretch>
        </p:blipFill>
        <p:spPr>
          <a:xfrm>
            <a:off x="9754755" y="0"/>
            <a:ext cx="2437245" cy="1905000"/>
          </a:xfrm>
          <a:prstGeom prst="rect">
            <a:avLst/>
          </a:prstGeom>
        </p:spPr>
      </p:pic>
      <p:pic>
        <p:nvPicPr>
          <p:cNvPr id="20" name="Picture 3" descr="D:\PS素材\ps素材\75c41dd11edfa8632b81b22b119e288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79571"/>
            <a:ext cx="12192000" cy="1578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要负担沉重的打架成本</a:t>
            </a:r>
            <a:endParaRPr lang="zh-CN" altLang="en-US" dirty="0"/>
          </a:p>
        </p:txBody>
      </p:sp>
      <p:sp>
        <p:nvSpPr>
          <p:cNvPr id="3" name="矩形: 圆角 2"/>
          <p:cNvSpPr/>
          <p:nvPr/>
        </p:nvSpPr>
        <p:spPr>
          <a:xfrm>
            <a:off x="4533900" y="1733551"/>
            <a:ext cx="3124200" cy="533400"/>
          </a:xfrm>
          <a:prstGeom prst="roundRect">
            <a:avLst>
              <a:gd name="adj" fmla="val 50000"/>
            </a:avLst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/>
              <a:t>打架成本</a:t>
            </a:r>
            <a:endParaRPr lang="zh-CN" altLang="en-US" sz="2800" b="1" dirty="0"/>
          </a:p>
        </p:txBody>
      </p:sp>
      <p:grpSp>
        <p:nvGrpSpPr>
          <p:cNvPr id="18" name="组合 17"/>
          <p:cNvGrpSpPr/>
          <p:nvPr/>
        </p:nvGrpSpPr>
        <p:grpSpPr>
          <a:xfrm>
            <a:off x="3638550" y="2266951"/>
            <a:ext cx="4972050" cy="1200149"/>
            <a:chOff x="3638550" y="2266951"/>
            <a:chExt cx="4972050" cy="1200149"/>
          </a:xfrm>
        </p:grpSpPr>
        <p:cxnSp>
          <p:nvCxnSpPr>
            <p:cNvPr id="5" name="直接连接符 4"/>
            <p:cNvCxnSpPr>
              <a:stCxn id="3" idx="2"/>
            </p:cNvCxnSpPr>
            <p:nvPr/>
          </p:nvCxnSpPr>
          <p:spPr>
            <a:xfrm>
              <a:off x="6096000" y="2266951"/>
              <a:ext cx="28575" cy="116204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3638550" y="2552701"/>
              <a:ext cx="0" cy="87629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8610600" y="2590801"/>
              <a:ext cx="0" cy="87629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3638550" y="2552701"/>
              <a:ext cx="497205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矩形: 圆角 10"/>
          <p:cNvSpPr/>
          <p:nvPr/>
        </p:nvSpPr>
        <p:spPr>
          <a:xfrm>
            <a:off x="1262064" y="3028950"/>
            <a:ext cx="3124200" cy="533400"/>
          </a:xfrm>
          <a:prstGeom prst="roundRect">
            <a:avLst>
              <a:gd name="adj" fmla="val 50000"/>
            </a:avLst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/>
              <a:t>直接成本</a:t>
            </a:r>
            <a:endParaRPr lang="zh-CN" altLang="en-US" sz="2800" b="1" dirty="0"/>
          </a:p>
        </p:txBody>
      </p:sp>
      <p:sp>
        <p:nvSpPr>
          <p:cNvPr id="12" name="矩形: 圆角 11"/>
          <p:cNvSpPr/>
          <p:nvPr/>
        </p:nvSpPr>
        <p:spPr>
          <a:xfrm>
            <a:off x="4600577" y="3047999"/>
            <a:ext cx="3124200" cy="533400"/>
          </a:xfrm>
          <a:prstGeom prst="roundRect">
            <a:avLst>
              <a:gd name="adj" fmla="val 50000"/>
            </a:avLst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/>
              <a:t>附加成本</a:t>
            </a:r>
            <a:endParaRPr lang="zh-CN" altLang="en-US" sz="2800" b="1" dirty="0"/>
          </a:p>
        </p:txBody>
      </p:sp>
      <p:sp>
        <p:nvSpPr>
          <p:cNvPr id="13" name="矩形: 圆角 12"/>
          <p:cNvSpPr/>
          <p:nvPr/>
        </p:nvSpPr>
        <p:spPr>
          <a:xfrm>
            <a:off x="8048626" y="3028950"/>
            <a:ext cx="3124200" cy="533400"/>
          </a:xfrm>
          <a:prstGeom prst="roundRect">
            <a:avLst>
              <a:gd name="adj" fmla="val 50000"/>
            </a:avLst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/>
              <a:t>风险成本</a:t>
            </a:r>
            <a:endParaRPr lang="zh-CN" altLang="en-US" sz="2800" b="1" dirty="0"/>
          </a:p>
        </p:txBody>
      </p:sp>
      <p:sp>
        <p:nvSpPr>
          <p:cNvPr id="15" name="矩形 14"/>
          <p:cNvSpPr/>
          <p:nvPr/>
        </p:nvSpPr>
        <p:spPr>
          <a:xfrm>
            <a:off x="838200" y="3871913"/>
            <a:ext cx="39814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/>
              <a:t>=  5</a:t>
            </a:r>
            <a:r>
              <a:rPr lang="zh-CN" altLang="en-US" dirty="0"/>
              <a:t>日到</a:t>
            </a:r>
            <a:r>
              <a:rPr lang="en-US" altLang="zh-CN" dirty="0"/>
              <a:t>15</a:t>
            </a:r>
            <a:r>
              <a:rPr lang="zh-CN" altLang="en-US" dirty="0"/>
              <a:t>日拘留 </a:t>
            </a:r>
            <a:r>
              <a:rPr lang="en-US" altLang="zh-CN" dirty="0"/>
              <a:t>+</a:t>
            </a:r>
            <a:endParaRPr lang="en-US" altLang="zh-CN" dirty="0"/>
          </a:p>
          <a:p>
            <a:pPr algn="ctr"/>
            <a:r>
              <a:rPr lang="en-US" altLang="zh-CN" dirty="0"/>
              <a:t> 500</a:t>
            </a:r>
            <a:r>
              <a:rPr lang="zh-CN" altLang="en-US" dirty="0"/>
              <a:t>元至</a:t>
            </a:r>
            <a:r>
              <a:rPr lang="en-US" altLang="zh-CN" dirty="0"/>
              <a:t>1000</a:t>
            </a:r>
            <a:r>
              <a:rPr lang="zh-CN" altLang="en-US" dirty="0"/>
              <a:t>元罚款 </a:t>
            </a:r>
            <a:r>
              <a:rPr lang="en-US" altLang="zh-CN" dirty="0"/>
              <a:t>+ </a:t>
            </a:r>
            <a:endParaRPr lang="en-US" altLang="zh-CN" dirty="0"/>
          </a:p>
          <a:p>
            <a:pPr algn="ctr"/>
            <a:r>
              <a:rPr lang="zh-CN" altLang="en-US" dirty="0"/>
              <a:t>至少几十元乃至几十万元的医药费 </a:t>
            </a:r>
            <a:r>
              <a:rPr lang="en-US" altLang="zh-CN" dirty="0"/>
              <a:t>+ </a:t>
            </a:r>
            <a:endParaRPr lang="en-US" altLang="zh-CN" dirty="0"/>
          </a:p>
          <a:p>
            <a:pPr algn="ctr"/>
            <a:r>
              <a:rPr lang="zh-CN" altLang="en-US" dirty="0"/>
              <a:t>（严重的）追究刑事责任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4562475" y="3833813"/>
            <a:ext cx="31242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/>
              <a:t>= </a:t>
            </a:r>
            <a:r>
              <a:rPr lang="zh-CN" altLang="en-US" dirty="0"/>
              <a:t>心情沮丧郁闷 </a:t>
            </a:r>
            <a:r>
              <a:rPr lang="en-US" altLang="zh-CN" dirty="0"/>
              <a:t>+ </a:t>
            </a:r>
            <a:endParaRPr lang="en-US" altLang="zh-CN" dirty="0"/>
          </a:p>
          <a:p>
            <a:pPr algn="ctr"/>
            <a:r>
              <a:rPr lang="zh-CN" altLang="en-US" dirty="0"/>
              <a:t>名誉形象受损 </a:t>
            </a:r>
            <a:r>
              <a:rPr lang="en-US" altLang="zh-CN" dirty="0"/>
              <a:t>+ </a:t>
            </a:r>
            <a:endParaRPr lang="en-US" altLang="zh-CN" dirty="0"/>
          </a:p>
          <a:p>
            <a:pPr algn="ctr"/>
            <a:r>
              <a:rPr lang="zh-CN" altLang="en-US" dirty="0"/>
              <a:t>家人朋友担心 </a:t>
            </a:r>
            <a:r>
              <a:rPr lang="en-US" altLang="zh-CN" dirty="0"/>
              <a:t>+</a:t>
            </a:r>
            <a:endParaRPr lang="en-US" altLang="zh-CN" dirty="0"/>
          </a:p>
          <a:p>
            <a:pPr algn="ctr"/>
            <a:r>
              <a:rPr lang="en-US" altLang="zh-CN" dirty="0"/>
              <a:t> </a:t>
            </a:r>
            <a:r>
              <a:rPr lang="zh-CN" altLang="en-US" dirty="0"/>
              <a:t>同学他人鄙视 </a:t>
            </a:r>
            <a:r>
              <a:rPr lang="en-US" altLang="zh-CN" dirty="0"/>
              <a:t>+</a:t>
            </a:r>
            <a:endParaRPr lang="en-US" altLang="zh-CN" dirty="0"/>
          </a:p>
          <a:p>
            <a:pPr algn="ctr"/>
            <a:r>
              <a:rPr lang="en-US" altLang="zh-CN" dirty="0"/>
              <a:t> </a:t>
            </a:r>
            <a:r>
              <a:rPr lang="zh-CN" altLang="en-US" dirty="0"/>
              <a:t>自己内心恐惧 </a:t>
            </a:r>
            <a:r>
              <a:rPr lang="en-US" altLang="zh-CN" dirty="0"/>
              <a:t>+ </a:t>
            </a:r>
            <a:endParaRPr lang="en-US" altLang="zh-CN" dirty="0"/>
          </a:p>
          <a:p>
            <a:pPr algn="ctr"/>
            <a:r>
              <a:rPr lang="zh-CN" altLang="en-US" dirty="0"/>
              <a:t>学习、生活、就业隐性损失</a:t>
            </a:r>
            <a:endParaRPr lang="en-US" altLang="zh-CN" dirty="0"/>
          </a:p>
        </p:txBody>
      </p:sp>
      <p:sp>
        <p:nvSpPr>
          <p:cNvPr id="17" name="矩形 16"/>
          <p:cNvSpPr/>
          <p:nvPr/>
        </p:nvSpPr>
        <p:spPr>
          <a:xfrm>
            <a:off x="7372352" y="3889849"/>
            <a:ext cx="50863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受害人轻伤、致残甚至死亡 </a:t>
            </a:r>
            <a:r>
              <a:rPr lang="en-US" altLang="zh-CN" dirty="0"/>
              <a:t>+  </a:t>
            </a:r>
            <a:endParaRPr lang="en-US" altLang="zh-CN" dirty="0"/>
          </a:p>
          <a:p>
            <a:pPr algn="ctr"/>
            <a:r>
              <a:rPr lang="en-US" altLang="zh-CN" dirty="0"/>
              <a:t>3</a:t>
            </a:r>
            <a:r>
              <a:rPr lang="zh-CN" altLang="en-US" dirty="0"/>
              <a:t>年以下有期徒刑、拘役或者管制 </a:t>
            </a:r>
            <a:r>
              <a:rPr lang="en-US" altLang="zh-CN" dirty="0"/>
              <a:t>+  </a:t>
            </a:r>
            <a:endParaRPr lang="en-US" altLang="zh-CN" dirty="0"/>
          </a:p>
          <a:p>
            <a:pPr algn="ctr"/>
            <a:r>
              <a:rPr lang="en-US" altLang="zh-CN" dirty="0"/>
              <a:t>3</a:t>
            </a:r>
            <a:r>
              <a:rPr lang="zh-CN" altLang="en-US" dirty="0"/>
              <a:t>年以上有期徒刑、无期徒刑或者死刑 </a:t>
            </a:r>
            <a:r>
              <a:rPr lang="en-US" altLang="zh-CN" dirty="0"/>
              <a:t>+</a:t>
            </a:r>
            <a:endParaRPr lang="en-US" altLang="zh-CN" dirty="0"/>
          </a:p>
          <a:p>
            <a:pPr algn="ctr"/>
            <a:r>
              <a:rPr lang="en-US" altLang="zh-CN" dirty="0"/>
              <a:t> </a:t>
            </a:r>
            <a:r>
              <a:rPr lang="zh-CN" altLang="en-US" dirty="0"/>
              <a:t>高额的赔偿金</a:t>
            </a:r>
            <a:r>
              <a:rPr lang="en-US" altLang="zh-CN" dirty="0"/>
              <a:t>……</a:t>
            </a:r>
            <a:endParaRPr lang="zh-CN" altLang="en-US" dirty="0"/>
          </a:p>
        </p:txBody>
      </p:sp>
      <p:sp>
        <p:nvSpPr>
          <p:cNvPr id="21" name=" 4"/>
          <p:cNvSpPr/>
          <p:nvPr/>
        </p:nvSpPr>
        <p:spPr>
          <a:xfrm>
            <a:off x="3602491" y="561656"/>
            <a:ext cx="432435" cy="432435"/>
          </a:xfrm>
          <a:prstGeom prst="teardrop">
            <a:avLst/>
          </a:prstGeom>
          <a:solidFill>
            <a:srgbClr val="4F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0">
        <p14:reveal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12" grpId="0" animBg="1"/>
      <p:bldP spid="13" grpId="0" animBg="1"/>
      <p:bldP spid="15" grpId="0"/>
      <p:bldP spid="16" grpId="0"/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D:\PS素材\ps素材\5220c05a3e2fe8ef02368b53a04fd64a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7518"/>
            <a:ext cx="12192000" cy="4373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876300" y="2755731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latin typeface="方正姚体" panose="02010601030101010101" pitchFamily="2" charset="-122"/>
                <a:ea typeface="方正姚体" panose="02010601030101010101" pitchFamily="2" charset="-122"/>
              </a:rPr>
              <a:t>遭遇校园欺凌如何应对？</a:t>
            </a:r>
            <a:endParaRPr lang="zh-CN" altLang="en-US" sz="60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矩形: 圆角 5"/>
          <p:cNvSpPr/>
          <p:nvPr/>
        </p:nvSpPr>
        <p:spPr>
          <a:xfrm>
            <a:off x="4533900" y="1943100"/>
            <a:ext cx="3124200" cy="533400"/>
          </a:xfrm>
          <a:prstGeom prst="roundRect">
            <a:avLst>
              <a:gd name="adj" fmla="val 50000"/>
            </a:avLst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/>
              <a:t>第三章</a:t>
            </a:r>
            <a:endParaRPr lang="zh-CN" altLang="en-US" sz="2800" b="1" dirty="0"/>
          </a:p>
        </p:txBody>
      </p:sp>
      <p:pic>
        <p:nvPicPr>
          <p:cNvPr id="7" name="Picture 2" descr="D:\PS素材\ps素材\2b5d4e17872a22813f4b5806c5947c94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283"/>
          <a:stretch>
            <a:fillRect/>
          </a:stretch>
        </p:blipFill>
        <p:spPr bwMode="auto">
          <a:xfrm>
            <a:off x="0" y="3607382"/>
            <a:ext cx="12192000" cy="3337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0">
        <p14:reveal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06" b="69834"/>
          <a:stretch>
            <a:fillRect/>
          </a:stretch>
        </p:blipFill>
        <p:spPr>
          <a:xfrm>
            <a:off x="9754755" y="0"/>
            <a:ext cx="2437245" cy="1905000"/>
          </a:xfrm>
          <a:prstGeom prst="rect">
            <a:avLst/>
          </a:prstGeom>
        </p:spPr>
      </p:pic>
      <p:pic>
        <p:nvPicPr>
          <p:cNvPr id="10" name="Picture 3" descr="D:\PS素材\ps素材\75c41dd11edfa8632b81b22b119e288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79571"/>
            <a:ext cx="12192000" cy="1578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遭遇校园欺凌如何应对？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首先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zh-CN" altLang="en-US" dirty="0"/>
              <a:t>如果对方求财，要以人身安全为重，舍财保命。如果对方不是求财，要一边大声呼救，一边找机会逃跑。如果无法逃脱，就向对方求饶，以减少人身伤害。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11" name=" 4"/>
          <p:cNvSpPr/>
          <p:nvPr/>
        </p:nvSpPr>
        <p:spPr>
          <a:xfrm>
            <a:off x="3357334" y="561657"/>
            <a:ext cx="432435" cy="432435"/>
          </a:xfrm>
          <a:prstGeom prst="teardrop">
            <a:avLst/>
          </a:prstGeom>
          <a:solidFill>
            <a:srgbClr val="4F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648" y="1650273"/>
            <a:ext cx="4684666" cy="37851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0">
        <p14:reveal/>
      </p:transition>
    </mc:Choice>
    <mc:Fallback>
      <p:transition spd="slow" advTm="0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06" b="69834"/>
          <a:stretch>
            <a:fillRect/>
          </a:stretch>
        </p:blipFill>
        <p:spPr>
          <a:xfrm>
            <a:off x="9754755" y="0"/>
            <a:ext cx="2437245" cy="1905000"/>
          </a:xfrm>
          <a:prstGeom prst="rect">
            <a:avLst/>
          </a:prstGeom>
        </p:spPr>
      </p:pic>
      <p:pic>
        <p:nvPicPr>
          <p:cNvPr id="10" name="Picture 3" descr="D:\PS素材\ps素材\75c41dd11edfa8632b81b22b119e288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79571"/>
            <a:ext cx="12192000" cy="1578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遭遇校园欺凌如何应对？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其次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在身体受到暴力伤害时，要双手抱头，尤其是太阳穴和后脑。</a:t>
            </a:r>
            <a:endParaRPr lang="zh-CN" altLang="en-US" dirty="0"/>
          </a:p>
        </p:txBody>
      </p:sp>
      <p:sp>
        <p:nvSpPr>
          <p:cNvPr id="11" name=" 4"/>
          <p:cNvSpPr/>
          <p:nvPr/>
        </p:nvSpPr>
        <p:spPr>
          <a:xfrm>
            <a:off x="3366020" y="561657"/>
            <a:ext cx="432435" cy="432435"/>
          </a:xfrm>
          <a:prstGeom prst="teardrop">
            <a:avLst/>
          </a:prstGeom>
          <a:solidFill>
            <a:srgbClr val="4F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1468" y="1524000"/>
            <a:ext cx="4681537" cy="3507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0">
        <p14:reveal/>
      </p:transition>
    </mc:Choice>
    <mc:Fallback>
      <p:transition spd="slow" advTm="0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06" b="69834"/>
          <a:stretch>
            <a:fillRect/>
          </a:stretch>
        </p:blipFill>
        <p:spPr>
          <a:xfrm>
            <a:off x="9754755" y="0"/>
            <a:ext cx="2437245" cy="1905000"/>
          </a:xfrm>
          <a:prstGeom prst="rect">
            <a:avLst/>
          </a:prstGeom>
        </p:spPr>
      </p:pic>
      <p:pic>
        <p:nvPicPr>
          <p:cNvPr id="10" name="Picture 3" descr="D:\PS素材\ps素材\75c41dd11edfa8632b81b22b119e288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79571"/>
            <a:ext cx="12192000" cy="1578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遭遇校园欺凌如何应对？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再次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zh-CN" altLang="en-US" dirty="0"/>
              <a:t>当自己或发现他人遭受校园暴力时，不要害怕、顾虑，不要忍气吞声，一定要及时向老师、家长或警察求助。你的恐惧和沉默只会助长校园暴力之风，令更多的同学受到伤害。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11" name=" 4"/>
          <p:cNvSpPr/>
          <p:nvPr/>
        </p:nvSpPr>
        <p:spPr>
          <a:xfrm>
            <a:off x="3357335" y="561657"/>
            <a:ext cx="432435" cy="432435"/>
          </a:xfrm>
          <a:prstGeom prst="teardrop">
            <a:avLst/>
          </a:prstGeom>
          <a:solidFill>
            <a:srgbClr val="4F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088" y="1809750"/>
            <a:ext cx="4391025" cy="323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0">
        <p14:reveal/>
      </p:transition>
    </mc:Choice>
    <mc:Fallback>
      <p:transition spd="slow" advTm="0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"/>
            <a:ext cx="12192000" cy="6858000"/>
          </a:xfrm>
          <a:prstGeom prst="rect">
            <a:avLst/>
          </a:prstGeom>
        </p:spPr>
      </p:pic>
      <p:pic>
        <p:nvPicPr>
          <p:cNvPr id="20" name="Picture 2" descr="D:\PS素材\ps素材\2b5d4e17872a22813f4b5806c5947c94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283"/>
          <a:stretch>
            <a:fillRect/>
          </a:stretch>
        </p:blipFill>
        <p:spPr bwMode="auto">
          <a:xfrm>
            <a:off x="0" y="3607382"/>
            <a:ext cx="12192000" cy="3337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" descr="D:\PS素材\ps素材\41db02e3719625b36fe1642d55b11d2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"/>
            <a:ext cx="3091543" cy="3060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D:\PS素材\ps素材\d691bad3241d0182298da296196eb3bb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764" y="4441372"/>
            <a:ext cx="2386013" cy="1957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5" descr="D:\PS素材\ps素材\太阳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1754" y="65958"/>
            <a:ext cx="1464513" cy="1464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3405811" y="3296808"/>
            <a:ext cx="55791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4F913B"/>
                </a:solidFill>
                <a:latin typeface="汉仪大宋简" panose="02010600000101010101" pitchFamily="2" charset="-122"/>
                <a:ea typeface="汉仪大宋简" panose="02010600000101010101" pitchFamily="2" charset="-122"/>
              </a:rPr>
              <a:t>建造友善和谐校园</a:t>
            </a:r>
            <a:endParaRPr lang="zh-CN" altLang="en-US" sz="2800" dirty="0">
              <a:solidFill>
                <a:srgbClr val="4F913B"/>
              </a:solidFill>
              <a:latin typeface="汉仪大宋简" panose="02010600000101010101" pitchFamily="2" charset="-122"/>
              <a:ea typeface="汉仪大宋简" panose="02010600000101010101" pitchFamily="2" charset="-122"/>
            </a:endParaRPr>
          </a:p>
        </p:txBody>
      </p:sp>
      <p:sp>
        <p:nvSpPr>
          <p:cNvPr id="15" name="箭头: 右 14"/>
          <p:cNvSpPr/>
          <p:nvPr/>
        </p:nvSpPr>
        <p:spPr>
          <a:xfrm>
            <a:off x="9197009" y="3510170"/>
            <a:ext cx="1060174" cy="132521"/>
          </a:xfrm>
          <a:prstGeom prst="rightArrow">
            <a:avLst/>
          </a:prstGeom>
          <a:solidFill>
            <a:srgbClr val="4F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箭头: 右 15"/>
          <p:cNvSpPr/>
          <p:nvPr/>
        </p:nvSpPr>
        <p:spPr>
          <a:xfrm rot="10800000">
            <a:off x="2133603" y="3525957"/>
            <a:ext cx="1060174" cy="132521"/>
          </a:xfrm>
          <a:prstGeom prst="rightArrow">
            <a:avLst/>
          </a:prstGeom>
          <a:solidFill>
            <a:srgbClr val="4F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556669" y="2152719"/>
            <a:ext cx="94780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这些你都记住了吗？</a:t>
            </a:r>
            <a:endParaRPr lang="zh-CN" altLang="en-US" sz="7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0">
        <p14:reveal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 animBg="1"/>
      <p:bldP spid="16" grpId="0" animBg="1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305909" y="2732038"/>
            <a:ext cx="2112580" cy="2308324"/>
          </a:xfrm>
          <a:prstGeom prst="rect">
            <a:avLst/>
          </a:prstGeom>
          <a:noFill/>
          <a:ln w="38100">
            <a:solidFill>
              <a:srgbClr val="4F913B"/>
            </a:solidFill>
            <a:prstDash val="lgDashDot"/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dirty="0">
                <a:blipFill>
                  <a:blip r:embed="rId1"/>
                  <a:stretch>
                    <a:fillRect/>
                  </a:stretch>
                </a:blipFill>
                <a:latin typeface="华文行楷" panose="02010800040101010101" pitchFamily="2" charset="-122"/>
                <a:ea typeface="华文行楷" panose="02010800040101010101" pitchFamily="2" charset="-122"/>
              </a:rPr>
              <a:t>案例阅读</a:t>
            </a:r>
            <a:endParaRPr lang="zh-CN" altLang="en-US" sz="7200" dirty="0">
              <a:blipFill>
                <a:blip r:embed="rId1"/>
                <a:stretch>
                  <a:fillRect/>
                </a:stretch>
              </a:blip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19" t="35881" r="260" b="-9624"/>
          <a:stretch>
            <a:fillRect/>
          </a:stretch>
        </p:blipFill>
        <p:spPr>
          <a:xfrm rot="1466054">
            <a:off x="962562" y="716906"/>
            <a:ext cx="2342768" cy="3319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783710" y="1595316"/>
            <a:ext cx="7588638" cy="3445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400" dirty="0"/>
              <a:t>少年被围殴致死</a:t>
            </a:r>
            <a:endParaRPr lang="en-US" altLang="zh-CN" sz="4400" dirty="0"/>
          </a:p>
          <a:p>
            <a:pPr algn="ctr"/>
            <a:r>
              <a:rPr lang="zh-CN" altLang="en-US" sz="4400" dirty="0"/>
              <a:t>校园暴力何时休</a:t>
            </a:r>
            <a:endParaRPr lang="zh-CN" altLang="en-US" sz="4400" dirty="0"/>
          </a:p>
          <a:p>
            <a:pPr>
              <a:lnSpc>
                <a:spcPct val="150000"/>
              </a:lnSpc>
            </a:pPr>
            <a:r>
              <a:rPr lang="zh-CN" altLang="en-US" dirty="0"/>
              <a:t>　</a:t>
            </a:r>
            <a:r>
              <a:rPr lang="zh-CN" altLang="en-US" sz="1400" dirty="0"/>
              <a:t>　</a:t>
            </a:r>
            <a:r>
              <a:rPr lang="en-US" altLang="zh-CN" sz="1400" dirty="0"/>
              <a:t>2015</a:t>
            </a:r>
            <a:r>
              <a:rPr lang="zh-CN" altLang="en-US" sz="1400" dirty="0"/>
              <a:t>年</a:t>
            </a:r>
            <a:r>
              <a:rPr lang="en-US" altLang="zh-CN" sz="1400" dirty="0"/>
              <a:t>8</a:t>
            </a:r>
            <a:r>
              <a:rPr lang="zh-CN" altLang="en-US" sz="1400" dirty="0"/>
              <a:t>月</a:t>
            </a:r>
            <a:r>
              <a:rPr lang="en-US" altLang="zh-CN" sz="1400" dirty="0"/>
              <a:t>25</a:t>
            </a:r>
            <a:r>
              <a:rPr lang="zh-CN" altLang="en-US" sz="1400" dirty="0"/>
              <a:t>日，重庆市一少年竟被同班同学围殴致死。该少年是重庆市初二男生，他放学后遭到十几名外校学生围殴，后被家长送到医院检查时，突然四肢僵硬，经抢救无效死亡。据悉，郑陈伟遭到殴打的原因，是当时他帮助同学家长到酒吧找人，没想到惹祸上身。</a:t>
            </a:r>
            <a:endParaRPr lang="zh-CN" altLang="en-US" sz="1400" dirty="0"/>
          </a:p>
          <a:p>
            <a:pPr>
              <a:lnSpc>
                <a:spcPct val="150000"/>
              </a:lnSpc>
            </a:pPr>
            <a:r>
              <a:rPr lang="zh-CN" altLang="en-US" sz="1400" dirty="0"/>
              <a:t>　　郑陈伟被打后并没有还手，而是试图逃跑，最后在好心人的帮助下，成功逃到家中。据他的姐姐回忆称，当时郑陈伟身上并没有明显的伤痕，但他一直在喊全身疼痛，送医检查后谁也没有想到他会死亡。目前，多名参与围殴的学生已经被警方控制，案件仍在进一步调查当中。</a:t>
            </a:r>
            <a:endParaRPr lang="zh-CN" altLang="en-US" sz="1400" dirty="0"/>
          </a:p>
        </p:txBody>
      </p:sp>
      <p:sp>
        <p:nvSpPr>
          <p:cNvPr id="8" name="矩形 7"/>
          <p:cNvSpPr/>
          <p:nvPr/>
        </p:nvSpPr>
        <p:spPr>
          <a:xfrm>
            <a:off x="9240360" y="1595316"/>
            <a:ext cx="164573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800" dirty="0">
                <a:latin typeface="Bernard MT Condensed" panose="02050806060905020404" pitchFamily="18" charset="0"/>
              </a:rPr>
              <a:t>？</a:t>
            </a:r>
            <a:endParaRPr lang="zh-CN" altLang="en-US" sz="8800" dirty="0">
              <a:latin typeface="Bernard MT Condensed" panose="02050806060905020404" pitchFamily="18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06" b="69834"/>
          <a:stretch>
            <a:fillRect/>
          </a:stretch>
        </p:blipFill>
        <p:spPr>
          <a:xfrm>
            <a:off x="9754755" y="0"/>
            <a:ext cx="2437245" cy="1905000"/>
          </a:xfrm>
          <a:prstGeom prst="rect">
            <a:avLst/>
          </a:prstGeom>
        </p:spPr>
      </p:pic>
      <p:pic>
        <p:nvPicPr>
          <p:cNvPr id="3075" name="Picture 3" descr="D:\PS素材\ps素材\75c41dd11edfa8632b81b22b119e288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79571"/>
            <a:ext cx="12192000" cy="1578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0">
        <p14:reveal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06" b="69834"/>
          <a:stretch>
            <a:fillRect/>
          </a:stretch>
        </p:blipFill>
        <p:spPr>
          <a:xfrm>
            <a:off x="9754755" y="0"/>
            <a:ext cx="2437245" cy="1905000"/>
          </a:xfrm>
          <a:prstGeom prst="rect">
            <a:avLst/>
          </a:prstGeom>
        </p:spPr>
      </p:pic>
      <p:pic>
        <p:nvPicPr>
          <p:cNvPr id="7" name="Picture 3" descr="D:\PS素材\ps素材\75c41dd11edfa8632b81b22b119e288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79571"/>
            <a:ext cx="12192000" cy="1578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1733550" y="2594059"/>
            <a:ext cx="8724900" cy="1669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>
                <a:solidFill>
                  <a:srgbClr val="3E702E"/>
                </a:solidFill>
                <a:latin typeface="汉仪大宋简" panose="02010600000101010101" pitchFamily="2" charset="-122"/>
                <a:ea typeface="汉仪大宋简" panose="02010600000101010101" pitchFamily="2" charset="-122"/>
              </a:rPr>
              <a:t>你所在的学校有发生过校园暴力事件吗？</a:t>
            </a:r>
            <a:endParaRPr lang="en-US" altLang="zh-CN" sz="3600" dirty="0">
              <a:solidFill>
                <a:srgbClr val="3E702E"/>
              </a:solidFill>
              <a:latin typeface="汉仪大宋简" panose="02010600000101010101" pitchFamily="2" charset="-122"/>
              <a:ea typeface="汉仪大宋简" panose="0201060000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dirty="0">
                <a:solidFill>
                  <a:srgbClr val="3E702E"/>
                </a:solidFill>
                <a:latin typeface="汉仪大宋简" panose="02010600000101010101" pitchFamily="2" charset="-122"/>
                <a:ea typeface="汉仪大宋简" panose="02010600000101010101" pitchFamily="2" charset="-122"/>
              </a:rPr>
              <a:t>看到了，你会怎么做呢？ </a:t>
            </a:r>
            <a:endParaRPr lang="zh-CN" altLang="en-US" sz="3600" dirty="0">
              <a:solidFill>
                <a:srgbClr val="3E702E"/>
              </a:solidFill>
              <a:latin typeface="汉仪大宋简" panose="02010600000101010101" pitchFamily="2" charset="-122"/>
              <a:ea typeface="汉仪大宋简" panose="02010600000101010101" pitchFamily="2" charset="-122"/>
            </a:endParaRPr>
          </a:p>
        </p:txBody>
      </p:sp>
      <p:sp>
        <p:nvSpPr>
          <p:cNvPr id="11" name="标题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互相交流</a:t>
            </a:r>
            <a:endParaRPr lang="zh-CN" altLang="en-US" dirty="0"/>
          </a:p>
        </p:txBody>
      </p:sp>
      <p:sp>
        <p:nvSpPr>
          <p:cNvPr id="8" name=" 4"/>
          <p:cNvSpPr/>
          <p:nvPr/>
        </p:nvSpPr>
        <p:spPr>
          <a:xfrm>
            <a:off x="4668067" y="561657"/>
            <a:ext cx="432435" cy="432435"/>
          </a:xfrm>
          <a:prstGeom prst="teardrop">
            <a:avLst/>
          </a:prstGeom>
          <a:solidFill>
            <a:srgbClr val="4F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026" name="Picture 2" descr="D:\PS素材\ps素材\b2aeb47bbf454a2fe481c9c88f274e4c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3464" y="2937696"/>
            <a:ext cx="4068536" cy="4068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0">
        <p14:reveal/>
      </p:transition>
    </mc:Choice>
    <mc:Fallback>
      <p:transition spd="slow" advTm="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D:\PS素材\ps素材\5220c05a3e2fe8ef02368b53a04fd64a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7518"/>
            <a:ext cx="12192000" cy="4373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876300" y="2755731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latin typeface="方正姚体" panose="02010601030101010101" pitchFamily="2" charset="-122"/>
                <a:ea typeface="方正姚体" panose="02010601030101010101" pitchFamily="2" charset="-122"/>
              </a:rPr>
              <a:t>什么是校园欺凌？</a:t>
            </a:r>
            <a:endParaRPr lang="zh-CN" altLang="en-US" sz="60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矩形: 圆角 5"/>
          <p:cNvSpPr/>
          <p:nvPr/>
        </p:nvSpPr>
        <p:spPr>
          <a:xfrm>
            <a:off x="4533900" y="1943100"/>
            <a:ext cx="3124200" cy="533400"/>
          </a:xfrm>
          <a:prstGeom prst="roundRect">
            <a:avLst>
              <a:gd name="adj" fmla="val 50000"/>
            </a:avLst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/>
              <a:t>第一章</a:t>
            </a:r>
            <a:endParaRPr lang="zh-CN" altLang="en-US" sz="2800" b="1" dirty="0"/>
          </a:p>
        </p:txBody>
      </p:sp>
      <p:pic>
        <p:nvPicPr>
          <p:cNvPr id="7" name="Picture 2" descr="D:\PS素材\ps素材\2b5d4e17872a22813f4b5806c5947c94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283"/>
          <a:stretch>
            <a:fillRect/>
          </a:stretch>
        </p:blipFill>
        <p:spPr bwMode="auto">
          <a:xfrm>
            <a:off x="0" y="3607382"/>
            <a:ext cx="12192000" cy="3337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0">
        <p14:reveal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图片 14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06" b="69834"/>
          <a:stretch>
            <a:fillRect/>
          </a:stretch>
        </p:blipFill>
        <p:spPr>
          <a:xfrm>
            <a:off x="9754755" y="0"/>
            <a:ext cx="2437245" cy="1905000"/>
          </a:xfrm>
          <a:prstGeom prst="rect">
            <a:avLst/>
          </a:prstGeom>
        </p:spPr>
      </p:pic>
      <p:pic>
        <p:nvPicPr>
          <p:cNvPr id="145" name="Picture 3" descr="D:\PS素材\ps素材\75c41dd11edfa8632b81b22b119e288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79571"/>
            <a:ext cx="12192000" cy="1578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什么是校园欺凌</a:t>
            </a:r>
            <a:endParaRPr lang="zh-CN" altLang="en-US" dirty="0"/>
          </a:p>
        </p:txBody>
      </p:sp>
      <p:sp>
        <p:nvSpPr>
          <p:cNvPr id="210" name="Text Box 2"/>
          <p:cNvSpPr txBox="1">
            <a:spLocks noChangeArrowheads="1"/>
          </p:cNvSpPr>
          <p:nvPr/>
        </p:nvSpPr>
        <p:spPr bwMode="auto">
          <a:xfrm>
            <a:off x="6995917" y="4628812"/>
            <a:ext cx="375916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aseline="-25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600" baseline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行为欺凌在校园暴力现象中最为普遍。</a:t>
            </a:r>
            <a:endParaRPr lang="zh-CN" altLang="en-US" sz="1600" baseline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2" name="矩形: 圆角 211"/>
          <p:cNvSpPr/>
          <p:nvPr/>
        </p:nvSpPr>
        <p:spPr>
          <a:xfrm>
            <a:off x="6966660" y="2415373"/>
            <a:ext cx="3124200" cy="5334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40000"/>
                </a:schemeClr>
              </a:gs>
              <a:gs pos="17000">
                <a:srgbClr val="4F913B"/>
              </a:gs>
              <a:gs pos="82000">
                <a:srgbClr val="4F913B"/>
              </a:gs>
              <a:gs pos="100000">
                <a:schemeClr val="bg1">
                  <a:alpha val="22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/>
              <a:t>行为欺凌</a:t>
            </a:r>
            <a:endParaRPr lang="zh-CN" altLang="en-US" sz="2800" b="1" dirty="0"/>
          </a:p>
        </p:txBody>
      </p:sp>
      <p:sp>
        <p:nvSpPr>
          <p:cNvPr id="213" name="矩形: 圆角 212"/>
          <p:cNvSpPr/>
          <p:nvPr/>
        </p:nvSpPr>
        <p:spPr>
          <a:xfrm>
            <a:off x="6966660" y="3150804"/>
            <a:ext cx="3124200" cy="5334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40000"/>
                </a:schemeClr>
              </a:gs>
              <a:gs pos="17000">
                <a:srgbClr val="4F913B"/>
              </a:gs>
              <a:gs pos="82000">
                <a:srgbClr val="4F913B"/>
              </a:gs>
              <a:gs pos="100000">
                <a:schemeClr val="bg1">
                  <a:alpha val="22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/>
              <a:t>语言暴力</a:t>
            </a:r>
            <a:endParaRPr lang="zh-CN" altLang="en-US" sz="2800" b="1" dirty="0"/>
          </a:p>
        </p:txBody>
      </p:sp>
      <p:sp>
        <p:nvSpPr>
          <p:cNvPr id="214" name="矩形: 圆角 213"/>
          <p:cNvSpPr/>
          <p:nvPr/>
        </p:nvSpPr>
        <p:spPr>
          <a:xfrm>
            <a:off x="6995917" y="3900102"/>
            <a:ext cx="3124200" cy="5334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40000"/>
                </a:schemeClr>
              </a:gs>
              <a:gs pos="17000">
                <a:srgbClr val="4F913B"/>
              </a:gs>
              <a:gs pos="82000">
                <a:srgbClr val="4F913B"/>
              </a:gs>
              <a:gs pos="100000">
                <a:schemeClr val="bg1">
                  <a:alpha val="22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/>
              <a:t>心理暴力</a:t>
            </a:r>
            <a:endParaRPr lang="zh-CN" altLang="en-US" sz="2800" b="1" dirty="0"/>
          </a:p>
        </p:txBody>
      </p:sp>
      <p:sp>
        <p:nvSpPr>
          <p:cNvPr id="146" name=" 4"/>
          <p:cNvSpPr/>
          <p:nvPr/>
        </p:nvSpPr>
        <p:spPr>
          <a:xfrm>
            <a:off x="4102265" y="561657"/>
            <a:ext cx="432435" cy="432435"/>
          </a:xfrm>
          <a:prstGeom prst="teardrop">
            <a:avLst/>
          </a:prstGeom>
          <a:solidFill>
            <a:srgbClr val="4F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050" name="Picture 2" descr="D:\PS素材\ps素材\822ea13bc90c926373d746330c23ce9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336" y="1422566"/>
            <a:ext cx="6029777" cy="4523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0">
        <p14:reveal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" grpId="0" animBg="1"/>
      <p:bldP spid="213" grpId="0" animBg="1"/>
      <p:bldP spid="2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06" b="69834"/>
          <a:stretch>
            <a:fillRect/>
          </a:stretch>
        </p:blipFill>
        <p:spPr>
          <a:xfrm>
            <a:off x="9754755" y="0"/>
            <a:ext cx="2437245" cy="1905000"/>
          </a:xfrm>
          <a:prstGeom prst="rect">
            <a:avLst/>
          </a:prstGeom>
        </p:spPr>
      </p:pic>
      <p:pic>
        <p:nvPicPr>
          <p:cNvPr id="10" name="Picture 3" descr="D:\PS素材\ps素材\75c41dd11edfa8632b81b22b119e288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79571"/>
            <a:ext cx="12192000" cy="1578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行为欺凌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557085" y="3361838"/>
            <a:ext cx="4476750" cy="1296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    主要指以暴力手段对被侵害者的人身和财产进行侵害，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/>
              <a:t>     它包括</a:t>
            </a:r>
            <a:r>
              <a:rPr lang="zh-CN" altLang="en-US" dirty="0">
                <a:solidFill>
                  <a:srgbClr val="3E702E"/>
                </a:solidFill>
              </a:rPr>
              <a:t>打架斗殴、敲诈勒索、抢劫</a:t>
            </a:r>
            <a:r>
              <a:rPr lang="zh-CN" altLang="en-US" dirty="0"/>
              <a:t>等。</a:t>
            </a:r>
            <a:endParaRPr lang="zh-CN" altLang="en-US" dirty="0"/>
          </a:p>
        </p:txBody>
      </p:sp>
      <p:sp>
        <p:nvSpPr>
          <p:cNvPr id="9" name="矩形: 圆角 8"/>
          <p:cNvSpPr/>
          <p:nvPr/>
        </p:nvSpPr>
        <p:spPr>
          <a:xfrm>
            <a:off x="7233360" y="2827571"/>
            <a:ext cx="3124200" cy="5334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40000"/>
                </a:schemeClr>
              </a:gs>
              <a:gs pos="17000">
                <a:srgbClr val="4F913B"/>
              </a:gs>
              <a:gs pos="82000">
                <a:srgbClr val="4F913B"/>
              </a:gs>
              <a:gs pos="100000">
                <a:schemeClr val="bg1">
                  <a:alpha val="22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/>
              <a:t>行为欺凌</a:t>
            </a:r>
            <a:endParaRPr lang="zh-CN" altLang="en-US" sz="2800" b="1" dirty="0"/>
          </a:p>
        </p:txBody>
      </p:sp>
      <p:sp>
        <p:nvSpPr>
          <p:cNvPr id="11" name=" 4"/>
          <p:cNvSpPr/>
          <p:nvPr/>
        </p:nvSpPr>
        <p:spPr>
          <a:xfrm>
            <a:off x="4668067" y="561657"/>
            <a:ext cx="432435" cy="432435"/>
          </a:xfrm>
          <a:prstGeom prst="teardrop">
            <a:avLst/>
          </a:prstGeom>
          <a:solidFill>
            <a:srgbClr val="4F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074" name="Picture 2" descr="D:\PS素材\ps素材\5876f4601501e6e6cab5ba19a7978ebb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556" y="777874"/>
            <a:ext cx="5666015" cy="5666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0">
        <p14:reveal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06" b="69834"/>
          <a:stretch>
            <a:fillRect/>
          </a:stretch>
        </p:blipFill>
        <p:spPr>
          <a:xfrm>
            <a:off x="9754755" y="0"/>
            <a:ext cx="2437245" cy="1905000"/>
          </a:xfrm>
          <a:prstGeom prst="rect">
            <a:avLst/>
          </a:prstGeom>
        </p:spPr>
      </p:pic>
      <p:pic>
        <p:nvPicPr>
          <p:cNvPr id="9" name="Picture 3" descr="D:\PS素材\ps素材\75c41dd11edfa8632b81b22b119e288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79571"/>
            <a:ext cx="12192000" cy="1578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语言暴力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1"/>
          </p:nvPr>
        </p:nvSpPr>
        <p:spPr>
          <a:xfrm>
            <a:off x="7573736" y="2924648"/>
            <a:ext cx="2552700" cy="533400"/>
          </a:xfrm>
        </p:spPr>
        <p:txBody>
          <a:bodyPr/>
          <a:lstStyle/>
          <a:p>
            <a:r>
              <a:rPr lang="zh-CN" altLang="en-US" dirty="0"/>
              <a:t>语言暴力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/>
          </p:nvPr>
        </p:nvSpPr>
        <p:spPr>
          <a:xfrm>
            <a:off x="6677025" y="3491478"/>
            <a:ext cx="4476750" cy="1282700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    主要指通过语言对精神达到严重程度的侵害行为，如起侮辱性外号、造谣污蔑等行为。</a:t>
            </a:r>
            <a:endParaRPr lang="zh-CN" altLang="en-US" dirty="0"/>
          </a:p>
        </p:txBody>
      </p:sp>
      <p:sp>
        <p:nvSpPr>
          <p:cNvPr id="10" name=" 4"/>
          <p:cNvSpPr/>
          <p:nvPr/>
        </p:nvSpPr>
        <p:spPr>
          <a:xfrm>
            <a:off x="4668067" y="561657"/>
            <a:ext cx="432435" cy="432435"/>
          </a:xfrm>
          <a:prstGeom prst="teardrop">
            <a:avLst/>
          </a:prstGeom>
          <a:solidFill>
            <a:srgbClr val="4F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4098" name="Picture 2" descr="D:\PS素材\ps素材\294cbf2196dc64d74d46c2bb8417a05f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738" y="664708"/>
            <a:ext cx="4970462" cy="5893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0">
        <p14:reveal/>
      </p:transition>
    </mc:Choice>
    <mc:Fallback>
      <p:transition spd="slow" advTm="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06" b="69834"/>
          <a:stretch>
            <a:fillRect/>
          </a:stretch>
        </p:blipFill>
        <p:spPr>
          <a:xfrm>
            <a:off x="9754755" y="0"/>
            <a:ext cx="2437245" cy="1905000"/>
          </a:xfrm>
          <a:prstGeom prst="rect">
            <a:avLst/>
          </a:prstGeom>
        </p:spPr>
      </p:pic>
      <p:pic>
        <p:nvPicPr>
          <p:cNvPr id="9" name="Picture 3" descr="D:\PS素材\ps素材\75c41dd11edfa8632b81b22b119e288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79571"/>
            <a:ext cx="12192000" cy="1578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图片 7" descr="zxy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8" t="5667" r="2245" b="5170"/>
          <a:stretch>
            <a:fillRect/>
          </a:stretch>
        </p:blipFill>
        <p:spPr bwMode="auto">
          <a:xfrm>
            <a:off x="1051105" y="2108823"/>
            <a:ext cx="5044895" cy="3117878"/>
          </a:xfrm>
          <a:custGeom>
            <a:avLst/>
            <a:gdLst>
              <a:gd name="connsiteX0" fmla="*/ 4189311 w 6488481"/>
              <a:gd name="connsiteY0" fmla="*/ 22 h 4010053"/>
              <a:gd name="connsiteX1" fmla="*/ 6069861 w 6488481"/>
              <a:gd name="connsiteY1" fmla="*/ 281941 h 4010053"/>
              <a:gd name="connsiteX2" fmla="*/ 6364368 w 6488481"/>
              <a:gd name="connsiteY2" fmla="*/ 2186799 h 4010053"/>
              <a:gd name="connsiteX3" fmla="*/ 6102584 w 6488481"/>
              <a:gd name="connsiteY3" fmla="*/ 3710685 h 4010053"/>
              <a:gd name="connsiteX4" fmla="*/ 4008312 w 6488481"/>
              <a:gd name="connsiteY4" fmla="*/ 4000223 h 4010053"/>
              <a:gd name="connsiteX5" fmla="*/ 490589 w 6488481"/>
              <a:gd name="connsiteY5" fmla="*/ 3771640 h 4010053"/>
              <a:gd name="connsiteX6" fmla="*/ 130636 w 6488481"/>
              <a:gd name="connsiteY6" fmla="*/ 2262993 h 4010053"/>
              <a:gd name="connsiteX7" fmla="*/ 228805 w 6488481"/>
              <a:gd name="connsiteY7" fmla="*/ 297179 h 4010053"/>
              <a:gd name="connsiteX8" fmla="*/ 2650307 w 6488481"/>
              <a:gd name="connsiteY8" fmla="*/ 53358 h 4010053"/>
              <a:gd name="connsiteX9" fmla="*/ 4189311 w 6488481"/>
              <a:gd name="connsiteY9" fmla="*/ 22 h 4010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488481" h="4010053">
                <a:moveTo>
                  <a:pt x="4189311" y="22"/>
                </a:moveTo>
                <a:cubicBezTo>
                  <a:pt x="4987275" y="1292"/>
                  <a:pt x="5842163" y="58437"/>
                  <a:pt x="6069861" y="281941"/>
                </a:cubicBezTo>
                <a:cubicBezTo>
                  <a:pt x="6525257" y="728947"/>
                  <a:pt x="6129853" y="1569625"/>
                  <a:pt x="6364368" y="2186799"/>
                </a:cubicBezTo>
                <a:cubicBezTo>
                  <a:pt x="6598883" y="2803973"/>
                  <a:pt x="6495260" y="3408448"/>
                  <a:pt x="6102584" y="3710685"/>
                </a:cubicBezTo>
                <a:cubicBezTo>
                  <a:pt x="5709908" y="4012923"/>
                  <a:pt x="4943645" y="3990064"/>
                  <a:pt x="4008312" y="4000223"/>
                </a:cubicBezTo>
                <a:cubicBezTo>
                  <a:pt x="3072980" y="4010383"/>
                  <a:pt x="1136869" y="4061179"/>
                  <a:pt x="490589" y="3771640"/>
                </a:cubicBezTo>
                <a:cubicBezTo>
                  <a:pt x="-155690" y="3482102"/>
                  <a:pt x="174267" y="2842070"/>
                  <a:pt x="130636" y="2262993"/>
                </a:cubicBezTo>
                <a:cubicBezTo>
                  <a:pt x="87006" y="1683916"/>
                  <a:pt x="-191140" y="665452"/>
                  <a:pt x="228805" y="297179"/>
                </a:cubicBezTo>
                <a:cubicBezTo>
                  <a:pt x="648751" y="-71093"/>
                  <a:pt x="1723156" y="195587"/>
                  <a:pt x="2650307" y="53358"/>
                </a:cubicBezTo>
                <a:cubicBezTo>
                  <a:pt x="2650307" y="53358"/>
                  <a:pt x="3391347" y="-1248"/>
                  <a:pt x="4189311" y="22"/>
                </a:cubicBezTo>
                <a:close/>
              </a:path>
            </a:pathLst>
          </a:custGeom>
          <a:noFill/>
          <a:ln w="28575">
            <a:solidFill>
              <a:srgbClr val="000000"/>
            </a:solidFill>
            <a:prstDash val="dash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心理暴力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心里暴力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主要指通过言语、行为或其他方式对精神达到严重程度的侵害行驶。如恐吓、侮辱、歧视、排斥等。</a:t>
            </a:r>
            <a:endParaRPr lang="zh-CN" altLang="en-US" dirty="0"/>
          </a:p>
        </p:txBody>
      </p:sp>
      <p:sp>
        <p:nvSpPr>
          <p:cNvPr id="10" name=" 4"/>
          <p:cNvSpPr/>
          <p:nvPr/>
        </p:nvSpPr>
        <p:spPr>
          <a:xfrm>
            <a:off x="4668067" y="561657"/>
            <a:ext cx="432435" cy="432435"/>
          </a:xfrm>
          <a:prstGeom prst="teardrop">
            <a:avLst/>
          </a:prstGeom>
          <a:solidFill>
            <a:srgbClr val="4F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0">
        <p14:reveal/>
      </p:transition>
    </mc:Choice>
    <mc:Fallback>
      <p:transition spd="slow" advTm="0">
        <p:fade/>
      </p:transition>
    </mc:Fallback>
  </mc:AlternateContent>
</p:sld>
</file>

<file path=ppt/tags/tag1.xml><?xml version="1.0" encoding="utf-8"?>
<p:tagLst xmlns:p="http://schemas.openxmlformats.org/presentationml/2006/main">
  <p:tag name="ISLIDE.VECTOR" val="f4789b82-351b-4a56-a580-a3dbd0248bed"/>
</p:tagLst>
</file>

<file path=ppt/tags/tag2.xml><?xml version="1.0" encoding="utf-8"?>
<p:tagLst xmlns:p="http://schemas.openxmlformats.org/presentationml/2006/main">
  <p:tag name="ISLIDE.VECTOR" val="8557421e-9713-438f-9fa3-c74a4b4d50ac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009E3C"/>
      </a:accent1>
      <a:accent2>
        <a:srgbClr val="D92E23"/>
      </a:accent2>
      <a:accent3>
        <a:srgbClr val="EF9D33"/>
      </a:accent3>
      <a:accent4>
        <a:srgbClr val="30B9CF"/>
      </a:accent4>
      <a:accent5>
        <a:srgbClr val="41B176"/>
      </a:accent5>
      <a:accent6>
        <a:srgbClr val="A0C215"/>
      </a:accent6>
      <a:hlink>
        <a:srgbClr val="4472C4"/>
      </a:hlink>
      <a:folHlink>
        <a:srgbClr val="BFBFBF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algn="l">
          <a:lnSpc>
            <a:spcPct val="150000"/>
          </a:lnSpc>
          <a:defRPr sz="2800" dirty="0" smtClean="0"/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9E3C"/>
    </a:accent1>
    <a:accent2>
      <a:srgbClr val="D92E23"/>
    </a:accent2>
    <a:accent3>
      <a:srgbClr val="EF9D33"/>
    </a:accent3>
    <a:accent4>
      <a:srgbClr val="30B9CF"/>
    </a:accent4>
    <a:accent5>
      <a:srgbClr val="41B176"/>
    </a:accent5>
    <a:accent6>
      <a:srgbClr val="A0C215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9E3C"/>
    </a:accent1>
    <a:accent2>
      <a:srgbClr val="D92E23"/>
    </a:accent2>
    <a:accent3>
      <a:srgbClr val="EF9D33"/>
    </a:accent3>
    <a:accent4>
      <a:srgbClr val="30B9CF"/>
    </a:accent4>
    <a:accent5>
      <a:srgbClr val="41B176"/>
    </a:accent5>
    <a:accent6>
      <a:srgbClr val="A0C215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1810</Words>
  <Application>WPS 演示</Application>
  <PresentationFormat>自定义</PresentationFormat>
  <Paragraphs>202</Paragraphs>
  <Slides>28</Slides>
  <Notes>28</Notes>
  <HiddenSlides>0</HiddenSlides>
  <MMClips>2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4" baseType="lpstr">
      <vt:lpstr>Arial</vt:lpstr>
      <vt:lpstr>宋体</vt:lpstr>
      <vt:lpstr>Wingdings</vt:lpstr>
      <vt:lpstr>汉仪大宋简</vt:lpstr>
      <vt:lpstr>字体管家方萌</vt:lpstr>
      <vt:lpstr>华文行楷</vt:lpstr>
      <vt:lpstr>Aharoni</vt:lpstr>
      <vt:lpstr>Yu Gothic UI Semibold</vt:lpstr>
      <vt:lpstr>Bernard MT Condensed</vt:lpstr>
      <vt:lpstr>Segoe Print</vt:lpstr>
      <vt:lpstr>方正姚体</vt:lpstr>
      <vt:lpstr>微软雅黑</vt:lpstr>
      <vt:lpstr>等线</vt:lpstr>
      <vt:lpstr>Arial Unicode MS</vt:lpstr>
      <vt:lpstr>等线 Light</vt:lpstr>
      <vt:lpstr>Office 主题​​</vt:lpstr>
      <vt:lpstr>PowerPoint 演示文稿</vt:lpstr>
      <vt:lpstr>PowerPoint 演示文稿</vt:lpstr>
      <vt:lpstr>PowerPoint 演示文稿</vt:lpstr>
      <vt:lpstr>互相交流</vt:lpstr>
      <vt:lpstr>PowerPoint 演示文稿</vt:lpstr>
      <vt:lpstr>什么是校园欺凌</vt:lpstr>
      <vt:lpstr>行为欺凌</vt:lpstr>
      <vt:lpstr>语言暴力</vt:lpstr>
      <vt:lpstr>心理暴力</vt:lpstr>
      <vt:lpstr>安全小广播</vt:lpstr>
      <vt:lpstr>安全广播</vt:lpstr>
      <vt:lpstr>PowerPoint 演示文稿</vt:lpstr>
      <vt:lpstr>向校园欺凌说不</vt:lpstr>
      <vt:lpstr>安全广播</vt:lpstr>
      <vt:lpstr>保护自己</vt:lpstr>
      <vt:lpstr>宽容忍让</vt:lpstr>
      <vt:lpstr>与人友善</vt:lpstr>
      <vt:lpstr>不要欺负弱小</vt:lpstr>
      <vt:lpstr>结伴而行</vt:lpstr>
      <vt:lpstr>直面我校校园暴力</vt:lpstr>
      <vt:lpstr>直面我校校园暴力</vt:lpstr>
      <vt:lpstr>耍酷的代价</vt:lpstr>
      <vt:lpstr>要负担沉重的打架成本</vt:lpstr>
      <vt:lpstr>PowerPoint 演示文稿</vt:lpstr>
      <vt:lpstr>遭遇校园欺凌如何应对？</vt:lpstr>
      <vt:lpstr>遭遇校园欺凌如何应对？</vt:lpstr>
      <vt:lpstr>遭遇校园欺凌如何应对？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校园欺凌</dc:title>
  <dc:creator>Administrator</dc:creator>
  <cp:lastModifiedBy>陶燃</cp:lastModifiedBy>
  <cp:revision>40</cp:revision>
  <dcterms:created xsi:type="dcterms:W3CDTF">2018-06-02T06:41:00Z</dcterms:created>
  <dcterms:modified xsi:type="dcterms:W3CDTF">2025-03-01T02:42:27Z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KSOTemplateUUID">
    <vt:lpwstr>v1.0_mb_f6L+hk3YR8j6kTzu7atWVg==</vt:lpwstr>
  </property>
  <property fmtid="{D5CDD505-2E9C-101B-9397-08002B2CF9AE}" pid="4" name="ICV">
    <vt:lpwstr>956D88451EC9439CA86D089310E7B354_11</vt:lpwstr>
  </property>
</Properties>
</file>