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312" r:id="rId4"/>
    <p:sldId id="313" r:id="rId5"/>
    <p:sldId id="328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A558E1D-1530-403C-93AB-2ED475420F6C}">
          <p14:sldIdLst>
            <p14:sldId id="257"/>
            <p14:sldId id="312"/>
            <p14:sldId id="313"/>
            <p14:sldId id="328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6360"/>
    <a:srgbClr val="DAE3F3"/>
    <a:srgbClr val="E2F0D9"/>
    <a:srgbClr val="FFF3A4"/>
    <a:srgbClr val="D8FFEB"/>
    <a:srgbClr val="FFEEDA"/>
    <a:srgbClr val="FFE2D7"/>
    <a:srgbClr val="2D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2"/>
    <p:restoredTop sz="94671"/>
  </p:normalViewPr>
  <p:slideViewPr>
    <p:cSldViewPr snapToGrid="0">
      <p:cViewPr>
        <p:scale>
          <a:sx n="113" d="100"/>
          <a:sy n="113" d="100"/>
        </p:scale>
        <p:origin x="20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177A-295F-3E4A-B31D-F27D6A98FAA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F0A79-9B89-B040-A1D2-0B49C89D6E3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0A79-9B89-B040-A1D2-0B49C89D6E3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0A79-9B89-B040-A1D2-0B49C89D6E3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8017-946A-47F2-B0C6-523A6E7A69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F0F2-A78E-495A-9B09-08327B1BA2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xl\Desktop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44" y="0"/>
            <a:ext cx="12180570" cy="6857999"/>
          </a:xfrm>
          <a:prstGeom prst="rect">
            <a:avLst/>
          </a:prstGeom>
        </p:spPr>
      </p:pic>
      <p:pic>
        <p:nvPicPr>
          <p:cNvPr id="9" name="图片 8" descr="桌子上的游戏遥控器&#10;&#10;低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58" y="334108"/>
            <a:ext cx="1259248" cy="1205280"/>
          </a:xfrm>
          <a:prstGeom prst="rect">
            <a:avLst/>
          </a:prstGeom>
        </p:spPr>
      </p:pic>
      <p:pic>
        <p:nvPicPr>
          <p:cNvPr id="11" name="图片 10" descr="图标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89" y="4173968"/>
            <a:ext cx="1577181" cy="1715834"/>
          </a:xfrm>
          <a:prstGeom prst="rect">
            <a:avLst/>
          </a:prstGeom>
        </p:spPr>
      </p:pic>
      <p:pic>
        <p:nvPicPr>
          <p:cNvPr id="13" name="图片 12" descr="图片包含 图形用户界面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33" y="3379840"/>
            <a:ext cx="1229474" cy="1387550"/>
          </a:xfrm>
          <a:prstGeom prst="rect">
            <a:avLst/>
          </a:prstGeom>
        </p:spPr>
      </p:pic>
      <p:pic>
        <p:nvPicPr>
          <p:cNvPr id="15" name="图片 14" descr="卡通人物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092" y="392127"/>
            <a:ext cx="1259248" cy="1205280"/>
          </a:xfrm>
          <a:prstGeom prst="rect">
            <a:avLst/>
          </a:prstGeom>
        </p:spPr>
      </p:pic>
      <p:pic>
        <p:nvPicPr>
          <p:cNvPr id="17" name="图片 16" descr="图片包含 游戏机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279" y="4099166"/>
            <a:ext cx="1271314" cy="1434768"/>
          </a:xfrm>
          <a:prstGeom prst="rect">
            <a:avLst/>
          </a:prstGeom>
        </p:spPr>
      </p:pic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8649" y="498157"/>
            <a:ext cx="1792484" cy="17569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7691" y="1065605"/>
            <a:ext cx="6160828" cy="3479445"/>
          </a:xfrm>
        </p:spPr>
        <p:txBody>
          <a:bodyPr>
            <a:normAutofit/>
          </a:bodyPr>
          <a:lstStyle/>
          <a:p>
            <a:pPr algn="ctr"/>
            <a:r>
              <a:rPr lang="zh-CN" altLang="en-US" sz="96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保护耳朵</a:t>
            </a:r>
            <a:br>
              <a:rPr lang="en-US" altLang="zh-CN" sz="96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</a:br>
            <a:endParaRPr lang="en-US" altLang="zh-CN" sz="96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078519" y="2095564"/>
            <a:ext cx="3754965" cy="4674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633331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六、保护耳朵我知道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87525" y="2152015"/>
            <a:ext cx="4652010" cy="3497580"/>
            <a:chOff x="2815" y="3389"/>
            <a:chExt cx="7326" cy="5508"/>
          </a:xfrm>
        </p:grpSpPr>
        <p:sp>
          <p:nvSpPr>
            <p:cNvPr id="18" name="文本框 17"/>
            <p:cNvSpPr txBox="1"/>
            <p:nvPr/>
          </p:nvSpPr>
          <p:spPr>
            <a:xfrm>
              <a:off x="2815" y="8073"/>
              <a:ext cx="732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在噪音大的地方，捂住耳朵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1" t="7372" r="-76" b="4610"/>
            <a:stretch>
              <a:fillRect/>
            </a:stretch>
          </p:blipFill>
          <p:spPr>
            <a:xfrm>
              <a:off x="3038" y="3389"/>
              <a:ext cx="6413" cy="445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560310" y="1398905"/>
            <a:ext cx="4456430" cy="4264025"/>
            <a:chOff x="11906" y="2203"/>
            <a:chExt cx="7018" cy="6715"/>
          </a:xfrm>
        </p:grpSpPr>
        <p:sp>
          <p:nvSpPr>
            <p:cNvPr id="20" name="文本框 19"/>
            <p:cNvSpPr txBox="1"/>
            <p:nvPr/>
          </p:nvSpPr>
          <p:spPr>
            <a:xfrm>
              <a:off x="11906" y="8096"/>
              <a:ext cx="70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耳朵进水单腿跳着控出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5" y="2203"/>
              <a:ext cx="4514" cy="60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633331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六、保护耳朵我知道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47545" y="1631315"/>
            <a:ext cx="5041265" cy="4031615"/>
            <a:chOff x="3067" y="2569"/>
            <a:chExt cx="7939" cy="6349"/>
          </a:xfrm>
        </p:grpSpPr>
        <p:sp>
          <p:nvSpPr>
            <p:cNvPr id="18" name="文本框 17"/>
            <p:cNvSpPr txBox="1"/>
            <p:nvPr/>
          </p:nvSpPr>
          <p:spPr>
            <a:xfrm>
              <a:off x="3680" y="8094"/>
              <a:ext cx="732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两个鼻孔交替擤鼻涕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3" name="图片 2" descr="卡通人物&#10;&#10;描述已自动生成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793"/>
            <a:stretch>
              <a:fillRect/>
            </a:stretch>
          </p:blipFill>
          <p:spPr>
            <a:xfrm>
              <a:off x="3067" y="2569"/>
              <a:ext cx="6045" cy="533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516495" y="1428115"/>
            <a:ext cx="3833495" cy="4236085"/>
            <a:chOff x="11837" y="2249"/>
            <a:chExt cx="6037" cy="6671"/>
          </a:xfrm>
        </p:grpSpPr>
        <p:sp>
          <p:nvSpPr>
            <p:cNvPr id="20" name="文本框 19"/>
            <p:cNvSpPr txBox="1"/>
            <p:nvPr/>
          </p:nvSpPr>
          <p:spPr>
            <a:xfrm>
              <a:off x="11980" y="8096"/>
              <a:ext cx="589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耳朵不舒服去看医生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837" y="2249"/>
              <a:ext cx="5624" cy="58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633331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保护耳朵我知道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30120" y="1480820"/>
            <a:ext cx="4758690" cy="4182110"/>
            <a:chOff x="3512" y="2332"/>
            <a:chExt cx="7494" cy="6586"/>
          </a:xfrm>
        </p:grpSpPr>
        <p:sp>
          <p:nvSpPr>
            <p:cNvPr id="18" name="文本框 17"/>
            <p:cNvSpPr txBox="1"/>
            <p:nvPr/>
          </p:nvSpPr>
          <p:spPr>
            <a:xfrm>
              <a:off x="3680" y="8094"/>
              <a:ext cx="732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不用硬物掏耳朵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6" name="图片 5" descr="图标&#10;&#10;描述已自动生成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" y="2332"/>
              <a:ext cx="4483" cy="581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629400" y="1017270"/>
            <a:ext cx="4720590" cy="4646930"/>
            <a:chOff x="10440" y="1602"/>
            <a:chExt cx="7434" cy="7318"/>
          </a:xfrm>
        </p:grpSpPr>
        <p:sp>
          <p:nvSpPr>
            <p:cNvPr id="20" name="文本框 19"/>
            <p:cNvSpPr txBox="1"/>
            <p:nvPr/>
          </p:nvSpPr>
          <p:spPr>
            <a:xfrm>
              <a:off x="11980" y="8096"/>
              <a:ext cx="589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不把异物放耳朵里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" y="1602"/>
              <a:ext cx="6315" cy="6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5.png图片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15" y="1"/>
            <a:ext cx="12188825" cy="6857998"/>
          </a:xfrm>
          <a:prstGeom prst="rect">
            <a:avLst/>
          </a:prstGeom>
        </p:spPr>
      </p:pic>
      <p:pic>
        <p:nvPicPr>
          <p:cNvPr id="8" name="图片 7" descr="C:\Users\xl\Desktop\图片1.png图片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8078" y="1742701"/>
            <a:ext cx="11615845" cy="51117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28509" y="686421"/>
            <a:ext cx="913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rgbClr val="C5636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小朋友们要好好的</a:t>
            </a:r>
            <a:endParaRPr lang="en-US" altLang="zh-CN" sz="3600" b="1" spc="300" dirty="0">
              <a:solidFill>
                <a:srgbClr val="C5636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pPr algn="ctr"/>
            <a:r>
              <a:rPr lang="en-US" altLang="zh-CN" sz="3600" b="1" spc="300" dirty="0">
                <a:solidFill>
                  <a:srgbClr val="C5636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CN" altLang="en-US" sz="3600" b="1" spc="300" dirty="0">
                <a:solidFill>
                  <a:srgbClr val="C5636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保护好自己的耳朵哦</a:t>
            </a:r>
            <a:r>
              <a:rPr lang="en-US" altLang="zh-CN" sz="3600" b="1" spc="300" dirty="0">
                <a:solidFill>
                  <a:srgbClr val="C5636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~</a:t>
            </a:r>
            <a:endParaRPr lang="en-US" altLang="zh-CN" sz="3600" b="1" spc="300" dirty="0">
              <a:solidFill>
                <a:srgbClr val="C5636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pic>
        <p:nvPicPr>
          <p:cNvPr id="14" name="图片 13" descr="桌子上的游戏遥控器&#10;&#10;低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03" y="891266"/>
            <a:ext cx="1259248" cy="1205280"/>
          </a:xfrm>
          <a:prstGeom prst="rect">
            <a:avLst/>
          </a:prstGeom>
        </p:spPr>
      </p:pic>
      <p:pic>
        <p:nvPicPr>
          <p:cNvPr id="15" name="图片 14" descr="图标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403" y="3899442"/>
            <a:ext cx="1502519" cy="1634608"/>
          </a:xfrm>
          <a:prstGeom prst="rect">
            <a:avLst/>
          </a:prstGeom>
        </p:spPr>
      </p:pic>
      <p:pic>
        <p:nvPicPr>
          <p:cNvPr id="16" name="图片 15" descr="图片包含 图形用户界面&#10;&#10;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34" y="2511892"/>
            <a:ext cx="1229474" cy="1387550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178" y="860658"/>
            <a:ext cx="1792484" cy="1756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1269"/>
            <a:ext cx="12199656" cy="68554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713355" y="1381760"/>
            <a:ext cx="5187950" cy="3550920"/>
            <a:chOff x="10356" y="4366"/>
            <a:chExt cx="8170" cy="5592"/>
          </a:xfrm>
        </p:grpSpPr>
        <p:pic>
          <p:nvPicPr>
            <p:cNvPr id="3" name="图片 2" descr="卡通人物&#10;&#10;低可信度描述已自动生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4" y="4366"/>
              <a:ext cx="4403" cy="5592"/>
            </a:xfrm>
            <a:prstGeom prst="rect">
              <a:avLst/>
            </a:prstGeom>
          </p:spPr>
        </p:pic>
        <p:pic>
          <p:nvPicPr>
            <p:cNvPr id="10" name="图片 9" descr="卡通人物&#10;&#10;低可信度描述已自动生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356" y="4366"/>
              <a:ext cx="4403" cy="55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3.pn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16" y="0"/>
            <a:ext cx="12188825" cy="685799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24395" y="1705048"/>
            <a:ext cx="3976720" cy="4381993"/>
          </a:xfrm>
          <a:prstGeom prst="rect">
            <a:avLst/>
          </a:prstGeom>
          <a:solidFill>
            <a:srgbClr val="DAE3F3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01115" y="1705048"/>
            <a:ext cx="977227" cy="438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459116" y="1705048"/>
            <a:ext cx="2190011" cy="4381993"/>
          </a:xfrm>
          <a:prstGeom prst="rect">
            <a:avLst/>
          </a:prstGeom>
          <a:solidFill>
            <a:srgbClr val="FF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1" y="218171"/>
            <a:ext cx="5107114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C5636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耳朵的结构</a:t>
            </a:r>
            <a:endParaRPr lang="zh-CN" altLang="en-US" sz="4800" b="1" dirty="0">
              <a:solidFill>
                <a:srgbClr val="C5636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292" y="1910923"/>
            <a:ext cx="6835768" cy="4176118"/>
          </a:xfrm>
          <a:prstGeom prst="rect">
            <a:avLst/>
          </a:prstGeom>
        </p:spPr>
      </p:pic>
      <p:cxnSp>
        <p:nvCxnSpPr>
          <p:cNvPr id="9" name="肘形连接符 8"/>
          <p:cNvCxnSpPr/>
          <p:nvPr/>
        </p:nvCxnSpPr>
        <p:spPr>
          <a:xfrm rot="10800000">
            <a:off x="1502498" y="4710416"/>
            <a:ext cx="2653748" cy="646043"/>
          </a:xfrm>
          <a:prstGeom prst="bentConnector3">
            <a:avLst/>
          </a:prstGeom>
          <a:ln w="1905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43777" y="4525750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耳垂</a:t>
            </a:r>
            <a:endParaRPr kumimoji="1" lang="zh-CN" altLang="en-US" b="1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2798" y="2927080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耳廓</a:t>
            </a:r>
            <a:endParaRPr kumimoji="1" lang="zh-CN" altLang="en-US" b="1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cxnSp>
        <p:nvCxnSpPr>
          <p:cNvPr id="16" name="肘形连接符 15"/>
          <p:cNvCxnSpPr/>
          <p:nvPr/>
        </p:nvCxnSpPr>
        <p:spPr>
          <a:xfrm rot="10800000" flipV="1">
            <a:off x="1914527" y="2553786"/>
            <a:ext cx="1565212" cy="557959"/>
          </a:xfrm>
          <a:prstGeom prst="bentConnector3">
            <a:avLst/>
          </a:prstGeom>
          <a:ln w="1905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>
            <a:off x="4814966" y="4142866"/>
            <a:ext cx="1027430" cy="977671"/>
          </a:xfrm>
          <a:prstGeom prst="bentConnector3">
            <a:avLst>
              <a:gd name="adj1" fmla="val 48564"/>
            </a:avLst>
          </a:prstGeom>
          <a:ln w="1905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05756" y="4935871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外耳道</a:t>
            </a:r>
            <a:endParaRPr kumimoji="1" lang="zh-CN" altLang="en-US" b="1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cxnSp>
        <p:nvCxnSpPr>
          <p:cNvPr id="24" name="肘形连接符 23"/>
          <p:cNvCxnSpPr/>
          <p:nvPr/>
        </p:nvCxnSpPr>
        <p:spPr>
          <a:xfrm rot="16200000">
            <a:off x="6078220" y="3416300"/>
            <a:ext cx="1309370" cy="3175"/>
          </a:xfrm>
          <a:prstGeom prst="bentConnector3">
            <a:avLst>
              <a:gd name="adj1" fmla="val 49976"/>
            </a:avLst>
          </a:prstGeom>
          <a:ln w="1905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493066" y="2267054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鼓膜</a:t>
            </a:r>
            <a:endParaRPr kumimoji="1" lang="zh-CN" altLang="en-US" b="1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cxnSp>
        <p:nvCxnSpPr>
          <p:cNvPr id="29" name="肘形连接符 28"/>
          <p:cNvCxnSpPr/>
          <p:nvPr/>
        </p:nvCxnSpPr>
        <p:spPr>
          <a:xfrm flipV="1">
            <a:off x="8323227" y="3296412"/>
            <a:ext cx="2012206" cy="52125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363391" y="3094758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耳蜗</a:t>
            </a:r>
            <a:endParaRPr kumimoji="1" lang="zh-CN" altLang="en-US" b="1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29578" y="5714756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C56360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外耳</a:t>
            </a:r>
            <a:endParaRPr kumimoji="1" lang="zh-CN" altLang="en-US" b="1" dirty="0">
              <a:solidFill>
                <a:srgbClr val="C56360"/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76657" y="5714756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C56360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中耳</a:t>
            </a:r>
            <a:endParaRPr kumimoji="1" lang="zh-CN" altLang="en-US" b="1" dirty="0">
              <a:solidFill>
                <a:srgbClr val="C56360"/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49833" y="5714756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C56360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内耳</a:t>
            </a:r>
            <a:endParaRPr kumimoji="1" lang="zh-CN" altLang="en-US" b="1" dirty="0">
              <a:solidFill>
                <a:srgbClr val="C56360"/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1269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4827089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耳朵的作用大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6300" y="2020570"/>
            <a:ext cx="1894840" cy="2920365"/>
            <a:chOff x="1380" y="4427"/>
            <a:chExt cx="2984" cy="4599"/>
          </a:xfrm>
        </p:grpSpPr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0" y="4427"/>
              <a:ext cx="2985" cy="375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214" y="8446"/>
              <a:ext cx="66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  <a:sym typeface="+mn-ea"/>
                </a:rPr>
                <a:t>狗</a:t>
              </a:r>
              <a:endParaRPr lang="zh-CN" altLang="en-US" b="1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71495" y="2150745"/>
            <a:ext cx="2024380" cy="2790190"/>
            <a:chOff x="4837" y="4632"/>
            <a:chExt cx="3188" cy="4394"/>
          </a:xfrm>
        </p:grpSpPr>
        <p:pic>
          <p:nvPicPr>
            <p:cNvPr id="16" name="图片 15" descr="卡通人物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837" y="4632"/>
              <a:ext cx="3188" cy="340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981" y="8446"/>
              <a:ext cx="6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  <a:sym typeface="+mn-ea"/>
                </a:rPr>
                <a:t>猫</a:t>
              </a: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40020" y="1978660"/>
            <a:ext cx="2167890" cy="2962275"/>
            <a:chOff x="8252" y="4361"/>
            <a:chExt cx="3414" cy="4665"/>
          </a:xfrm>
        </p:grpSpPr>
        <p:pic>
          <p:nvPicPr>
            <p:cNvPr id="20" name="图片 19" descr="图标&#10;&#10;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2" y="4361"/>
              <a:ext cx="3415" cy="371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732" y="8446"/>
              <a:ext cx="6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  <a:sym typeface="+mn-ea"/>
                </a:rPr>
                <a:t>牛</a:t>
              </a:r>
              <a:endParaRPr lang="zh-CN" altLang="en-US" b="1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23455" y="2056130"/>
            <a:ext cx="2167890" cy="2884805"/>
            <a:chOff x="11533" y="4483"/>
            <a:chExt cx="3414" cy="4543"/>
          </a:xfrm>
        </p:grpSpPr>
        <p:pic>
          <p:nvPicPr>
            <p:cNvPr id="12" name="图片 11" descr="图标&#10;&#10;描述已自动生成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33" y="4483"/>
              <a:ext cx="3415" cy="369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82" y="8446"/>
              <a:ext cx="6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  <a:sym typeface="+mn-ea"/>
                </a:rPr>
                <a:t>鸡</a:t>
              </a: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91980" y="1950085"/>
            <a:ext cx="2486660" cy="2985135"/>
            <a:chOff x="14948" y="4316"/>
            <a:chExt cx="3916" cy="4701"/>
          </a:xfrm>
        </p:grpSpPr>
        <p:pic>
          <p:nvPicPr>
            <p:cNvPr id="14" name="图片 13" descr="图标&#10;&#10;描述已自动生成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48" y="4316"/>
              <a:ext cx="3917" cy="388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6717" y="8437"/>
              <a:ext cx="64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  <a:sym typeface="+mn-ea"/>
                </a:rPr>
                <a:t>羊</a:t>
              </a:r>
              <a:endParaRPr lang="zh-CN" altLang="en-US"/>
            </a:p>
          </p:txBody>
        </p:sp>
      </p:grpSp>
      <p:pic>
        <p:nvPicPr>
          <p:cNvPr id="22" name="音频1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5595" y="7988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296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4.png图片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44" y="0"/>
            <a:ext cx="12180570" cy="6857997"/>
          </a:xfrm>
          <a:prstGeom prst="rect">
            <a:avLst/>
          </a:prstGeom>
        </p:spPr>
      </p:pic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4827089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耳朵生病了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8008" y="1962711"/>
            <a:ext cx="4162493" cy="5130725"/>
          </a:xfrm>
          <a:prstGeom prst="rect">
            <a:avLst/>
          </a:prstGeom>
        </p:spPr>
      </p:pic>
      <p:pic>
        <p:nvPicPr>
          <p:cNvPr id="6" name="图片 5" descr="图标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54" y="1411895"/>
            <a:ext cx="2922529" cy="270005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394759" y="4266463"/>
            <a:ext cx="135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助听器</a:t>
            </a:r>
            <a:endParaRPr kumimoji="1" lang="zh-CN" altLang="en-US" sz="2800" b="1" dirty="0">
              <a:solidFill>
                <a:srgbClr val="2D84BD"/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cxnSp>
        <p:nvCxnSpPr>
          <p:cNvPr id="11" name="直线箭头连接符 10"/>
          <p:cNvCxnSpPr/>
          <p:nvPr/>
        </p:nvCxnSpPr>
        <p:spPr>
          <a:xfrm flipV="1">
            <a:off x="6977166" y="3051207"/>
            <a:ext cx="1626669" cy="943276"/>
          </a:xfrm>
          <a:prstGeom prst="straightConnector1">
            <a:avLst/>
          </a:prstGeom>
          <a:ln w="57150">
            <a:solidFill>
              <a:srgbClr val="2D84B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5558759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这些行为不太好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6155" y="1824080"/>
            <a:ext cx="4192165" cy="3892805"/>
            <a:chOff x="1490" y="2873"/>
            <a:chExt cx="6602" cy="61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0" y="2873"/>
              <a:ext cx="6602" cy="53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049" y="8179"/>
              <a:ext cx="373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长时间打电话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79945" y="1442085"/>
            <a:ext cx="3441700" cy="4274820"/>
            <a:chOff x="11307" y="2271"/>
            <a:chExt cx="5420" cy="6732"/>
          </a:xfrm>
        </p:grpSpPr>
        <p:pic>
          <p:nvPicPr>
            <p:cNvPr id="10" name="图片 9" descr="卡通人物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" y="2271"/>
              <a:ext cx="5421" cy="5633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2482" y="8179"/>
              <a:ext cx="373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自己掏耳朵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5558759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这些行为不太好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16395" y="2150745"/>
            <a:ext cx="4415790" cy="3544570"/>
            <a:chOff x="10577" y="3387"/>
            <a:chExt cx="6954" cy="558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577" y="3387"/>
              <a:ext cx="6955" cy="461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3007" y="8145"/>
              <a:ext cx="373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耳朵进水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88515" y="1776730"/>
            <a:ext cx="3133090" cy="3890645"/>
            <a:chOff x="3289" y="2798"/>
            <a:chExt cx="4934" cy="6127"/>
          </a:xfrm>
        </p:grpSpPr>
        <p:sp>
          <p:nvSpPr>
            <p:cNvPr id="18" name="文本框 17"/>
            <p:cNvSpPr txBox="1"/>
            <p:nvPr/>
          </p:nvSpPr>
          <p:spPr>
            <a:xfrm>
              <a:off x="4493" y="8101"/>
              <a:ext cx="373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戴耳机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7" name="图片 6" descr="图标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9" y="2798"/>
              <a:ext cx="4692" cy="52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5558759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这些行为不太好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25005" y="1584325"/>
            <a:ext cx="3839210" cy="4110990"/>
            <a:chOff x="11063" y="2495"/>
            <a:chExt cx="6046" cy="6474"/>
          </a:xfrm>
        </p:grpSpPr>
        <p:sp>
          <p:nvSpPr>
            <p:cNvPr id="20" name="文本框 19"/>
            <p:cNvSpPr txBox="1"/>
            <p:nvPr/>
          </p:nvSpPr>
          <p:spPr>
            <a:xfrm>
              <a:off x="13058" y="8145"/>
              <a:ext cx="373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揪耳朵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3" name="图片 2" descr="娃娃放在一起&#10;&#10;中度可信度描述已自动生成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" y="2495"/>
              <a:ext cx="6046" cy="6046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547495" y="1855470"/>
            <a:ext cx="4812030" cy="3819525"/>
            <a:chOff x="2437" y="2922"/>
            <a:chExt cx="7578" cy="6015"/>
          </a:xfrm>
        </p:grpSpPr>
        <p:sp>
          <p:nvSpPr>
            <p:cNvPr id="18" name="文本框 17"/>
            <p:cNvSpPr txBox="1"/>
            <p:nvPr/>
          </p:nvSpPr>
          <p:spPr>
            <a:xfrm>
              <a:off x="3811" y="8113"/>
              <a:ext cx="516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待在噪音大的地方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37" y="2922"/>
              <a:ext cx="7579" cy="51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xl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9656" cy="68554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99010" y="513125"/>
            <a:ext cx="5558759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D84B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这些行为不太好</a:t>
            </a:r>
            <a:endParaRPr lang="zh-CN" altLang="en-US" sz="4800" b="1" dirty="0">
              <a:solidFill>
                <a:srgbClr val="2D84BD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53005" y="2139315"/>
            <a:ext cx="3242310" cy="3524885"/>
            <a:chOff x="3863" y="3369"/>
            <a:chExt cx="5106" cy="5551"/>
          </a:xfrm>
        </p:grpSpPr>
        <p:sp>
          <p:nvSpPr>
            <p:cNvPr id="18" name="文本框 17"/>
            <p:cNvSpPr txBox="1"/>
            <p:nvPr/>
          </p:nvSpPr>
          <p:spPr>
            <a:xfrm>
              <a:off x="4963" y="8096"/>
              <a:ext cx="272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乱吃药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82"/>
            <a:stretch>
              <a:fillRect/>
            </a:stretch>
          </p:blipFill>
          <p:spPr>
            <a:xfrm>
              <a:off x="3863" y="3369"/>
              <a:ext cx="5107" cy="453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812280" y="1817370"/>
            <a:ext cx="3996690" cy="3846830"/>
            <a:chOff x="10728" y="2862"/>
            <a:chExt cx="6294" cy="6058"/>
          </a:xfrm>
        </p:grpSpPr>
        <p:sp>
          <p:nvSpPr>
            <p:cNvPr id="20" name="文本框 19"/>
            <p:cNvSpPr txBox="1"/>
            <p:nvPr/>
          </p:nvSpPr>
          <p:spPr>
            <a:xfrm>
              <a:off x="11906" y="8096"/>
              <a:ext cx="483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D84BD"/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rPr>
                <a:t>不正确地擤鼻涕</a:t>
              </a:r>
              <a:endParaRPr kumimoji="1" lang="zh-CN" altLang="en-US" sz="2800" b="1" dirty="0">
                <a:solidFill>
                  <a:srgbClr val="2D84BD"/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endParaRPr>
            </a:p>
          </p:txBody>
        </p:sp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22"/>
            <a:stretch>
              <a:fillRect/>
            </a:stretch>
          </p:blipFill>
          <p:spPr>
            <a:xfrm>
              <a:off x="10728" y="2862"/>
              <a:ext cx="6295" cy="50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afea0bb7-0798-4dbd-a849-168510e56d63"/>
  <p:tag name="COMMONDATA" val="eyJoZGlkIjoiOWQxYTlkMTZmNzJhYzMyNzcwMDg5ZjI4NDI5NWNkZW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81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思源黑体 CN Bold</vt:lpstr>
      <vt:lpstr>黑体</vt:lpstr>
      <vt:lpstr>思源黑体 CN Normal</vt:lpstr>
      <vt:lpstr>微软雅黑</vt:lpstr>
      <vt:lpstr>Arial Unicode MS</vt:lpstr>
      <vt:lpstr>等线 Light</vt:lpstr>
      <vt:lpstr>等线</vt:lpstr>
      <vt:lpstr>Calibri</vt:lpstr>
      <vt:lpstr>Office 主题​​</vt:lpstr>
      <vt:lpstr>保护耳朵 </vt:lpstr>
      <vt:lpstr>一、猜谜语</vt:lpstr>
      <vt:lpstr>二、耳朵的结构</vt:lpstr>
      <vt:lpstr>三、耳朵的作用大</vt:lpstr>
      <vt:lpstr>四、耳朵生病了</vt:lpstr>
      <vt:lpstr>五、这些行为不太好</vt:lpstr>
      <vt:lpstr>五、这些行为不太好</vt:lpstr>
      <vt:lpstr>五、这些行为不太好</vt:lpstr>
      <vt:lpstr>五、这些行为不太好</vt:lpstr>
      <vt:lpstr>六、保护耳朵我知道</vt:lpstr>
      <vt:lpstr>六、保护耳朵我知道</vt:lpstr>
      <vt:lpstr>六、保护耳朵我知道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防病安全我知道PPT（主题）</dc:title>
  <dc:creator>lhz</dc:creator>
  <cp:lastModifiedBy>莫莫兮露矣</cp:lastModifiedBy>
  <cp:revision>87</cp:revision>
  <dcterms:created xsi:type="dcterms:W3CDTF">2020-02-07T03:10:00Z</dcterms:created>
  <dcterms:modified xsi:type="dcterms:W3CDTF">2025-02-28T05:25:02Z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80416786836D49DF88A1927AF3CD283E</vt:lpwstr>
  </property>
  <property fmtid="{D5CDD505-2E9C-101B-9397-08002B2CF9AE}" pid="3" name="KSOProductBuildVer">
    <vt:lpwstr>2052-12.1.0.19770</vt:lpwstr>
  </property>
</Properties>
</file>