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01小班\小班下学期\2013届小下\幼儿全家福\20140220_091356_resized.jpg"/>
          <p:cNvPicPr>
            <a:picLocks noChangeAspect="1" noChangeArrowheads="1"/>
          </p:cNvPicPr>
          <p:nvPr/>
        </p:nvPicPr>
        <p:blipFill>
          <a:blip r:embed="rId1" cstate="print"/>
          <a:srcRect r="50781"/>
          <a:stretch>
            <a:fillRect/>
          </a:stretch>
        </p:blipFill>
        <p:spPr bwMode="auto">
          <a:xfrm>
            <a:off x="178591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HP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4480" y="0"/>
            <a:ext cx="57357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01小班\小班下学期\2013届小下\幼儿全家福\娇娇（pom+pom+island）.jpg"/>
          <p:cNvPicPr>
            <a:picLocks noChangeAspect="1" noChangeArrowheads="1"/>
          </p:cNvPicPr>
          <p:nvPr/>
        </p:nvPicPr>
        <p:blipFill>
          <a:blip r:embed="rId1" cstate="print"/>
          <a:srcRect l="44167"/>
          <a:stretch>
            <a:fillRect/>
          </a:stretch>
        </p:blipFill>
        <p:spPr bwMode="auto">
          <a:xfrm>
            <a:off x="1428727" y="0"/>
            <a:ext cx="57471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HP\Desktop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HP\Desktop\2.png"/>
          <p:cNvPicPr>
            <a:picLocks noChangeAspect="1" noChangeArrowheads="1"/>
          </p:cNvPicPr>
          <p:nvPr/>
        </p:nvPicPr>
        <p:blipFill>
          <a:blip r:embed="rId1" cstate="print"/>
          <a:srcRect b="8333"/>
          <a:stretch>
            <a:fillRect/>
          </a:stretch>
        </p:blipFill>
        <p:spPr bwMode="auto">
          <a:xfrm>
            <a:off x="1142976" y="0"/>
            <a:ext cx="6699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高睿</cp:lastModifiedBy>
  <cp:revision>20</cp:revision>
  <dcterms:created xsi:type="dcterms:W3CDTF">2014-02-27T05:43:00Z</dcterms:created>
  <dcterms:modified xsi:type="dcterms:W3CDTF">2025-02-25T09:00:02Z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9E641A4F4DC54E66B24C575E9D1EA921_13</vt:lpwstr>
  </property>
  <property fmtid="{D5CDD505-2E9C-101B-9397-08002B2CF9AE}" pid="3" name="KSOProductBuildVer">
    <vt:lpwstr>2052-12.1.0.20305</vt:lpwstr>
  </property>
</Properties>
</file>