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503" r:id="rId3"/>
    <p:sldId id="560" r:id="rId4"/>
    <p:sldId id="586" r:id="rId5"/>
    <p:sldId id="587" r:id="rId6"/>
    <p:sldId id="558" r:id="rId7"/>
    <p:sldId id="364" r:id="rId8"/>
    <p:sldId id="365" r:id="rId9"/>
    <p:sldId id="420" r:id="rId10"/>
    <p:sldId id="424" r:id="rId11"/>
    <p:sldId id="407" r:id="rId12"/>
    <p:sldId id="583" r:id="rId13"/>
    <p:sldId id="584" r:id="rId14"/>
    <p:sldId id="557" r:id="rId15"/>
    <p:sldId id="588" r:id="rId16"/>
    <p:sldId id="589" r:id="rId17"/>
    <p:sldId id="591" r:id="rId19"/>
    <p:sldId id="592" r:id="rId20"/>
    <p:sldId id="593" r:id="rId21"/>
    <p:sldId id="594" r:id="rId22"/>
    <p:sldId id="590" r:id="rId23"/>
    <p:sldId id="371" r:id="rId24"/>
    <p:sldId id="596" r:id="rId25"/>
    <p:sldId id="597" r:id="rId26"/>
    <p:sldId id="598" r:id="rId27"/>
    <p:sldId id="599" r:id="rId28"/>
    <p:sldId id="569" r:id="rId29"/>
  </p:sldIdLst>
  <p:sldSz cx="12192000" cy="6858000"/>
  <p:notesSz cx="6858000" cy="9144000"/>
  <p:custDataLst>
    <p:tags r:id="rId34"/>
  </p:custDataLst>
  <p:defaultTextStyle>
    <a:defPPr>
      <a:defRPr lang="zh-CN"/>
    </a:defPPr>
    <a:lvl1pPr algn="l" rtl="0" eaLnBrk="0" fontAlgn="base" hangingPunct="0">
      <a:spcBef>
        <a:spcPct val="0"/>
      </a:spcBef>
      <a:spcAft>
        <a:spcPct val="0"/>
      </a:spcAft>
      <a:defRPr sz="3200" kern="1200">
        <a:solidFill>
          <a:schemeClr val="tx1"/>
        </a:solidFill>
        <a:latin typeface="Tahoma" panose="020B0604030504040204" pitchFamily="34" charset="0"/>
        <a:ea typeface="宋体" pitchFamily="2" charset="-122"/>
        <a:cs typeface="+mn-cs"/>
      </a:defRPr>
    </a:lvl1pPr>
    <a:lvl2pPr marL="457200" algn="l" rtl="0" eaLnBrk="0" fontAlgn="base" hangingPunct="0">
      <a:spcBef>
        <a:spcPct val="0"/>
      </a:spcBef>
      <a:spcAft>
        <a:spcPct val="0"/>
      </a:spcAft>
      <a:defRPr sz="3200" kern="1200">
        <a:solidFill>
          <a:schemeClr val="tx1"/>
        </a:solidFill>
        <a:latin typeface="Tahoma" panose="020B0604030504040204" pitchFamily="34" charset="0"/>
        <a:ea typeface="宋体" pitchFamily="2" charset="-122"/>
        <a:cs typeface="+mn-cs"/>
      </a:defRPr>
    </a:lvl2pPr>
    <a:lvl3pPr marL="914400" algn="l" rtl="0" eaLnBrk="0" fontAlgn="base" hangingPunct="0">
      <a:spcBef>
        <a:spcPct val="0"/>
      </a:spcBef>
      <a:spcAft>
        <a:spcPct val="0"/>
      </a:spcAft>
      <a:defRPr sz="3200" kern="1200">
        <a:solidFill>
          <a:schemeClr val="tx1"/>
        </a:solidFill>
        <a:latin typeface="Tahoma" panose="020B0604030504040204" pitchFamily="34" charset="0"/>
        <a:ea typeface="宋体" pitchFamily="2" charset="-122"/>
        <a:cs typeface="+mn-cs"/>
      </a:defRPr>
    </a:lvl3pPr>
    <a:lvl4pPr marL="1371600" algn="l" rtl="0" eaLnBrk="0" fontAlgn="base" hangingPunct="0">
      <a:spcBef>
        <a:spcPct val="0"/>
      </a:spcBef>
      <a:spcAft>
        <a:spcPct val="0"/>
      </a:spcAft>
      <a:defRPr sz="3200" kern="1200">
        <a:solidFill>
          <a:schemeClr val="tx1"/>
        </a:solidFill>
        <a:latin typeface="Tahoma" panose="020B0604030504040204" pitchFamily="34" charset="0"/>
        <a:ea typeface="宋体" pitchFamily="2" charset="-122"/>
        <a:cs typeface="+mn-cs"/>
      </a:defRPr>
    </a:lvl4pPr>
    <a:lvl5pPr marL="1828800" algn="l" rtl="0" eaLnBrk="0" fontAlgn="base" hangingPunct="0">
      <a:spcBef>
        <a:spcPct val="0"/>
      </a:spcBef>
      <a:spcAft>
        <a:spcPct val="0"/>
      </a:spcAft>
      <a:defRPr sz="3200" kern="1200">
        <a:solidFill>
          <a:schemeClr val="tx1"/>
        </a:solidFill>
        <a:latin typeface="Tahoma" panose="020B0604030504040204" pitchFamily="34" charset="0"/>
        <a:ea typeface="宋体" pitchFamily="2" charset="-122"/>
        <a:cs typeface="+mn-cs"/>
      </a:defRPr>
    </a:lvl5pPr>
    <a:lvl6pPr marL="2286000" algn="l" defTabSz="914400" rtl="0" eaLnBrk="1" latinLnBrk="0" hangingPunct="1">
      <a:defRPr sz="3200" kern="1200">
        <a:solidFill>
          <a:schemeClr val="tx1"/>
        </a:solidFill>
        <a:latin typeface="Tahoma" panose="020B0604030504040204" pitchFamily="34" charset="0"/>
        <a:ea typeface="宋体" pitchFamily="2" charset="-122"/>
        <a:cs typeface="+mn-cs"/>
      </a:defRPr>
    </a:lvl6pPr>
    <a:lvl7pPr marL="2743200" algn="l" defTabSz="914400" rtl="0" eaLnBrk="1" latinLnBrk="0" hangingPunct="1">
      <a:defRPr sz="3200" kern="1200">
        <a:solidFill>
          <a:schemeClr val="tx1"/>
        </a:solidFill>
        <a:latin typeface="Tahoma" panose="020B0604030504040204" pitchFamily="34" charset="0"/>
        <a:ea typeface="宋体" pitchFamily="2" charset="-122"/>
        <a:cs typeface="+mn-cs"/>
      </a:defRPr>
    </a:lvl7pPr>
    <a:lvl8pPr marL="3200400" algn="l" defTabSz="914400" rtl="0" eaLnBrk="1" latinLnBrk="0" hangingPunct="1">
      <a:defRPr sz="3200" kern="1200">
        <a:solidFill>
          <a:schemeClr val="tx1"/>
        </a:solidFill>
        <a:latin typeface="Tahoma" panose="020B0604030504040204" pitchFamily="34" charset="0"/>
        <a:ea typeface="宋体" pitchFamily="2" charset="-122"/>
        <a:cs typeface="+mn-cs"/>
      </a:defRPr>
    </a:lvl8pPr>
    <a:lvl9pPr marL="3657600" algn="l" defTabSz="914400" rtl="0" eaLnBrk="1" latinLnBrk="0" hangingPunct="1">
      <a:defRPr sz="3200" kern="1200">
        <a:solidFill>
          <a:schemeClr val="tx1"/>
        </a:solidFill>
        <a:latin typeface="Tahoma" panose="020B0604030504040204" pitchFamily="34" charset="0"/>
        <a:ea typeface="宋体"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jieyao"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howGuides="1">
      <p:cViewPr varScale="1">
        <p:scale>
          <a:sx n="74" d="100"/>
          <a:sy n="74" d="100"/>
        </p:scale>
        <p:origin x="96" y="360"/>
      </p:cViewPr>
      <p:guideLst>
        <p:guide orient="horz" pos="2088"/>
        <p:guide pos="384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173.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custDataLst>
              <p:tags r:id="rId1"/>
            </p:custDataLst>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lgn="l">
              <a:buFont typeface="Arial" panose="020B0604020202020204" pitchFamily="34" charset="0"/>
              <a:buNone/>
              <a:defRPr sz="1200"/>
            </a:lvl1pPr>
          </a:lstStyle>
          <a:p>
            <a:pPr>
              <a:defRPr/>
            </a:pPr>
            <a:endParaRPr lang="zh-CN" altLang="en-US"/>
          </a:p>
        </p:txBody>
      </p:sp>
      <p:sp>
        <p:nvSpPr>
          <p:cNvPr id="2051" name="Rectangle 3"/>
          <p:cNvSpPr>
            <a:spLocks noGrp="1" noChangeArrowheads="1"/>
          </p:cNvSpPr>
          <p:nvPr>
            <p:ph type="dt" idx="1"/>
            <p:custDataLst>
              <p:tags r:id="rId2"/>
            </p:custDataLst>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a:buFont typeface="Arial" panose="020B0604020202020204" pitchFamily="34" charset="0"/>
              <a:buNone/>
              <a:defRPr sz="1200"/>
            </a:lvl1pPr>
          </a:lstStyle>
          <a:p>
            <a:pPr>
              <a:defRPr/>
            </a:pPr>
            <a:fld id="{76086F19-BFEF-4BED-B784-C173C04D046F}" type="datetimeFigureOut">
              <a:rPr lang="zh-CN" altLang="en-US"/>
            </a:fld>
            <a:endParaRPr lang="en-US" altLang="zh-CN"/>
          </a:p>
        </p:txBody>
      </p:sp>
      <p:sp>
        <p:nvSpPr>
          <p:cNvPr id="9220" name="Rectangle 4"/>
          <p:cNvSpPr>
            <a:spLocks noGrp="1" noRot="1" noChangeAspect="1" noChangeArrowheads="1"/>
          </p:cNvSpPr>
          <p:nvPr>
            <p:ph type="sldImg" idx="2"/>
            <p:custDataLst>
              <p:tags r:id="rId3"/>
            </p:custDataLst>
          </p:nvPr>
        </p:nvSpPr>
        <p:spPr bwMode="auto">
          <a:xfrm>
            <a:off x="381000" y="685800"/>
            <a:ext cx="6096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3" name="Rectangle 5"/>
          <p:cNvSpPr>
            <a:spLocks noGrp="1" noRot="1" noChangeArrowheads="1"/>
          </p:cNvSpPr>
          <p:nvPr>
            <p:ph type="body" sz="quarter" idx="3"/>
            <p:custDataLst>
              <p:tags r:id="rId4"/>
            </p:custDataLst>
          </p:nvPr>
        </p:nvSpPr>
        <p:spPr bwMode="auto">
          <a:xfrm>
            <a:off x="685800" y="4343400"/>
            <a:ext cx="5486400" cy="4114800"/>
          </a:xfrm>
          <a:prstGeom prst="rect">
            <a:avLst/>
          </a:prstGeom>
          <a:noFill/>
          <a:ln>
            <a:noFill/>
          </a:ln>
          <a:effectLst/>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2054" name="Rectangle 6"/>
          <p:cNvSpPr>
            <a:spLocks noGrp="1" noChangeArrowheads="1"/>
          </p:cNvSpPr>
          <p:nvPr>
            <p:ph type="ftr" sz="quarter" idx="4"/>
            <p:custDataLst>
              <p:tags r:id="rId5"/>
            </p:custDataLst>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lgn="l">
              <a:buFont typeface="Arial" panose="020B0604020202020204" pitchFamily="34" charset="0"/>
              <a:buNone/>
              <a:defRPr sz="1200"/>
            </a:lvl1pPr>
          </a:lstStyle>
          <a:p>
            <a:pPr>
              <a:defRPr/>
            </a:pPr>
            <a:endParaRPr lang="en-US" altLang="zh-CN"/>
          </a:p>
        </p:txBody>
      </p:sp>
      <p:sp>
        <p:nvSpPr>
          <p:cNvPr id="2055" name="Rectangle 7"/>
          <p:cNvSpPr>
            <a:spLocks noGrp="1" noChangeArrowheads="1"/>
          </p:cNvSpPr>
          <p:nvPr>
            <p:ph type="sldNum" sz="quarter" idx="5"/>
            <p:custDataLst>
              <p:tags r:id="rId6"/>
            </p:custDataLst>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a:buFont typeface="Arial" panose="020B0604020202020204" pitchFamily="34" charset="0"/>
              <a:buNone/>
              <a:defRPr sz="1200"/>
            </a:lvl1pPr>
          </a:lstStyle>
          <a:p>
            <a:fld id="{80D1AB66-AD0C-42DF-9235-C3A5F3FB786F}"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ahoma" panose="020B0604030504040204" pitchFamily="34" charset="0"/>
                <a:ea typeface="宋体" pitchFamily="2" charset="-122"/>
              </a:defRPr>
            </a:lvl1pPr>
            <a:lvl2pPr marL="742950" indent="-285750">
              <a:defRPr sz="3200">
                <a:solidFill>
                  <a:schemeClr val="tx1"/>
                </a:solidFill>
                <a:latin typeface="Tahoma" panose="020B0604030504040204" pitchFamily="34" charset="0"/>
                <a:ea typeface="宋体" pitchFamily="2" charset="-122"/>
              </a:defRPr>
            </a:lvl2pPr>
            <a:lvl3pPr marL="1143000" indent="-228600">
              <a:defRPr sz="3200">
                <a:solidFill>
                  <a:schemeClr val="tx1"/>
                </a:solidFill>
                <a:latin typeface="Tahoma" panose="020B0604030504040204" pitchFamily="34" charset="0"/>
                <a:ea typeface="宋体" pitchFamily="2" charset="-122"/>
              </a:defRPr>
            </a:lvl3pPr>
            <a:lvl4pPr marL="1600200" indent="-228600">
              <a:defRPr sz="3200">
                <a:solidFill>
                  <a:schemeClr val="tx1"/>
                </a:solidFill>
                <a:latin typeface="Tahoma" panose="020B0604030504040204" pitchFamily="34" charset="0"/>
                <a:ea typeface="宋体" pitchFamily="2" charset="-122"/>
              </a:defRPr>
            </a:lvl4pPr>
            <a:lvl5pPr marL="2057400" indent="-228600">
              <a:defRPr sz="3200">
                <a:solidFill>
                  <a:schemeClr val="tx1"/>
                </a:solidFill>
                <a:latin typeface="Tahoma" panose="020B0604030504040204" pitchFamily="34" charset="0"/>
                <a:ea typeface="宋体" pitchFamily="2" charset="-122"/>
              </a:defRPr>
            </a:lvl5pPr>
            <a:lvl6pPr marL="2514600" indent="-228600" eaLnBrk="0" fontAlgn="base" hangingPunct="0">
              <a:spcBef>
                <a:spcPct val="0"/>
              </a:spcBef>
              <a:spcAft>
                <a:spcPct val="0"/>
              </a:spcAft>
              <a:defRPr sz="3200">
                <a:solidFill>
                  <a:schemeClr val="tx1"/>
                </a:solidFill>
                <a:latin typeface="Tahoma" panose="020B0604030504040204" pitchFamily="34" charset="0"/>
                <a:ea typeface="宋体" pitchFamily="2" charset="-122"/>
              </a:defRPr>
            </a:lvl6pPr>
            <a:lvl7pPr marL="2971800" indent="-228600" eaLnBrk="0" fontAlgn="base" hangingPunct="0">
              <a:spcBef>
                <a:spcPct val="0"/>
              </a:spcBef>
              <a:spcAft>
                <a:spcPct val="0"/>
              </a:spcAft>
              <a:defRPr sz="3200">
                <a:solidFill>
                  <a:schemeClr val="tx1"/>
                </a:solidFill>
                <a:latin typeface="Tahoma" panose="020B0604030504040204" pitchFamily="34" charset="0"/>
                <a:ea typeface="宋体" pitchFamily="2" charset="-122"/>
              </a:defRPr>
            </a:lvl7pPr>
            <a:lvl8pPr marL="3429000" indent="-228600" eaLnBrk="0" fontAlgn="base" hangingPunct="0">
              <a:spcBef>
                <a:spcPct val="0"/>
              </a:spcBef>
              <a:spcAft>
                <a:spcPct val="0"/>
              </a:spcAft>
              <a:defRPr sz="3200">
                <a:solidFill>
                  <a:schemeClr val="tx1"/>
                </a:solidFill>
                <a:latin typeface="Tahoma" panose="020B0604030504040204" pitchFamily="34" charset="0"/>
                <a:ea typeface="宋体" pitchFamily="2" charset="-122"/>
              </a:defRPr>
            </a:lvl8pPr>
            <a:lvl9pPr marL="3886200" indent="-228600" eaLnBrk="0" fontAlgn="base" hangingPunct="0">
              <a:spcBef>
                <a:spcPct val="0"/>
              </a:spcBef>
              <a:spcAft>
                <a:spcPct val="0"/>
              </a:spcAft>
              <a:defRPr sz="3200">
                <a:solidFill>
                  <a:schemeClr val="tx1"/>
                </a:solidFill>
                <a:latin typeface="Tahoma" panose="020B0604030504040204" pitchFamily="34" charset="0"/>
                <a:ea typeface="宋体" pitchFamily="2" charset="-122"/>
              </a:defRPr>
            </a:lvl9pPr>
          </a:lstStyle>
          <a:p>
            <a:fld id="{E0194C7E-2888-48FD-A4B5-01D2D83463BA}" type="slidenum">
              <a:rPr lang="en-US" altLang="zh-CN" sz="1200"/>
            </a:fld>
            <a:endParaRPr lang="en-US" altLang="zh-CN" sz="1200"/>
          </a:p>
        </p:txBody>
      </p:sp>
      <p:sp>
        <p:nvSpPr>
          <p:cNvPr id="27651" name="Rectangle 2"/>
          <p:cNvSpPr>
            <a:spLocks noGrp="1" noRot="1" noChangeAspect="1" noChangeArrowheads="1" noTextEdit="1"/>
          </p:cNvSpPr>
          <p:nvPr>
            <p:ph type="sldImg" idx="4294967295"/>
          </p:nvPr>
        </p:nvSpPr>
        <p:spPr/>
      </p:sp>
      <p:sp>
        <p:nvSpPr>
          <p:cNvPr id="27652" name="Rectangle 3"/>
          <p:cNvSpPr>
            <a:spLocks noGrp="1" noChangeArrowheads="1"/>
          </p:cNvSpPr>
          <p:nvPr>
            <p:ph type="body" idx="6"/>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p:txBody>
          <a:bodyPr/>
          <a:lstStyle/>
          <a:p>
            <a:endParaRPr lang="zh-CN" altLang="en-US"/>
          </a:p>
        </p:txBody>
      </p:sp>
      <p:sp>
        <p:nvSpPr>
          <p:cNvPr id="4" name="灯片编号占位符 3"/>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a:sym typeface="+mn-ea"/>
              </a:rPr>
              <a:t>单击此处编辑标题</a:t>
            </a:r>
            <a:endParaRPr>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tags" Target="../tags/tag63.xml"/><Relationship Id="rId20" Type="http://schemas.openxmlformats.org/officeDocument/2006/relationships/image" Target="file:///D:\qq&#25991;&#20214;\712321467\Image\C2C\Image2\%7b75232B38-A165-1FB7-499C-2E1C792CACB5%7d.png" TargetMode="External"/><Relationship Id="rId2" Type="http://schemas.openxmlformats.org/officeDocument/2006/relationships/slideLayout" Target="../slideLayouts/slideLayout2.xml"/><Relationship Id="rId19" Type="http://schemas.openxmlformats.org/officeDocument/2006/relationships/image" Target="../media/image2.png"/><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圆角矩形 6"/>
          <p:cNvSpPr/>
          <p:nvPr userDrawn="1">
            <p:custDataLst>
              <p:tags r:id="rId17"/>
            </p:custDataLst>
          </p:nvPr>
        </p:nvSpPr>
        <p:spPr>
          <a:xfrm>
            <a:off x="339725" y="304800"/>
            <a:ext cx="11513185" cy="6184265"/>
          </a:xfrm>
          <a:prstGeom prst="roundRect">
            <a:avLst>
              <a:gd name="adj" fmla="val 6086"/>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1073743875" descr="学科网 zxxk.com"/>
          <p:cNvPicPr>
            <a:picLocks noChangeAspect="1"/>
          </p:cNvPicPr>
          <p:nvPr>
            <p:custDataLst>
              <p:tags r:id="rId18"/>
            </p:custDataLst>
          </p:nvPr>
        </p:nvPicPr>
        <p:blipFill>
          <a:blip r:embed="rId19" r:link="rId20"/>
          <a:stretch>
            <a:fillRect/>
          </a:stretch>
        </p:blipFill>
        <p:spPr>
          <a:xfrm>
            <a:off x="838200" y="365125"/>
            <a:ext cx="9525" cy="9525"/>
          </a:xfrm>
          <a:prstGeom prst="rect">
            <a:avLst/>
          </a:prstGeom>
          <a:noFill/>
          <a:ln>
            <a:noFill/>
            <a:miter lim="800000"/>
            <a:headEnd/>
            <a:tailEnd/>
          </a:ln>
        </p:spPr>
      </p:pic>
    </p:spTree>
    <p:custDataLst>
      <p:tags r:id="rId2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8455" algn=""/>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image" Target="../media/image3.png"/><Relationship Id="rId1" Type="http://schemas.openxmlformats.org/officeDocument/2006/relationships/tags" Target="../tags/tag64.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audio" Target="../media/audio1.wav"/><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ags" Target="../tags/tag109.xml"/></Relationships>
</file>

<file path=ppt/slides/_rels/slide11.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4" Type="http://schemas.openxmlformats.org/officeDocument/2006/relationships/slideLayout" Target="../slideLayouts/slideLayout1.xml"/><Relationship Id="rId13" Type="http://schemas.openxmlformats.org/officeDocument/2006/relationships/image" Target="../media/image16.png"/><Relationship Id="rId12" Type="http://schemas.openxmlformats.org/officeDocument/2006/relationships/image" Target="../media/image5.png"/><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9" Type="http://schemas.openxmlformats.org/officeDocument/2006/relationships/image" Target="../media/image17.jpeg"/><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image" Target="../media/image5.png"/><Relationship Id="rId10" Type="http://schemas.openxmlformats.org/officeDocument/2006/relationships/slideLayout" Target="../slideLayouts/slideLayout1.xml"/><Relationship Id="rId1" Type="http://schemas.openxmlformats.org/officeDocument/2006/relationships/tags" Target="../tags/tag120.xml"/></Relationships>
</file>

<file path=ppt/slides/_rels/slide13.xml.rels><?xml version="1.0" encoding="UTF-8" standalone="yes"?>
<Relationships xmlns="http://schemas.openxmlformats.org/package/2006/relationships"><Relationship Id="rId9" Type="http://schemas.microsoft.com/office/2007/relationships/media" Target="../media/media1.mp3"/><Relationship Id="rId8" Type="http://schemas.openxmlformats.org/officeDocument/2006/relationships/audio" Target="../media/media1.mp3"/><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4" Type="http://schemas.openxmlformats.org/officeDocument/2006/relationships/slideLayout" Target="../slideLayouts/slideLayout6.xml"/><Relationship Id="rId13" Type="http://schemas.openxmlformats.org/officeDocument/2006/relationships/audio" Target="../media/audio1.wav"/><Relationship Id="rId12" Type="http://schemas.openxmlformats.org/officeDocument/2006/relationships/image" Target="../media/image19.jpeg"/><Relationship Id="rId11" Type="http://schemas.openxmlformats.org/officeDocument/2006/relationships/image" Target="../media/image18.png"/><Relationship Id="rId10" Type="http://schemas.openxmlformats.org/officeDocument/2006/relationships/tags" Target="../tags/tag134.xml"/><Relationship Id="rId1" Type="http://schemas.openxmlformats.org/officeDocument/2006/relationships/tags" Target="../tags/tag127.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1.png"/><Relationship Id="rId3" Type="http://schemas.microsoft.com/office/2007/relationships/media" Target="../media/media2.mp3"/><Relationship Id="rId2" Type="http://schemas.openxmlformats.org/officeDocument/2006/relationships/audio" Target="../media/media2.mp3"/><Relationship Id="rId1" Type="http://schemas.openxmlformats.org/officeDocument/2006/relationships/image" Target="../media/image20.GIF"/></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6.xml"/><Relationship Id="rId3" Type="http://schemas.openxmlformats.org/officeDocument/2006/relationships/image" Target="../media/image21.png"/><Relationship Id="rId2" Type="http://schemas.microsoft.com/office/2007/relationships/media" Target="../media/media2.mp3"/><Relationship Id="rId1" Type="http://schemas.openxmlformats.org/officeDocument/2006/relationships/audio" Target="../media/media2.mp3"/></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2.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3.png"/><Relationship Id="rId2" Type="http://schemas.microsoft.com/office/2007/relationships/media" Target="../media/media2.mp3"/><Relationship Id="rId1" Type="http://schemas.openxmlformats.org/officeDocument/2006/relationships/audio" Target="../media/media2.mp3"/></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23.png"/><Relationship Id="rId3" Type="http://schemas.microsoft.com/office/2007/relationships/media" Target="../media/media2.mp3"/><Relationship Id="rId2" Type="http://schemas.openxmlformats.org/officeDocument/2006/relationships/audio" Target="../media/media2.mp3"/><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image" Target="../media/image3.png"/><Relationship Id="rId1" Type="http://schemas.openxmlformats.org/officeDocument/2006/relationships/tags" Target="../tags/tag67.xml"/></Relationships>
</file>

<file path=ppt/slides/_rels/slide20.xml.rels><?xml version="1.0" encoding="UTF-8" standalone="yes"?>
<Relationships xmlns="http://schemas.openxmlformats.org/package/2006/relationships"><Relationship Id="rId9" Type="http://schemas.openxmlformats.org/officeDocument/2006/relationships/tags" Target="../tags/tag143.xml"/><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9" Type="http://schemas.openxmlformats.org/officeDocument/2006/relationships/slideLayout" Target="../slideLayouts/slideLayout6.xml"/><Relationship Id="rId18" Type="http://schemas.openxmlformats.org/officeDocument/2006/relationships/image" Target="../media/image19.jpeg"/><Relationship Id="rId17" Type="http://schemas.openxmlformats.org/officeDocument/2006/relationships/image" Target="../media/image18.png"/><Relationship Id="rId16" Type="http://schemas.openxmlformats.org/officeDocument/2006/relationships/tags" Target="../tags/tag148.xml"/><Relationship Id="rId15" Type="http://schemas.microsoft.com/office/2007/relationships/media" Target="../media/media3.mp3"/><Relationship Id="rId14" Type="http://schemas.openxmlformats.org/officeDocument/2006/relationships/audio" Target="../media/media3.mp3"/><Relationship Id="rId13" Type="http://schemas.openxmlformats.org/officeDocument/2006/relationships/tags" Target="../tags/tag147.xml"/><Relationship Id="rId12" Type="http://schemas.openxmlformats.org/officeDocument/2006/relationships/tags" Target="../tags/tag146.xml"/><Relationship Id="rId11" Type="http://schemas.openxmlformats.org/officeDocument/2006/relationships/tags" Target="../tags/tag145.xml"/><Relationship Id="rId10" Type="http://schemas.openxmlformats.org/officeDocument/2006/relationships/tags" Target="../tags/tag144.xml"/><Relationship Id="rId1" Type="http://schemas.openxmlformats.org/officeDocument/2006/relationships/tags" Target="../tags/tag135.xml"/></Relationships>
</file>

<file path=ppt/slides/_rels/slide21.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8" Type="http://schemas.openxmlformats.org/officeDocument/2006/relationships/slideLayout" Target="../slideLayouts/slideLayout6.xml"/><Relationship Id="rId17" Type="http://schemas.openxmlformats.org/officeDocument/2006/relationships/tags" Target="../tags/tag162.xml"/><Relationship Id="rId16" Type="http://schemas.openxmlformats.org/officeDocument/2006/relationships/image" Target="../media/image18.png"/><Relationship Id="rId15" Type="http://schemas.openxmlformats.org/officeDocument/2006/relationships/tags" Target="../tags/tag161.xml"/><Relationship Id="rId14" Type="http://schemas.microsoft.com/office/2007/relationships/media" Target="../media/media4.mp3"/><Relationship Id="rId13" Type="http://schemas.openxmlformats.org/officeDocument/2006/relationships/audio" Target="../media/media4.mp3"/><Relationship Id="rId12" Type="http://schemas.openxmlformats.org/officeDocument/2006/relationships/tags" Target="../tags/tag160.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tags" Target="../tags/tag1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image" Target="../media/image3.png"/><Relationship Id="rId1" Type="http://schemas.openxmlformats.org/officeDocument/2006/relationships/tags" Target="../tags/tag163.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image" Target="../media/image10.png"/><Relationship Id="rId7" Type="http://schemas.openxmlformats.org/officeDocument/2006/relationships/tags" Target="../tags/tag77.xml"/><Relationship Id="rId6" Type="http://schemas.openxmlformats.org/officeDocument/2006/relationships/image" Target="../media/image9.png"/><Relationship Id="rId5" Type="http://schemas.openxmlformats.org/officeDocument/2006/relationships/tags" Target="../tags/tag76.xml"/><Relationship Id="rId4" Type="http://schemas.openxmlformats.org/officeDocument/2006/relationships/image" Target="../media/image8.png"/><Relationship Id="rId3" Type="http://schemas.openxmlformats.org/officeDocument/2006/relationships/tags" Target="../tags/tag75.xml"/><Relationship Id="rId2" Type="http://schemas.openxmlformats.org/officeDocument/2006/relationships/image" Target="../media/image7.png"/><Relationship Id="rId10" Type="http://schemas.openxmlformats.org/officeDocument/2006/relationships/slideLayout" Target="../slideLayouts/slideLayout7.xml"/><Relationship Id="rId1" Type="http://schemas.openxmlformats.org/officeDocument/2006/relationships/tags" Target="../tags/tag74.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image" Target="../media/image11.jpeg"/><Relationship Id="rId1" Type="http://schemas.openxmlformats.org/officeDocument/2006/relationships/tags" Target="../tags/tag79.xml"/></Relationships>
</file>

<file path=ppt/slides/_rels/slide7.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image" Target="../media/image12.jpeg"/><Relationship Id="rId10" Type="http://schemas.openxmlformats.org/officeDocument/2006/relationships/slideLayout" Target="../slideLayouts/slideLayout6.xml"/><Relationship Id="rId1" Type="http://schemas.openxmlformats.org/officeDocument/2006/relationships/tags" Target="../tags/tag83.xml"/></Relationships>
</file>

<file path=ppt/slides/_rels/slide8.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image" Target="../media/image14.jpeg"/><Relationship Id="rId3" Type="http://schemas.openxmlformats.org/officeDocument/2006/relationships/tags" Target="../tags/tag92.xml"/><Relationship Id="rId2" Type="http://schemas.openxmlformats.org/officeDocument/2006/relationships/image" Target="../media/image13.jpeg"/><Relationship Id="rId14" Type="http://schemas.openxmlformats.org/officeDocument/2006/relationships/slideLayout" Target="../slideLayouts/slideLayout1.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tags" Target="../tags/tag91.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custDataLst>
              <p:tags r:id="rId1"/>
            </p:custDataLst>
          </p:nvPr>
        </p:nvPicPr>
        <p:blipFill>
          <a:blip r:embed="rId2"/>
          <a:stretch>
            <a:fillRect/>
          </a:stretch>
        </p:blipFill>
        <p:spPr>
          <a:xfrm>
            <a:off x="-635" y="0"/>
            <a:ext cx="12192635" cy="6858635"/>
          </a:xfrm>
          <a:prstGeom prst="rect">
            <a:avLst/>
          </a:prstGeom>
          <a:noFill/>
          <a:ln w="9525">
            <a:noFill/>
          </a:ln>
        </p:spPr>
      </p:pic>
      <p:sp>
        <p:nvSpPr>
          <p:cNvPr id="4" name="双波形 3"/>
          <p:cNvSpPr/>
          <p:nvPr>
            <p:custDataLst>
              <p:tags r:id="rId3"/>
            </p:custDataLst>
          </p:nvPr>
        </p:nvSpPr>
        <p:spPr>
          <a:xfrm rot="16200000">
            <a:off x="596900" y="-2350135"/>
            <a:ext cx="2183765" cy="7950200"/>
          </a:xfrm>
          <a:prstGeom prst="doubleWave">
            <a:avLst/>
          </a:prstGeom>
          <a:solidFill>
            <a:schemeClr val="bg1"/>
          </a:solidFill>
          <a:ln>
            <a:solidFill>
              <a:srgbClr val="D6E2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5"/>
          <p:cNvSpPr txBox="1"/>
          <p:nvPr>
            <p:custDataLst>
              <p:tags r:id="rId4"/>
            </p:custDataLst>
          </p:nvPr>
        </p:nvSpPr>
        <p:spPr>
          <a:xfrm>
            <a:off x="-1676400" y="457200"/>
            <a:ext cx="8284845" cy="2061210"/>
          </a:xfrm>
          <a:prstGeom prst="rect">
            <a:avLst/>
          </a:prstGeom>
          <a:noFill/>
        </p:spPr>
        <p:txBody>
          <a:bodyPr vert="horz" wrap="square" lIns="91440" tIns="45720" rIns="91440" bIns="45720" numCol="1" anchor="t">
            <a:spAutoFit/>
          </a:bodyPr>
          <a:lstStyle/>
          <a:p>
            <a:pPr algn="ctr">
              <a:lnSpc>
                <a:spcPct val="160000"/>
              </a:lnSpc>
            </a:pPr>
            <a:r>
              <a:rPr lang="en-US" altLang="zh-CN" sz="4000" b="1" smtClean="0">
                <a:latin typeface="Cambria" panose="02040503050406030204" charset="0"/>
                <a:ea typeface="微软雅黑" panose="020B0503020204020204" pitchFamily="34" charset="-122"/>
                <a:cs typeface="Cambria" panose="02040503050406030204" charset="0"/>
                <a:sym typeface="+mn-ea"/>
              </a:rPr>
              <a:t>Unit 3   </a:t>
            </a:r>
            <a:r>
              <a:rPr lang="en-US" altLang="zh-CN" sz="4000" b="1">
                <a:latin typeface="Cambria" panose="02040503050406030204" charset="0"/>
                <a:ea typeface="微软雅黑" panose="020B0503020204020204" pitchFamily="34" charset="-122"/>
                <a:cs typeface="Cambria" panose="02040503050406030204" charset="0"/>
                <a:sym typeface="+mn-ea"/>
              </a:rPr>
              <a:t>Online tours</a:t>
            </a:r>
            <a:endParaRPr lang="zh-CN" altLang="en-US" sz="4000" smtClean="0">
              <a:latin typeface="Cambria" panose="02040503050406030204" charset="0"/>
              <a:ea typeface="微软雅黑" panose="020B0503020204020204" pitchFamily="34" charset="-122"/>
              <a:cs typeface="Cambria" panose="02040503050406030204" charset="0"/>
            </a:endParaRPr>
          </a:p>
          <a:p>
            <a:pPr algn="ctr">
              <a:lnSpc>
                <a:spcPct val="160000"/>
              </a:lnSpc>
            </a:pPr>
            <a:r>
              <a:rPr lang="en-US" altLang="zh-CN" sz="3000">
                <a:solidFill>
                  <a:srgbClr val="000000"/>
                </a:solidFill>
                <a:latin typeface="Cambria" panose="02040503050406030204" charset="0"/>
                <a:ea typeface="微软雅黑" panose="020B0503020204020204" pitchFamily="34" charset="-122"/>
                <a:cs typeface="Cambria" panose="02040503050406030204" charset="0"/>
                <a:sym typeface="+mn-ea"/>
              </a:rPr>
              <a:t>Integrated skills &amp; Study skills</a:t>
            </a:r>
            <a:r>
              <a:rPr lang="en-US" altLang="zh-CN" sz="4000" smtClean="0">
                <a:latin typeface="Cambria" panose="02040503050406030204" charset="0"/>
                <a:cs typeface="Cambria" panose="02040503050406030204" charset="0"/>
                <a:sym typeface="+mn-ea"/>
              </a:rPr>
              <a:t> </a:t>
            </a:r>
            <a:endParaRPr lang="en-US" altLang="zh-CN" sz="4000" smtClean="0">
              <a:latin typeface="Cambria" panose="02040503050406030204" charset="0"/>
              <a:ea typeface="微软雅黑" panose="020B0503020204020204" pitchFamily="34" charset="-122"/>
              <a:cs typeface="Cambria" panose="02040503050406030204" charset="0"/>
              <a:sym typeface="+mn-ea"/>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8195" name="Text Box 5"/>
          <p:cNvSpPr/>
          <p:nvPr>
            <p:custDataLst>
              <p:tags r:id="rId1"/>
            </p:custDataLst>
          </p:nvPr>
        </p:nvSpPr>
        <p:spPr>
          <a:xfrm>
            <a:off x="624840" y="381000"/>
            <a:ext cx="10892790" cy="646430"/>
          </a:xfrm>
          <a:prstGeom prst="rect">
            <a:avLst/>
          </a:prstGeom>
          <a:noFill/>
          <a:ln>
            <a:noFill/>
          </a:ln>
          <a:extLst>
            <a:ext uri="{909E8E84-426E-40DD-AFC4-6F175D3DCCD1}">
              <a14:hiddenFill xmlns:a14="http://schemas.microsoft.com/office/drawing/2010/main">
                <a:solidFill>
                  <a:srgbClr val="FFFF00"/>
                </a:solidFill>
              </a14:hiddenFill>
            </a:ext>
          </a:extLst>
        </p:spPr>
        <p:txBody>
          <a:bodyPr vert="horz" lIns="90000" tIns="46800" rIns="90000" bIns="46800" rtlCol="0" anchor="ctr" anchorCtr="0">
            <a:normAutofit fontScale="80000"/>
          </a:bodyPr>
          <a:lstStyle/>
          <a:p>
            <a:pPr lvl="0" algn="ctr" defTabSz="914400" eaLnBrk="1" fontAlgn="auto" hangingPunct="1">
              <a:buClrTx/>
              <a:buSzTx/>
              <a:buFontTx/>
            </a:pPr>
            <a:r>
              <a:rPr lang="en-US" altLang="zh-CN" sz="3555" b="1" spc="300">
                <a:solidFill>
                  <a:schemeClr val="tx1">
                    <a:lumMod val="85000"/>
                    <a:lumOff val="15000"/>
                  </a:schemeClr>
                </a:solidFill>
                <a:uFillTx/>
                <a:latin typeface="Cambria" panose="02040503050406030204" charset="0"/>
                <a:ea typeface="微软雅黑" panose="020B0503020204020204" pitchFamily="34" charset="-122"/>
                <a:cs typeface="Cambria" panose="02040503050406030204" charset="0"/>
                <a:sym typeface="+mn-ea"/>
              </a:rPr>
              <a:t>The website called </a:t>
            </a:r>
            <a:r>
              <a:rPr lang="en-US" altLang="zh-CN" sz="3555" b="1" i="1" spc="300">
                <a:solidFill>
                  <a:schemeClr val="tx1">
                    <a:lumMod val="85000"/>
                    <a:lumOff val="15000"/>
                  </a:schemeClr>
                </a:solidFill>
                <a:uFillTx/>
                <a:latin typeface="Cambria" panose="02040503050406030204" charset="0"/>
                <a:ea typeface="微软雅黑" panose="020B0503020204020204" pitchFamily="34" charset="-122"/>
                <a:cs typeface="Cambria" panose="02040503050406030204" charset="0"/>
                <a:sym typeface="+mn-ea"/>
              </a:rPr>
              <a:t>“Around the world in Eight Hours”</a:t>
            </a:r>
            <a:endParaRPr lang="en-US" altLang="zh-CN" sz="3555" b="1" i="1" spc="300">
              <a:solidFill>
                <a:schemeClr val="tx1">
                  <a:lumMod val="85000"/>
                  <a:lumOff val="15000"/>
                </a:schemeClr>
              </a:solidFill>
              <a:uFillTx/>
              <a:latin typeface="Cambria" panose="02040503050406030204" charset="0"/>
              <a:ea typeface="微软雅黑" panose="020B0503020204020204" pitchFamily="34" charset="-122"/>
              <a:cs typeface="Cambria" panose="02040503050406030204" charset="0"/>
              <a:sym typeface="+mn-ea"/>
            </a:endParaRPr>
          </a:p>
        </p:txBody>
      </p:sp>
      <p:grpSp>
        <p:nvGrpSpPr>
          <p:cNvPr id="8" name="组合 7"/>
          <p:cNvGrpSpPr/>
          <p:nvPr/>
        </p:nvGrpSpPr>
        <p:grpSpPr>
          <a:xfrm>
            <a:off x="1067435" y="914400"/>
            <a:ext cx="4850130" cy="5458460"/>
            <a:chOff x="5880" y="1440"/>
            <a:chExt cx="7638" cy="8596"/>
          </a:xfrm>
        </p:grpSpPr>
        <p:pic>
          <p:nvPicPr>
            <p:cNvPr id="7" name="图片 6" descr="1HE~W9XEXAMAYA`%`PU2INK"/>
            <p:cNvPicPr>
              <a:picLocks noChangeAspect="1"/>
            </p:cNvPicPr>
            <p:nvPr/>
          </p:nvPicPr>
          <p:blipFill>
            <a:blip r:embed="rId2"/>
            <a:stretch>
              <a:fillRect/>
            </a:stretch>
          </p:blipFill>
          <p:spPr>
            <a:xfrm>
              <a:off x="5880" y="1618"/>
              <a:ext cx="7639" cy="8419"/>
            </a:xfrm>
            <a:prstGeom prst="rect">
              <a:avLst/>
            </a:prstGeom>
          </p:spPr>
        </p:pic>
        <p:sp>
          <p:nvSpPr>
            <p:cNvPr id="4" name="椭圆 3"/>
            <p:cNvSpPr/>
            <p:nvPr/>
          </p:nvSpPr>
          <p:spPr>
            <a:xfrm>
              <a:off x="6000" y="1440"/>
              <a:ext cx="4080" cy="840"/>
            </a:xfrm>
            <a:prstGeom prst="ellipse">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11880" y="9360"/>
              <a:ext cx="1200" cy="480"/>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1800"/>
                <a:t>more</a:t>
              </a:r>
              <a:endParaRPr lang="en-US" altLang="zh-CN" sz="1800"/>
            </a:p>
          </p:txBody>
        </p:sp>
      </p:grpSp>
      <p:pic>
        <p:nvPicPr>
          <p:cNvPr id="9" name="图片 8" descr="VT9NWK9C4F@8GGH~E0N0XHL"/>
          <p:cNvPicPr>
            <a:picLocks noChangeAspect="1"/>
          </p:cNvPicPr>
          <p:nvPr/>
        </p:nvPicPr>
        <p:blipFill>
          <a:blip r:embed="rId3"/>
          <a:stretch>
            <a:fillRect/>
          </a:stretch>
        </p:blipFill>
        <p:spPr>
          <a:xfrm>
            <a:off x="6172200" y="1026795"/>
            <a:ext cx="4114800" cy="5346065"/>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1000" fill="hold"/>
                                        <p:tgtEl>
                                          <p:spTgt spid="8195"/>
                                        </p:tgtEl>
                                        <p:attrNameLst>
                                          <p:attrName>ppt_w</p:attrName>
                                        </p:attrNameLst>
                                      </p:cBhvr>
                                      <p:tavLst>
                                        <p:tav tm="0">
                                          <p:val>
                                            <p:fltVal val="0"/>
                                          </p:val>
                                        </p:tav>
                                        <p:tav tm="100000">
                                          <p:val>
                                            <p:strVal val="#ppt_w"/>
                                          </p:val>
                                        </p:tav>
                                      </p:tavLst>
                                    </p:anim>
                                    <p:anim calcmode="lin" valueType="num">
                                      <p:cBhvr>
                                        <p:cTn id="8" dur="1000" fill="hold"/>
                                        <p:tgtEl>
                                          <p:spTgt spid="8195"/>
                                        </p:tgtEl>
                                        <p:attrNameLst>
                                          <p:attrName>ppt_h</p:attrName>
                                        </p:attrNameLst>
                                      </p:cBhvr>
                                      <p:tavLst>
                                        <p:tav tm="0">
                                          <p:val>
                                            <p:fltVal val="0"/>
                                          </p:val>
                                        </p:tav>
                                        <p:tav tm="100000">
                                          <p:val>
                                            <p:strVal val="#ppt_h"/>
                                          </p:val>
                                        </p:tav>
                                      </p:tavLst>
                                    </p:anim>
                                    <p:anim calcmode="lin" valueType="num">
                                      <p:cBhvr>
                                        <p:cTn id="9" dur="1000" fill="hold"/>
                                        <p:tgtEl>
                                          <p:spTgt spid="819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par>
                                <p:cTn id="11" presetID="4"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图片 1"/>
          <p:cNvPicPr/>
          <p:nvPr/>
        </p:nvPicPr>
        <p:blipFill>
          <a:blip r:embed="rId1"/>
          <a:stretch>
            <a:fillRect/>
          </a:stretch>
        </p:blipFill>
        <p:spPr>
          <a:xfrm>
            <a:off x="111125" y="1434465"/>
            <a:ext cx="7930515" cy="5233670"/>
          </a:xfrm>
          <a:prstGeom prst="rect">
            <a:avLst/>
          </a:prstGeom>
          <a:noFill/>
          <a:ln w="9525">
            <a:noFill/>
          </a:ln>
        </p:spPr>
      </p:pic>
      <p:sp>
        <p:nvSpPr>
          <p:cNvPr id="24" name="文本框 23"/>
          <p:cNvSpPr txBox="1"/>
          <p:nvPr>
            <p:custDataLst>
              <p:tags r:id="rId2"/>
            </p:custDataLst>
          </p:nvPr>
        </p:nvSpPr>
        <p:spPr>
          <a:xfrm>
            <a:off x="1123315" y="912495"/>
            <a:ext cx="1692910" cy="460375"/>
          </a:xfrm>
          <a:prstGeom prst="rect">
            <a:avLst/>
          </a:prstGeom>
          <a:solidFill>
            <a:srgbClr val="FFFF00"/>
          </a:solidFill>
        </p:spPr>
        <p:txBody>
          <a:bodyPr wrap="square" rtlCol="0">
            <a:spAutoFit/>
          </a:bodyPr>
          <a:lstStyle/>
          <a:p>
            <a:r>
              <a:rPr lang="zh-CN" altLang="en-US" sz="2400">
                <a:latin typeface="Times New Roman" panose="02020603050405020304" pitchFamily="18" charset="0"/>
                <a:cs typeface="Times New Roman" panose="02020603050405020304" pitchFamily="18" charset="0"/>
              </a:rPr>
              <a:t>[ˈkɒntɪnənt]</a:t>
            </a:r>
            <a:endParaRPr lang="zh-CN" altLang="en-US" sz="2400">
              <a:latin typeface="Times New Roman" panose="02020603050405020304" pitchFamily="18" charset="0"/>
              <a:cs typeface="Times New Roman" panose="02020603050405020304" pitchFamily="18" charset="0"/>
            </a:endParaRPr>
          </a:p>
        </p:txBody>
      </p:sp>
      <p:sp>
        <p:nvSpPr>
          <p:cNvPr id="28" name="文本框 27"/>
          <p:cNvSpPr txBox="1"/>
          <p:nvPr>
            <p:custDataLst>
              <p:tags r:id="rId3"/>
            </p:custDataLst>
          </p:nvPr>
        </p:nvSpPr>
        <p:spPr>
          <a:xfrm>
            <a:off x="3737610" y="5155565"/>
            <a:ext cx="1767205" cy="460375"/>
          </a:xfrm>
          <a:prstGeom prst="rect">
            <a:avLst/>
          </a:prstGeom>
          <a:solidFill>
            <a:srgbClr val="FFFF00"/>
          </a:solidFill>
        </p:spPr>
        <p:txBody>
          <a:bodyPr wrap="square" rtlCol="0">
            <a:spAutoFit/>
          </a:bodyPr>
          <a:lstStyle/>
          <a:p>
            <a:r>
              <a:rPr lang="zh-CN" altLang="en-US" sz="2400">
                <a:latin typeface="Times New Roman" panose="02020603050405020304" pitchFamily="18" charset="0"/>
                <a:cs typeface="Times New Roman" panose="02020603050405020304" pitchFamily="18" charset="0"/>
              </a:rPr>
              <a:t>[ˌoʊʃiˈɑːniə] </a:t>
            </a:r>
            <a:endParaRPr lang="zh-CN" altLang="en-US" sz="2400">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1541145" y="1619885"/>
            <a:ext cx="1158240" cy="460375"/>
          </a:xfrm>
          <a:prstGeom prst="rect">
            <a:avLst/>
          </a:prstGeom>
          <a:solidFill>
            <a:schemeClr val="bg1"/>
          </a:solidFill>
          <a:ln>
            <a:noFill/>
          </a:ln>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Europe</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文本框 9"/>
          <p:cNvSpPr txBox="1"/>
          <p:nvPr>
            <p:custDataLst>
              <p:tags r:id="rId5"/>
            </p:custDataLst>
          </p:nvPr>
        </p:nvSpPr>
        <p:spPr>
          <a:xfrm>
            <a:off x="2607310" y="2875280"/>
            <a:ext cx="762635" cy="460375"/>
          </a:xfrm>
          <a:prstGeom prst="rect">
            <a:avLst/>
          </a:prstGeom>
          <a:solidFill>
            <a:schemeClr val="bg1"/>
          </a:solidFill>
          <a:ln>
            <a:noFill/>
          </a:ln>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Asia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2" name="文本框 11"/>
          <p:cNvSpPr txBox="1"/>
          <p:nvPr>
            <p:custDataLst>
              <p:tags r:id="rId6"/>
            </p:custDataLst>
          </p:nvPr>
        </p:nvSpPr>
        <p:spPr>
          <a:xfrm>
            <a:off x="923925" y="4210050"/>
            <a:ext cx="1034415" cy="460375"/>
          </a:xfrm>
          <a:prstGeom prst="rect">
            <a:avLst/>
          </a:prstGeom>
          <a:solidFill>
            <a:schemeClr val="bg1"/>
          </a:solidFill>
          <a:ln>
            <a:noFill/>
          </a:ln>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Africa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5" name="文本框 14"/>
          <p:cNvSpPr txBox="1"/>
          <p:nvPr>
            <p:custDataLst>
              <p:tags r:id="rId7"/>
            </p:custDataLst>
          </p:nvPr>
        </p:nvSpPr>
        <p:spPr>
          <a:xfrm>
            <a:off x="5207000" y="1736090"/>
            <a:ext cx="2180590" cy="460375"/>
          </a:xfrm>
          <a:prstGeom prst="rect">
            <a:avLst/>
          </a:prstGeom>
          <a:solidFill>
            <a:schemeClr val="bg1"/>
          </a:solidFill>
          <a:ln>
            <a:noFill/>
          </a:ln>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North America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8" name="文本框 17"/>
          <p:cNvSpPr txBox="1"/>
          <p:nvPr>
            <p:custDataLst>
              <p:tags r:id="rId8"/>
            </p:custDataLst>
          </p:nvPr>
        </p:nvSpPr>
        <p:spPr>
          <a:xfrm>
            <a:off x="5790565" y="5298440"/>
            <a:ext cx="2151380" cy="460375"/>
          </a:xfrm>
          <a:prstGeom prst="rect">
            <a:avLst/>
          </a:prstGeom>
          <a:solidFill>
            <a:schemeClr val="bg1"/>
          </a:solidFill>
          <a:ln>
            <a:noFill/>
          </a:ln>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South America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1" name="文本框 20"/>
          <p:cNvSpPr txBox="1"/>
          <p:nvPr>
            <p:custDataLst>
              <p:tags r:id="rId9"/>
            </p:custDataLst>
          </p:nvPr>
        </p:nvSpPr>
        <p:spPr>
          <a:xfrm>
            <a:off x="2267585" y="5155565"/>
            <a:ext cx="1317625" cy="460375"/>
          </a:xfrm>
          <a:prstGeom prst="rect">
            <a:avLst/>
          </a:prstGeom>
          <a:solidFill>
            <a:schemeClr val="bg1"/>
          </a:solidFill>
          <a:ln>
            <a:noFill/>
          </a:ln>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Oceania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2" name="文本框 21"/>
          <p:cNvSpPr txBox="1"/>
          <p:nvPr>
            <p:custDataLst>
              <p:tags r:id="rId10"/>
            </p:custDataLst>
          </p:nvPr>
        </p:nvSpPr>
        <p:spPr>
          <a:xfrm>
            <a:off x="111125" y="63500"/>
            <a:ext cx="12080240" cy="953135"/>
          </a:xfrm>
          <a:prstGeom prst="rect">
            <a:avLst/>
          </a:prstGeom>
          <a:noFill/>
        </p:spPr>
        <p:txBody>
          <a:bodyPr wrap="square" rtlCol="0">
            <a:spAutoFit/>
          </a:bodyPr>
          <a:lstStyle/>
          <a:p>
            <a:r>
              <a:rPr lang="en-US" altLang="zh-CN" sz="2800"/>
              <a:t>Daniel and Peter are also planning an online tour of Sydney,Australia.</a:t>
            </a:r>
            <a:endParaRPr lang="en-US" altLang="zh-CN" sz="2800"/>
          </a:p>
          <a:p>
            <a:r>
              <a:rPr lang="en-US" altLang="zh-CN" sz="2800"/>
              <a:t>Which continent</a:t>
            </a:r>
            <a:r>
              <a:rPr lang="zh-CN" altLang="en-US" sz="2800"/>
              <a:t>（洲）</a:t>
            </a:r>
            <a:r>
              <a:rPr lang="en-US" altLang="zh-CN" sz="2800"/>
              <a:t> should they pick?</a:t>
            </a:r>
            <a:endParaRPr lang="en-US" altLang="zh-CN" sz="2800"/>
          </a:p>
        </p:txBody>
      </p:sp>
      <p:pic>
        <p:nvPicPr>
          <p:cNvPr id="27" name="图片 26" descr="1HE~W9XEXAMAYA`%`PU2INK"/>
          <p:cNvPicPr>
            <a:picLocks noChangeAspect="1"/>
          </p:cNvPicPr>
          <p:nvPr>
            <p:custDataLst>
              <p:tags r:id="rId11"/>
            </p:custDataLst>
          </p:nvPr>
        </p:nvPicPr>
        <p:blipFill>
          <a:blip r:embed="rId12"/>
          <a:srcRect b="63730"/>
          <a:stretch>
            <a:fillRect/>
          </a:stretch>
        </p:blipFill>
        <p:spPr>
          <a:xfrm>
            <a:off x="8345170" y="575945"/>
            <a:ext cx="3704590" cy="2548255"/>
          </a:xfrm>
          <a:prstGeom prst="rect">
            <a:avLst/>
          </a:prstGeom>
        </p:spPr>
      </p:pic>
      <p:sp>
        <p:nvSpPr>
          <p:cNvPr id="33" name="椭圆 32"/>
          <p:cNvSpPr/>
          <p:nvPr/>
        </p:nvSpPr>
        <p:spPr>
          <a:xfrm>
            <a:off x="8270240" y="912495"/>
            <a:ext cx="607695" cy="91122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 name="图片 101"/>
          <p:cNvPicPr/>
          <p:nvPr/>
        </p:nvPicPr>
        <p:blipFill>
          <a:blip r:embed="rId13"/>
          <a:srcRect t="18493"/>
          <a:stretch>
            <a:fillRect/>
          </a:stretch>
        </p:blipFill>
        <p:spPr>
          <a:xfrm>
            <a:off x="8345805" y="3514090"/>
            <a:ext cx="3698240" cy="2717800"/>
          </a:xfrm>
          <a:prstGeom prst="rect">
            <a:avLst/>
          </a:prstGeom>
          <a:noFill/>
          <a:ln w="9525">
            <a:noFill/>
          </a:ln>
        </p:spPr>
      </p:pic>
      <p:cxnSp>
        <p:nvCxnSpPr>
          <p:cNvPr id="38" name="直接箭头连接符 37"/>
          <p:cNvCxnSpPr/>
          <p:nvPr/>
        </p:nvCxnSpPr>
        <p:spPr>
          <a:xfrm flipH="1" flipV="1">
            <a:off x="4671695" y="4737735"/>
            <a:ext cx="5156200" cy="38798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3069590" y="4170045"/>
            <a:ext cx="1463040" cy="93599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8101330" y="1554480"/>
            <a:ext cx="945515" cy="269240"/>
          </a:xfrm>
          <a:prstGeom prst="ellipse">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downLeft)">
                                      <p:cBhvr>
                                        <p:cTn id="12" dur="500"/>
                                        <p:tgtEl>
                                          <p:spTgt spid="27"/>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strips(downLeft)">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ox(in)">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linds(horizontal)">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linds(horizontal)">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blinds(horizontal)">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nodeType="clickEffect">
                                  <p:stCondLst>
                                    <p:cond delay="0"/>
                                  </p:stCondLst>
                                  <p:childTnLst>
                                    <p:set>
                                      <p:cBhvr>
                                        <p:cTn id="59" dur="1" fill="hold">
                                          <p:stCondLst>
                                            <p:cond delay="0"/>
                                          </p:stCondLst>
                                        </p:cTn>
                                        <p:tgtEl>
                                          <p:spTgt spid="102"/>
                                        </p:tgtEl>
                                        <p:attrNameLst>
                                          <p:attrName>style.visibility</p:attrName>
                                        </p:attrNameLst>
                                      </p:cBhvr>
                                      <p:to>
                                        <p:strVal val="visible"/>
                                      </p:to>
                                    </p:set>
                                    <p:animEffect transition="in" filter="strips(downLeft)">
                                      <p:cBhvr>
                                        <p:cTn id="60" dur="500"/>
                                        <p:tgtEl>
                                          <p:spTgt spid="102"/>
                                        </p:tgtEl>
                                      </p:cBhvr>
                                    </p:animEffect>
                                  </p:childTnLst>
                                </p:cTn>
                              </p:par>
                              <p:par>
                                <p:cTn id="61" presetID="18" presetClass="entr" presetSubtype="12"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strips(downLeft)">
                                      <p:cBhvr>
                                        <p:cTn id="63" dur="500"/>
                                        <p:tgtEl>
                                          <p:spTgt spid="38"/>
                                        </p:tgtEl>
                                      </p:cBhvr>
                                    </p:animEffect>
                                  </p:childTnLst>
                                </p:cTn>
                              </p:par>
                              <p:par>
                                <p:cTn id="64" presetID="18" presetClass="entr" presetSubtype="12"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strips(downLeft)">
                                      <p:cBhvr>
                                        <p:cTn id="66" dur="500"/>
                                        <p:tgtEl>
                                          <p:spTgt spid="39"/>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12" fill="hold" grpId="0" nodeType="click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strips(downLeft)">
                                      <p:cBhvr>
                                        <p:cTn id="7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8" grpId="0" bldLvl="0" animBg="1"/>
      <p:bldP spid="6" grpId="0" bldLvl="0" animBg="1"/>
      <p:bldP spid="10" grpId="0" bldLvl="0" animBg="1"/>
      <p:bldP spid="12" grpId="0" bldLvl="0" animBg="1"/>
      <p:bldP spid="15" grpId="0" bldLvl="0" animBg="1"/>
      <p:bldP spid="18" grpId="0" bldLvl="0" animBg="1"/>
      <p:bldP spid="21" grpId="0" bldLvl="0" animBg="1"/>
      <p:bldP spid="33" grpId="0" bldLvl="0" animBg="1"/>
      <p:bldP spid="39" grpId="0" bldLvl="0" animBg="1"/>
      <p:bldP spid="4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图片 3" descr="1HE~W9XEXAMAYA`%`PU2INK"/>
          <p:cNvPicPr>
            <a:picLocks noChangeAspect="1"/>
          </p:cNvPicPr>
          <p:nvPr>
            <p:custDataLst>
              <p:tags r:id="rId1"/>
            </p:custDataLst>
          </p:nvPr>
        </p:nvPicPr>
        <p:blipFill>
          <a:blip r:embed="rId2"/>
          <a:stretch>
            <a:fillRect/>
          </a:stretch>
        </p:blipFill>
        <p:spPr>
          <a:xfrm>
            <a:off x="536575" y="829310"/>
            <a:ext cx="4452620" cy="5744210"/>
          </a:xfrm>
          <a:prstGeom prst="rect">
            <a:avLst/>
          </a:prstGeom>
        </p:spPr>
      </p:pic>
      <p:sp>
        <p:nvSpPr>
          <p:cNvPr id="13" name="文本框 12"/>
          <p:cNvSpPr txBox="1"/>
          <p:nvPr>
            <p:custDataLst>
              <p:tags r:id="rId3"/>
            </p:custDataLst>
          </p:nvPr>
        </p:nvSpPr>
        <p:spPr>
          <a:xfrm>
            <a:off x="138430" y="122555"/>
            <a:ext cx="4218305" cy="706755"/>
          </a:xfrm>
          <a:prstGeom prst="rect">
            <a:avLst/>
          </a:prstGeom>
          <a:noFill/>
        </p:spPr>
        <p:txBody>
          <a:bodyPr wrap="square" rtlCol="0">
            <a:spAutoFit/>
          </a:bodyPr>
          <a:lstStyle/>
          <a:p>
            <a:r>
              <a:rPr lang="en-US" altLang="zh-CN" sz="4000"/>
              <a:t>Pre-listening</a:t>
            </a:r>
            <a:endParaRPr lang="en-US" altLang="zh-CN" sz="4000"/>
          </a:p>
        </p:txBody>
      </p:sp>
      <p:sp>
        <p:nvSpPr>
          <p:cNvPr id="33" name="椭圆 32"/>
          <p:cNvSpPr/>
          <p:nvPr/>
        </p:nvSpPr>
        <p:spPr>
          <a:xfrm>
            <a:off x="1338580" y="763270"/>
            <a:ext cx="1513205" cy="51625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4"/>
            </p:custDataLst>
          </p:nvPr>
        </p:nvSpPr>
        <p:spPr>
          <a:xfrm>
            <a:off x="5441950" y="829310"/>
            <a:ext cx="6381750" cy="4310380"/>
          </a:xfrm>
          <a:prstGeom prst="rect">
            <a:avLst/>
          </a:prstGeom>
          <a:noFill/>
        </p:spPr>
        <p:txBody>
          <a:bodyPr wrap="square" rtlCol="0">
            <a:spAutoFit/>
          </a:bodyPr>
          <a:lstStyle/>
          <a:p>
            <a:pPr>
              <a:lnSpc>
                <a:spcPct val="140000"/>
              </a:lnSpc>
            </a:pPr>
            <a:r>
              <a:rPr lang="en-US" altLang="zh-CN" sz="2800"/>
              <a:t>If we click on the “Camera” icon,we may __________________________</a:t>
            </a:r>
            <a:r>
              <a:rPr lang="en-US" altLang="zh-CN" sz="2800" u="sng"/>
              <a:t>                                                             </a:t>
            </a:r>
            <a:r>
              <a:rPr lang="en-US" altLang="zh-CN" sz="2800"/>
              <a:t>. If we click on the “Printer” icon,maybe we can</a:t>
            </a:r>
            <a:r>
              <a:rPr lang="en-US" altLang="zh-CN" sz="2800" u="sng"/>
              <a:t> ______________________</a:t>
            </a:r>
            <a:endParaRPr lang="en-US" altLang="zh-CN" sz="2800"/>
          </a:p>
          <a:p>
            <a:pPr>
              <a:lnSpc>
                <a:spcPct val="140000"/>
              </a:lnSpc>
            </a:pPr>
            <a:r>
              <a:rPr lang="en-US" altLang="zh-CN" sz="2800"/>
              <a:t>All the icons are in the ___________ </a:t>
            </a:r>
            <a:r>
              <a:rPr lang="en-US" altLang="zh-CN" sz="2800" u="sng"/>
              <a:t>                     </a:t>
            </a:r>
            <a:r>
              <a:rPr lang="en-US" altLang="zh-CN" sz="2800"/>
              <a:t>at the top of the page.</a:t>
            </a:r>
            <a:endParaRPr lang="en-US" altLang="zh-CN" sz="2800"/>
          </a:p>
        </p:txBody>
      </p:sp>
      <p:sp>
        <p:nvSpPr>
          <p:cNvPr id="7" name="文本框 6"/>
          <p:cNvSpPr txBox="1"/>
          <p:nvPr>
            <p:custDataLst>
              <p:tags r:id="rId5"/>
            </p:custDataLst>
          </p:nvPr>
        </p:nvSpPr>
        <p:spPr>
          <a:xfrm>
            <a:off x="6188075" y="1592580"/>
            <a:ext cx="5325110" cy="460375"/>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see some pictures of Sydney,Australia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custDataLst>
              <p:tags r:id="rId6"/>
            </p:custDataLst>
          </p:nvPr>
        </p:nvSpPr>
        <p:spPr>
          <a:xfrm>
            <a:off x="5539740" y="3373120"/>
            <a:ext cx="4081145" cy="460375"/>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print the pictures we want</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椭圆 8"/>
          <p:cNvSpPr/>
          <p:nvPr/>
        </p:nvSpPr>
        <p:spPr>
          <a:xfrm>
            <a:off x="551180" y="795655"/>
            <a:ext cx="2567940" cy="398145"/>
          </a:xfrm>
          <a:prstGeom prst="ellipse">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custDataLst>
              <p:tags r:id="rId7"/>
            </p:custDataLst>
          </p:nvPr>
        </p:nvSpPr>
        <p:spPr>
          <a:xfrm>
            <a:off x="9326880" y="3903345"/>
            <a:ext cx="1637030" cy="583565"/>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rtlCol="0">
            <a:spAutoFit/>
          </a:bodyPr>
          <a:lstStyle/>
          <a:p>
            <a:r>
              <a:rPr lang="en-US" altLang="zh-CN" sz="3200" b="1">
                <a:solidFill>
                  <a:srgbClr val="FF0000"/>
                </a:solidFill>
                <a:latin typeface="Times New Roman" panose="02020603050405020304" pitchFamily="18" charset="0"/>
                <a:cs typeface="Times New Roman" panose="02020603050405020304" pitchFamily="18" charset="0"/>
              </a:rPr>
              <a:t>menu</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1958340" y="4885690"/>
            <a:ext cx="2538095" cy="676910"/>
          </a:xfrm>
          <a:prstGeom prst="rect">
            <a:avLst/>
          </a:prstGeom>
          <a:solidFill>
            <a:schemeClr val="accent1">
              <a:lumMod val="40000"/>
              <a:lumOff val="60000"/>
            </a:schemeClr>
          </a:solidFill>
          <a:extLst>
            <a:ext uri="{909E8E84-426E-40DD-AFC4-6F175D3DCCD1}">
              <a14:hiddenFill xmlns:a14="http://schemas.microsoft.com/office/drawing/2010/main">
                <a:solidFill>
                  <a:srgbClr val="00B050">
                    <a:alpha val="92000"/>
                  </a:srgbClr>
                </a:solidFill>
              </a14:hiddenFill>
            </a:ext>
          </a:extLst>
        </p:spPr>
        <p:txBody>
          <a:bodyPr wrap="square" rtlCol="0">
            <a:noAutofit/>
          </a:bodyPr>
          <a:p>
            <a:r>
              <a:rPr lang="en-US" altLang="zh-CN" sz="4400">
                <a:latin typeface="华文琥珀" panose="02010800040101010101" charset="-122"/>
                <a:ea typeface="华文琥珀" panose="02010800040101010101" charset="-122"/>
              </a:rPr>
              <a:t>Sydney</a:t>
            </a:r>
            <a:endParaRPr lang="en-US" altLang="zh-CN" sz="4400">
              <a:latin typeface="华文琥珀" panose="02010800040101010101" charset="-122"/>
              <a:ea typeface="华文琥珀" panose="02010800040101010101" charset="-122"/>
            </a:endParaRPr>
          </a:p>
        </p:txBody>
      </p:sp>
      <p:pic>
        <p:nvPicPr>
          <p:cNvPr id="141317" name="图片 141316" descr="u=1018308068,2129795211&amp;fm=23&amp;gp=0"/>
          <p:cNvPicPr>
            <a:picLocks noChangeAspect="1"/>
          </p:cNvPicPr>
          <p:nvPr>
            <p:custDataLst>
              <p:tags r:id="rId8"/>
            </p:custDataLst>
          </p:nvPr>
        </p:nvPicPr>
        <p:blipFill>
          <a:blip r:embed="rId9"/>
          <a:stretch>
            <a:fillRect/>
          </a:stretch>
        </p:blipFill>
        <p:spPr>
          <a:xfrm>
            <a:off x="847090" y="4858385"/>
            <a:ext cx="1157605" cy="82359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down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strips(downLef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0" grpId="0"/>
      <p:bldP spid="33" grpId="0" bldLvl="0" animBg="1"/>
      <p:bldP spid="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Rectangle 2"/>
          <p:cNvSpPr/>
          <p:nvPr>
            <p:custDataLst>
              <p:tags r:id="rId1"/>
            </p:custDataLst>
          </p:nvPr>
        </p:nvSpPr>
        <p:spPr>
          <a:xfrm>
            <a:off x="1146175" y="1222375"/>
            <a:ext cx="9900285" cy="3930650"/>
          </a:xfrm>
          <a:prstGeom prst="rect">
            <a:avLst/>
          </a:prstGeom>
          <a:noFill/>
          <a:ln w="9525">
            <a:noFill/>
          </a:ln>
        </p:spPr>
        <p:txBody>
          <a:bodyPr wrap="square">
            <a:spAutoFit/>
            <a:scene3d>
              <a:camera prst="orthographicFront"/>
              <a:lightRig rig="threePt" dir="t"/>
            </a:scene3d>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30000"/>
              </a:lnSpc>
              <a:spcBef>
                <a:spcPct val="0"/>
              </a:spcBef>
              <a:buNone/>
              <a:defRPr/>
            </a:pPr>
            <a:r>
              <a:rPr lang="en-US" altLang="zh-CN" b="1" noProof="1" smtClean="0">
                <a:latin typeface="Times New Roman" panose="02020603050405020304" pitchFamily="18" charset="0"/>
                <a:ea typeface="宋体" pitchFamily="2" charset="-122"/>
                <a:cs typeface="Times New Roman" panose="02020603050405020304" pitchFamily="18" charset="0"/>
              </a:rPr>
              <a:t>The </a:t>
            </a:r>
            <a:r>
              <a:rPr lang="en-US" altLang="zh-CN" b="1" noProof="1">
                <a:latin typeface="Times New Roman" panose="02020603050405020304" pitchFamily="18" charset="0"/>
                <a:ea typeface="宋体" pitchFamily="2" charset="-122"/>
                <a:cs typeface="Times New Roman" panose="02020603050405020304" pitchFamily="18" charset="0"/>
              </a:rPr>
              <a:t>website takes you to different places around the world. To learn about a city, just find it in the </a:t>
            </a:r>
            <a:r>
              <a:rPr lang="en-US" altLang="zh-CN" b="1" noProof="1" smtClean="0">
                <a:latin typeface="Times New Roman" panose="02020603050405020304" pitchFamily="18" charset="0"/>
                <a:ea typeface="宋体" pitchFamily="2" charset="-122"/>
                <a:cs typeface="Times New Roman" panose="02020603050405020304" pitchFamily="18" charset="0"/>
              </a:rPr>
              <a:t>menu ____________ </a:t>
            </a:r>
            <a:r>
              <a:rPr lang="en-US" altLang="zh-CN" b="1" noProof="1">
                <a:latin typeface="Times New Roman" panose="02020603050405020304" pitchFamily="18" charset="0"/>
                <a:ea typeface="宋体" pitchFamily="2" charset="-122"/>
                <a:cs typeface="Times New Roman" panose="02020603050405020304" pitchFamily="18" charset="0"/>
              </a:rPr>
              <a:t>of the page and click on it. If you click on the “________” icon, you will see some ________ of the city first. Further down at the ________ of the page, you can also find other information about the </a:t>
            </a:r>
            <a:r>
              <a:rPr lang="en-US" altLang="zh-CN" b="1" noProof="1" smtClean="0">
                <a:latin typeface="Times New Roman" panose="02020603050405020304" pitchFamily="18" charset="0"/>
                <a:ea typeface="宋体" pitchFamily="2" charset="-122"/>
                <a:cs typeface="Times New Roman" panose="02020603050405020304" pitchFamily="18" charset="0"/>
              </a:rPr>
              <a:t>city.</a:t>
            </a:r>
            <a:endParaRPr lang="en-US" altLang="zh-CN" b="1" noProof="1">
              <a:latin typeface="Times New Roman" panose="02020603050405020304" pitchFamily="18" charset="0"/>
              <a:ea typeface="宋体" pitchFamily="2" charset="-122"/>
              <a:cs typeface="Times New Roman" panose="02020603050405020304" pitchFamily="18" charset="0"/>
            </a:endParaRPr>
          </a:p>
        </p:txBody>
      </p:sp>
      <p:sp>
        <p:nvSpPr>
          <p:cNvPr id="7" name="Text Box 6"/>
          <p:cNvSpPr txBox="1">
            <a:spLocks noChangeArrowheads="1"/>
          </p:cNvSpPr>
          <p:nvPr>
            <p:custDataLst>
              <p:tags r:id="rId2"/>
            </p:custDataLst>
          </p:nvPr>
        </p:nvSpPr>
        <p:spPr bwMode="auto">
          <a:xfrm>
            <a:off x="1277678" y="2541232"/>
            <a:ext cx="2036617" cy="63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itchFamily="2" charset="-122"/>
              </a:defRPr>
            </a:lvl1pPr>
            <a:lvl2pPr>
              <a:defRPr sz="2400">
                <a:solidFill>
                  <a:schemeClr val="tx1"/>
                </a:solidFill>
                <a:latin typeface="Times New Roman" panose="02020603050405020304" pitchFamily="18" charset="0"/>
                <a:ea typeface="宋体" pitchFamily="2" charset="-122"/>
              </a:defRPr>
            </a:lvl2pPr>
            <a:lvl3pPr>
              <a:defRPr sz="2400">
                <a:solidFill>
                  <a:schemeClr val="tx1"/>
                </a:solidFill>
                <a:latin typeface="Times New Roman" panose="02020603050405020304" pitchFamily="18" charset="0"/>
                <a:ea typeface="宋体" pitchFamily="2" charset="-122"/>
              </a:defRPr>
            </a:lvl3pPr>
            <a:lvl4pPr>
              <a:defRPr sz="2400">
                <a:solidFill>
                  <a:schemeClr val="tx1"/>
                </a:solidFill>
                <a:latin typeface="Times New Roman" panose="02020603050405020304" pitchFamily="18" charset="0"/>
                <a:ea typeface="宋体" pitchFamily="2" charset="-122"/>
              </a:defRPr>
            </a:lvl4pPr>
            <a:lvl5pPr>
              <a:defRPr sz="2400">
                <a:solidFill>
                  <a:schemeClr val="tx1"/>
                </a:solidFill>
                <a:latin typeface="Times New Roman" panose="02020603050405020304" pitchFamily="18" charset="0"/>
                <a:ea typeface="宋体"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itchFamily="2" charset="-122"/>
              </a:defRPr>
            </a:lvl9pPr>
          </a:lstStyle>
          <a:p>
            <a:pPr>
              <a:lnSpc>
                <a:spcPct val="110000"/>
              </a:lnSpc>
            </a:pPr>
            <a:r>
              <a:rPr lang="en-US" altLang="zh-CN" sz="3200" b="1" smtClean="0">
                <a:ln w="9525" cap="flat" cmpd="sng" algn="ctr">
                  <a:noFill/>
                  <a:prstDash val="solid"/>
                  <a:round/>
                  <a:headEnd type="none" w="med" len="med"/>
                  <a:tailEnd type="none" w="med" len="med"/>
                </a:ln>
                <a:solidFill>
                  <a:srgbClr val="FF0000"/>
                </a:solidFill>
                <a:highlight>
                  <a:srgbClr val="FFFF00"/>
                </a:highlight>
                <a:cs typeface="Times New Roman" panose="02020603050405020304" pitchFamily="18" charset="0"/>
              </a:rPr>
              <a:t>at the top</a:t>
            </a:r>
            <a:endParaRPr lang="en-US" altLang="zh-CN" sz="3200" b="1" smtClean="0">
              <a:ln w="9525" cap="flat" cmpd="sng" algn="ctr">
                <a:noFill/>
                <a:prstDash val="solid"/>
                <a:round/>
                <a:headEnd type="none" w="med" len="med"/>
                <a:tailEnd type="none" w="med" len="med"/>
              </a:ln>
              <a:solidFill>
                <a:srgbClr val="FF0000"/>
              </a:solidFill>
              <a:highlight>
                <a:srgbClr val="FFFF00"/>
              </a:highlight>
              <a:cs typeface="Times New Roman" panose="02020603050405020304" pitchFamily="18" charset="0"/>
            </a:endParaRPr>
          </a:p>
        </p:txBody>
      </p:sp>
      <p:sp>
        <p:nvSpPr>
          <p:cNvPr id="8" name="Text Box 6"/>
          <p:cNvSpPr txBox="1">
            <a:spLocks noChangeArrowheads="1"/>
          </p:cNvSpPr>
          <p:nvPr>
            <p:custDataLst>
              <p:tags r:id="rId3"/>
            </p:custDataLst>
          </p:nvPr>
        </p:nvSpPr>
        <p:spPr bwMode="auto">
          <a:xfrm>
            <a:off x="2115934" y="3150812"/>
            <a:ext cx="1678419" cy="63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itchFamily="2" charset="-122"/>
              </a:defRPr>
            </a:lvl1pPr>
            <a:lvl2pPr>
              <a:defRPr sz="2400">
                <a:solidFill>
                  <a:schemeClr val="tx1"/>
                </a:solidFill>
                <a:latin typeface="Times New Roman" panose="02020603050405020304" pitchFamily="18" charset="0"/>
                <a:ea typeface="宋体" pitchFamily="2" charset="-122"/>
              </a:defRPr>
            </a:lvl2pPr>
            <a:lvl3pPr>
              <a:defRPr sz="2400">
                <a:solidFill>
                  <a:schemeClr val="tx1"/>
                </a:solidFill>
                <a:latin typeface="Times New Roman" panose="02020603050405020304" pitchFamily="18" charset="0"/>
                <a:ea typeface="宋体" pitchFamily="2" charset="-122"/>
              </a:defRPr>
            </a:lvl3pPr>
            <a:lvl4pPr>
              <a:defRPr sz="2400">
                <a:solidFill>
                  <a:schemeClr val="tx1"/>
                </a:solidFill>
                <a:latin typeface="Times New Roman" panose="02020603050405020304" pitchFamily="18" charset="0"/>
                <a:ea typeface="宋体" pitchFamily="2" charset="-122"/>
              </a:defRPr>
            </a:lvl4pPr>
            <a:lvl5pPr>
              <a:defRPr sz="2400">
                <a:solidFill>
                  <a:schemeClr val="tx1"/>
                </a:solidFill>
                <a:latin typeface="Times New Roman" panose="02020603050405020304" pitchFamily="18" charset="0"/>
                <a:ea typeface="宋体"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itchFamily="2" charset="-122"/>
              </a:defRPr>
            </a:lvl9pPr>
          </a:lstStyle>
          <a:p>
            <a:pPr>
              <a:lnSpc>
                <a:spcPct val="110000"/>
              </a:lnSpc>
            </a:pPr>
            <a:r>
              <a:rPr lang="en-US" altLang="zh-CN" sz="3200" b="1" smtClean="0">
                <a:ln w="9525" cap="flat" cmpd="sng" algn="ctr">
                  <a:noFill/>
                  <a:prstDash val="solid"/>
                  <a:round/>
                  <a:headEnd type="none" w="med" len="med"/>
                  <a:tailEnd type="none" w="med" len="med"/>
                </a:ln>
                <a:solidFill>
                  <a:srgbClr val="FF0000"/>
                </a:solidFill>
                <a:highlight>
                  <a:srgbClr val="FFFF00"/>
                </a:highlight>
                <a:cs typeface="Times New Roman" panose="02020603050405020304" pitchFamily="18" charset="0"/>
              </a:rPr>
              <a:t>Camera</a:t>
            </a:r>
            <a:endParaRPr lang="en-US" altLang="zh-CN" sz="3200" b="1" smtClean="0">
              <a:ln w="9525" cap="flat" cmpd="sng" algn="ctr">
                <a:noFill/>
                <a:prstDash val="solid"/>
                <a:round/>
                <a:headEnd type="none" w="med" len="med"/>
                <a:tailEnd type="none" w="med" len="med"/>
              </a:ln>
              <a:solidFill>
                <a:srgbClr val="FF0000"/>
              </a:solidFill>
              <a:highlight>
                <a:srgbClr val="FFFF00"/>
              </a:highlight>
              <a:cs typeface="Times New Roman" panose="02020603050405020304" pitchFamily="18" charset="0"/>
            </a:endParaRPr>
          </a:p>
        </p:txBody>
      </p:sp>
      <p:sp>
        <p:nvSpPr>
          <p:cNvPr id="9" name="Text Box 6"/>
          <p:cNvSpPr txBox="1">
            <a:spLocks noChangeArrowheads="1"/>
          </p:cNvSpPr>
          <p:nvPr>
            <p:custDataLst>
              <p:tags r:id="rId4"/>
            </p:custDataLst>
          </p:nvPr>
        </p:nvSpPr>
        <p:spPr bwMode="auto">
          <a:xfrm>
            <a:off x="8001027" y="3151172"/>
            <a:ext cx="1656746" cy="63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itchFamily="2" charset="-122"/>
              </a:defRPr>
            </a:lvl1pPr>
            <a:lvl2pPr>
              <a:defRPr sz="2400">
                <a:solidFill>
                  <a:schemeClr val="tx1"/>
                </a:solidFill>
                <a:latin typeface="Times New Roman" panose="02020603050405020304" pitchFamily="18" charset="0"/>
                <a:ea typeface="宋体" pitchFamily="2" charset="-122"/>
              </a:defRPr>
            </a:lvl2pPr>
            <a:lvl3pPr>
              <a:defRPr sz="2400">
                <a:solidFill>
                  <a:schemeClr val="tx1"/>
                </a:solidFill>
                <a:latin typeface="Times New Roman" panose="02020603050405020304" pitchFamily="18" charset="0"/>
                <a:ea typeface="宋体" pitchFamily="2" charset="-122"/>
              </a:defRPr>
            </a:lvl3pPr>
            <a:lvl4pPr>
              <a:defRPr sz="2400">
                <a:solidFill>
                  <a:schemeClr val="tx1"/>
                </a:solidFill>
                <a:latin typeface="Times New Roman" panose="02020603050405020304" pitchFamily="18" charset="0"/>
                <a:ea typeface="宋体" pitchFamily="2" charset="-122"/>
              </a:defRPr>
            </a:lvl4pPr>
            <a:lvl5pPr>
              <a:defRPr sz="2400">
                <a:solidFill>
                  <a:schemeClr val="tx1"/>
                </a:solidFill>
                <a:latin typeface="Times New Roman" panose="02020603050405020304" pitchFamily="18" charset="0"/>
                <a:ea typeface="宋体"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itchFamily="2" charset="-122"/>
              </a:defRPr>
            </a:lvl9pPr>
          </a:lstStyle>
          <a:p>
            <a:pPr>
              <a:lnSpc>
                <a:spcPct val="110000"/>
              </a:lnSpc>
            </a:pPr>
            <a:r>
              <a:rPr lang="en-US" altLang="zh-CN" sz="3200" b="1" smtClean="0">
                <a:ln w="9525" cap="flat" cmpd="sng" algn="ctr">
                  <a:noFill/>
                  <a:prstDash val="solid"/>
                  <a:round/>
                  <a:headEnd type="none" w="med" len="med"/>
                  <a:tailEnd type="none" w="med" len="med"/>
                </a:ln>
                <a:solidFill>
                  <a:srgbClr val="FF0000"/>
                </a:solidFill>
                <a:highlight>
                  <a:srgbClr val="FFFF00"/>
                </a:highlight>
                <a:cs typeface="Times New Roman" panose="02020603050405020304" pitchFamily="18" charset="0"/>
              </a:rPr>
              <a:t>pictures</a:t>
            </a:r>
            <a:endParaRPr lang="en-US" altLang="zh-CN" sz="3200" b="1" smtClean="0">
              <a:ln w="9525" cap="flat" cmpd="sng" algn="ctr">
                <a:noFill/>
                <a:prstDash val="solid"/>
                <a:round/>
                <a:headEnd type="none" w="med" len="med"/>
                <a:tailEnd type="none" w="med" len="med"/>
              </a:ln>
              <a:solidFill>
                <a:srgbClr val="FF0000"/>
              </a:solidFill>
              <a:highlight>
                <a:srgbClr val="FFFF00"/>
              </a:highlight>
              <a:cs typeface="Times New Roman" panose="02020603050405020304" pitchFamily="18" charset="0"/>
            </a:endParaRPr>
          </a:p>
        </p:txBody>
      </p:sp>
      <p:sp>
        <p:nvSpPr>
          <p:cNvPr id="10" name="Text Box 6"/>
          <p:cNvSpPr txBox="1">
            <a:spLocks noChangeArrowheads="1"/>
          </p:cNvSpPr>
          <p:nvPr>
            <p:custDataLst>
              <p:tags r:id="rId5"/>
            </p:custDataLst>
          </p:nvPr>
        </p:nvSpPr>
        <p:spPr bwMode="auto">
          <a:xfrm>
            <a:off x="6476821" y="3814041"/>
            <a:ext cx="1695918" cy="63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itchFamily="2" charset="-122"/>
              </a:defRPr>
            </a:lvl1pPr>
            <a:lvl2pPr>
              <a:defRPr sz="2400">
                <a:solidFill>
                  <a:schemeClr val="tx1"/>
                </a:solidFill>
                <a:latin typeface="Times New Roman" panose="02020603050405020304" pitchFamily="18" charset="0"/>
                <a:ea typeface="宋体" pitchFamily="2" charset="-122"/>
              </a:defRPr>
            </a:lvl2pPr>
            <a:lvl3pPr>
              <a:defRPr sz="2400">
                <a:solidFill>
                  <a:schemeClr val="tx1"/>
                </a:solidFill>
                <a:latin typeface="Times New Roman" panose="02020603050405020304" pitchFamily="18" charset="0"/>
                <a:ea typeface="宋体" pitchFamily="2" charset="-122"/>
              </a:defRPr>
            </a:lvl3pPr>
            <a:lvl4pPr>
              <a:defRPr sz="2400">
                <a:solidFill>
                  <a:schemeClr val="tx1"/>
                </a:solidFill>
                <a:latin typeface="Times New Roman" panose="02020603050405020304" pitchFamily="18" charset="0"/>
                <a:ea typeface="宋体" pitchFamily="2" charset="-122"/>
              </a:defRPr>
            </a:lvl4pPr>
            <a:lvl5pPr>
              <a:defRPr sz="2400">
                <a:solidFill>
                  <a:schemeClr val="tx1"/>
                </a:solidFill>
                <a:latin typeface="Times New Roman" panose="02020603050405020304" pitchFamily="18" charset="0"/>
                <a:ea typeface="宋体"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itchFamily="2" charset="-122"/>
              </a:defRPr>
            </a:lvl9pPr>
          </a:lstStyle>
          <a:p>
            <a:pPr>
              <a:lnSpc>
                <a:spcPct val="110000"/>
              </a:lnSpc>
            </a:pPr>
            <a:r>
              <a:rPr lang="en-US" altLang="zh-CN" sz="3200" b="1" smtClean="0">
                <a:ln w="9525" cap="flat" cmpd="sng" algn="ctr">
                  <a:noFill/>
                  <a:prstDash val="solid"/>
                  <a:round/>
                  <a:headEnd type="none" w="med" len="med"/>
                  <a:tailEnd type="none" w="med" len="med"/>
                </a:ln>
                <a:solidFill>
                  <a:srgbClr val="FF0000"/>
                </a:solidFill>
                <a:highlight>
                  <a:srgbClr val="FFFF00"/>
                </a:highlight>
                <a:cs typeface="Times New Roman" panose="02020603050405020304" pitchFamily="18" charset="0"/>
              </a:rPr>
              <a:t>bottom</a:t>
            </a:r>
            <a:endParaRPr lang="en-US" altLang="zh-CN" sz="3200" b="1" smtClean="0">
              <a:ln w="9525" cap="flat" cmpd="sng" algn="ctr">
                <a:noFill/>
                <a:prstDash val="solid"/>
                <a:round/>
                <a:headEnd type="none" w="med" len="med"/>
                <a:tailEnd type="none" w="med" len="med"/>
              </a:ln>
              <a:solidFill>
                <a:srgbClr val="FF0000"/>
              </a:solidFill>
              <a:highlight>
                <a:srgbClr val="FFFF00"/>
              </a:highlight>
              <a:cs typeface="Times New Roman" panose="02020603050405020304" pitchFamily="18" charset="0"/>
            </a:endParaRPr>
          </a:p>
        </p:txBody>
      </p:sp>
      <p:sp>
        <p:nvSpPr>
          <p:cNvPr id="8195" name="Text Box 5"/>
          <p:cNvSpPr/>
          <p:nvPr>
            <p:custDataLst>
              <p:tags r:id="rId6"/>
            </p:custDataLst>
          </p:nvPr>
        </p:nvSpPr>
        <p:spPr>
          <a:xfrm>
            <a:off x="2324366" y="607757"/>
            <a:ext cx="7543800" cy="646430"/>
          </a:xfrm>
          <a:prstGeom prst="rect">
            <a:avLst/>
          </a:prstGeom>
          <a:noFill/>
          <a:ln>
            <a:noFill/>
          </a:ln>
          <a:extLst>
            <a:ext uri="{909E8E84-426E-40DD-AFC4-6F175D3DCCD1}">
              <a14:hiddenFill xmlns:a14="http://schemas.microsoft.com/office/drawing/2010/main">
                <a:solidFill>
                  <a:srgbClr val="FFFF00"/>
                </a:solidFill>
              </a14:hiddenFill>
            </a:ext>
          </a:extLst>
        </p:spPr>
        <p:txBody>
          <a:bodyPr vert="horz" lIns="90000" tIns="46800" rIns="90000" bIns="46800" rtlCol="0" anchor="ctr" anchorCtr="0">
            <a:normAutofit fontScale="90000"/>
          </a:bodyPr>
          <a:lstStyle/>
          <a:p>
            <a:pPr lvl="0" algn="ctr" defTabSz="914400" eaLnBrk="1" fontAlgn="auto" hangingPunct="1">
              <a:buClrTx/>
              <a:buSzTx/>
              <a:buFontTx/>
            </a:pPr>
            <a:r>
              <a:rPr lang="en-US" altLang="zh-CN" sz="3555" b="1" spc="300">
                <a:solidFill>
                  <a:schemeClr val="tx1">
                    <a:lumMod val="85000"/>
                    <a:lumOff val="15000"/>
                  </a:schemeClr>
                </a:solidFill>
                <a:uFillTx/>
                <a:latin typeface="Cambria" panose="02040503050406030204" charset="0"/>
                <a:ea typeface="微软雅黑" panose="020B0503020204020204" pitchFamily="34" charset="-122"/>
                <a:cs typeface="Cambria" panose="02040503050406030204" charset="0"/>
                <a:sym typeface="+mn-ea"/>
              </a:rPr>
              <a:t>How to use the website</a:t>
            </a:r>
            <a:endParaRPr lang="en-US" altLang="zh-CN" sz="3555" b="1" spc="300">
              <a:solidFill>
                <a:schemeClr val="tx1">
                  <a:lumMod val="85000"/>
                  <a:lumOff val="15000"/>
                </a:schemeClr>
              </a:solidFill>
              <a:uFillTx/>
              <a:latin typeface="Cambria" panose="02040503050406030204" charset="0"/>
              <a:ea typeface="微软雅黑" panose="020B0503020204020204" pitchFamily="34" charset="-122"/>
              <a:cs typeface="Cambria" panose="02040503050406030204" charset="0"/>
              <a:sym typeface="+mn-ea"/>
            </a:endParaRPr>
          </a:p>
        </p:txBody>
      </p:sp>
      <p:sp>
        <p:nvSpPr>
          <p:cNvPr id="17" name="文本框 16"/>
          <p:cNvSpPr txBox="1"/>
          <p:nvPr>
            <p:custDataLst>
              <p:tags r:id="rId7"/>
            </p:custDataLst>
          </p:nvPr>
        </p:nvSpPr>
        <p:spPr>
          <a:xfrm>
            <a:off x="457200" y="457200"/>
            <a:ext cx="820420" cy="706755"/>
          </a:xfrm>
          <a:prstGeom prst="rect">
            <a:avLst/>
          </a:prstGeom>
          <a:noFill/>
        </p:spPr>
        <p:txBody>
          <a:bodyPr wrap="square" rtlCol="0">
            <a:spAutoFit/>
          </a:bodyPr>
          <a:lstStyle/>
          <a:p>
            <a:pPr algn="ctr"/>
            <a:r>
              <a:rPr lang="en-US" altLang="zh-CN" sz="4000" b="1">
                <a:highlight>
                  <a:srgbClr val="FFFF00"/>
                </a:highlight>
                <a:latin typeface="Cambria" panose="02040503050406030204" charset="0"/>
                <a:cs typeface="Cambria" panose="02040503050406030204" charset="0"/>
              </a:rPr>
              <a:t>A1</a:t>
            </a:r>
            <a:endParaRPr lang="en-US" altLang="zh-CN" sz="4000" b="1">
              <a:highlight>
                <a:srgbClr val="FFFF00"/>
              </a:highlight>
              <a:latin typeface="Cambria" panose="02040503050406030204" charset="0"/>
              <a:cs typeface="Cambria" panose="02040503050406030204" charset="0"/>
            </a:endParaRPr>
          </a:p>
        </p:txBody>
      </p:sp>
      <p:pic>
        <p:nvPicPr>
          <p:cNvPr id="18" name="Integrated skills A1">
            <a:hlinkClick r:id="" action="ppaction://media"/>
          </p:cNvPr>
          <p:cNvPicPr>
            <a:picLocks noRot="1" noChangeAspect="1"/>
          </p:cNvPicPr>
          <p:nvPr>
            <a:audioFile r:link="rId8"/>
            <p:extLst>
              <p:ext uri="{DAA4B4D4-6D71-4841-9C94-3DE7FCFB9230}">
                <p14:media xmlns:p14="http://schemas.microsoft.com/office/powerpoint/2010/main" r:embed="rId9"/>
              </p:ext>
            </p:extLst>
            <p:custDataLst>
              <p:tags r:id="rId10"/>
            </p:custDataLst>
          </p:nvPr>
        </p:nvPicPr>
        <p:blipFill>
          <a:blip r:embed="rId11"/>
          <a:stretch>
            <a:fillRect/>
          </a:stretch>
        </p:blipFill>
        <p:spPr>
          <a:xfrm>
            <a:off x="10981690" y="5756275"/>
            <a:ext cx="762635" cy="763200"/>
          </a:xfrm>
          <a:prstGeom prst="rect">
            <a:avLst/>
          </a:prstGeom>
        </p:spPr>
      </p:pic>
      <p:sp>
        <p:nvSpPr>
          <p:cNvPr id="3" name="文本框 2"/>
          <p:cNvSpPr txBox="1"/>
          <p:nvPr/>
        </p:nvSpPr>
        <p:spPr>
          <a:xfrm>
            <a:off x="2362200" y="5334000"/>
            <a:ext cx="8505190" cy="1076325"/>
          </a:xfrm>
          <a:prstGeom prst="rect">
            <a:avLst/>
          </a:prstGeom>
          <a:solidFill>
            <a:schemeClr val="accent6">
              <a:lumMod val="40000"/>
              <a:lumOff val="60000"/>
            </a:schemeClr>
          </a:solidFill>
        </p:spPr>
        <p:txBody>
          <a:bodyPr wrap="square" rtlCol="0">
            <a:spAutoFit/>
          </a:bodyPr>
          <a:p>
            <a:r>
              <a:rPr lang="en-US" altLang="zh-CN"/>
              <a:t>1.</a:t>
            </a:r>
            <a:r>
              <a:rPr lang="en-US" altLang="zh-CN">
                <a:latin typeface="Arial" panose="020B0604020202020204" pitchFamily="34" charset="0"/>
                <a:sym typeface="+mn-ea"/>
              </a:rPr>
              <a:t>Predicting before listening</a:t>
            </a:r>
            <a:r>
              <a:rPr lang="en-GB" altLang="en-US">
                <a:sym typeface="+mn-ea"/>
              </a:rPr>
              <a:t> </a:t>
            </a:r>
            <a:endParaRPr lang="en-GB" altLang="en-US">
              <a:sym typeface="+mn-ea"/>
            </a:endParaRPr>
          </a:p>
          <a:p>
            <a:r>
              <a:rPr lang="en-US" altLang="en-GB">
                <a:sym typeface="+mn-ea"/>
              </a:rPr>
              <a:t>2.</a:t>
            </a:r>
            <a:r>
              <a:rPr lang="en-US" altLang="zh-CN"/>
              <a:t>W</a:t>
            </a:r>
            <a:r>
              <a:rPr lang="en-US" altLang="zh-CN"/>
              <a:t>rite down the first letter of the key words.</a:t>
            </a:r>
            <a:endParaRPr lang="en-US" altLang="zh-CN"/>
          </a:p>
        </p:txBody>
      </p:sp>
      <p:pic>
        <p:nvPicPr>
          <p:cNvPr id="15371" name="Picture 16" descr="helpful_tips_image"/>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85800" y="5347970"/>
            <a:ext cx="97313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1000" fill="hold"/>
                                        <p:tgtEl>
                                          <p:spTgt spid="8195"/>
                                        </p:tgtEl>
                                        <p:attrNameLst>
                                          <p:attrName>ppt_w</p:attrName>
                                        </p:attrNameLst>
                                      </p:cBhvr>
                                      <p:tavLst>
                                        <p:tav tm="0">
                                          <p:val>
                                            <p:fltVal val="0"/>
                                          </p:val>
                                        </p:tav>
                                        <p:tav tm="100000">
                                          <p:val>
                                            <p:strVal val="#ppt_w"/>
                                          </p:val>
                                        </p:tav>
                                      </p:tavLst>
                                    </p:anim>
                                    <p:anim calcmode="lin" valueType="num">
                                      <p:cBhvr>
                                        <p:cTn id="8" dur="1000" fill="hold"/>
                                        <p:tgtEl>
                                          <p:spTgt spid="8195"/>
                                        </p:tgtEl>
                                        <p:attrNameLst>
                                          <p:attrName>ppt_h</p:attrName>
                                        </p:attrNameLst>
                                      </p:cBhvr>
                                      <p:tavLst>
                                        <p:tav tm="0">
                                          <p:val>
                                            <p:fltVal val="0"/>
                                          </p:val>
                                        </p:tav>
                                        <p:tav tm="100000">
                                          <p:val>
                                            <p:strVal val="#ppt_h"/>
                                          </p:val>
                                        </p:tav>
                                      </p:tavLst>
                                    </p:anim>
                                    <p:anim calcmode="lin" valueType="num">
                                      <p:cBhvr>
                                        <p:cTn id="9" dur="1000" fill="hold"/>
                                        <p:tgtEl>
                                          <p:spTgt spid="819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13" name="chimes.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1" presetClass="entr" presetSubtype="0" fill="hold" nodeType="clickEffect">
                                  <p:stCondLst>
                                    <p:cond delay="0"/>
                                  </p:stCondLst>
                                  <p:childTnLst>
                                    <p:set>
                                      <p:cBhvr>
                                        <p:cTn id="19" dur="1" fill="hold">
                                          <p:stCondLst>
                                            <p:cond delay="0"/>
                                          </p:stCondLst>
                                        </p:cTn>
                                        <p:tgtEl>
                                          <p:spTgt spid="15371"/>
                                        </p:tgtEl>
                                        <p:attrNameLst>
                                          <p:attrName>style.visibility</p:attrName>
                                        </p:attrNameLst>
                                      </p:cBhvr>
                                      <p:to>
                                        <p:strVal val="visible"/>
                                      </p:to>
                                    </p:set>
                                    <p:animEffect transition="in" filter="fade">
                                      <p:cBhvr>
                                        <p:cTn id="20" dur="770" decel="100000"/>
                                        <p:tgtEl>
                                          <p:spTgt spid="15371"/>
                                        </p:tgtEl>
                                      </p:cBhvr>
                                    </p:animEffect>
                                    <p:animScale>
                                      <p:cBhvr>
                                        <p:cTn id="21" dur="770" decel="100000"/>
                                        <p:tgtEl>
                                          <p:spTgt spid="15371"/>
                                        </p:tgtEl>
                                      </p:cBhvr>
                                      <p:from x="10000" y="10000"/>
                                      <p:to x="200000" y="450000"/>
                                    </p:animScale>
                                    <p:animScale>
                                      <p:cBhvr>
                                        <p:cTn id="22" dur="1230" accel="100000" fill="hold">
                                          <p:stCondLst>
                                            <p:cond delay="770"/>
                                          </p:stCondLst>
                                        </p:cTn>
                                        <p:tgtEl>
                                          <p:spTgt spid="15371"/>
                                        </p:tgtEl>
                                      </p:cBhvr>
                                      <p:from x="200000" y="450000"/>
                                      <p:to x="100000" y="100000"/>
                                    </p:animScale>
                                    <p:set>
                                      <p:cBhvr>
                                        <p:cTn id="23" dur="770" fill="hold"/>
                                        <p:tgtEl>
                                          <p:spTgt spid="15371"/>
                                        </p:tgtEl>
                                        <p:attrNameLst>
                                          <p:attrName>ppt_x</p:attrName>
                                        </p:attrNameLst>
                                      </p:cBhvr>
                                      <p:to>
                                        <p:strVal val="(0.5)"/>
                                      </p:to>
                                    </p:set>
                                    <p:anim from="(0.5)" to="(#ppt_x)" calcmode="lin" valueType="num">
                                      <p:cBhvr>
                                        <p:cTn id="24" dur="1230" accel="100000" fill="hold">
                                          <p:stCondLst>
                                            <p:cond delay="770"/>
                                          </p:stCondLst>
                                        </p:cTn>
                                        <p:tgtEl>
                                          <p:spTgt spid="15371"/>
                                        </p:tgtEl>
                                        <p:attrNameLst>
                                          <p:attrName>ppt_x</p:attrName>
                                        </p:attrNameLst>
                                      </p:cBhvr>
                                    </p:anim>
                                    <p:set>
                                      <p:cBhvr>
                                        <p:cTn id="25" dur="770" fill="hold"/>
                                        <p:tgtEl>
                                          <p:spTgt spid="15371"/>
                                        </p:tgtEl>
                                        <p:attrNameLst>
                                          <p:attrName>ppt_y</p:attrName>
                                        </p:attrNameLst>
                                      </p:cBhvr>
                                      <p:to>
                                        <p:strVal val="(#ppt_y+0.4)"/>
                                      </p:to>
                                    </p:set>
                                    <p:anim from="(#ppt_y+0.4)" to="(#ppt_y)" calcmode="lin" valueType="num">
                                      <p:cBhvr>
                                        <p:cTn id="26" dur="1230" accel="100000" fill="hold">
                                          <p:stCondLst>
                                            <p:cond delay="770"/>
                                          </p:stCondLst>
                                        </p:cTn>
                                        <p:tgtEl>
                                          <p:spTgt spid="15371"/>
                                        </p:tgtEl>
                                        <p:attrNameLst>
                                          <p:attrName>ppt_y</p:attrName>
                                        </p:attrNameLst>
                                      </p:cBhvr>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59" fill="hold" display="0">
                  <p:stCondLst>
                    <p:cond delay="indefinite"/>
                  </p:stCondLst>
                  <p:endCondLst>
                    <p:cond evt="onPrev" delay="0">
                      <p:tgtEl>
                        <p:sldTgt/>
                      </p:tgtEl>
                    </p:cond>
                    <p:cond evt="onStopAudio" delay="0">
                      <p:tgtEl>
                        <p:sldTgt/>
                      </p:tgtEl>
                    </p:cond>
                  </p:endCondLst>
                </p:cTn>
                <p:tgtEl>
                  <p:spTgt spid="18"/>
                </p:tgtEl>
              </p:cMediaNode>
            </p:audio>
          </p:childTnLst>
        </p:cTn>
      </p:par>
    </p:tnLst>
    <p:bldLst>
      <p:bldP spid="5" grpId="0"/>
      <p:bldP spid="7" grpId="0"/>
      <p:bldP spid="8" grpId="0"/>
      <p:bldP spid="9" grpId="0"/>
      <p:bldP spid="10" grpId="0"/>
      <p:bldP spid="8195" grpId="0"/>
      <p:bldP spid="3" grpId="0" bldLvl="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3730" name="内容占位符 73729"/>
          <p:cNvSpPr>
            <a:spLocks noGrp="1" noChangeArrowheads="1"/>
          </p:cNvSpPr>
          <p:nvPr>
            <p:ph idx="1"/>
          </p:nvPr>
        </p:nvSpPr>
        <p:spPr>
          <a:xfrm>
            <a:off x="2438400" y="2824163"/>
            <a:ext cx="8382000" cy="3521075"/>
          </a:xfrm>
        </p:spPr>
        <p:txBody>
          <a:bodyPr/>
          <a:lstStyle/>
          <a:p>
            <a:pPr marL="269875" indent="-269875" defTabSz="179705" eaLnBrk="1" hangingPunct="1">
              <a:lnSpc>
                <a:spcPct val="130000"/>
              </a:lnSpc>
              <a:buFont typeface="Arial" panose="020B0604020202020204" pitchFamily="34" charset="0"/>
              <a:buNone/>
            </a:pPr>
            <a:r>
              <a:rPr lang="zh-CN" altLang="en-US" sz="3900" b="1">
                <a:solidFill>
                  <a:schemeClr val="hlink"/>
                </a:solidFill>
              </a:rPr>
              <a:t> </a:t>
            </a:r>
            <a:r>
              <a:rPr lang="en-US" altLang="zh-CN" sz="4000" b="1"/>
              <a:t>Listen to </a:t>
            </a:r>
            <a:r>
              <a:rPr lang="zh-CN" altLang="en-US" sz="4000" b="1"/>
              <a:t>a</a:t>
            </a:r>
            <a:r>
              <a:rPr lang="en-US" altLang="zh-CN" sz="4000" b="1"/>
              <a:t> conversation and find out how to start an online tour.</a:t>
            </a:r>
            <a:endParaRPr lang="en-US" altLang="zh-CN" sz="4000" b="1"/>
          </a:p>
        </p:txBody>
      </p:sp>
      <p:sp>
        <p:nvSpPr>
          <p:cNvPr id="25603" name="矩形 73730"/>
          <p:cNvSpPr>
            <a:spLocks noChangeArrowheads="1" noChangeShapeType="1" noTextEdit="1"/>
          </p:cNvSpPr>
          <p:nvPr/>
        </p:nvSpPr>
        <p:spPr bwMode="auto">
          <a:xfrm>
            <a:off x="2895600" y="1614488"/>
            <a:ext cx="7162800" cy="822325"/>
          </a:xfrm>
          <a:prstGeom prst="rect">
            <a:avLst/>
          </a:prstGeom>
        </p:spPr>
        <p:txBody>
          <a:bodyPr wrap="none" fromWordArt="1">
            <a:prstTxWarp prst="textPlain">
              <a:avLst>
                <a:gd name="adj" fmla="val 50000"/>
              </a:avLst>
            </a:prstTxWarp>
          </a:bodyPr>
          <a:lstStyle/>
          <a:p>
            <a:pPr algn="ctr"/>
            <a:r>
              <a:rPr lang="en-US" altLang="zh-CN" sz="3600" b="1" kern="10">
                <a:ln w="19050">
                  <a:solidFill>
                    <a:schemeClr val="folHlink"/>
                  </a:solidFill>
                  <a:round/>
                </a:ln>
                <a:solidFill>
                  <a:srgbClr val="FF33CC"/>
                </a:solidFill>
                <a:effectLst>
                  <a:outerShdw dist="35921" dir="2700000" algn="ctr" rotWithShape="0">
                    <a:srgbClr val="990000"/>
                  </a:outerShdw>
                </a:effectLst>
                <a:latin typeface="Times New Roman" panose="02020603050405020304"/>
                <a:cs typeface="Times New Roman" panose="02020603050405020304"/>
              </a:rPr>
              <a:t>How to start an online tour</a:t>
            </a:r>
            <a:endParaRPr lang="zh-CN" altLang="en-US" sz="3600" b="1" kern="10">
              <a:ln w="19050">
                <a:solidFill>
                  <a:schemeClr val="folHlink"/>
                </a:solidFill>
                <a:round/>
              </a:ln>
              <a:solidFill>
                <a:srgbClr val="FF33CC"/>
              </a:solidFill>
              <a:effectLst>
                <a:outerShdw dist="35921" dir="2700000" algn="ctr" rotWithShape="0">
                  <a:srgbClr val="990000"/>
                </a:outerShdw>
              </a:effectLst>
              <a:latin typeface="Times New Roman" panose="02020603050405020304"/>
              <a:cs typeface="Times New Roman" panose="02020603050405020304"/>
            </a:endParaRPr>
          </a:p>
        </p:txBody>
      </p:sp>
      <p:pic>
        <p:nvPicPr>
          <p:cNvPr id="25605" name="Picture 144"/>
          <p:cNvPicPr>
            <a:picLocks noChangeAspect="1" noChangeArrowheads="1"/>
          </p:cNvPicPr>
          <p:nvPr/>
        </p:nvPicPr>
        <p:blipFill>
          <a:blip r:embed="rId1"/>
          <a:stretch>
            <a:fillRect/>
          </a:stretch>
        </p:blipFill>
        <p:spPr bwMode="auto">
          <a:xfrm>
            <a:off x="2724150" y="2525713"/>
            <a:ext cx="678973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bwMode="auto">
          <a:xfrm>
            <a:off x="2667000" y="390525"/>
            <a:ext cx="6789738" cy="830263"/>
          </a:xfrm>
          <a:prstGeom prst="rect">
            <a:avLst/>
          </a:prstGeom>
          <a:noFill/>
        </p:spPr>
        <p:txBody>
          <a:bodyPr>
            <a:spAutoFit/>
          </a:bodyPr>
          <a:lstStyle/>
          <a:p>
            <a:pPr>
              <a:spcBef>
                <a:spcPct val="50000"/>
              </a:spcBef>
              <a:defRPr/>
            </a:pPr>
            <a:r>
              <a:rPr lang="en-US" altLang="zh-CN" sz="4800" b="1">
                <a:solidFill>
                  <a:srgbClr val="0000FF"/>
                </a:solidFill>
                <a:effectLst>
                  <a:outerShdw blurRad="38100" dist="38100" dir="2700000" algn="tl">
                    <a:srgbClr val="C0C0C0"/>
                  </a:outerShdw>
                </a:effectLst>
                <a:latin typeface="Times New Roman" panose="02020603050405020304" pitchFamily="18" charset="0"/>
              </a:rPr>
              <a:t>Speak up: My pleasure</a:t>
            </a:r>
            <a:endParaRPr lang="zh-CN" altLang="en-US" sz="4800" b="1">
              <a:solidFill>
                <a:srgbClr val="0000FF"/>
              </a:solidFill>
              <a:effectLst>
                <a:outerShdw blurRad="38100" dist="38100" dir="2700000" algn="tl">
                  <a:srgbClr val="C0C0C0"/>
                </a:outerShdw>
              </a:effectLst>
              <a:latin typeface="Times New Roman" panose="02020603050405020304" pitchFamily="18" charset="0"/>
            </a:endParaRPr>
          </a:p>
        </p:txBody>
      </p:sp>
      <p:pic>
        <p:nvPicPr>
          <p:cNvPr id="3" name="Integrated skills B.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5867400" y="4571970"/>
            <a:ext cx="609600" cy="6096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 calcmode="lin" valueType="num">
                                      <p:cBhvr>
                                        <p:cTn id="7" dur="500" fill="hold"/>
                                        <p:tgtEl>
                                          <p:spTgt spid="73730">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737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36466" fill="hold"/>
                                        <p:tgtEl>
                                          <p:spTgt spid="3"/>
                                        </p:tgtEl>
                                      </p:cBhvr>
                                    </p:cmd>
                                  </p:childTnLst>
                                </p:cTn>
                              </p:par>
                            </p:childTnLst>
                          </p:cTn>
                        </p:par>
                      </p:childTnLst>
                    </p:cTn>
                  </p:par>
                </p:childTnLst>
              </p:cTn>
              <p:nextCondLst>
                <p:cond evt="onClick" delay="0">
                  <p:tgtEl>
                    <p:spTgt spid="3"/>
                  </p:tgtEl>
                </p:cond>
              </p:nextCondLst>
            </p:seq>
            <p:audio>
              <p:cMediaNode vol="80000">
                <p:cTn id="14" fill="hold" display="0">
                  <p:stCondLst>
                    <p:cond delay="indefinite"/>
                  </p:stCondLst>
                  <p:endCondLst>
                    <p:cond evt="onPrev" delay="0">
                      <p:tgtEl>
                        <p:sldTgt/>
                      </p:tgtEl>
                    </p:cond>
                    <p:cond evt="onStopAudio" delay="0">
                      <p:tgtEl>
                        <p:sldTgt/>
                      </p:tgtEl>
                    </p:cond>
                  </p:endCondLst>
                </p:cTn>
                <p:tgtEl>
                  <p:spTgt spid="3"/>
                </p:tgtEl>
              </p:cMediaNode>
            </p:audio>
          </p:childTnLst>
        </p:cTn>
      </p:par>
    </p:tnLst>
    <p:bldLst>
      <p:bldP spid="7373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1828800" y="1371600"/>
            <a:ext cx="86106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buFontTx/>
              <a:buAutoNum type="arabicPeriod"/>
            </a:pPr>
            <a:r>
              <a:rPr lang="en-US" altLang="zh-CN" sz="3600" b="1">
                <a:latin typeface="Times New Roman" panose="02020603050405020304" pitchFamily="18" charset="0"/>
                <a:ea typeface="宋体" pitchFamily="2" charset="-122"/>
              </a:rPr>
              <a:t> How do we start an online tour of a city?</a:t>
            </a:r>
            <a:endParaRPr lang="en-US" altLang="zh-CN" sz="3600" b="1">
              <a:latin typeface="Times New Roman" panose="02020603050405020304" pitchFamily="18" charset="0"/>
              <a:ea typeface="宋体" pitchFamily="2" charset="-122"/>
            </a:endParaRPr>
          </a:p>
          <a:p>
            <a:endParaRPr lang="en-US" altLang="zh-CN" sz="3600" b="1">
              <a:latin typeface="Times New Roman" panose="02020603050405020304" pitchFamily="18" charset="0"/>
              <a:ea typeface="宋体" pitchFamily="2" charset="-122"/>
            </a:endParaRPr>
          </a:p>
          <a:p>
            <a:endParaRPr lang="en-US" altLang="zh-CN" sz="3600" b="1">
              <a:latin typeface="Times New Roman" panose="02020603050405020304" pitchFamily="18" charset="0"/>
              <a:ea typeface="宋体" pitchFamily="2" charset="-122"/>
            </a:endParaRPr>
          </a:p>
          <a:p>
            <a:r>
              <a:rPr lang="en-US" altLang="zh-CN" sz="3600" b="1">
                <a:latin typeface="Times New Roman" panose="02020603050405020304" pitchFamily="18" charset="0"/>
                <a:ea typeface="宋体" pitchFamily="2" charset="-122"/>
              </a:rPr>
              <a:t>2. What should we do if we want to look at  </a:t>
            </a:r>
            <a:endParaRPr lang="en-US" altLang="zh-CN" sz="3600" b="1">
              <a:latin typeface="Times New Roman" panose="02020603050405020304" pitchFamily="18" charset="0"/>
              <a:ea typeface="宋体" pitchFamily="2" charset="-122"/>
            </a:endParaRPr>
          </a:p>
          <a:p>
            <a:r>
              <a:rPr lang="en-US" altLang="zh-CN" sz="3600" b="1">
                <a:latin typeface="Times New Roman" panose="02020603050405020304" pitchFamily="18" charset="0"/>
                <a:ea typeface="宋体" pitchFamily="2" charset="-122"/>
              </a:rPr>
              <a:t>    the pictures of the city?</a:t>
            </a:r>
            <a:endParaRPr lang="en-US" altLang="zh-CN" sz="3600" b="1">
              <a:latin typeface="Times New Roman" panose="02020603050405020304" pitchFamily="18" charset="0"/>
              <a:ea typeface="宋体" pitchFamily="2" charset="-122"/>
            </a:endParaRPr>
          </a:p>
          <a:p>
            <a:endParaRPr lang="en-US" altLang="zh-CN" sz="3600" b="1">
              <a:latin typeface="Times New Roman" panose="02020603050405020304" pitchFamily="18" charset="0"/>
              <a:ea typeface="宋体" pitchFamily="2" charset="-122"/>
            </a:endParaRPr>
          </a:p>
          <a:p>
            <a:endParaRPr lang="en-US" altLang="zh-CN" sz="3600" b="1">
              <a:latin typeface="Times New Roman" panose="02020603050405020304" pitchFamily="18" charset="0"/>
              <a:ea typeface="宋体" pitchFamily="2" charset="-122"/>
            </a:endParaRPr>
          </a:p>
          <a:p>
            <a:r>
              <a:rPr lang="en-US" altLang="zh-CN" sz="3600" b="1">
                <a:latin typeface="Times New Roman" panose="02020603050405020304" pitchFamily="18" charset="0"/>
                <a:ea typeface="宋体" pitchFamily="2" charset="-122"/>
              </a:rPr>
              <a:t>3. How do we print the pictures?</a:t>
            </a:r>
            <a:endParaRPr lang="en-US" altLang="zh-CN" sz="3600" b="1">
              <a:latin typeface="Times New Roman" panose="02020603050405020304" pitchFamily="18" charset="0"/>
              <a:ea typeface="宋体" pitchFamily="2" charset="-122"/>
            </a:endParaRPr>
          </a:p>
        </p:txBody>
      </p:sp>
      <p:sp>
        <p:nvSpPr>
          <p:cNvPr id="73730" name="Text Box 2"/>
          <p:cNvSpPr txBox="1">
            <a:spLocks noChangeArrowheads="1"/>
          </p:cNvSpPr>
          <p:nvPr/>
        </p:nvSpPr>
        <p:spPr bwMode="auto">
          <a:xfrm>
            <a:off x="2286000" y="1879600"/>
            <a:ext cx="7620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nSpc>
                <a:spcPct val="105000"/>
              </a:lnSpc>
            </a:pPr>
            <a:r>
              <a:rPr lang="en-US" altLang="zh-CN" sz="3200">
                <a:solidFill>
                  <a:srgbClr val="CC0000"/>
                </a:solidFill>
                <a:latin typeface="Tahoma" panose="020B0604030504040204" pitchFamily="34" charset="0"/>
                <a:ea typeface="黑体" panose="02010609060101010101" charset="-122"/>
              </a:rPr>
              <a:t>Just click on the “Tour” icon and it will start.</a:t>
            </a:r>
            <a:endParaRPr lang="en-US" altLang="zh-CN" sz="3200">
              <a:solidFill>
                <a:srgbClr val="CC0000"/>
              </a:solidFill>
              <a:latin typeface="Tahoma" panose="020B0604030504040204" pitchFamily="34" charset="0"/>
              <a:ea typeface="黑体" panose="02010609060101010101" charset="-122"/>
            </a:endParaRPr>
          </a:p>
        </p:txBody>
      </p:sp>
      <p:sp>
        <p:nvSpPr>
          <p:cNvPr id="73733" name="Text Box 5"/>
          <p:cNvSpPr txBox="1">
            <a:spLocks noChangeArrowheads="1"/>
          </p:cNvSpPr>
          <p:nvPr/>
        </p:nvSpPr>
        <p:spPr bwMode="auto">
          <a:xfrm>
            <a:off x="2286000" y="4089400"/>
            <a:ext cx="77724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nSpc>
                <a:spcPct val="105000"/>
              </a:lnSpc>
            </a:pPr>
            <a:r>
              <a:rPr lang="en-US" altLang="zh-CN" sz="3200">
                <a:solidFill>
                  <a:srgbClr val="CC0000"/>
                </a:solidFill>
                <a:latin typeface="Tahoma" panose="020B0604030504040204" pitchFamily="34" charset="0"/>
                <a:ea typeface="黑体" panose="02010609060101010101" charset="-122"/>
              </a:rPr>
              <a:t>Click on the “Camera” icon, and you can see many pictures of the city.</a:t>
            </a:r>
            <a:endParaRPr lang="en-US" altLang="zh-CN" sz="3200">
              <a:solidFill>
                <a:srgbClr val="CC0000"/>
              </a:solidFill>
              <a:latin typeface="Tahoma" panose="020B0604030504040204" pitchFamily="34" charset="0"/>
              <a:ea typeface="黑体" panose="02010609060101010101" charset="-122"/>
            </a:endParaRPr>
          </a:p>
        </p:txBody>
      </p:sp>
      <p:sp>
        <p:nvSpPr>
          <p:cNvPr id="73734" name="Text Box 6"/>
          <p:cNvSpPr txBox="1">
            <a:spLocks noChangeArrowheads="1"/>
          </p:cNvSpPr>
          <p:nvPr/>
        </p:nvSpPr>
        <p:spPr bwMode="auto">
          <a:xfrm>
            <a:off x="2286000" y="5732463"/>
            <a:ext cx="78486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nSpc>
                <a:spcPct val="105000"/>
              </a:lnSpc>
            </a:pPr>
            <a:r>
              <a:rPr lang="en-US" altLang="zh-CN" sz="3200">
                <a:solidFill>
                  <a:srgbClr val="CC0000"/>
                </a:solidFill>
                <a:latin typeface="Tahoma" panose="020B0604030504040204" pitchFamily="34" charset="0"/>
                <a:ea typeface="宋体" pitchFamily="2" charset="-122"/>
              </a:rPr>
              <a:t>Click on the “Print” icon.</a:t>
            </a:r>
            <a:endParaRPr lang="en-US" altLang="zh-CN" sz="3200">
              <a:solidFill>
                <a:srgbClr val="CC0000"/>
              </a:solidFill>
              <a:latin typeface="Tahoma" panose="020B0604030504040204" pitchFamily="34" charset="0"/>
              <a:ea typeface="宋体" pitchFamily="2" charset="-122"/>
            </a:endParaRPr>
          </a:p>
        </p:txBody>
      </p:sp>
      <p:sp>
        <p:nvSpPr>
          <p:cNvPr id="73737" name="AutoShape 9"/>
          <p:cNvSpPr>
            <a:spLocks noChangeArrowheads="1"/>
          </p:cNvSpPr>
          <p:nvPr/>
        </p:nvSpPr>
        <p:spPr bwMode="auto">
          <a:xfrm>
            <a:off x="2008188" y="1000125"/>
            <a:ext cx="8458200" cy="3886200"/>
          </a:xfrm>
          <a:prstGeom prst="cloudCallout">
            <a:avLst>
              <a:gd name="adj1" fmla="val -47032"/>
              <a:gd name="adj2" fmla="val 79819"/>
            </a:avLst>
          </a:prstGeom>
          <a:gradFill rotWithShape="1">
            <a:gsLst>
              <a:gs pos="0">
                <a:srgbClr val="99CCFF"/>
              </a:gs>
              <a:gs pos="50000">
                <a:schemeClr val="bg1"/>
              </a:gs>
              <a:gs pos="100000">
                <a:srgbClr val="99CCFF"/>
              </a:gs>
            </a:gsLst>
            <a:lin ang="18900000" scaled="1"/>
          </a:gradFill>
          <a:ln w="9525">
            <a:solidFill>
              <a:srgbClr val="0000FF"/>
            </a:solidFill>
            <a:round/>
          </a:ln>
          <a:effectLst/>
        </p:spPr>
        <p:txBody>
          <a:bodyPr/>
          <a:lstStyle/>
          <a:p>
            <a:pPr algn="ctr">
              <a:defRPr/>
            </a:pPr>
            <a:endParaRPr lang="zh-CN" altLang="zh-CN"/>
          </a:p>
        </p:txBody>
      </p:sp>
      <p:sp>
        <p:nvSpPr>
          <p:cNvPr id="73738" name="Oval 10"/>
          <p:cNvSpPr>
            <a:spLocks noChangeArrowheads="1"/>
          </p:cNvSpPr>
          <p:nvPr/>
        </p:nvSpPr>
        <p:spPr bwMode="auto">
          <a:xfrm>
            <a:off x="3505200" y="1600200"/>
            <a:ext cx="582613" cy="533400"/>
          </a:xfrm>
          <a:prstGeom prst="ellipse">
            <a:avLst/>
          </a:prstGeom>
          <a:solidFill>
            <a:srgbClr val="FFCC00"/>
          </a:solidFill>
          <a:ln w="9525">
            <a:solidFill>
              <a:srgbClr val="FFCC00"/>
            </a:solidFill>
            <a:round/>
          </a:ln>
        </p:spPr>
        <p:txBody>
          <a:bodyPr wrap="none" anchor="ctr"/>
          <a:lstStyle/>
          <a:p>
            <a:pPr algn="ctr"/>
            <a:r>
              <a:rPr lang="en-US" altLang="zh-CN">
                <a:solidFill>
                  <a:srgbClr val="8700E2"/>
                </a:solidFill>
                <a:latin typeface="Arial Black" panose="020B0A04020102020204" pitchFamily="34" charset="0"/>
                <a:ea typeface="黑体" panose="02010609060101010101" charset="-122"/>
              </a:rPr>
              <a:t>B</a:t>
            </a:r>
            <a:endParaRPr lang="en-US" altLang="zh-CN">
              <a:solidFill>
                <a:srgbClr val="8700E2"/>
              </a:solidFill>
              <a:latin typeface="Arial Black" panose="020B0A04020102020204" pitchFamily="34" charset="0"/>
              <a:ea typeface="黑体" panose="02010609060101010101" charset="-122"/>
            </a:endParaRPr>
          </a:p>
        </p:txBody>
      </p:sp>
      <p:sp>
        <p:nvSpPr>
          <p:cNvPr id="73739" name="Text Box 11"/>
          <p:cNvSpPr txBox="1">
            <a:spLocks noChangeArrowheads="1"/>
          </p:cNvSpPr>
          <p:nvPr/>
        </p:nvSpPr>
        <p:spPr bwMode="auto">
          <a:xfrm>
            <a:off x="3200400" y="2057400"/>
            <a:ext cx="7162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r>
              <a:rPr lang="en-US" altLang="zh-CN" sz="3200">
                <a:latin typeface="Tahoma" panose="020B0604030504040204" pitchFamily="34" charset="0"/>
                <a:ea typeface="宋体" pitchFamily="2" charset="-122"/>
              </a:rPr>
              <a:t>Sandy is asking for Millie’s help with the online tour. </a:t>
            </a:r>
            <a:r>
              <a:rPr lang="en-US" altLang="zh-CN" sz="3200">
                <a:latin typeface="Tahoma" panose="020B0604030504040204" pitchFamily="34" charset="0"/>
                <a:ea typeface="黑体" panose="02010609060101010101" charset="-122"/>
              </a:rPr>
              <a:t>Listen to their conversation and then answer the questions. (P 44)</a:t>
            </a:r>
            <a:endParaRPr lang="en-US" altLang="zh-CN" sz="3200">
              <a:latin typeface="Tahoma" panose="020B0604030504040204" pitchFamily="34" charset="0"/>
              <a:ea typeface="黑体" panose="02010609060101010101" charset="-122"/>
            </a:endParaRPr>
          </a:p>
        </p:txBody>
      </p:sp>
      <p:pic>
        <p:nvPicPr>
          <p:cNvPr id="3" name="Integrated skills B.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9854466" y="372670"/>
            <a:ext cx="609600" cy="609600"/>
          </a:xfrm>
          <a:prstGeom prst="rect">
            <a:avLst/>
          </a:prstGeo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73738"/>
                                        </p:tgtEl>
                                        <p:attrNameLst>
                                          <p:attrName>ppt_w</p:attrName>
                                        </p:attrNameLst>
                                      </p:cBhvr>
                                      <p:tavLst>
                                        <p:tav tm="0">
                                          <p:val>
                                            <p:strVal val="ppt_w"/>
                                          </p:val>
                                        </p:tav>
                                        <p:tav tm="100000">
                                          <p:val>
                                            <p:strVal val="ppt_w*0.70"/>
                                          </p:val>
                                        </p:tav>
                                      </p:tavLst>
                                    </p:anim>
                                    <p:anim calcmode="lin" valueType="num">
                                      <p:cBhvr>
                                        <p:cTn id="7" dur="1000"/>
                                        <p:tgtEl>
                                          <p:spTgt spid="73738"/>
                                        </p:tgtEl>
                                        <p:attrNameLst>
                                          <p:attrName>ppt_h</p:attrName>
                                        </p:attrNameLst>
                                      </p:cBhvr>
                                      <p:tavLst>
                                        <p:tav tm="0">
                                          <p:val>
                                            <p:strVal val="ppt_h"/>
                                          </p:val>
                                        </p:tav>
                                        <p:tav tm="100000">
                                          <p:val>
                                            <p:strVal val="ppt_h"/>
                                          </p:val>
                                        </p:tav>
                                      </p:tavLst>
                                    </p:anim>
                                    <p:animEffect transition="out" filter="fade">
                                      <p:cBhvr>
                                        <p:cTn id="8" dur="1000"/>
                                        <p:tgtEl>
                                          <p:spTgt spid="73738"/>
                                        </p:tgtEl>
                                      </p:cBhvr>
                                    </p:animEffect>
                                    <p:set>
                                      <p:cBhvr>
                                        <p:cTn id="9" dur="1" fill="hold">
                                          <p:stCondLst>
                                            <p:cond delay="999"/>
                                          </p:stCondLst>
                                        </p:cTn>
                                        <p:tgtEl>
                                          <p:spTgt spid="73738"/>
                                        </p:tgtEl>
                                        <p:attrNameLst>
                                          <p:attrName>style.visibility</p:attrName>
                                        </p:attrNameLst>
                                      </p:cBhvr>
                                      <p:to>
                                        <p:strVal val="hidden"/>
                                      </p:to>
                                    </p:set>
                                  </p:childTnLst>
                                </p:cTn>
                              </p:par>
                              <p:par>
                                <p:cTn id="10" presetID="55" presetClass="exit" presetSubtype="0" fill="hold" grpId="0" nodeType="withEffect">
                                  <p:stCondLst>
                                    <p:cond delay="0"/>
                                  </p:stCondLst>
                                  <p:childTnLst>
                                    <p:anim calcmode="lin" valueType="num">
                                      <p:cBhvr>
                                        <p:cTn id="11" dur="1000"/>
                                        <p:tgtEl>
                                          <p:spTgt spid="73739"/>
                                        </p:tgtEl>
                                        <p:attrNameLst>
                                          <p:attrName>ppt_w</p:attrName>
                                        </p:attrNameLst>
                                      </p:cBhvr>
                                      <p:tavLst>
                                        <p:tav tm="0">
                                          <p:val>
                                            <p:strVal val="ppt_w"/>
                                          </p:val>
                                        </p:tav>
                                        <p:tav tm="100000">
                                          <p:val>
                                            <p:strVal val="ppt_w*0.70"/>
                                          </p:val>
                                        </p:tav>
                                      </p:tavLst>
                                    </p:anim>
                                    <p:anim calcmode="lin" valueType="num">
                                      <p:cBhvr>
                                        <p:cTn id="12" dur="1000"/>
                                        <p:tgtEl>
                                          <p:spTgt spid="73739"/>
                                        </p:tgtEl>
                                        <p:attrNameLst>
                                          <p:attrName>ppt_h</p:attrName>
                                        </p:attrNameLst>
                                      </p:cBhvr>
                                      <p:tavLst>
                                        <p:tav tm="0">
                                          <p:val>
                                            <p:strVal val="ppt_h"/>
                                          </p:val>
                                        </p:tav>
                                        <p:tav tm="100000">
                                          <p:val>
                                            <p:strVal val="ppt_h"/>
                                          </p:val>
                                        </p:tav>
                                      </p:tavLst>
                                    </p:anim>
                                    <p:animEffect transition="out" filter="fade">
                                      <p:cBhvr>
                                        <p:cTn id="13" dur="1000"/>
                                        <p:tgtEl>
                                          <p:spTgt spid="73739"/>
                                        </p:tgtEl>
                                      </p:cBhvr>
                                    </p:animEffect>
                                    <p:set>
                                      <p:cBhvr>
                                        <p:cTn id="14" dur="1" fill="hold">
                                          <p:stCondLst>
                                            <p:cond delay="999"/>
                                          </p:stCondLst>
                                        </p:cTn>
                                        <p:tgtEl>
                                          <p:spTgt spid="73739"/>
                                        </p:tgtEl>
                                        <p:attrNameLst>
                                          <p:attrName>style.visibility</p:attrName>
                                        </p:attrNameLst>
                                      </p:cBhvr>
                                      <p:to>
                                        <p:strVal val="hidden"/>
                                      </p:to>
                                    </p:set>
                                  </p:childTnLst>
                                </p:cTn>
                              </p:par>
                              <p:par>
                                <p:cTn id="15" presetID="55" presetClass="exit" presetSubtype="0" fill="hold" grpId="0" nodeType="withEffect">
                                  <p:stCondLst>
                                    <p:cond delay="0"/>
                                  </p:stCondLst>
                                  <p:childTnLst>
                                    <p:anim calcmode="lin" valueType="num">
                                      <p:cBhvr>
                                        <p:cTn id="16" dur="1000"/>
                                        <p:tgtEl>
                                          <p:spTgt spid="73737"/>
                                        </p:tgtEl>
                                        <p:attrNameLst>
                                          <p:attrName>ppt_w</p:attrName>
                                        </p:attrNameLst>
                                      </p:cBhvr>
                                      <p:tavLst>
                                        <p:tav tm="0">
                                          <p:val>
                                            <p:strVal val="ppt_w"/>
                                          </p:val>
                                        </p:tav>
                                        <p:tav tm="100000">
                                          <p:val>
                                            <p:strVal val="ppt_w*0.70"/>
                                          </p:val>
                                        </p:tav>
                                      </p:tavLst>
                                    </p:anim>
                                    <p:anim calcmode="lin" valueType="num">
                                      <p:cBhvr>
                                        <p:cTn id="17" dur="1000"/>
                                        <p:tgtEl>
                                          <p:spTgt spid="73737"/>
                                        </p:tgtEl>
                                        <p:attrNameLst>
                                          <p:attrName>ppt_h</p:attrName>
                                        </p:attrNameLst>
                                      </p:cBhvr>
                                      <p:tavLst>
                                        <p:tav tm="0">
                                          <p:val>
                                            <p:strVal val="ppt_h"/>
                                          </p:val>
                                        </p:tav>
                                        <p:tav tm="100000">
                                          <p:val>
                                            <p:strVal val="ppt_h"/>
                                          </p:val>
                                        </p:tav>
                                      </p:tavLst>
                                    </p:anim>
                                    <p:animEffect transition="out" filter="fade">
                                      <p:cBhvr>
                                        <p:cTn id="18" dur="1000"/>
                                        <p:tgtEl>
                                          <p:spTgt spid="73737"/>
                                        </p:tgtEl>
                                      </p:cBhvr>
                                    </p:animEffect>
                                    <p:set>
                                      <p:cBhvr>
                                        <p:cTn id="19" dur="1" fill="hold">
                                          <p:stCondLst>
                                            <p:cond delay="999"/>
                                          </p:stCondLst>
                                        </p:cTn>
                                        <p:tgtEl>
                                          <p:spTgt spid="7373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3730"/>
                                        </p:tgtEl>
                                        <p:attrNameLst>
                                          <p:attrName>style.visibility</p:attrName>
                                        </p:attrNameLst>
                                      </p:cBhvr>
                                      <p:to>
                                        <p:strVal val="visible"/>
                                      </p:to>
                                    </p:set>
                                    <p:animEffect transition="in" filter="blinds(horizontal)">
                                      <p:cBhvr>
                                        <p:cTn id="24" dur="500"/>
                                        <p:tgtEl>
                                          <p:spTgt spid="7373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3733"/>
                                        </p:tgtEl>
                                        <p:attrNameLst>
                                          <p:attrName>style.visibility</p:attrName>
                                        </p:attrNameLst>
                                      </p:cBhvr>
                                      <p:to>
                                        <p:strVal val="visible"/>
                                      </p:to>
                                    </p:set>
                                    <p:animEffect transition="in" filter="blinds(horizontal)">
                                      <p:cBhvr>
                                        <p:cTn id="29" dur="500"/>
                                        <p:tgtEl>
                                          <p:spTgt spid="7373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3734"/>
                                        </p:tgtEl>
                                        <p:attrNameLst>
                                          <p:attrName>style.visibility</p:attrName>
                                        </p:attrNameLst>
                                      </p:cBhvr>
                                      <p:to>
                                        <p:strVal val="visible"/>
                                      </p:to>
                                    </p:set>
                                    <p:animEffect transition="in" filter="blinds(horizontal)">
                                      <p:cBhvr>
                                        <p:cTn id="34" dur="500"/>
                                        <p:tgtEl>
                                          <p:spTgt spid="737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36466" fill="hold"/>
                                        <p:tgtEl>
                                          <p:spTgt spid="3"/>
                                        </p:tgtEl>
                                      </p:cBhvr>
                                    </p:cmd>
                                  </p:childTnLst>
                                </p:cTn>
                              </p:par>
                            </p:childTnLst>
                          </p:cTn>
                        </p:par>
                      </p:childTnLst>
                    </p:cTn>
                  </p:par>
                </p:childTnLst>
              </p:cTn>
              <p:nextCondLst>
                <p:cond evt="onClick" delay="0">
                  <p:tgtEl>
                    <p:spTgt spid="3"/>
                  </p:tgtEl>
                </p:cond>
              </p:nextCondLst>
            </p:seq>
            <p:audio>
              <p:cMediaNode vol="80000">
                <p:cTn id="40" fill="hold" display="0">
                  <p:stCondLst>
                    <p:cond delay="indefinite"/>
                  </p:stCondLst>
                  <p:endCondLst>
                    <p:cond evt="onPrev" delay="0">
                      <p:tgtEl>
                        <p:sldTgt/>
                      </p:tgtEl>
                    </p:cond>
                    <p:cond evt="onStopAudio" delay="0">
                      <p:tgtEl>
                        <p:sldTgt/>
                      </p:tgtEl>
                    </p:cond>
                  </p:endCondLst>
                </p:cTn>
                <p:tgtEl>
                  <p:spTgt spid="3"/>
                </p:tgtEl>
              </p:cMediaNode>
            </p:audio>
          </p:childTnLst>
        </p:cTn>
      </p:par>
    </p:tnLst>
    <p:bldLst>
      <p:bldP spid="73730" grpId="0"/>
      <p:bldP spid="73733" grpId="0"/>
      <p:bldP spid="73734" grpId="0"/>
      <p:bldP spid="73737" grpId="0" bldLvl="0" animBg="1"/>
      <p:bldP spid="73738" grpId="0" bldLvl="0" animBg="1"/>
      <p:bldP spid="737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96612" name="Picture 4"/>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527175" y="610235"/>
            <a:ext cx="87820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3" name="AutoShape 5"/>
          <p:cNvSpPr>
            <a:spLocks noChangeArrowheads="1"/>
          </p:cNvSpPr>
          <p:nvPr/>
        </p:nvSpPr>
        <p:spPr bwMode="auto">
          <a:xfrm>
            <a:off x="1905000" y="1588135"/>
            <a:ext cx="8382000" cy="4191000"/>
          </a:xfrm>
          <a:prstGeom prst="cloudCallout">
            <a:avLst>
              <a:gd name="adj1" fmla="val -47671"/>
              <a:gd name="adj2" fmla="val -5681"/>
            </a:avLst>
          </a:prstGeom>
          <a:solidFill>
            <a:schemeClr val="bg1"/>
          </a:solidFill>
          <a:ln w="9525">
            <a:solidFill>
              <a:srgbClr val="800080"/>
            </a:solidFill>
            <a:round/>
          </a:ln>
        </p:spPr>
        <p:txBody>
          <a:bodyPr/>
          <a:lstStyle/>
          <a:p>
            <a:r>
              <a:rPr lang="en-US" altLang="zh-CN"/>
              <a:t>1. How to ask for help?</a:t>
            </a:r>
            <a:endParaRPr lang="en-US" altLang="zh-CN"/>
          </a:p>
          <a:p>
            <a:r>
              <a:rPr lang="en-US" altLang="zh-CN"/>
              <a:t>2. How to respond</a:t>
            </a:r>
            <a:r>
              <a:rPr lang="zh-CN" altLang="en-US" sz="2400"/>
              <a:t>（回应）</a:t>
            </a:r>
            <a:r>
              <a:rPr lang="en-US" altLang="zh-CN"/>
              <a:t> to others’ requests</a:t>
            </a:r>
            <a:r>
              <a:rPr lang="zh-CN" altLang="en-US" sz="2400"/>
              <a:t>（要求）</a:t>
            </a:r>
            <a:r>
              <a:rPr lang="en-US" altLang="zh-CN"/>
              <a:t>?</a:t>
            </a:r>
            <a:endParaRPr lang="en-US" altLang="zh-CN"/>
          </a:p>
          <a:p>
            <a:r>
              <a:rPr lang="en-US" altLang="zh-CN"/>
              <a:t>3. How to respond</a:t>
            </a:r>
            <a:r>
              <a:rPr lang="zh-CN" altLang="en-US" sz="2400"/>
              <a:t>（回应）</a:t>
            </a:r>
            <a:r>
              <a:rPr lang="en-US" altLang="zh-CN"/>
              <a:t> to others’ thanks?</a:t>
            </a:r>
            <a:endParaRPr lang="en-US" altLang="zh-CN">
              <a:solidFill>
                <a:srgbClr val="000000"/>
              </a:solidFill>
            </a:endParaRPr>
          </a:p>
        </p:txBody>
      </p:sp>
      <p:sp>
        <p:nvSpPr>
          <p:cNvPr id="196614" name="Line 6"/>
          <p:cNvSpPr>
            <a:spLocks noChangeShapeType="1"/>
          </p:cNvSpPr>
          <p:nvPr/>
        </p:nvSpPr>
        <p:spPr bwMode="auto">
          <a:xfrm>
            <a:off x="2667000" y="991235"/>
            <a:ext cx="2971800" cy="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6615" name="Line 7"/>
          <p:cNvSpPr>
            <a:spLocks noChangeShapeType="1"/>
          </p:cNvSpPr>
          <p:nvPr/>
        </p:nvSpPr>
        <p:spPr bwMode="auto">
          <a:xfrm>
            <a:off x="2552700" y="1607185"/>
            <a:ext cx="1600200" cy="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6616" name="Line 8"/>
          <p:cNvSpPr>
            <a:spLocks noChangeShapeType="1"/>
          </p:cNvSpPr>
          <p:nvPr/>
        </p:nvSpPr>
        <p:spPr bwMode="auto">
          <a:xfrm>
            <a:off x="2667000" y="5868035"/>
            <a:ext cx="2514600" cy="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6617" name="Line 9"/>
          <p:cNvSpPr>
            <a:spLocks noChangeShapeType="1"/>
          </p:cNvSpPr>
          <p:nvPr/>
        </p:nvSpPr>
        <p:spPr bwMode="auto">
          <a:xfrm>
            <a:off x="2590800" y="6477635"/>
            <a:ext cx="1524000" cy="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 name="TextBox 9"/>
          <p:cNvSpPr txBox="1">
            <a:spLocks noChangeArrowheads="1"/>
          </p:cNvSpPr>
          <p:nvPr/>
        </p:nvSpPr>
        <p:spPr bwMode="auto">
          <a:xfrm>
            <a:off x="3204845" y="81280"/>
            <a:ext cx="4253230" cy="527050"/>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gn="ctr">
              <a:lnSpc>
                <a:spcPts val="3400"/>
              </a:lnSpc>
            </a:pPr>
            <a:r>
              <a:rPr lang="zh-CN" altLang="en-US" sz="2000">
                <a:solidFill>
                  <a:srgbClr val="FF0000"/>
                </a:solidFill>
                <a:latin typeface="Tahoma" panose="020B0604030504040204" pitchFamily="34" charset="0"/>
                <a:ea typeface="宋体" pitchFamily="2" charset="-122"/>
              </a:rPr>
              <a:t>（你介意做……）</a:t>
            </a:r>
            <a:r>
              <a:rPr lang="en-US" altLang="zh-CN" sz="3200">
                <a:solidFill>
                  <a:srgbClr val="FF0000"/>
                </a:solidFill>
                <a:latin typeface="Tahoma" panose="020B0604030504040204" pitchFamily="34" charset="0"/>
                <a:ea typeface="宋体" pitchFamily="2" charset="-122"/>
              </a:rPr>
              <a:t>ask for help</a:t>
            </a:r>
            <a:endParaRPr lang="zh-CN" altLang="en-US" sz="3200">
              <a:solidFill>
                <a:srgbClr val="FF0000"/>
              </a:solidFill>
              <a:latin typeface="Tahoma" panose="020B0604030504040204" pitchFamily="34" charset="0"/>
              <a:ea typeface="宋体" pitchFamily="2" charset="-122"/>
            </a:endParaRPr>
          </a:p>
        </p:txBody>
      </p:sp>
      <p:sp>
        <p:nvSpPr>
          <p:cNvPr id="11" name="TextBox 10"/>
          <p:cNvSpPr txBox="1">
            <a:spLocks noChangeArrowheads="1"/>
          </p:cNvSpPr>
          <p:nvPr/>
        </p:nvSpPr>
        <p:spPr bwMode="auto">
          <a:xfrm>
            <a:off x="4165600" y="1059815"/>
            <a:ext cx="4860925" cy="527050"/>
          </a:xfrm>
          <a:prstGeom prst="rect">
            <a:avLst/>
          </a:prstGeom>
          <a:solidFill>
            <a:schemeClr val="bg1"/>
          </a:solidFill>
          <a:ln w="9525">
            <a:solidFill>
              <a:srgbClr val="FF0000"/>
            </a:solidFill>
            <a:miter lim="800000"/>
          </a:ln>
        </p:spPr>
        <p:txBody>
          <a:bodyPr wrap="square">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gn="ctr">
              <a:lnSpc>
                <a:spcPts val="3400"/>
              </a:lnSpc>
            </a:pPr>
            <a:r>
              <a:rPr lang="zh-CN" altLang="en-US" sz="1800">
                <a:solidFill>
                  <a:srgbClr val="FF0000"/>
                </a:solidFill>
                <a:latin typeface="Tahoma" panose="020B0604030504040204" pitchFamily="34" charset="0"/>
                <a:ea typeface="宋体" pitchFamily="2" charset="-122"/>
              </a:rPr>
              <a:t>（不介意）</a:t>
            </a:r>
            <a:r>
              <a:rPr lang="en-US" altLang="zh-CN" sz="3200">
                <a:solidFill>
                  <a:srgbClr val="FF0000"/>
                </a:solidFill>
                <a:latin typeface="Tahoma" panose="020B0604030504040204" pitchFamily="34" charset="0"/>
                <a:ea typeface="宋体" pitchFamily="2" charset="-122"/>
              </a:rPr>
              <a:t>respond to request</a:t>
            </a:r>
            <a:endParaRPr lang="zh-CN" altLang="en-US" sz="3200">
              <a:solidFill>
                <a:srgbClr val="FF0000"/>
              </a:solidFill>
              <a:latin typeface="Tahoma" panose="020B0604030504040204" pitchFamily="34" charset="0"/>
              <a:ea typeface="宋体" pitchFamily="2" charset="-122"/>
            </a:endParaRPr>
          </a:p>
        </p:txBody>
      </p:sp>
      <p:sp>
        <p:nvSpPr>
          <p:cNvPr id="12" name="TextBox 11"/>
          <p:cNvSpPr txBox="1">
            <a:spLocks noChangeArrowheads="1"/>
          </p:cNvSpPr>
          <p:nvPr/>
        </p:nvSpPr>
        <p:spPr bwMode="auto">
          <a:xfrm>
            <a:off x="4196080" y="6035040"/>
            <a:ext cx="4986655" cy="527050"/>
          </a:xfrm>
          <a:prstGeom prst="rect">
            <a:avLst/>
          </a:prstGeom>
          <a:solidFill>
            <a:schemeClr val="bg1"/>
          </a:solidFill>
          <a:ln w="9525">
            <a:solidFill>
              <a:srgbClr val="FF0000"/>
            </a:solidFill>
            <a:miter lim="800000"/>
          </a:ln>
        </p:spPr>
        <p:txBody>
          <a:bodyPr wrap="square">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gn="ctr">
              <a:lnSpc>
                <a:spcPts val="3400"/>
              </a:lnSpc>
            </a:pPr>
            <a:r>
              <a:rPr lang="zh-CN" altLang="en-US" sz="2000">
                <a:solidFill>
                  <a:srgbClr val="FF0000"/>
                </a:solidFill>
                <a:latin typeface="Tahoma" panose="020B0604030504040204" pitchFamily="34" charset="0"/>
                <a:ea typeface="宋体" pitchFamily="2" charset="-122"/>
              </a:rPr>
              <a:t>（我的荣幸）</a:t>
            </a:r>
            <a:r>
              <a:rPr lang="en-US" altLang="zh-CN" sz="3200">
                <a:solidFill>
                  <a:srgbClr val="FF0000"/>
                </a:solidFill>
                <a:latin typeface="Tahoma" panose="020B0604030504040204" pitchFamily="34" charset="0"/>
                <a:ea typeface="宋体" pitchFamily="2" charset="-122"/>
              </a:rPr>
              <a:t>respond to thanks</a:t>
            </a:r>
            <a:endParaRPr lang="zh-CN" altLang="en-US" sz="3200">
              <a:solidFill>
                <a:srgbClr val="FF0000"/>
              </a:solidFill>
              <a:latin typeface="Tahoma" panose="020B0604030504040204" pitchFamily="34" charset="0"/>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96613"/>
                                        </p:tgtEl>
                                      </p:cBhvr>
                                    </p:animEffect>
                                    <p:set>
                                      <p:cBhvr>
                                        <p:cTn id="7" dur="1" fill="hold">
                                          <p:stCondLst>
                                            <p:cond delay="499"/>
                                          </p:stCondLst>
                                        </p:cTn>
                                        <p:tgtEl>
                                          <p:spTgt spid="1966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6612"/>
                                        </p:tgtEl>
                                        <p:attrNameLst>
                                          <p:attrName>style.visibility</p:attrName>
                                        </p:attrNameLst>
                                      </p:cBhvr>
                                      <p:to>
                                        <p:strVal val="visible"/>
                                      </p:to>
                                    </p:set>
                                    <p:animEffect transition="in" filter="blinds(horizontal)">
                                      <p:cBhvr>
                                        <p:cTn id="12" dur="500"/>
                                        <p:tgtEl>
                                          <p:spTgt spid="1966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6614"/>
                                        </p:tgtEl>
                                        <p:attrNameLst>
                                          <p:attrName>style.visibility</p:attrName>
                                        </p:attrNameLst>
                                      </p:cBhvr>
                                      <p:to>
                                        <p:strVal val="visible"/>
                                      </p:to>
                                    </p:set>
                                    <p:animEffect transition="in" filter="wipe(left)">
                                      <p:cBhvr>
                                        <p:cTn id="17" dur="500"/>
                                        <p:tgtEl>
                                          <p:spTgt spid="196614"/>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6615"/>
                                        </p:tgtEl>
                                        <p:attrNameLst>
                                          <p:attrName>style.visibility</p:attrName>
                                        </p:attrNameLst>
                                      </p:cBhvr>
                                      <p:to>
                                        <p:strVal val="visible"/>
                                      </p:to>
                                    </p:set>
                                    <p:animEffect transition="in" filter="wipe(left)">
                                      <p:cBhvr>
                                        <p:cTn id="26" dur="500"/>
                                        <p:tgtEl>
                                          <p:spTgt spid="19661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6616"/>
                                        </p:tgtEl>
                                        <p:attrNameLst>
                                          <p:attrName>style.visibility</p:attrName>
                                        </p:attrNameLst>
                                      </p:cBhvr>
                                      <p:to>
                                        <p:strVal val="visible"/>
                                      </p:to>
                                    </p:set>
                                    <p:animEffect transition="in" filter="wipe(left)">
                                      <p:cBhvr>
                                        <p:cTn id="35" dur="500"/>
                                        <p:tgtEl>
                                          <p:spTgt spid="196616"/>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96617"/>
                                        </p:tgtEl>
                                        <p:attrNameLst>
                                          <p:attrName>style.visibility</p:attrName>
                                        </p:attrNameLst>
                                      </p:cBhvr>
                                      <p:to>
                                        <p:strVal val="visible"/>
                                      </p:to>
                                    </p:set>
                                    <p:animEffect transition="in" filter="wipe(left)">
                                      <p:cBhvr>
                                        <p:cTn id="39" dur="500"/>
                                        <p:tgtEl>
                                          <p:spTgt spid="196617"/>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bldLvl="0" animBg="1"/>
      <p:bldP spid="196614" grpId="0" bldLvl="0" animBg="1"/>
      <p:bldP spid="196615" grpId="0" bldLvl="0" animBg="1"/>
      <p:bldP spid="196616" grpId="0" bldLvl="0" animBg="1"/>
      <p:bldP spid="196617" grpId="0" bldLvl="0" animBg="1"/>
      <p:bldP spid="10" grpId="0" bldLvl="0" animBg="1"/>
      <p:bldP spid="11" grpId="0" bldLvl="0" animBg="1"/>
      <p:bldP spid="1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9698" name="文本框 22529"/>
          <p:cNvSpPr txBox="1">
            <a:spLocks noChangeArrowheads="1"/>
          </p:cNvSpPr>
          <p:nvPr/>
        </p:nvSpPr>
        <p:spPr bwMode="auto">
          <a:xfrm>
            <a:off x="2209800" y="994410"/>
            <a:ext cx="83058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gn="just">
              <a:lnSpc>
                <a:spcPct val="120000"/>
              </a:lnSpc>
            </a:pPr>
            <a:r>
              <a:rPr lang="en-US" altLang="zh-CN" sz="3600" b="1">
                <a:solidFill>
                  <a:schemeClr val="hlink"/>
                </a:solidFill>
                <a:latin typeface="Tahoma" panose="020B0604030504040204" pitchFamily="34" charset="0"/>
                <a:ea typeface="宋体" pitchFamily="2" charset="-122"/>
              </a:rPr>
              <a:t>1. Let’s read together</a:t>
            </a:r>
            <a:endParaRPr lang="en-US" altLang="zh-CN" sz="3600" b="1">
              <a:solidFill>
                <a:schemeClr val="hlink"/>
              </a:solidFill>
              <a:latin typeface="Tahoma" panose="020B0604030504040204" pitchFamily="34" charset="0"/>
              <a:ea typeface="宋体" pitchFamily="2" charset="-122"/>
            </a:endParaRPr>
          </a:p>
          <a:p>
            <a:pPr algn="just">
              <a:lnSpc>
                <a:spcPct val="120000"/>
              </a:lnSpc>
            </a:pPr>
            <a:endParaRPr lang="en-US" altLang="zh-CN" sz="3600" b="1">
              <a:solidFill>
                <a:schemeClr val="hlink"/>
              </a:solidFill>
              <a:latin typeface="Tahoma" panose="020B0604030504040204" pitchFamily="34" charset="0"/>
              <a:ea typeface="宋体" pitchFamily="2" charset="-122"/>
            </a:endParaRPr>
          </a:p>
          <a:p>
            <a:pPr algn="just">
              <a:lnSpc>
                <a:spcPct val="120000"/>
              </a:lnSpc>
            </a:pPr>
            <a:r>
              <a:rPr lang="en-US" altLang="zh-CN" sz="3600" b="1">
                <a:solidFill>
                  <a:schemeClr val="hlink"/>
                </a:solidFill>
                <a:latin typeface="Tahoma" panose="020B0604030504040204" pitchFamily="34" charset="0"/>
                <a:ea typeface="宋体" pitchFamily="2" charset="-122"/>
              </a:rPr>
              <a:t>2. </a:t>
            </a:r>
            <a:r>
              <a:rPr lang="zh-CN" altLang="en-US" sz="3600" b="1">
                <a:solidFill>
                  <a:schemeClr val="hlink"/>
                </a:solidFill>
                <a:latin typeface="Tahoma" panose="020B0604030504040204" pitchFamily="34" charset="0"/>
                <a:ea typeface="宋体" pitchFamily="2" charset="-122"/>
              </a:rPr>
              <a:t>Talk to your partner about the problems you may have </a:t>
            </a:r>
            <a:r>
              <a:rPr lang="en-US" altLang="zh-CN" sz="3600" b="1">
                <a:solidFill>
                  <a:schemeClr val="hlink"/>
                </a:solidFill>
                <a:latin typeface="Tahoma" panose="020B0604030504040204" pitchFamily="34" charset="0"/>
                <a:ea typeface="宋体" pitchFamily="2" charset="-122"/>
              </a:rPr>
              <a:t>when having an online tour.</a:t>
            </a:r>
            <a:r>
              <a:rPr lang="zh-CN" altLang="en-US" sz="3600" b="1">
                <a:solidFill>
                  <a:schemeClr val="hlink"/>
                </a:solidFill>
                <a:latin typeface="Tahoma" panose="020B0604030504040204" pitchFamily="34" charset="0"/>
                <a:ea typeface="宋体" pitchFamily="2" charset="-122"/>
              </a:rPr>
              <a:t> Use the conversation as a model.</a:t>
            </a:r>
            <a:endParaRPr lang="zh-CN" altLang="en-US" sz="3600" b="1">
              <a:solidFill>
                <a:schemeClr val="hlink"/>
              </a:solidFill>
              <a:latin typeface="Tahoma" panose="020B0604030504040204" pitchFamily="34" charset="0"/>
              <a:ea typeface="宋体" pitchFamily="2" charset="-122"/>
            </a:endParaRPr>
          </a:p>
        </p:txBody>
      </p:sp>
      <p:pic>
        <p:nvPicPr>
          <p:cNvPr id="3" name="Integrated skills B.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9411729" y="469921"/>
            <a:ext cx="609600" cy="609600"/>
          </a:xfrm>
          <a:prstGeom prst="rect">
            <a:avLst/>
          </a:prstGeom>
        </p:spPr>
      </p:pic>
    </p:spTree>
  </p:cSld>
  <p:clrMapOvr>
    <a:masterClrMapping/>
  </p:clrMapOvr>
  <p:transition>
    <p:comb dir="ver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46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2533" name="Rectangle 3"/>
          <p:cNvSpPr>
            <a:spLocks noChangeArrowheads="1"/>
          </p:cNvSpPr>
          <p:nvPr/>
        </p:nvSpPr>
        <p:spPr bwMode="auto">
          <a:xfrm>
            <a:off x="981075" y="1082675"/>
            <a:ext cx="8409305" cy="526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en-US" altLang="zh-CN" sz="2800" b="1">
                <a:solidFill>
                  <a:srgbClr val="FF0000"/>
                </a:solidFill>
                <a:latin typeface="Times New Roman" panose="02020603050405020304" pitchFamily="18" charset="0"/>
              </a:rPr>
              <a:t>A: </a:t>
            </a:r>
            <a:r>
              <a:rPr lang="en-US" altLang="zh-CN"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Would you mind showing me how to start </a:t>
            </a:r>
            <a:r>
              <a:rPr lang="zh-CN" altLang="en-US"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this </a:t>
            </a:r>
            <a:r>
              <a:rPr lang="en-US" altLang="zh-CN"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	online tour </a:t>
            </a:r>
            <a:r>
              <a:rPr lang="zh-CN" altLang="en-US"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of</a:t>
            </a:r>
            <a:r>
              <a:rPr lang="zh-CN" altLang="en-US" sz="2800" b="1">
                <a:solidFill>
                  <a:srgbClr val="FF0000"/>
                </a:solidFill>
                <a:latin typeface="Times New Roman" panose="02020603050405020304" pitchFamily="18" charset="0"/>
              </a:rPr>
              <a:t> </a:t>
            </a:r>
            <a:r>
              <a:rPr lang="en-US" altLang="zh-CN" sz="2800" b="1">
                <a:solidFill>
                  <a:srgbClr val="C00000"/>
                </a:solidFill>
                <a:latin typeface="Times New Roman" panose="02020603050405020304" pitchFamily="18" charset="0"/>
              </a:rPr>
              <a:t>...</a:t>
            </a:r>
            <a:r>
              <a:rPr lang="en-US" altLang="zh-CN"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a:t>
            </a:r>
            <a:endParaRPr lang="en-US" altLang="zh-CN" sz="2800" b="1">
              <a:solidFill>
                <a:srgbClr val="FF0000"/>
              </a:solidFill>
              <a:latin typeface="Times New Roman" panose="02020603050405020304" pitchFamily="18" charset="0"/>
            </a:endParaRPr>
          </a:p>
          <a:p>
            <a:pPr algn="just" eaLnBrk="1" hangingPunct="1"/>
            <a:r>
              <a:rPr lang="en-US" altLang="zh-CN" sz="2800" b="1">
                <a:solidFill>
                  <a:srgbClr val="0066FF"/>
                </a:solidFill>
                <a:latin typeface="Times New Roman" panose="02020603050405020304" pitchFamily="18" charset="0"/>
              </a:rPr>
              <a:t>B</a:t>
            </a:r>
            <a:r>
              <a:rPr lang="en-US" altLang="zh-CN" sz="2800" b="1">
                <a:solidFill>
                  <a:srgbClr val="00B0F0"/>
                </a:solidFill>
                <a:latin typeface="Times New Roman" panose="02020603050405020304" pitchFamily="18" charset="0"/>
              </a:rPr>
              <a:t>: </a:t>
            </a:r>
            <a:r>
              <a:rPr lang="zh-CN" altLang="en-US"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Of course</a:t>
            </a:r>
            <a:r>
              <a:rPr lang="en-US" altLang="zh-CN"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 not.</a:t>
            </a:r>
            <a:r>
              <a:rPr lang="en-US" altLang="zh-CN" sz="2800" b="1">
                <a:solidFill>
                  <a:srgbClr val="00B0F0"/>
                </a:solidFill>
                <a:latin typeface="Times New Roman" panose="02020603050405020304" pitchFamily="18" charset="0"/>
              </a:rPr>
              <a:t> </a:t>
            </a:r>
            <a:r>
              <a:rPr lang="en-US" altLang="zh-CN"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Just click on </a:t>
            </a:r>
            <a:r>
              <a:rPr lang="en-US" altLang="zh-CN" sz="2800" b="1">
                <a:ln/>
                <a:solidFill>
                  <a:srgbClr val="C00000"/>
                </a:solidFill>
                <a:effectLst>
                  <a:outerShdw blurRad="38100" dist="19050" dir="2700000" algn="tl" rotWithShape="0">
                    <a:schemeClr val="dk1">
                      <a:alpha val="40000"/>
                      <a:alpha val="40000"/>
                    </a:schemeClr>
                  </a:outerShdw>
                </a:effectLst>
                <a:latin typeface="Times New Roman" panose="02020603050405020304" pitchFamily="18" charset="0"/>
              </a:rPr>
              <a:t>…</a:t>
            </a:r>
            <a:r>
              <a:rPr lang="en-US" altLang="zh-CN"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 and it’ll start. </a:t>
            </a:r>
            <a:br>
              <a:rPr lang="en-US" altLang="zh-CN" sz="2800" b="1">
                <a:solidFill>
                  <a:srgbClr val="0066FF"/>
                </a:solidFill>
                <a:latin typeface="Times New Roman" panose="02020603050405020304" pitchFamily="18" charset="0"/>
              </a:rPr>
            </a:br>
            <a:r>
              <a:rPr lang="en-US" altLang="zh-CN" sz="2800" b="1">
                <a:solidFill>
                  <a:srgbClr val="FF0000"/>
                </a:solidFill>
                <a:latin typeface="Times New Roman" panose="02020603050405020304" pitchFamily="18" charset="0"/>
              </a:rPr>
              <a:t>A: </a:t>
            </a:r>
            <a:r>
              <a:rPr lang="zh-CN" altLang="en-US"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Oh, </a:t>
            </a:r>
            <a:r>
              <a:rPr lang="en-US" altLang="zh-CN"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good.</a:t>
            </a:r>
            <a:r>
              <a:rPr lang="zh-CN" altLang="en-US"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 I want to know  </a:t>
            </a:r>
            <a:r>
              <a:rPr lang="en-US" altLang="zh-CN"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about</a:t>
            </a:r>
            <a:r>
              <a:rPr lang="zh-CN" altLang="en-US"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 the </a:t>
            </a:r>
            <a:r>
              <a:rPr lang="en-US" altLang="zh-CN" sz="2800" b="1">
                <a:ln/>
                <a:solidFill>
                  <a:srgbClr val="C00000"/>
                </a:solidFill>
                <a:effectLst>
                  <a:outerShdw blurRad="38100" dist="19050" dir="2700000" algn="tl" rotWithShape="0">
                    <a:schemeClr val="dk1">
                      <a:alpha val="40000"/>
                      <a:alpha val="40000"/>
                    </a:schemeClr>
                  </a:outerShdw>
                </a:effectLst>
                <a:latin typeface="Times New Roman" panose="02020603050405020304" pitchFamily="18" charset="0"/>
              </a:rPr>
              <a:t>...</a:t>
            </a:r>
            <a:r>
              <a:rPr lang="zh-CN" altLang="en-US"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 first.</a:t>
            </a:r>
            <a:r>
              <a:rPr lang="zh-CN" altLang="en-US" sz="2800" b="1">
                <a:solidFill>
                  <a:srgbClr val="00B0F0"/>
                </a:solidFill>
                <a:latin typeface="Times New Roman" panose="02020603050405020304" pitchFamily="18" charset="0"/>
              </a:rPr>
              <a:t> </a:t>
            </a:r>
            <a:r>
              <a:rPr lang="zh-CN" altLang="en-US" sz="2800" b="1">
                <a:solidFill>
                  <a:schemeClr val="accent1"/>
                </a:solidFill>
                <a:latin typeface="Times New Roman" panose="02020603050405020304" pitchFamily="18" charset="0"/>
              </a:rPr>
              <a:t> </a:t>
            </a:r>
            <a:endParaRPr lang="en-US" altLang="zh-CN" sz="2800" b="1">
              <a:solidFill>
                <a:schemeClr val="accent1"/>
              </a:solidFill>
              <a:latin typeface="Times New Roman" panose="02020603050405020304" pitchFamily="18" charset="0"/>
            </a:endParaRPr>
          </a:p>
          <a:p>
            <a:pPr algn="just" eaLnBrk="1" hangingPunct="1"/>
            <a:r>
              <a:rPr lang="en-US" altLang="zh-CN" sz="2800" b="1">
                <a:solidFill>
                  <a:srgbClr val="0066FF"/>
                </a:solidFill>
                <a:latin typeface="Times New Roman" panose="02020603050405020304" pitchFamily="18" charset="0"/>
              </a:rPr>
              <a:t>B: </a:t>
            </a:r>
            <a:r>
              <a:rPr lang="zh-CN" altLang="en-US"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If you click on the </a:t>
            </a:r>
            <a:r>
              <a:rPr lang="en-US" altLang="zh-CN"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a:t>
            </a:r>
            <a:r>
              <a:rPr lang="en-US" altLang="zh-CN" sz="2800" b="1">
                <a:ln/>
                <a:solidFill>
                  <a:srgbClr val="C00000"/>
                </a:solidFill>
                <a:effectLst>
                  <a:outerShdw blurRad="38100" dist="19050" dir="2700000" algn="tl" rotWithShape="0">
                    <a:schemeClr val="dk1">
                      <a:alpha val="40000"/>
                      <a:alpha val="40000"/>
                    </a:schemeClr>
                  </a:outerShdw>
                </a:effectLst>
                <a:latin typeface="Times New Roman" panose="02020603050405020304" pitchFamily="18" charset="0"/>
              </a:rPr>
              <a:t>...</a:t>
            </a:r>
            <a:r>
              <a:rPr lang="en-US" altLang="zh-CN"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a:t>
            </a:r>
            <a:r>
              <a:rPr lang="zh-CN" altLang="en-US"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 icon, you can </a:t>
            </a:r>
            <a:endParaRPr lang="zh-CN" altLang="en-US"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endParaRPr>
          </a:p>
          <a:p>
            <a:pPr algn="just" eaLnBrk="1" hangingPunct="1"/>
            <a:r>
              <a:rPr lang="zh-CN" altLang="en-US"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     see </a:t>
            </a:r>
            <a:r>
              <a:rPr lang="en-US" sz="2800" b="1">
                <a:ln/>
                <a:solidFill>
                  <a:srgbClr val="C00000"/>
                </a:solidFill>
                <a:effectLst>
                  <a:outerShdw blurRad="38100" dist="19050" dir="2700000" algn="tl" rotWithShape="0">
                    <a:schemeClr val="dk1">
                      <a:alpha val="40000"/>
                      <a:alpha val="40000"/>
                    </a:schemeClr>
                  </a:outerShdw>
                </a:effectLst>
                <a:latin typeface="Times New Roman" panose="02020603050405020304" pitchFamily="18" charset="0"/>
              </a:rPr>
              <a:t>...</a:t>
            </a:r>
            <a:r>
              <a:rPr lang="en-US"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 </a:t>
            </a:r>
            <a:r>
              <a:rPr lang="zh-CN" altLang="en-US"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 </a:t>
            </a:r>
            <a:r>
              <a:rPr lang="en-US" altLang="zh-CN"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there</a:t>
            </a:r>
            <a:r>
              <a:rPr lang="zh-CN" altLang="en-US"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 </a:t>
            </a:r>
            <a:endParaRPr lang="en-US" altLang="zh-CN"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endParaRPr>
          </a:p>
          <a:p>
            <a:pPr algn="just" eaLnBrk="1" hangingPunct="1"/>
            <a:r>
              <a:rPr lang="en-US" altLang="zh-CN" sz="2800" b="1">
                <a:solidFill>
                  <a:srgbClr val="FF0000"/>
                </a:solidFill>
                <a:latin typeface="Times New Roman" panose="02020603050405020304" pitchFamily="18" charset="0"/>
              </a:rPr>
              <a:t>A: </a:t>
            </a:r>
            <a:r>
              <a:rPr lang="en-US" altLang="zh-CN"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Fantastic. </a:t>
            </a:r>
            <a:r>
              <a:rPr lang="zh-CN" altLang="en-US"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How can we get to th</a:t>
            </a:r>
            <a:r>
              <a:rPr lang="en-US" altLang="zh-CN"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e most</a:t>
            </a:r>
            <a:r>
              <a:rPr lang="zh-CN" altLang="en-US"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 famous </a:t>
            </a:r>
            <a:r>
              <a:rPr lang="en-US" sz="2800" b="1">
                <a:ln/>
                <a:solidFill>
                  <a:srgbClr val="C00000"/>
                </a:solidFill>
                <a:effectLst>
                  <a:outerShdw blurRad="38100" dist="19050" dir="2700000" algn="tl" rotWithShape="0">
                    <a:schemeClr val="dk1">
                      <a:alpha val="40000"/>
                      <a:alpha val="40000"/>
                    </a:schemeClr>
                  </a:outerShdw>
                </a:effectLst>
                <a:latin typeface="Times New Roman" panose="02020603050405020304" pitchFamily="18" charset="0"/>
              </a:rPr>
              <a:t>... </a:t>
            </a:r>
            <a:r>
              <a:rPr lang="zh-CN" altLang="en-US"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 </a:t>
            </a:r>
            <a:r>
              <a:rPr lang="en-US" altLang="zh-CN"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  	</a:t>
            </a:r>
            <a:r>
              <a:rPr lang="zh-CN" altLang="en-US"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in </a:t>
            </a:r>
            <a:r>
              <a:rPr lang="en-US" altLang="zh-CN"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 </a:t>
            </a:r>
            <a:r>
              <a:rPr lang="en-US" altLang="zh-CN" sz="2800" b="1">
                <a:ln/>
                <a:solidFill>
                  <a:srgbClr val="C00000"/>
                </a:solidFill>
                <a:effectLst>
                  <a:outerShdw blurRad="38100" dist="19050" dir="2700000" algn="tl" rotWithShape="0">
                    <a:schemeClr val="dk1">
                      <a:alpha val="40000"/>
                      <a:alpha val="40000"/>
                    </a:schemeClr>
                  </a:outerShdw>
                </a:effectLst>
                <a:latin typeface="Times New Roman" panose="02020603050405020304" pitchFamily="18" charset="0"/>
              </a:rPr>
              <a:t>...</a:t>
            </a:r>
            <a:r>
              <a:rPr lang="zh-CN" altLang="en-US"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a:t>
            </a:r>
            <a:endParaRPr lang="zh-CN" altLang="en-US"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endParaRPr>
          </a:p>
          <a:p>
            <a:pPr algn="just" eaLnBrk="1" hangingPunct="1"/>
            <a:r>
              <a:rPr lang="en-US" altLang="zh-CN" sz="2800" b="1">
                <a:solidFill>
                  <a:srgbClr val="0066FF"/>
                </a:solidFill>
                <a:latin typeface="Times New Roman" panose="02020603050405020304" pitchFamily="18" charset="0"/>
              </a:rPr>
              <a:t>B: </a:t>
            </a:r>
            <a:r>
              <a:rPr lang="zh-CN" altLang="en-US"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C</a:t>
            </a:r>
            <a:r>
              <a:rPr lang="en-US" altLang="zh-CN"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lick on </a:t>
            </a:r>
            <a:r>
              <a:rPr lang="zh-CN" altLang="en-US"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the </a:t>
            </a:r>
            <a:r>
              <a:rPr lang="en-US" altLang="zh-CN"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a:t>
            </a:r>
            <a:r>
              <a:rPr lang="zh-CN" altLang="en-US" sz="2800" b="1">
                <a:ln/>
                <a:solidFill>
                  <a:srgbClr val="C00000"/>
                </a:solidFill>
                <a:effectLst>
                  <a:outerShdw blurRad="38100" dist="19050" dir="2700000" algn="tl" rotWithShape="0">
                    <a:schemeClr val="dk1">
                      <a:alpha val="40000"/>
                      <a:alpha val="40000"/>
                    </a:schemeClr>
                  </a:outerShdw>
                </a:effectLst>
                <a:latin typeface="Times New Roman" panose="02020603050405020304" pitchFamily="18" charset="0"/>
              </a:rPr>
              <a:t>Transport</a:t>
            </a:r>
            <a:r>
              <a:rPr lang="en-US" altLang="zh-CN"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a:t>
            </a:r>
            <a:r>
              <a:rPr lang="zh-CN" altLang="en-US"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 icon and </a:t>
            </a:r>
            <a:r>
              <a:rPr lang="en-US" altLang="zh-CN"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you will see/find</a:t>
            </a:r>
            <a:r>
              <a:rPr lang="zh-CN" altLang="en-US"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 </a:t>
            </a:r>
            <a:r>
              <a:rPr lang="en-US" altLang="zh-CN"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  	</a:t>
            </a:r>
            <a:r>
              <a:rPr lang="zh-CN" altLang="en-US"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how to get there easily.  </a:t>
            </a:r>
            <a:endParaRPr lang="zh-CN" altLang="en-US" sz="2800" b="1">
              <a:solidFill>
                <a:srgbClr val="00B0F0"/>
              </a:solidFill>
              <a:latin typeface="Times New Roman" panose="02020603050405020304" pitchFamily="18" charset="0"/>
            </a:endParaRPr>
          </a:p>
          <a:p>
            <a:pPr algn="just" eaLnBrk="1" hangingPunct="1"/>
            <a:r>
              <a:rPr lang="en-US" altLang="zh-CN" sz="2800" b="1">
                <a:solidFill>
                  <a:srgbClr val="FF0000"/>
                </a:solidFill>
                <a:latin typeface="Times New Roman" panose="02020603050405020304" pitchFamily="18" charset="0"/>
              </a:rPr>
              <a:t>A: </a:t>
            </a:r>
            <a:r>
              <a:rPr lang="en-US" altLang="zh-CN"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Thanks for your help.</a:t>
            </a:r>
            <a:endParaRPr lang="en-US" altLang="zh-CN" sz="2800" b="1">
              <a:solidFill>
                <a:srgbClr val="FF0000"/>
              </a:solidFill>
              <a:latin typeface="Times New Roman" panose="02020603050405020304" pitchFamily="18" charset="0"/>
            </a:endParaRPr>
          </a:p>
          <a:p>
            <a:pPr algn="just" eaLnBrk="1" hangingPunct="1"/>
            <a:r>
              <a:rPr lang="en-US" altLang="zh-CN" sz="2800" b="1">
                <a:solidFill>
                  <a:srgbClr val="0066FF"/>
                </a:solidFill>
                <a:latin typeface="Times New Roman" panose="02020603050405020304" pitchFamily="18" charset="0"/>
              </a:rPr>
              <a:t>B: </a:t>
            </a:r>
            <a:r>
              <a:rPr lang="en-US" altLang="zh-CN"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rPr>
              <a:t>My pleasure.</a:t>
            </a:r>
            <a:endParaRPr lang="en-US" altLang="zh-CN" sz="2800" b="1">
              <a:ln/>
              <a:solidFill>
                <a:schemeClr val="tx1"/>
              </a:solidFill>
              <a:effectLst>
                <a:outerShdw blurRad="38100" dist="19050" dir="2700000" algn="tl" rotWithShape="0">
                  <a:schemeClr val="dk1">
                    <a:alpha val="40000"/>
                    <a:alpha val="40000"/>
                  </a:schemeClr>
                </a:outerShdw>
              </a:effectLst>
              <a:latin typeface="Times New Roman" panose="02020603050405020304" pitchFamily="18" charset="0"/>
            </a:endParaRPr>
          </a:p>
        </p:txBody>
      </p:sp>
      <p:pic>
        <p:nvPicPr>
          <p:cNvPr id="20486" name="Picture 6" descr="Camera"/>
          <p:cNvPicPr>
            <a:picLocks noChangeAspect="1" noChangeArrowheads="1"/>
          </p:cNvPicPr>
          <p:nvPr/>
        </p:nvPicPr>
        <p:blipFill>
          <a:blip r:embed="rId1"/>
          <a:stretch>
            <a:fillRect/>
          </a:stretch>
        </p:blipFill>
        <p:spPr bwMode="auto">
          <a:xfrm>
            <a:off x="10168781" y="228604"/>
            <a:ext cx="1066800" cy="1008062"/>
          </a:xfrm>
          <a:prstGeom prst="rect">
            <a:avLst/>
          </a:prstGeom>
          <a:ln>
            <a:noFill/>
          </a:ln>
          <a:effectLst>
            <a:softEdge rad="112500"/>
          </a:effectLst>
        </p:spPr>
      </p:pic>
      <p:pic>
        <p:nvPicPr>
          <p:cNvPr id="20487" name="Picture 7" descr="打印"/>
          <p:cNvPicPr>
            <a:picLocks noChangeAspect="1" noChangeArrowheads="1"/>
          </p:cNvPicPr>
          <p:nvPr/>
        </p:nvPicPr>
        <p:blipFill>
          <a:blip r:embed="rId2"/>
          <a:stretch>
            <a:fillRect/>
          </a:stretch>
        </p:blipFill>
        <p:spPr bwMode="auto">
          <a:xfrm>
            <a:off x="10201197" y="5362575"/>
            <a:ext cx="1143000" cy="1219200"/>
          </a:xfrm>
          <a:prstGeom prst="rect">
            <a:avLst/>
          </a:prstGeom>
          <a:ln>
            <a:noFill/>
          </a:ln>
          <a:effectLst>
            <a:softEdge rad="112500"/>
          </a:effectLst>
        </p:spPr>
      </p:pic>
      <p:pic>
        <p:nvPicPr>
          <p:cNvPr id="20488" name="Picture 8" descr="购物"/>
          <p:cNvPicPr>
            <a:picLocks noChangeAspect="1" noChangeArrowheads="1"/>
          </p:cNvPicPr>
          <p:nvPr/>
        </p:nvPicPr>
        <p:blipFill>
          <a:blip r:embed="rId3"/>
          <a:stretch>
            <a:fillRect/>
          </a:stretch>
        </p:blipFill>
        <p:spPr bwMode="auto">
          <a:xfrm>
            <a:off x="10212310" y="4005263"/>
            <a:ext cx="1131887" cy="1219200"/>
          </a:xfrm>
          <a:prstGeom prst="rect">
            <a:avLst/>
          </a:prstGeom>
          <a:ln>
            <a:noFill/>
          </a:ln>
          <a:effectLst>
            <a:softEdge rad="112500"/>
          </a:effectLst>
        </p:spPr>
      </p:pic>
      <p:pic>
        <p:nvPicPr>
          <p:cNvPr id="20489" name="Picture 9" descr="交通"/>
          <p:cNvPicPr>
            <a:picLocks noChangeAspect="1" noChangeArrowheads="1"/>
          </p:cNvPicPr>
          <p:nvPr/>
        </p:nvPicPr>
        <p:blipFill>
          <a:blip r:embed="rId4"/>
          <a:stretch>
            <a:fillRect/>
          </a:stretch>
        </p:blipFill>
        <p:spPr bwMode="auto">
          <a:xfrm>
            <a:off x="10212310" y="1590846"/>
            <a:ext cx="1555749" cy="787399"/>
          </a:xfrm>
          <a:prstGeom prst="rect">
            <a:avLst/>
          </a:prstGeom>
          <a:ln>
            <a:noFill/>
          </a:ln>
          <a:effectLst>
            <a:softEdge rad="112500"/>
          </a:effectLst>
        </p:spPr>
      </p:pic>
      <p:pic>
        <p:nvPicPr>
          <p:cNvPr id="20490" name="Picture 11" descr="food"/>
          <p:cNvPicPr>
            <a:picLocks noChangeAspect="1" noChangeArrowheads="1"/>
          </p:cNvPicPr>
          <p:nvPr/>
        </p:nvPicPr>
        <p:blipFill>
          <a:blip r:embed="rId5"/>
          <a:stretch>
            <a:fillRect/>
          </a:stretch>
        </p:blipFill>
        <p:spPr bwMode="auto">
          <a:xfrm>
            <a:off x="10169017" y="2615107"/>
            <a:ext cx="1143000" cy="1295400"/>
          </a:xfrm>
          <a:prstGeom prst="rect">
            <a:avLst/>
          </a:prstGeom>
          <a:ln>
            <a:noFill/>
          </a:ln>
          <a:effectLst>
            <a:softEdge rad="112500"/>
          </a:effectLst>
        </p:spPr>
      </p:pic>
      <p:sp>
        <p:nvSpPr>
          <p:cNvPr id="30728" name="矩形 6"/>
          <p:cNvSpPr>
            <a:spLocks noChangeArrowheads="1"/>
          </p:cNvSpPr>
          <p:nvPr/>
        </p:nvSpPr>
        <p:spPr bwMode="auto">
          <a:xfrm>
            <a:off x="-1905000" y="28575"/>
            <a:ext cx="1260951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zh-CN" b="1">
                <a:solidFill>
                  <a:srgbClr val="C00000"/>
                </a:solidFill>
                <a:latin typeface="Comic Sans MS" panose="030F0702030302020204" pitchFamily="66" charset="0"/>
                <a:cs typeface="Times New Roman" panose="02020603050405020304" pitchFamily="18" charset="0"/>
              </a:rPr>
              <a:t>Create</a:t>
            </a:r>
            <a:r>
              <a:rPr lang="zh-CN" altLang="en-US" b="1">
                <a:solidFill>
                  <a:srgbClr val="C00000"/>
                </a:solidFill>
                <a:latin typeface="Comic Sans MS" panose="030F0702030302020204" pitchFamily="66" charset="0"/>
                <a:cs typeface="Times New Roman" panose="02020603050405020304" pitchFamily="18" charset="0"/>
              </a:rPr>
              <a:t> </a:t>
            </a:r>
            <a:r>
              <a:rPr lang="en-US" altLang="zh-CN" b="1">
                <a:solidFill>
                  <a:srgbClr val="C00000"/>
                </a:solidFill>
                <a:latin typeface="Comic Sans MS" panose="030F0702030302020204" pitchFamily="66" charset="0"/>
                <a:cs typeface="Times New Roman" panose="02020603050405020304" pitchFamily="18" charset="0"/>
              </a:rPr>
              <a:t>new conversations</a:t>
            </a:r>
            <a:endParaRPr lang="en-US" altLang="zh-CN" b="1">
              <a:solidFill>
                <a:srgbClr val="C00000"/>
              </a:solidFill>
              <a:latin typeface="Comic Sans MS" panose="030F0702030302020204" pitchFamily="66"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additive="base">
                                        <p:cTn id="7" dur="500" fill="hold"/>
                                        <p:tgtEl>
                                          <p:spTgt spid="22533"/>
                                        </p:tgtEl>
                                        <p:attrNameLst>
                                          <p:attrName>ppt_x</p:attrName>
                                        </p:attrNameLst>
                                      </p:cBhvr>
                                      <p:tavLst>
                                        <p:tav tm="0">
                                          <p:val>
                                            <p:strVal val="#ppt_x"/>
                                          </p:val>
                                        </p:tav>
                                        <p:tav tm="100000">
                                          <p:val>
                                            <p:strVal val="#ppt_x"/>
                                          </p:val>
                                        </p:tav>
                                      </p:tavLst>
                                    </p:anim>
                                    <p:anim calcmode="lin" valueType="num">
                                      <p:cBhvr additive="base">
                                        <p:cTn id="8" dur="500" fill="hold"/>
                                        <p:tgtEl>
                                          <p:spTgt spid="22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9698" name="文本框 22529"/>
          <p:cNvSpPr txBox="1">
            <a:spLocks noChangeArrowheads="1"/>
          </p:cNvSpPr>
          <p:nvPr/>
        </p:nvSpPr>
        <p:spPr bwMode="auto">
          <a:xfrm>
            <a:off x="2058035" y="2133600"/>
            <a:ext cx="8305800" cy="20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gn="just">
              <a:lnSpc>
                <a:spcPct val="120000"/>
              </a:lnSpc>
            </a:pPr>
            <a:r>
              <a:rPr lang="en-US" sz="3600">
                <a:sym typeface="+mn-ea"/>
              </a:rPr>
              <a:t>Peter took some notes of Sydney.Try to help him decide whether they are true or not.</a:t>
            </a:r>
            <a:endParaRPr lang="en-US" sz="3600" b="1">
              <a:solidFill>
                <a:schemeClr val="hlink"/>
              </a:solidFill>
              <a:latin typeface="Tahoma" panose="020B0604030504040204" pitchFamily="34" charset="0"/>
              <a:ea typeface="宋体" pitchFamily="2" charset="-122"/>
            </a:endParaRPr>
          </a:p>
        </p:txBody>
      </p:sp>
      <p:pic>
        <p:nvPicPr>
          <p:cNvPr id="3" name="Integrated skills B.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9411729" y="469921"/>
            <a:ext cx="609600" cy="609600"/>
          </a:xfrm>
          <a:prstGeom prst="rect">
            <a:avLst/>
          </a:prstGeom>
        </p:spPr>
      </p:pic>
    </p:spTree>
  </p:cSld>
  <p:clrMapOvr>
    <a:masterClrMapping/>
  </p:clrMapOvr>
  <p:transition>
    <p:comb dir="ver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46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custDataLst>
              <p:tags r:id="rId1"/>
            </p:custDataLst>
          </p:nvPr>
        </p:nvPicPr>
        <p:blipFill>
          <a:blip r:embed="rId2"/>
          <a:stretch>
            <a:fillRect/>
          </a:stretch>
        </p:blipFill>
        <p:spPr>
          <a:xfrm>
            <a:off x="-635" y="0"/>
            <a:ext cx="12192635" cy="6858635"/>
          </a:xfrm>
          <a:prstGeom prst="rect">
            <a:avLst/>
          </a:prstGeom>
          <a:noFill/>
          <a:ln w="9525">
            <a:noFill/>
          </a:ln>
        </p:spPr>
      </p:pic>
      <p:sp>
        <p:nvSpPr>
          <p:cNvPr id="4" name="标题 3"/>
          <p:cNvSpPr>
            <a:spLocks noGrp="1"/>
          </p:cNvSpPr>
          <p:nvPr>
            <p:ph type="title"/>
            <p:custDataLst>
              <p:tags r:id="rId3"/>
            </p:custDataLst>
          </p:nvPr>
        </p:nvSpPr>
        <p:spPr>
          <a:xfrm>
            <a:off x="0" y="2133600"/>
            <a:ext cx="6906895" cy="705485"/>
          </a:xfrm>
        </p:spPr>
        <p:txBody>
          <a:bodyPr>
            <a:normAutofit fontScale="90000"/>
            <a:scene3d>
              <a:camera prst="orthographicFront"/>
              <a:lightRig rig="threePt" dir="t"/>
            </a:scene3d>
          </a:bodyPr>
          <a:lstStyle/>
          <a:p>
            <a:pPr algn="ctr"/>
            <a:r>
              <a:rPr lang="en-US" altLang="zh-CN" sz="4000">
                <a:solidFill>
                  <a:schemeClr val="tx1"/>
                </a:solidFill>
                <a:effectLst>
                  <a:outerShdw blurRad="38100" dist="19050" dir="2700000" algn="tl" rotWithShape="0">
                    <a:schemeClr val="dk1">
                      <a:alpha val="40000"/>
                    </a:schemeClr>
                  </a:outerShdw>
                </a:effectLst>
                <a:latin typeface="Cambria" panose="02040503050406030204" charset="0"/>
                <a:cs typeface="Cambria" panose="02040503050406030204" charset="0"/>
              </a:rPr>
              <a:t>Integrated skills</a:t>
            </a:r>
            <a:endParaRPr lang="en-US" altLang="zh-CN" sz="4000">
              <a:solidFill>
                <a:schemeClr val="tx1"/>
              </a:solidFill>
              <a:effectLst>
                <a:outerShdw blurRad="38100" dist="19050" dir="2700000" algn="tl" rotWithShape="0">
                  <a:schemeClr val="dk1">
                    <a:alpha val="40000"/>
                  </a:schemeClr>
                </a:outerShdw>
              </a:effectLst>
              <a:latin typeface="Cambria" panose="02040503050406030204" charset="0"/>
              <a:cs typeface="Cambria" panose="02040503050406030204" charset="0"/>
            </a:endParaRPr>
          </a:p>
        </p:txBody>
      </p:sp>
      <p:pic>
        <p:nvPicPr>
          <p:cNvPr id="114" name="图片 113"/>
          <p:cNvPicPr/>
          <p:nvPr>
            <p:custDataLst>
              <p:tags r:id="rId4"/>
            </p:custDataLst>
          </p:nvPr>
        </p:nvPicPr>
        <p:blipFill>
          <a:blip r:embed="rId5"/>
          <a:stretch>
            <a:fillRect/>
          </a:stretch>
        </p:blipFill>
        <p:spPr>
          <a:xfrm>
            <a:off x="4876800" y="1866900"/>
            <a:ext cx="7262495" cy="4748530"/>
          </a:xfrm>
          <a:prstGeom prst="rect">
            <a:avLst/>
          </a:prstGeom>
          <a:noFill/>
          <a:ln w="9525">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0963" name="Text Box 2"/>
          <p:cNvSpPr txBox="1">
            <a:spLocks noChangeArrowheads="1"/>
          </p:cNvSpPr>
          <p:nvPr>
            <p:custDataLst>
              <p:tags r:id="rId1"/>
            </p:custDataLst>
          </p:nvPr>
        </p:nvSpPr>
        <p:spPr bwMode="auto">
          <a:xfrm>
            <a:off x="1676400" y="1295400"/>
            <a:ext cx="9931400" cy="540575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514350" indent="-514350">
              <a:tabLst>
                <a:tab pos="450850" algn="l"/>
              </a:tabLst>
              <a:defRPr sz="2800">
                <a:solidFill>
                  <a:schemeClr val="tx1"/>
                </a:solidFill>
                <a:latin typeface="Calibri" panose="020F0502020204030204" pitchFamily="34" charset="0"/>
                <a:ea typeface="等线" panose="02010600030101010101" pitchFamily="2" charset="-122"/>
              </a:defRPr>
            </a:lvl1pPr>
            <a:lvl2pPr marL="742950" indent="-285750">
              <a:tabLst>
                <a:tab pos="450850" algn="l"/>
              </a:tabLst>
              <a:defRPr sz="2400">
                <a:solidFill>
                  <a:schemeClr val="tx1"/>
                </a:solidFill>
                <a:latin typeface="Calibri" panose="020F0502020204030204" pitchFamily="34" charset="0"/>
                <a:ea typeface="等线" panose="02010600030101010101" pitchFamily="2" charset="-122"/>
              </a:defRPr>
            </a:lvl2pPr>
            <a:lvl3pPr>
              <a:tabLst>
                <a:tab pos="450850" algn="l"/>
              </a:tabLst>
              <a:defRPr sz="2000">
                <a:solidFill>
                  <a:schemeClr val="tx1"/>
                </a:solidFill>
                <a:latin typeface="Calibri" panose="020F0502020204030204" pitchFamily="34" charset="0"/>
                <a:ea typeface="等线" panose="02010600030101010101" pitchFamily="2" charset="-122"/>
              </a:defRPr>
            </a:lvl3pPr>
            <a:lvl4pPr>
              <a:tabLst>
                <a:tab pos="450850" algn="l"/>
              </a:tabLst>
              <a:defRPr>
                <a:solidFill>
                  <a:schemeClr val="tx1"/>
                </a:solidFill>
                <a:latin typeface="Calibri" panose="020F0502020204030204" pitchFamily="34" charset="0"/>
                <a:ea typeface="等线" panose="02010600030101010101" pitchFamily="2" charset="-122"/>
              </a:defRPr>
            </a:lvl4pPr>
            <a:lvl5pPr>
              <a:tabLst>
                <a:tab pos="450850" algn="l"/>
              </a:tabLst>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tabLst>
                <a:tab pos="450850" algn="l"/>
              </a:tabLs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tabLst>
                <a:tab pos="450850" algn="l"/>
              </a:tabLs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tabLst>
                <a:tab pos="450850" algn="l"/>
              </a:tabLs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tabLst>
                <a:tab pos="450850" algn="l"/>
              </a:tabLst>
              <a:defRPr>
                <a:solidFill>
                  <a:schemeClr val="tx1"/>
                </a:solidFill>
                <a:latin typeface="Calibri" panose="020F0502020204030204" pitchFamily="34" charset="0"/>
                <a:ea typeface="等线" panose="02010600030101010101" pitchFamily="2" charset="-122"/>
              </a:defRPr>
            </a:lvl9pPr>
          </a:lstStyle>
          <a:p>
            <a:pPr marL="0" indent="0" eaLnBrk="1" hangingPunct="1">
              <a:lnSpc>
                <a:spcPct val="135000"/>
              </a:lnSpc>
              <a:buFontTx/>
              <a:buNone/>
            </a:pPr>
            <a:r>
              <a:rPr lang="en-US" altLang="zh-CN" sz="3200">
                <a:latin typeface="Cambria" panose="02040503050406030204" charset="0"/>
                <a:ea typeface="宋体" pitchFamily="2" charset="-122"/>
                <a:cs typeface="Cambria" panose="02040503050406030204" charset="0"/>
                <a:sym typeface="MS PGothic" panose="020B0600070205080204" pitchFamily="34" charset="-128"/>
              </a:rPr>
              <a:t>1. </a:t>
            </a:r>
            <a:r>
              <a:rPr lang="zh-CN" altLang="zh-CN" sz="3200">
                <a:latin typeface="Cambria" panose="02040503050406030204" charset="0"/>
                <a:ea typeface="宋体" pitchFamily="2" charset="-122"/>
                <a:cs typeface="Cambria" panose="02040503050406030204" charset="0"/>
                <a:sym typeface="MS PGothic" panose="020B0600070205080204" pitchFamily="34" charset="-128"/>
              </a:rPr>
              <a:t>Sydney is on the north-east coast of Australia.</a:t>
            </a:r>
            <a:endParaRPr lang="zh-CN" altLang="zh-CN" sz="3200">
              <a:latin typeface="Cambria" panose="02040503050406030204" charset="0"/>
              <a:ea typeface="宋体" pitchFamily="2" charset="-122"/>
              <a:cs typeface="Cambria" panose="02040503050406030204" charset="0"/>
              <a:sym typeface="MS PGothic" panose="020B0600070205080204" pitchFamily="34" charset="-128"/>
            </a:endParaRPr>
          </a:p>
          <a:p>
            <a:pPr eaLnBrk="1" hangingPunct="1">
              <a:lnSpc>
                <a:spcPct val="135000"/>
              </a:lnSpc>
            </a:pPr>
            <a:r>
              <a:rPr lang="zh-CN" altLang="zh-CN" sz="3200">
                <a:latin typeface="Cambria" panose="02040503050406030204" charset="0"/>
                <a:ea typeface="宋体" pitchFamily="2" charset="-122"/>
                <a:cs typeface="Cambria" panose="02040503050406030204" charset="0"/>
                <a:sym typeface="MS PGothic" panose="020B0600070205080204" pitchFamily="34" charset="-128"/>
              </a:rPr>
              <a:t>2. Sydney is the largest city in</a:t>
            </a:r>
            <a:r>
              <a:rPr lang="en-US" altLang="zh-CN" sz="3200">
                <a:latin typeface="Cambria" panose="02040503050406030204" charset="0"/>
                <a:ea typeface="宋体" pitchFamily="2" charset="-122"/>
                <a:cs typeface="Cambria" panose="02040503050406030204" charset="0"/>
                <a:sym typeface="MS PGothic" panose="020B0600070205080204" pitchFamily="34" charset="-128"/>
              </a:rPr>
              <a:t> </a:t>
            </a:r>
            <a:r>
              <a:rPr lang="zh-CN" altLang="zh-CN" sz="3200">
                <a:latin typeface="Cambria" panose="02040503050406030204" charset="0"/>
                <a:ea typeface="宋体" pitchFamily="2" charset="-122"/>
                <a:cs typeface="Cambria" panose="02040503050406030204" charset="0"/>
                <a:sym typeface="MS PGothic" panose="020B0600070205080204" pitchFamily="34" charset="-128"/>
              </a:rPr>
              <a:t>Australia.</a:t>
            </a:r>
            <a:endParaRPr lang="en-US" altLang="zh-CN" sz="3200">
              <a:latin typeface="Cambria" panose="02040503050406030204" charset="0"/>
              <a:ea typeface="宋体" pitchFamily="2" charset="-122"/>
              <a:cs typeface="Cambria" panose="02040503050406030204" charset="0"/>
              <a:sym typeface="MS PGothic" panose="020B0600070205080204" pitchFamily="34" charset="-128"/>
            </a:endParaRPr>
          </a:p>
          <a:p>
            <a:pPr eaLnBrk="1" hangingPunct="1">
              <a:lnSpc>
                <a:spcPct val="135000"/>
              </a:lnSpc>
            </a:pPr>
            <a:r>
              <a:rPr lang="zh-CN" altLang="zh-CN" sz="3200">
                <a:latin typeface="Cambria" panose="02040503050406030204" charset="0"/>
                <a:ea typeface="宋体" pitchFamily="2" charset="-122"/>
                <a:cs typeface="Cambria" panose="02040503050406030204" charset="0"/>
                <a:sym typeface="MS PGothic" panose="020B0600070205080204" pitchFamily="34" charset="-128"/>
              </a:rPr>
              <a:t>3. Sydney is near a lake .</a:t>
            </a:r>
            <a:endParaRPr lang="zh-CN" altLang="zh-CN" sz="3200">
              <a:latin typeface="Cambria" panose="02040503050406030204" charset="0"/>
              <a:ea typeface="宋体" pitchFamily="2" charset="-122"/>
              <a:cs typeface="Cambria" panose="02040503050406030204" charset="0"/>
              <a:sym typeface="MS PGothic" panose="020B0600070205080204" pitchFamily="34" charset="-128"/>
            </a:endParaRPr>
          </a:p>
          <a:p>
            <a:pPr eaLnBrk="1" hangingPunct="1">
              <a:lnSpc>
                <a:spcPct val="135000"/>
              </a:lnSpc>
            </a:pPr>
            <a:r>
              <a:rPr lang="zh-CN" altLang="zh-CN" sz="3200">
                <a:latin typeface="Cambria" panose="02040503050406030204" charset="0"/>
                <a:ea typeface="宋体" pitchFamily="2" charset="-122"/>
                <a:cs typeface="Cambria" panose="02040503050406030204" charset="0"/>
                <a:sym typeface="MS PGothic" panose="020B0600070205080204" pitchFamily="34" charset="-128"/>
              </a:rPr>
              <a:t>4. The Sydney Opera House looks like a</a:t>
            </a:r>
            <a:r>
              <a:rPr lang="en-US" altLang="zh-CN" sz="3200">
                <a:latin typeface="Cambria" panose="02040503050406030204" charset="0"/>
                <a:ea typeface="宋体" pitchFamily="2" charset="-122"/>
                <a:cs typeface="Cambria" panose="02040503050406030204" charset="0"/>
                <a:sym typeface="MS PGothic" panose="020B0600070205080204" pitchFamily="34" charset="-128"/>
              </a:rPr>
              <a:t> </a:t>
            </a:r>
            <a:r>
              <a:rPr lang="zh-CN" altLang="zh-CN" sz="3200">
                <a:latin typeface="Cambria" panose="02040503050406030204" charset="0"/>
                <a:ea typeface="宋体" pitchFamily="2" charset="-122"/>
                <a:cs typeface="Cambria" panose="02040503050406030204" charset="0"/>
                <a:sym typeface="MS PGothic" panose="020B0600070205080204" pitchFamily="34" charset="-128"/>
              </a:rPr>
              <a:t>ship with many sails.</a:t>
            </a:r>
            <a:endParaRPr lang="zh-CN" altLang="zh-CN" sz="3200">
              <a:latin typeface="Cambria" panose="02040503050406030204" charset="0"/>
              <a:ea typeface="宋体" pitchFamily="2" charset="-122"/>
              <a:cs typeface="Cambria" panose="02040503050406030204" charset="0"/>
              <a:sym typeface="MS PGothic" panose="020B0600070205080204" pitchFamily="34" charset="-128"/>
            </a:endParaRPr>
          </a:p>
          <a:p>
            <a:pPr eaLnBrk="1" hangingPunct="1">
              <a:lnSpc>
                <a:spcPct val="135000"/>
              </a:lnSpc>
            </a:pPr>
            <a:r>
              <a:rPr lang="zh-CN" altLang="zh-CN" sz="3200">
                <a:latin typeface="Cambria" panose="02040503050406030204" charset="0"/>
                <a:ea typeface="宋体" pitchFamily="2" charset="-122"/>
                <a:cs typeface="Cambria" panose="02040503050406030204" charset="0"/>
                <a:sym typeface="MS PGothic" panose="020B0600070205080204" pitchFamily="34" charset="-128"/>
              </a:rPr>
              <a:t>5. It takes about 30 minutes to climb the Harbour Bridge.</a:t>
            </a:r>
            <a:endParaRPr lang="zh-CN" altLang="zh-CN" sz="3200">
              <a:latin typeface="Cambria" panose="02040503050406030204" charset="0"/>
              <a:ea typeface="宋体" pitchFamily="2" charset="-122"/>
              <a:cs typeface="Cambria" panose="02040503050406030204" charset="0"/>
              <a:sym typeface="MS PGothic" panose="020B0600070205080204" pitchFamily="34" charset="-128"/>
            </a:endParaRPr>
          </a:p>
          <a:p>
            <a:pPr eaLnBrk="1" hangingPunct="1">
              <a:lnSpc>
                <a:spcPct val="135000"/>
              </a:lnSpc>
            </a:pPr>
            <a:r>
              <a:rPr lang="zh-CN" altLang="zh-CN" sz="3200">
                <a:latin typeface="Cambria" panose="02040503050406030204" charset="0"/>
                <a:ea typeface="宋体" pitchFamily="2" charset="-122"/>
                <a:cs typeface="Cambria" panose="02040503050406030204" charset="0"/>
                <a:sym typeface="MS PGothic" panose="020B0600070205080204" pitchFamily="34" charset="-128"/>
              </a:rPr>
              <a:t>6. In April, it is </a:t>
            </a:r>
            <a:r>
              <a:rPr lang="en-US" altLang="zh-CN" sz="3200">
                <a:latin typeface="Cambria" panose="02040503050406030204" charset="0"/>
                <a:ea typeface="宋体" pitchFamily="2" charset="-122"/>
                <a:cs typeface="Cambria" panose="02040503050406030204" charset="0"/>
                <a:sym typeface="MS PGothic" panose="020B0600070205080204" pitchFamily="34" charset="-128"/>
              </a:rPr>
              <a:t> </a:t>
            </a:r>
            <a:r>
              <a:rPr lang="zh-CN" altLang="zh-CN" sz="3200">
                <a:latin typeface="Cambria" panose="02040503050406030204" charset="0"/>
                <a:ea typeface="宋体" pitchFamily="2" charset="-122"/>
                <a:cs typeface="Cambria" panose="02040503050406030204" charset="0"/>
                <a:sym typeface="MS PGothic" panose="020B0600070205080204" pitchFamily="34" charset="-128"/>
              </a:rPr>
              <a:t>spring </a:t>
            </a:r>
            <a:r>
              <a:rPr lang="en-US" altLang="zh-CN" sz="3200">
                <a:latin typeface="Cambria" panose="02040503050406030204" charset="0"/>
                <a:ea typeface="宋体" pitchFamily="2" charset="-122"/>
                <a:cs typeface="Cambria" panose="02040503050406030204" charset="0"/>
                <a:sym typeface="MS PGothic" panose="020B0600070205080204" pitchFamily="34" charset="-128"/>
              </a:rPr>
              <a:t> </a:t>
            </a:r>
            <a:r>
              <a:rPr lang="zh-CN" altLang="zh-CN" sz="3200">
                <a:latin typeface="Cambria" panose="02040503050406030204" charset="0"/>
                <a:ea typeface="宋体" pitchFamily="2" charset="-122"/>
                <a:cs typeface="Cambria" panose="02040503050406030204" charset="0"/>
                <a:sym typeface="MS PGothic" panose="020B0600070205080204" pitchFamily="34" charset="-128"/>
              </a:rPr>
              <a:t>in Australia.</a:t>
            </a:r>
            <a:endParaRPr lang="zh-CN" altLang="zh-CN" sz="3200">
              <a:latin typeface="Cambria" panose="02040503050406030204" charset="0"/>
              <a:ea typeface="宋体" pitchFamily="2" charset="-122"/>
              <a:cs typeface="Cambria" panose="02040503050406030204" charset="0"/>
              <a:sym typeface="MS PGothic" panose="020B0600070205080204" pitchFamily="34" charset="-128"/>
            </a:endParaRPr>
          </a:p>
        </p:txBody>
      </p:sp>
      <p:sp>
        <p:nvSpPr>
          <p:cNvPr id="40964" name="Rectangle 3"/>
          <p:cNvSpPr>
            <a:spLocks noChangeArrowheads="1"/>
          </p:cNvSpPr>
          <p:nvPr>
            <p:custDataLst>
              <p:tags r:id="rId2"/>
            </p:custDataLst>
          </p:nvPr>
        </p:nvSpPr>
        <p:spPr bwMode="auto">
          <a:xfrm flipH="1">
            <a:off x="975995" y="1447483"/>
            <a:ext cx="550863" cy="528637"/>
          </a:xfrm>
          <a:prstGeom prst="rect">
            <a:avLst/>
          </a:prstGeom>
          <a:noFill/>
          <a:ln w="38100">
            <a:solidFill>
              <a:schemeClr val="tx1"/>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r>
              <a:rPr lang="en-US" altLang="zh-CN" b="1">
                <a:solidFill>
                  <a:srgbClr val="FF0000"/>
                </a:solidFill>
                <a:latin typeface="Arial" panose="020B0604020202020204" pitchFamily="34" charset="0"/>
                <a:sym typeface="MS PGothic" panose="020B0600070205080204" pitchFamily="34" charset="-128"/>
              </a:rPr>
              <a:t>F</a:t>
            </a:r>
            <a:endParaRPr lang="en-US" altLang="zh-CN" b="1">
              <a:solidFill>
                <a:srgbClr val="FF0000"/>
              </a:solidFill>
              <a:latin typeface="Arial" panose="020B0604020202020204" pitchFamily="34" charset="0"/>
              <a:sym typeface="MS PGothic" panose="020B0600070205080204" pitchFamily="34" charset="-128"/>
            </a:endParaRPr>
          </a:p>
        </p:txBody>
      </p:sp>
      <p:sp>
        <p:nvSpPr>
          <p:cNvPr id="40971" name="Rectangle 3"/>
          <p:cNvSpPr>
            <a:spLocks noChangeArrowheads="1"/>
          </p:cNvSpPr>
          <p:nvPr>
            <p:custDataLst>
              <p:tags r:id="rId3"/>
            </p:custDataLst>
          </p:nvPr>
        </p:nvSpPr>
        <p:spPr bwMode="auto">
          <a:xfrm flipH="1">
            <a:off x="975995" y="2133283"/>
            <a:ext cx="550863" cy="528637"/>
          </a:xfrm>
          <a:prstGeom prst="rect">
            <a:avLst/>
          </a:prstGeom>
          <a:noFill/>
          <a:ln w="38100">
            <a:solidFill>
              <a:schemeClr val="tx1"/>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r>
              <a:rPr lang="en-US" altLang="zh-CN" b="1">
                <a:solidFill>
                  <a:srgbClr val="FF0000"/>
                </a:solidFill>
                <a:latin typeface="Arial" panose="020B0604020202020204" pitchFamily="34" charset="0"/>
                <a:sym typeface="MS PGothic" panose="020B0600070205080204" pitchFamily="34" charset="-128"/>
              </a:rPr>
              <a:t>T</a:t>
            </a:r>
            <a:endParaRPr lang="en-US" altLang="zh-CN" b="1">
              <a:solidFill>
                <a:srgbClr val="FF0000"/>
              </a:solidFill>
              <a:latin typeface="Arial" panose="020B0604020202020204" pitchFamily="34" charset="0"/>
              <a:sym typeface="MS PGothic" panose="020B0600070205080204" pitchFamily="34" charset="-128"/>
            </a:endParaRPr>
          </a:p>
        </p:txBody>
      </p:sp>
      <p:sp>
        <p:nvSpPr>
          <p:cNvPr id="40972" name="Rectangle 3"/>
          <p:cNvSpPr>
            <a:spLocks noChangeArrowheads="1"/>
          </p:cNvSpPr>
          <p:nvPr>
            <p:custDataLst>
              <p:tags r:id="rId4"/>
            </p:custDataLst>
          </p:nvPr>
        </p:nvSpPr>
        <p:spPr bwMode="auto">
          <a:xfrm flipH="1">
            <a:off x="975995" y="2819083"/>
            <a:ext cx="550863" cy="528637"/>
          </a:xfrm>
          <a:prstGeom prst="rect">
            <a:avLst/>
          </a:prstGeom>
          <a:noFill/>
          <a:ln w="38100">
            <a:solidFill>
              <a:schemeClr val="tx1"/>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r>
              <a:rPr lang="en-US" altLang="zh-CN" b="1">
                <a:solidFill>
                  <a:srgbClr val="FF0000"/>
                </a:solidFill>
                <a:latin typeface="Arial" panose="020B0604020202020204" pitchFamily="34" charset="0"/>
                <a:sym typeface="MS PGothic" panose="020B0600070205080204" pitchFamily="34" charset="-128"/>
              </a:rPr>
              <a:t>F</a:t>
            </a:r>
            <a:endParaRPr lang="en-US" altLang="zh-CN" b="1">
              <a:solidFill>
                <a:srgbClr val="FF0000"/>
              </a:solidFill>
              <a:latin typeface="Arial" panose="020B0604020202020204" pitchFamily="34" charset="0"/>
              <a:sym typeface="MS PGothic" panose="020B0600070205080204" pitchFamily="34" charset="-128"/>
            </a:endParaRPr>
          </a:p>
        </p:txBody>
      </p:sp>
      <p:sp>
        <p:nvSpPr>
          <p:cNvPr id="40973" name="Rectangle 3"/>
          <p:cNvSpPr>
            <a:spLocks noChangeArrowheads="1"/>
          </p:cNvSpPr>
          <p:nvPr>
            <p:custDataLst>
              <p:tags r:id="rId5"/>
            </p:custDataLst>
          </p:nvPr>
        </p:nvSpPr>
        <p:spPr bwMode="auto">
          <a:xfrm flipH="1">
            <a:off x="975995" y="3504883"/>
            <a:ext cx="550863" cy="528637"/>
          </a:xfrm>
          <a:prstGeom prst="rect">
            <a:avLst/>
          </a:prstGeom>
          <a:noFill/>
          <a:ln w="38100">
            <a:solidFill>
              <a:schemeClr val="tx1"/>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r>
              <a:rPr lang="en-US" altLang="zh-CN" b="1">
                <a:solidFill>
                  <a:srgbClr val="FF0000"/>
                </a:solidFill>
                <a:latin typeface="Arial" panose="020B0604020202020204" pitchFamily="34" charset="0"/>
                <a:sym typeface="MS PGothic" panose="020B0600070205080204" pitchFamily="34" charset="-128"/>
              </a:rPr>
              <a:t>T</a:t>
            </a:r>
            <a:endParaRPr lang="en-US" altLang="zh-CN" b="1">
              <a:solidFill>
                <a:srgbClr val="FF0000"/>
              </a:solidFill>
              <a:latin typeface="Arial" panose="020B0604020202020204" pitchFamily="34" charset="0"/>
              <a:sym typeface="MS PGothic" panose="020B0600070205080204" pitchFamily="34" charset="-128"/>
            </a:endParaRPr>
          </a:p>
        </p:txBody>
      </p:sp>
      <p:sp>
        <p:nvSpPr>
          <p:cNvPr id="40974" name="Rectangle 3"/>
          <p:cNvSpPr>
            <a:spLocks noChangeArrowheads="1"/>
          </p:cNvSpPr>
          <p:nvPr>
            <p:custDataLst>
              <p:tags r:id="rId6"/>
            </p:custDataLst>
          </p:nvPr>
        </p:nvSpPr>
        <p:spPr bwMode="auto">
          <a:xfrm flipH="1">
            <a:off x="975995" y="4712970"/>
            <a:ext cx="550863" cy="528638"/>
          </a:xfrm>
          <a:prstGeom prst="rect">
            <a:avLst/>
          </a:prstGeom>
          <a:noFill/>
          <a:ln w="38100">
            <a:solidFill>
              <a:schemeClr val="tx1"/>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r>
              <a:rPr lang="en-US" altLang="zh-CN" b="1">
                <a:solidFill>
                  <a:srgbClr val="FF0000"/>
                </a:solidFill>
                <a:latin typeface="Arial" panose="020B0604020202020204" pitchFamily="34" charset="0"/>
                <a:sym typeface="MS PGothic" panose="020B0600070205080204" pitchFamily="34" charset="-128"/>
              </a:rPr>
              <a:t>F</a:t>
            </a:r>
            <a:endParaRPr lang="en-US" altLang="zh-CN" b="1">
              <a:solidFill>
                <a:srgbClr val="FF0000"/>
              </a:solidFill>
              <a:latin typeface="Arial" panose="020B0604020202020204" pitchFamily="34" charset="0"/>
              <a:sym typeface="MS PGothic" panose="020B0600070205080204" pitchFamily="34" charset="-128"/>
            </a:endParaRPr>
          </a:p>
        </p:txBody>
      </p:sp>
      <p:sp>
        <p:nvSpPr>
          <p:cNvPr id="40975" name="Rectangle 3"/>
          <p:cNvSpPr>
            <a:spLocks noChangeArrowheads="1"/>
          </p:cNvSpPr>
          <p:nvPr>
            <p:custDataLst>
              <p:tags r:id="rId7"/>
            </p:custDataLst>
          </p:nvPr>
        </p:nvSpPr>
        <p:spPr bwMode="auto">
          <a:xfrm flipH="1">
            <a:off x="975995" y="5939155"/>
            <a:ext cx="550863" cy="528638"/>
          </a:xfrm>
          <a:prstGeom prst="rect">
            <a:avLst/>
          </a:prstGeom>
          <a:noFill/>
          <a:ln w="38100">
            <a:solidFill>
              <a:schemeClr val="tx1"/>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r>
              <a:rPr lang="en-US" altLang="zh-CN" b="1">
                <a:solidFill>
                  <a:srgbClr val="FF0000"/>
                </a:solidFill>
                <a:latin typeface="Arial" panose="020B0604020202020204" pitchFamily="34" charset="0"/>
                <a:sym typeface="MS PGothic" panose="020B0600070205080204" pitchFamily="34" charset="-128"/>
              </a:rPr>
              <a:t>F</a:t>
            </a:r>
            <a:endParaRPr lang="en-US" altLang="zh-CN" b="1">
              <a:solidFill>
                <a:srgbClr val="FF0000"/>
              </a:solidFill>
              <a:latin typeface="Arial" panose="020B0604020202020204" pitchFamily="34" charset="0"/>
              <a:sym typeface="MS PGothic" panose="020B0600070205080204" pitchFamily="34" charset="-128"/>
            </a:endParaRPr>
          </a:p>
        </p:txBody>
      </p:sp>
      <p:sp>
        <p:nvSpPr>
          <p:cNvPr id="12306" name="Text Box 3"/>
          <p:cNvSpPr txBox="1">
            <a:spLocks noChangeArrowheads="1"/>
          </p:cNvSpPr>
          <p:nvPr>
            <p:custDataLst>
              <p:tags r:id="rId8"/>
            </p:custDataLst>
          </p:nvPr>
        </p:nvSpPr>
        <p:spPr bwMode="auto">
          <a:xfrm>
            <a:off x="4267200" y="1371600"/>
            <a:ext cx="3388995" cy="622300"/>
          </a:xfrm>
          <a:prstGeom prst="rect">
            <a:avLst/>
          </a:prstGeom>
          <a:noFill/>
          <a:ln>
            <a:noFill/>
          </a:ln>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gn="ctr" eaLnBrk="1" hangingPunct="1">
              <a:lnSpc>
                <a:spcPct val="115000"/>
              </a:lnSpc>
            </a:pPr>
            <a:r>
              <a:rPr lang="en-US" altLang="zh-CN" sz="3000" b="1">
                <a:solidFill>
                  <a:srgbClr val="FF0000"/>
                </a:solidFill>
                <a:highlight>
                  <a:srgbClr val="FFFF00"/>
                </a:highlight>
                <a:latin typeface="Cambria" panose="02040503050406030204" charset="0"/>
                <a:ea typeface="宋体" pitchFamily="2" charset="-122"/>
                <a:cs typeface="Cambria" panose="02040503050406030204" charset="0"/>
                <a:sym typeface="Arial" panose="020B0604020202020204" pitchFamily="34" charset="0"/>
              </a:rPr>
              <a:t>south-east</a:t>
            </a:r>
            <a:endParaRPr lang="en-US" altLang="zh-CN" sz="3000" b="1">
              <a:solidFill>
                <a:srgbClr val="FF0000"/>
              </a:solidFill>
              <a:highlight>
                <a:srgbClr val="FFFF00"/>
              </a:highlight>
              <a:latin typeface="Cambria" panose="02040503050406030204" charset="0"/>
              <a:ea typeface="宋体" pitchFamily="2" charset="-122"/>
              <a:cs typeface="Cambria" panose="02040503050406030204" charset="0"/>
              <a:sym typeface="Arial" panose="020B0604020202020204" pitchFamily="34" charset="0"/>
            </a:endParaRPr>
          </a:p>
        </p:txBody>
      </p:sp>
      <p:sp>
        <p:nvSpPr>
          <p:cNvPr id="12307" name="Text Box 3"/>
          <p:cNvSpPr txBox="1">
            <a:spLocks noChangeArrowheads="1"/>
          </p:cNvSpPr>
          <p:nvPr>
            <p:custDataLst>
              <p:tags r:id="rId9"/>
            </p:custDataLst>
          </p:nvPr>
        </p:nvSpPr>
        <p:spPr bwMode="auto">
          <a:xfrm>
            <a:off x="4646295" y="2667000"/>
            <a:ext cx="2065020" cy="657225"/>
          </a:xfrm>
          <a:prstGeom prst="rect">
            <a:avLst/>
          </a:prstGeom>
          <a:noFill/>
          <a:ln>
            <a:noFill/>
          </a:ln>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gn="ctr" eaLnBrk="1" hangingPunct="1">
              <a:lnSpc>
                <a:spcPct val="115000"/>
              </a:lnSpc>
            </a:pPr>
            <a:r>
              <a:rPr lang="en-US" altLang="zh-CN" sz="1800" b="1">
                <a:solidFill>
                  <a:srgbClr val="FFFF00"/>
                </a:solidFill>
                <a:highlight>
                  <a:srgbClr val="FFFF00"/>
                </a:highlight>
                <a:latin typeface="Cambria" panose="02040503050406030204" charset="0"/>
                <a:ea typeface="宋体" pitchFamily="2" charset="-122"/>
                <a:cs typeface="Cambria" panose="02040503050406030204" charset="0"/>
                <a:sym typeface="Arial" panose="020B0604020202020204" pitchFamily="34" charset="0"/>
              </a:rPr>
              <a:t>1</a:t>
            </a:r>
            <a:r>
              <a:rPr lang="en-US" altLang="zh-CN" sz="3200" b="1">
                <a:solidFill>
                  <a:srgbClr val="FF0000"/>
                </a:solidFill>
                <a:highlight>
                  <a:srgbClr val="FFFF00"/>
                </a:highlight>
                <a:latin typeface="Cambria" panose="02040503050406030204" charset="0"/>
                <a:ea typeface="宋体" pitchFamily="2" charset="-122"/>
                <a:cs typeface="Cambria" panose="02040503050406030204" charset="0"/>
                <a:sym typeface="Arial" panose="020B0604020202020204" pitchFamily="34" charset="0"/>
              </a:rPr>
              <a:t>sea</a:t>
            </a:r>
            <a:r>
              <a:rPr lang="en-US" altLang="zh-CN" sz="1800" b="1">
                <a:solidFill>
                  <a:srgbClr val="FFFF00"/>
                </a:solidFill>
                <a:highlight>
                  <a:srgbClr val="FFFF00"/>
                </a:highlight>
                <a:latin typeface="Cambria" panose="02040503050406030204" charset="0"/>
                <a:ea typeface="宋体" pitchFamily="2" charset="-122"/>
                <a:cs typeface="Cambria" panose="02040503050406030204" charset="0"/>
                <a:sym typeface="Arial" panose="020B0604020202020204" pitchFamily="34" charset="0"/>
              </a:rPr>
              <a:t>1</a:t>
            </a:r>
            <a:endParaRPr lang="en-US" altLang="zh-CN" sz="1800" b="1">
              <a:solidFill>
                <a:srgbClr val="FFFF00"/>
              </a:solidFill>
              <a:highlight>
                <a:srgbClr val="FFFF00"/>
              </a:highlight>
              <a:latin typeface="Cambria" panose="02040503050406030204" charset="0"/>
              <a:ea typeface="宋体" pitchFamily="2" charset="-122"/>
              <a:cs typeface="Cambria" panose="02040503050406030204" charset="0"/>
              <a:sym typeface="Arial" panose="020B0604020202020204" pitchFamily="34" charset="0"/>
            </a:endParaRPr>
          </a:p>
        </p:txBody>
      </p:sp>
      <p:sp>
        <p:nvSpPr>
          <p:cNvPr id="12308" name="Text Box 3"/>
          <p:cNvSpPr txBox="1">
            <a:spLocks noChangeArrowheads="1"/>
          </p:cNvSpPr>
          <p:nvPr>
            <p:custDataLst>
              <p:tags r:id="rId10"/>
            </p:custDataLst>
          </p:nvPr>
        </p:nvSpPr>
        <p:spPr bwMode="auto">
          <a:xfrm>
            <a:off x="4038600" y="4657725"/>
            <a:ext cx="3203575" cy="622300"/>
          </a:xfrm>
          <a:prstGeom prst="rect">
            <a:avLst/>
          </a:prstGeom>
          <a:noFill/>
          <a:ln>
            <a:noFill/>
          </a:ln>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gn="ctr" eaLnBrk="1" hangingPunct="1">
              <a:lnSpc>
                <a:spcPct val="115000"/>
              </a:lnSpc>
            </a:pPr>
            <a:r>
              <a:rPr lang="zh-CN" altLang="en-US" sz="3000" b="1">
                <a:solidFill>
                  <a:srgbClr val="FF0000"/>
                </a:solidFill>
                <a:highlight>
                  <a:srgbClr val="FFFF00"/>
                </a:highlight>
                <a:latin typeface="Cambria" panose="02040503050406030204" charset="0"/>
                <a:ea typeface="宋体" pitchFamily="2" charset="-122"/>
                <a:cs typeface="Cambria" panose="02040503050406030204" charset="0"/>
                <a:sym typeface="Arial" panose="020B0604020202020204" pitchFamily="34" charset="0"/>
              </a:rPr>
              <a:t>t</a:t>
            </a:r>
            <a:r>
              <a:rPr lang="en-US" altLang="zh-CN" sz="3000" b="1">
                <a:solidFill>
                  <a:srgbClr val="FF0000"/>
                </a:solidFill>
                <a:highlight>
                  <a:srgbClr val="FFFF00"/>
                </a:highlight>
                <a:latin typeface="Cambria" panose="02040503050406030204" charset="0"/>
                <a:ea typeface="宋体" pitchFamily="2" charset="-122"/>
                <a:cs typeface="Cambria" panose="02040503050406030204" charset="0"/>
                <a:sym typeface="Arial" panose="020B0604020202020204" pitchFamily="34" charset="0"/>
              </a:rPr>
              <a:t>h</a:t>
            </a:r>
            <a:r>
              <a:rPr lang="zh-CN" altLang="en-US" sz="3000" b="1">
                <a:solidFill>
                  <a:srgbClr val="FF0000"/>
                </a:solidFill>
                <a:highlight>
                  <a:srgbClr val="FFFF00"/>
                </a:highlight>
                <a:latin typeface="Cambria" panose="02040503050406030204" charset="0"/>
                <a:ea typeface="宋体" pitchFamily="2" charset="-122"/>
                <a:cs typeface="Cambria" panose="02040503050406030204" charset="0"/>
                <a:sym typeface="Arial" panose="020B0604020202020204" pitchFamily="34" charset="0"/>
              </a:rPr>
              <a:t>ree</a:t>
            </a:r>
            <a:r>
              <a:rPr lang="en-US" altLang="zh-CN" sz="3000" b="1">
                <a:solidFill>
                  <a:srgbClr val="FF0000"/>
                </a:solidFill>
                <a:highlight>
                  <a:srgbClr val="FFFF00"/>
                </a:highlight>
                <a:latin typeface="Cambria" panose="02040503050406030204" charset="0"/>
                <a:ea typeface="宋体" pitchFamily="2" charset="-122"/>
                <a:cs typeface="Cambria" panose="02040503050406030204" charset="0"/>
                <a:sym typeface="Arial" panose="020B0604020202020204" pitchFamily="34" charset="0"/>
              </a:rPr>
              <a:t> hours</a:t>
            </a:r>
            <a:endParaRPr lang="en-US" altLang="zh-CN" sz="3000" b="1">
              <a:solidFill>
                <a:srgbClr val="FF0000"/>
              </a:solidFill>
              <a:highlight>
                <a:srgbClr val="FFFF00"/>
              </a:highlight>
              <a:latin typeface="Cambria" panose="02040503050406030204" charset="0"/>
              <a:ea typeface="宋体" pitchFamily="2" charset="-122"/>
              <a:cs typeface="Cambria" panose="02040503050406030204" charset="0"/>
              <a:sym typeface="Arial" panose="020B0604020202020204" pitchFamily="34" charset="0"/>
            </a:endParaRPr>
          </a:p>
        </p:txBody>
      </p:sp>
      <p:sp>
        <p:nvSpPr>
          <p:cNvPr id="12309" name="Text Box 3"/>
          <p:cNvSpPr txBox="1">
            <a:spLocks noChangeArrowheads="1"/>
          </p:cNvSpPr>
          <p:nvPr>
            <p:custDataLst>
              <p:tags r:id="rId11"/>
            </p:custDataLst>
          </p:nvPr>
        </p:nvSpPr>
        <p:spPr bwMode="auto">
          <a:xfrm>
            <a:off x="4116705" y="6019165"/>
            <a:ext cx="2429510" cy="622300"/>
          </a:xfrm>
          <a:prstGeom prst="rect">
            <a:avLst/>
          </a:prstGeom>
          <a:noFill/>
          <a:ln>
            <a:noFill/>
          </a:ln>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gn="ctr" eaLnBrk="1" hangingPunct="1">
              <a:lnSpc>
                <a:spcPct val="115000"/>
              </a:lnSpc>
            </a:pPr>
            <a:r>
              <a:rPr lang="en-US" altLang="zh-CN" sz="3000" b="1">
                <a:solidFill>
                  <a:srgbClr val="FF0000"/>
                </a:solidFill>
                <a:highlight>
                  <a:srgbClr val="FFFF00"/>
                </a:highlight>
                <a:latin typeface="Cambria" panose="02040503050406030204" charset="0"/>
                <a:ea typeface="宋体" pitchFamily="2" charset="-122"/>
                <a:cs typeface="Cambria" panose="02040503050406030204" charset="0"/>
                <a:sym typeface="Arial" panose="020B0604020202020204" pitchFamily="34" charset="0"/>
              </a:rPr>
              <a:t>autumn</a:t>
            </a:r>
            <a:endParaRPr lang="en-US" altLang="zh-CN" sz="3000" b="1">
              <a:solidFill>
                <a:srgbClr val="FF0000"/>
              </a:solidFill>
              <a:highlight>
                <a:srgbClr val="FFFF00"/>
              </a:highlight>
              <a:latin typeface="Cambria" panose="02040503050406030204" charset="0"/>
              <a:ea typeface="宋体" pitchFamily="2" charset="-122"/>
              <a:cs typeface="Cambria" panose="02040503050406030204" charset="0"/>
              <a:sym typeface="Arial" panose="020B0604020202020204" pitchFamily="34" charset="0"/>
            </a:endParaRPr>
          </a:p>
        </p:txBody>
      </p:sp>
      <p:sp>
        <p:nvSpPr>
          <p:cNvPr id="17" name="文本框 16"/>
          <p:cNvSpPr txBox="1"/>
          <p:nvPr>
            <p:custDataLst>
              <p:tags r:id="rId12"/>
            </p:custDataLst>
          </p:nvPr>
        </p:nvSpPr>
        <p:spPr>
          <a:xfrm>
            <a:off x="457200" y="457200"/>
            <a:ext cx="969645" cy="706755"/>
          </a:xfrm>
          <a:prstGeom prst="rect">
            <a:avLst/>
          </a:prstGeom>
          <a:noFill/>
        </p:spPr>
        <p:txBody>
          <a:bodyPr wrap="square" rtlCol="0">
            <a:spAutoFit/>
          </a:bodyPr>
          <a:lstStyle/>
          <a:p>
            <a:pPr algn="ctr"/>
            <a:r>
              <a:rPr lang="en-US" altLang="zh-CN" sz="4000" b="1">
                <a:highlight>
                  <a:srgbClr val="FFFF00"/>
                </a:highlight>
                <a:latin typeface="Cambria" panose="02040503050406030204" charset="0"/>
                <a:cs typeface="Cambria" panose="02040503050406030204" charset="0"/>
              </a:rPr>
              <a:t>A2</a:t>
            </a:r>
            <a:endParaRPr lang="en-US" altLang="zh-CN" sz="4000" b="1">
              <a:highlight>
                <a:srgbClr val="FFFF00"/>
              </a:highlight>
              <a:latin typeface="Cambria" panose="02040503050406030204" charset="0"/>
              <a:cs typeface="Cambria" panose="02040503050406030204" charset="0"/>
            </a:endParaRPr>
          </a:p>
        </p:txBody>
      </p:sp>
      <p:sp>
        <p:nvSpPr>
          <p:cNvPr id="3" name="文本框 2"/>
          <p:cNvSpPr txBox="1"/>
          <p:nvPr>
            <p:custDataLst>
              <p:tags r:id="rId13"/>
            </p:custDataLst>
          </p:nvPr>
        </p:nvSpPr>
        <p:spPr>
          <a:xfrm>
            <a:off x="1600200" y="533400"/>
            <a:ext cx="3016250" cy="583565"/>
          </a:xfrm>
          <a:prstGeom prst="rect">
            <a:avLst/>
          </a:prstGeom>
          <a:noFill/>
        </p:spPr>
        <p:txBody>
          <a:bodyPr wrap="square" rtlCol="0">
            <a:spAutoFit/>
          </a:bodyPr>
          <a:lstStyle/>
          <a:p>
            <a:r>
              <a:rPr lang="en-US" altLang="zh-CN" b="1">
                <a:latin typeface="Cambria" panose="02040503050406030204" charset="0"/>
                <a:cs typeface="Cambria" panose="02040503050406030204" charset="0"/>
              </a:rPr>
              <a:t>T or F ?</a:t>
            </a:r>
            <a:endParaRPr lang="en-US" altLang="zh-CN" b="1">
              <a:latin typeface="Cambria" panose="02040503050406030204" charset="0"/>
              <a:cs typeface="Cambria" panose="02040503050406030204" charset="0"/>
            </a:endParaRPr>
          </a:p>
        </p:txBody>
      </p:sp>
      <p:pic>
        <p:nvPicPr>
          <p:cNvPr id="10" name="Integrated skills A2">
            <a:hlinkClick r:id="" action="ppaction://media"/>
          </p:cNvPr>
          <p:cNvPicPr>
            <a:picLocks noRot="1" noChangeAspect="1"/>
          </p:cNvPicPr>
          <p:nvPr>
            <a:audioFile r:link="rId14"/>
            <p:extLst>
              <p:ext uri="{DAA4B4D4-6D71-4841-9C94-3DE7FCFB9230}">
                <p14:media xmlns:p14="http://schemas.microsoft.com/office/powerpoint/2010/main" r:embed="rId15"/>
              </p:ext>
            </p:extLst>
            <p:custDataLst>
              <p:tags r:id="rId16"/>
            </p:custDataLst>
          </p:nvPr>
        </p:nvPicPr>
        <p:blipFill>
          <a:blip r:embed="rId17"/>
          <a:stretch>
            <a:fillRect/>
          </a:stretch>
        </p:blipFill>
        <p:spPr>
          <a:xfrm>
            <a:off x="10972800" y="5715000"/>
            <a:ext cx="792000" cy="792000"/>
          </a:xfrm>
          <a:prstGeom prst="rect">
            <a:avLst/>
          </a:prstGeom>
        </p:spPr>
      </p:pic>
      <p:sp>
        <p:nvSpPr>
          <p:cNvPr id="2" name="文本框 1"/>
          <p:cNvSpPr txBox="1"/>
          <p:nvPr/>
        </p:nvSpPr>
        <p:spPr>
          <a:xfrm>
            <a:off x="4650740" y="422275"/>
            <a:ext cx="6396355" cy="706755"/>
          </a:xfrm>
          <a:prstGeom prst="rect">
            <a:avLst/>
          </a:prstGeom>
          <a:solidFill>
            <a:schemeClr val="accent6">
              <a:lumMod val="40000"/>
              <a:lumOff val="60000"/>
            </a:schemeClr>
          </a:solidFill>
        </p:spPr>
        <p:txBody>
          <a:bodyPr wrap="square" rtlCol="0">
            <a:spAutoFit/>
          </a:bodyPr>
          <a:p>
            <a:pPr algn="ctr"/>
            <a:r>
              <a:rPr lang="en-US" sz="2000">
                <a:sym typeface="+mn-ea"/>
              </a:rPr>
              <a:t>Try to guess some of the answers according to what you already know.</a:t>
            </a:r>
            <a:endParaRPr lang="en-US" altLang="zh-CN" sz="2000">
              <a:sym typeface="+mn-ea"/>
            </a:endParaRPr>
          </a:p>
        </p:txBody>
      </p:sp>
      <p:pic>
        <p:nvPicPr>
          <p:cNvPr id="15371" name="Picture 16" descr="helpful_tips_image"/>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444875" y="209550"/>
            <a:ext cx="97313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 calcmode="lin" valueType="num">
                                      <p:cBhvr additive="base">
                                        <p:cTn id="7" dur="500" fill="hold"/>
                                        <p:tgtEl>
                                          <p:spTgt spid="409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306"/>
                                        </p:tgtEl>
                                        <p:attrNameLst>
                                          <p:attrName>style.visibility</p:attrName>
                                        </p:attrNameLst>
                                      </p:cBhvr>
                                      <p:to>
                                        <p:strVal val="visible"/>
                                      </p:to>
                                    </p:set>
                                    <p:animEffect transition="in" filter="wipe(down)">
                                      <p:cBhvr>
                                        <p:cTn id="13" dur="500"/>
                                        <p:tgtEl>
                                          <p:spTgt spid="1230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0971">
                                            <p:txEl>
                                              <p:pRg st="0" end="0"/>
                                            </p:txEl>
                                          </p:spTgt>
                                        </p:tgtEl>
                                        <p:attrNameLst>
                                          <p:attrName>style.visibility</p:attrName>
                                        </p:attrNameLst>
                                      </p:cBhvr>
                                      <p:to>
                                        <p:strVal val="visible"/>
                                      </p:to>
                                    </p:set>
                                    <p:anim calcmode="lin" valueType="num">
                                      <p:cBhvr additive="base">
                                        <p:cTn id="18" dur="500" fill="hold"/>
                                        <p:tgtEl>
                                          <p:spTgt spid="4097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0972">
                                            <p:txEl>
                                              <p:pRg st="0" end="0"/>
                                            </p:txEl>
                                          </p:spTgt>
                                        </p:tgtEl>
                                        <p:attrNameLst>
                                          <p:attrName>style.visibility</p:attrName>
                                        </p:attrNameLst>
                                      </p:cBhvr>
                                      <p:to>
                                        <p:strVal val="visible"/>
                                      </p:to>
                                    </p:set>
                                    <p:anim calcmode="lin" valueType="num">
                                      <p:cBhvr additive="base">
                                        <p:cTn id="24" dur="500" fill="hold"/>
                                        <p:tgtEl>
                                          <p:spTgt spid="4097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307"/>
                                        </p:tgtEl>
                                        <p:attrNameLst>
                                          <p:attrName>style.visibility</p:attrName>
                                        </p:attrNameLst>
                                      </p:cBhvr>
                                      <p:to>
                                        <p:strVal val="visible"/>
                                      </p:to>
                                    </p:set>
                                    <p:animEffect transition="in" filter="wipe(down)">
                                      <p:cBhvr>
                                        <p:cTn id="30" dur="500"/>
                                        <p:tgtEl>
                                          <p:spTgt spid="1230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0973">
                                            <p:txEl>
                                              <p:pRg st="0" end="0"/>
                                            </p:txEl>
                                          </p:spTgt>
                                        </p:tgtEl>
                                        <p:attrNameLst>
                                          <p:attrName>style.visibility</p:attrName>
                                        </p:attrNameLst>
                                      </p:cBhvr>
                                      <p:to>
                                        <p:strVal val="visible"/>
                                      </p:to>
                                    </p:set>
                                    <p:anim calcmode="lin" valueType="num">
                                      <p:cBhvr additive="base">
                                        <p:cTn id="35" dur="500" fill="hold"/>
                                        <p:tgtEl>
                                          <p:spTgt spid="4097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09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0974">
                                            <p:txEl>
                                              <p:pRg st="0" end="0"/>
                                            </p:txEl>
                                          </p:spTgt>
                                        </p:tgtEl>
                                        <p:attrNameLst>
                                          <p:attrName>style.visibility</p:attrName>
                                        </p:attrNameLst>
                                      </p:cBhvr>
                                      <p:to>
                                        <p:strVal val="visible"/>
                                      </p:to>
                                    </p:set>
                                    <p:anim calcmode="lin" valueType="num">
                                      <p:cBhvr additive="base">
                                        <p:cTn id="41" dur="500" fill="hold"/>
                                        <p:tgtEl>
                                          <p:spTgt spid="4097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09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308"/>
                                        </p:tgtEl>
                                        <p:attrNameLst>
                                          <p:attrName>style.visibility</p:attrName>
                                        </p:attrNameLst>
                                      </p:cBhvr>
                                      <p:to>
                                        <p:strVal val="visible"/>
                                      </p:to>
                                    </p:set>
                                    <p:animEffect transition="in" filter="wipe(down)">
                                      <p:cBhvr>
                                        <p:cTn id="47" dur="500"/>
                                        <p:tgtEl>
                                          <p:spTgt spid="12308"/>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0975">
                                            <p:txEl>
                                              <p:pRg st="0" end="0"/>
                                            </p:txEl>
                                          </p:spTgt>
                                        </p:tgtEl>
                                        <p:attrNameLst>
                                          <p:attrName>style.visibility</p:attrName>
                                        </p:attrNameLst>
                                      </p:cBhvr>
                                      <p:to>
                                        <p:strVal val="visible"/>
                                      </p:to>
                                    </p:set>
                                    <p:anim calcmode="lin" valueType="num">
                                      <p:cBhvr additive="base">
                                        <p:cTn id="52" dur="500" fill="hold"/>
                                        <p:tgtEl>
                                          <p:spTgt spid="40975">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09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2309"/>
                                        </p:tgtEl>
                                        <p:attrNameLst>
                                          <p:attrName>style.visibility</p:attrName>
                                        </p:attrNameLst>
                                      </p:cBhvr>
                                      <p:to>
                                        <p:strVal val="visible"/>
                                      </p:to>
                                    </p:set>
                                    <p:animEffect transition="in" filter="wipe(down)">
                                      <p:cBhvr>
                                        <p:cTn id="58" dur="500"/>
                                        <p:tgtEl>
                                          <p:spTgt spid="12309"/>
                                        </p:tgtEl>
                                      </p:cBhvr>
                                    </p:animEffect>
                                  </p:childTnLst>
                                </p:cTn>
                              </p:par>
                            </p:childTnLst>
                          </p:cTn>
                        </p:par>
                      </p:childTnLst>
                    </p:cTn>
                  </p:par>
                  <p:par>
                    <p:cTn id="59" fill="hold">
                      <p:stCondLst>
                        <p:cond delay="indefinite"/>
                      </p:stCondLst>
                      <p:childTnLst>
                        <p:par>
                          <p:cTn id="60" fill="hold">
                            <p:stCondLst>
                              <p:cond delay="0"/>
                            </p:stCondLst>
                            <p:childTnLst>
                              <p:par>
                                <p:cTn id="61" presetID="51" presetClass="entr" presetSubtype="0" fill="hold" nodeType="clickEffect">
                                  <p:stCondLst>
                                    <p:cond delay="0"/>
                                  </p:stCondLst>
                                  <p:childTnLst>
                                    <p:set>
                                      <p:cBhvr>
                                        <p:cTn id="62" dur="1" fill="hold">
                                          <p:stCondLst>
                                            <p:cond delay="0"/>
                                          </p:stCondLst>
                                        </p:cTn>
                                        <p:tgtEl>
                                          <p:spTgt spid="15371"/>
                                        </p:tgtEl>
                                        <p:attrNameLst>
                                          <p:attrName>style.visibility</p:attrName>
                                        </p:attrNameLst>
                                      </p:cBhvr>
                                      <p:to>
                                        <p:strVal val="visible"/>
                                      </p:to>
                                    </p:set>
                                    <p:animEffect transition="in" filter="fade">
                                      <p:cBhvr>
                                        <p:cTn id="63" dur="770" decel="100000"/>
                                        <p:tgtEl>
                                          <p:spTgt spid="15371"/>
                                        </p:tgtEl>
                                      </p:cBhvr>
                                    </p:animEffect>
                                    <p:animScale>
                                      <p:cBhvr>
                                        <p:cTn id="64" dur="770" decel="100000"/>
                                        <p:tgtEl>
                                          <p:spTgt spid="15371"/>
                                        </p:tgtEl>
                                      </p:cBhvr>
                                      <p:from x="10000" y="10000"/>
                                      <p:to x="200000" y="450000"/>
                                    </p:animScale>
                                    <p:animScale>
                                      <p:cBhvr>
                                        <p:cTn id="65" dur="1230" accel="100000" fill="hold">
                                          <p:stCondLst>
                                            <p:cond delay="770"/>
                                          </p:stCondLst>
                                        </p:cTn>
                                        <p:tgtEl>
                                          <p:spTgt spid="15371"/>
                                        </p:tgtEl>
                                      </p:cBhvr>
                                      <p:from x="200000" y="450000"/>
                                      <p:to x="100000" y="100000"/>
                                    </p:animScale>
                                    <p:set>
                                      <p:cBhvr>
                                        <p:cTn id="66" dur="770" fill="hold"/>
                                        <p:tgtEl>
                                          <p:spTgt spid="15371"/>
                                        </p:tgtEl>
                                        <p:attrNameLst>
                                          <p:attrName>ppt_x</p:attrName>
                                        </p:attrNameLst>
                                      </p:cBhvr>
                                      <p:to>
                                        <p:strVal val="(0.5)"/>
                                      </p:to>
                                    </p:set>
                                    <p:anim from="(0.5)" to="(#ppt_x)" calcmode="lin" valueType="num">
                                      <p:cBhvr>
                                        <p:cTn id="67" dur="1230" accel="100000" fill="hold">
                                          <p:stCondLst>
                                            <p:cond delay="770"/>
                                          </p:stCondLst>
                                        </p:cTn>
                                        <p:tgtEl>
                                          <p:spTgt spid="15371"/>
                                        </p:tgtEl>
                                        <p:attrNameLst>
                                          <p:attrName>ppt_x</p:attrName>
                                        </p:attrNameLst>
                                      </p:cBhvr>
                                    </p:anim>
                                    <p:set>
                                      <p:cBhvr>
                                        <p:cTn id="68" dur="770" fill="hold"/>
                                        <p:tgtEl>
                                          <p:spTgt spid="15371"/>
                                        </p:tgtEl>
                                        <p:attrNameLst>
                                          <p:attrName>ppt_y</p:attrName>
                                        </p:attrNameLst>
                                      </p:cBhvr>
                                      <p:to>
                                        <p:strVal val="(#ppt_y+0.4)"/>
                                      </p:to>
                                    </p:set>
                                    <p:anim from="(#ppt_y+0.4)" to="(#ppt_y)" calcmode="lin" valueType="num">
                                      <p:cBhvr>
                                        <p:cTn id="69" dur="1230" accel="100000" fill="hold">
                                          <p:stCondLst>
                                            <p:cond delay="770"/>
                                          </p:stCondLst>
                                        </p:cTn>
                                        <p:tgtEl>
                                          <p:spTgt spid="15371"/>
                                        </p:tgtEl>
                                        <p:attrNameLst>
                                          <p:attrName>ppt_y</p:attrName>
                                        </p:attrNameLst>
                                      </p:cBhvr>
                                    </p:anim>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74"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12306" grpId="0"/>
      <p:bldP spid="12307" grpId="0"/>
      <p:bldP spid="12308" grpId="0"/>
      <p:bldP spid="12309" grpId="0"/>
      <p:bldP spid="2" grpId="0" bldLvl="0" animBg="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1986" name="Text Box 2"/>
          <p:cNvSpPr txBox="1">
            <a:spLocks noChangeArrowheads="1"/>
          </p:cNvSpPr>
          <p:nvPr>
            <p:custDataLst>
              <p:tags r:id="rId1"/>
            </p:custDataLst>
          </p:nvPr>
        </p:nvSpPr>
        <p:spPr bwMode="auto">
          <a:xfrm>
            <a:off x="652145" y="228600"/>
            <a:ext cx="10708640" cy="629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gn="just" eaLnBrk="1" hangingPunct="1">
              <a:lnSpc>
                <a:spcPct val="120000"/>
              </a:lnSpc>
            </a:pPr>
            <a:r>
              <a:rPr lang="en-US" altLang="zh-CN">
                <a:latin typeface="Times New Roman" panose="02020603050405020304" pitchFamily="18" charset="0"/>
                <a:ea typeface="宋体" pitchFamily="2" charset="-122"/>
              </a:rPr>
              <a:t>      Today Daniel and I took an online tour on the website “Around the World in Eight Hours”. </a:t>
            </a:r>
            <a:endParaRPr lang="en-US" altLang="zh-CN">
              <a:latin typeface="Times New Roman" panose="02020603050405020304" pitchFamily="18" charset="0"/>
              <a:ea typeface="宋体" pitchFamily="2" charset="-122"/>
            </a:endParaRPr>
          </a:p>
          <a:p>
            <a:pPr algn="just" eaLnBrk="1" hangingPunct="1">
              <a:lnSpc>
                <a:spcPct val="120000"/>
              </a:lnSpc>
            </a:pPr>
            <a:r>
              <a:rPr lang="en-US" altLang="zh-CN">
                <a:latin typeface="Times New Roman" panose="02020603050405020304" pitchFamily="18" charset="0"/>
                <a:ea typeface="宋体" pitchFamily="2" charset="-122"/>
              </a:rPr>
              <a:t>      Sydney is on the __________ coast of Australia. It is the __________ city in Australia.</a:t>
            </a:r>
            <a:endParaRPr lang="en-US" altLang="zh-CN">
              <a:latin typeface="Times New Roman" panose="02020603050405020304" pitchFamily="18" charset="0"/>
              <a:ea typeface="宋体" pitchFamily="2" charset="-122"/>
            </a:endParaRPr>
          </a:p>
          <a:p>
            <a:pPr algn="just" eaLnBrk="1" hangingPunct="1">
              <a:lnSpc>
                <a:spcPct val="120000"/>
              </a:lnSpc>
            </a:pPr>
            <a:r>
              <a:rPr lang="en-US" altLang="zh-CN">
                <a:latin typeface="Times New Roman" panose="02020603050405020304" pitchFamily="18" charset="0"/>
                <a:ea typeface="宋体" pitchFamily="2" charset="-122"/>
              </a:rPr>
              <a:t>       On the website, we saw lots of pictures of Sydney. Sydney is near the ____. There are many beautiful ________ there. We also saw a wonderful building </a:t>
            </a:r>
            <a:r>
              <a:rPr lang="en-US" altLang="zh-CN" b="1">
                <a:solidFill>
                  <a:srgbClr val="FF0000"/>
                </a:solidFill>
                <a:latin typeface="Times New Roman" panose="02020603050405020304" pitchFamily="18" charset="0"/>
                <a:ea typeface="宋体" pitchFamily="2" charset="-122"/>
              </a:rPr>
              <a:t>called</a:t>
            </a:r>
            <a:r>
              <a:rPr lang="en-US" altLang="zh-CN">
                <a:solidFill>
                  <a:srgbClr val="00B0F0"/>
                </a:solidFill>
                <a:latin typeface="Times New Roman" panose="02020603050405020304" pitchFamily="18" charset="0"/>
                <a:ea typeface="宋体" pitchFamily="2" charset="-122"/>
              </a:rPr>
              <a:t> </a:t>
            </a:r>
            <a:r>
              <a:rPr lang="en-US" altLang="zh-CN">
                <a:latin typeface="Times New Roman" panose="02020603050405020304" pitchFamily="18" charset="0"/>
                <a:ea typeface="宋体" pitchFamily="2" charset="-122"/>
              </a:rPr>
              <a:t>the______________________. </a:t>
            </a:r>
            <a:r>
              <a:rPr lang="en-US" altLang="zh-CN">
                <a:latin typeface="Times New Roman" panose="02020603050405020304" pitchFamily="18" charset="0"/>
                <a:ea typeface="宋体" pitchFamily="2" charset="-122"/>
                <a:sym typeface="+mn-ea"/>
              </a:rPr>
              <a:t>It is a _______ and looks like a ______ with many sails. </a:t>
            </a:r>
            <a:endParaRPr lang="en-US" altLang="zh-CN">
              <a:latin typeface="Times New Roman" panose="02020603050405020304" pitchFamily="18" charset="0"/>
              <a:ea typeface="宋体" pitchFamily="2" charset="-122"/>
            </a:endParaRPr>
          </a:p>
          <a:p>
            <a:pPr algn="just" eaLnBrk="1" hangingPunct="1">
              <a:lnSpc>
                <a:spcPct val="120000"/>
              </a:lnSpc>
            </a:pPr>
            <a:r>
              <a:rPr lang="en-US" altLang="zh-CN">
                <a:latin typeface="Times New Roman" panose="02020603050405020304" pitchFamily="18" charset="0"/>
                <a:ea typeface="宋体" pitchFamily="2" charset="-122"/>
                <a:sym typeface="+mn-ea"/>
              </a:rPr>
              <a:t>       Near the Sydney Opera House is the famous ________________ . People can climb it. It takes about ___________ . It is really cool!  </a:t>
            </a:r>
            <a:endParaRPr lang="en-US" altLang="zh-CN">
              <a:latin typeface="Times New Roman" panose="02020603050405020304" pitchFamily="18" charset="0"/>
              <a:ea typeface="宋体" pitchFamily="2" charset="-122"/>
            </a:endParaRPr>
          </a:p>
          <a:p>
            <a:pPr algn="just" eaLnBrk="1" hangingPunct="1">
              <a:lnSpc>
                <a:spcPct val="120000"/>
              </a:lnSpc>
            </a:pPr>
            <a:r>
              <a:rPr lang="en-US" altLang="zh-CN">
                <a:latin typeface="Times New Roman" panose="02020603050405020304" pitchFamily="18" charset="0"/>
                <a:ea typeface="宋体" pitchFamily="2" charset="-122"/>
                <a:sym typeface="+mn-ea"/>
              </a:rPr>
              <a:t>       Australian seasons are </a:t>
            </a:r>
            <a:r>
              <a:rPr lang="en-US" altLang="zh-CN" b="1">
                <a:solidFill>
                  <a:srgbClr val="FF0000"/>
                </a:solidFill>
                <a:latin typeface="Times New Roman" panose="02020603050405020304" pitchFamily="18" charset="0"/>
                <a:ea typeface="宋体" pitchFamily="2" charset="-122"/>
                <a:sym typeface="+mn-ea"/>
              </a:rPr>
              <a:t>the opposite of</a:t>
            </a:r>
            <a:r>
              <a:rPr lang="en-US" altLang="zh-CN">
                <a:solidFill>
                  <a:srgbClr val="00B0F0"/>
                </a:solidFill>
                <a:latin typeface="Times New Roman" panose="02020603050405020304" pitchFamily="18" charset="0"/>
                <a:ea typeface="宋体" pitchFamily="2" charset="-122"/>
                <a:sym typeface="+mn-ea"/>
              </a:rPr>
              <a:t> </a:t>
            </a:r>
            <a:r>
              <a:rPr lang="en-US" altLang="zh-CN">
                <a:latin typeface="Times New Roman" panose="02020603050405020304" pitchFamily="18" charset="0"/>
                <a:ea typeface="宋体" pitchFamily="2" charset="-122"/>
                <a:sym typeface="+mn-ea"/>
              </a:rPr>
              <a:t>ours. For example, in April, it is ________ in Australia.</a:t>
            </a:r>
            <a:endParaRPr lang="zh-CN" altLang="en-US">
              <a:latin typeface="Times New Roman" panose="02020603050405020304" pitchFamily="18" charset="0"/>
              <a:ea typeface="宋体" pitchFamily="2" charset="-122"/>
            </a:endParaRPr>
          </a:p>
        </p:txBody>
      </p:sp>
      <p:sp>
        <p:nvSpPr>
          <p:cNvPr id="16389" name="Text Box 3"/>
          <p:cNvSpPr txBox="1">
            <a:spLocks noChangeArrowheads="1"/>
          </p:cNvSpPr>
          <p:nvPr>
            <p:custDataLst>
              <p:tags r:id="rId2"/>
            </p:custDataLst>
          </p:nvPr>
        </p:nvSpPr>
        <p:spPr bwMode="auto">
          <a:xfrm>
            <a:off x="3428683" y="1295400"/>
            <a:ext cx="2389187"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gn="ctr" eaLnBrk="1" hangingPunct="1"/>
            <a:r>
              <a:rPr lang="en-US" altLang="zh-CN" sz="3200">
                <a:solidFill>
                  <a:srgbClr val="FF0000"/>
                </a:solidFill>
                <a:highlight>
                  <a:srgbClr val="FFFF00"/>
                </a:highlight>
                <a:latin typeface="Times New Roman" panose="02020603050405020304" pitchFamily="18" charset="0"/>
                <a:ea typeface="宋体" pitchFamily="2" charset="-122"/>
              </a:rPr>
              <a:t>south-east</a:t>
            </a:r>
            <a:endParaRPr lang="en-US" altLang="zh-CN" sz="3200">
              <a:solidFill>
                <a:srgbClr val="FF0000"/>
              </a:solidFill>
              <a:highlight>
                <a:srgbClr val="FFFF00"/>
              </a:highlight>
              <a:latin typeface="Times New Roman" panose="02020603050405020304" pitchFamily="18" charset="0"/>
              <a:ea typeface="宋体" pitchFamily="2" charset="-122"/>
            </a:endParaRPr>
          </a:p>
        </p:txBody>
      </p:sp>
      <p:sp>
        <p:nvSpPr>
          <p:cNvPr id="16390" name="Text Box 4"/>
          <p:cNvSpPr txBox="1">
            <a:spLocks noChangeArrowheads="1"/>
          </p:cNvSpPr>
          <p:nvPr>
            <p:custDataLst>
              <p:tags r:id="rId3"/>
            </p:custDataLst>
          </p:nvPr>
        </p:nvSpPr>
        <p:spPr bwMode="auto">
          <a:xfrm>
            <a:off x="7848600" y="1293495"/>
            <a:ext cx="4652963" cy="583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gn="ctr" eaLnBrk="1" hangingPunct="1"/>
            <a:r>
              <a:rPr lang="en-US" altLang="zh-CN" sz="3200">
                <a:solidFill>
                  <a:srgbClr val="FF0000"/>
                </a:solidFill>
                <a:highlight>
                  <a:srgbClr val="FFFF00"/>
                </a:highlight>
                <a:latin typeface="Times New Roman" panose="02020603050405020304" pitchFamily="18" charset="0"/>
                <a:ea typeface="宋体" pitchFamily="2" charset="-122"/>
              </a:rPr>
              <a:t>largest</a:t>
            </a:r>
            <a:endParaRPr lang="en-US" altLang="zh-CN" sz="3200">
              <a:solidFill>
                <a:srgbClr val="FF0000"/>
              </a:solidFill>
              <a:highlight>
                <a:srgbClr val="FFFF00"/>
              </a:highlight>
              <a:latin typeface="Times New Roman" panose="02020603050405020304" pitchFamily="18" charset="0"/>
              <a:ea typeface="宋体" pitchFamily="2" charset="-122"/>
            </a:endParaRPr>
          </a:p>
        </p:txBody>
      </p:sp>
      <p:sp>
        <p:nvSpPr>
          <p:cNvPr id="16391" name="Text Box 5"/>
          <p:cNvSpPr txBox="1">
            <a:spLocks noChangeArrowheads="1"/>
          </p:cNvSpPr>
          <p:nvPr>
            <p:custDataLst>
              <p:tags r:id="rId4"/>
            </p:custDataLst>
          </p:nvPr>
        </p:nvSpPr>
        <p:spPr bwMode="auto">
          <a:xfrm>
            <a:off x="703580" y="2819400"/>
            <a:ext cx="1765300" cy="583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gn="ctr" eaLnBrk="1" hangingPunct="1"/>
            <a:r>
              <a:rPr lang="en-US" altLang="zh-CN" sz="3200">
                <a:solidFill>
                  <a:srgbClr val="FF0000"/>
                </a:solidFill>
                <a:highlight>
                  <a:srgbClr val="FFFF00"/>
                </a:highlight>
                <a:latin typeface="Times New Roman" panose="02020603050405020304" pitchFamily="18" charset="0"/>
                <a:ea typeface="宋体" pitchFamily="2" charset="-122"/>
              </a:rPr>
              <a:t>sea </a:t>
            </a:r>
            <a:endParaRPr lang="en-US" altLang="zh-CN" sz="3200">
              <a:solidFill>
                <a:srgbClr val="FF0000"/>
              </a:solidFill>
              <a:highlight>
                <a:srgbClr val="FFFF00"/>
              </a:highlight>
              <a:latin typeface="Times New Roman" panose="02020603050405020304" pitchFamily="18" charset="0"/>
              <a:ea typeface="宋体" pitchFamily="2" charset="-122"/>
            </a:endParaRPr>
          </a:p>
        </p:txBody>
      </p:sp>
      <p:sp>
        <p:nvSpPr>
          <p:cNvPr id="16392" name="Text Box 6"/>
          <p:cNvSpPr txBox="1">
            <a:spLocks noChangeArrowheads="1"/>
          </p:cNvSpPr>
          <p:nvPr>
            <p:custDataLst>
              <p:tags r:id="rId5"/>
            </p:custDataLst>
          </p:nvPr>
        </p:nvSpPr>
        <p:spPr bwMode="auto">
          <a:xfrm>
            <a:off x="6200775" y="2819400"/>
            <a:ext cx="1878013" cy="583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gn="ctr" eaLnBrk="1" hangingPunct="1"/>
            <a:r>
              <a:rPr lang="en-US" altLang="zh-CN" sz="3200">
                <a:solidFill>
                  <a:srgbClr val="FF0000"/>
                </a:solidFill>
                <a:highlight>
                  <a:srgbClr val="FFFF00"/>
                </a:highlight>
                <a:latin typeface="Times New Roman" panose="02020603050405020304" pitchFamily="18" charset="0"/>
                <a:ea typeface="宋体" pitchFamily="2" charset="-122"/>
              </a:rPr>
              <a:t>beaches</a:t>
            </a:r>
            <a:endParaRPr lang="en-US" altLang="zh-CN" sz="3200">
              <a:solidFill>
                <a:srgbClr val="FF0000"/>
              </a:solidFill>
              <a:highlight>
                <a:srgbClr val="FFFF00"/>
              </a:highlight>
              <a:latin typeface="Times New Roman" panose="02020603050405020304" pitchFamily="18" charset="0"/>
              <a:ea typeface="宋体" pitchFamily="2" charset="-122"/>
            </a:endParaRPr>
          </a:p>
        </p:txBody>
      </p:sp>
      <p:sp>
        <p:nvSpPr>
          <p:cNvPr id="16393" name="Text Box 7"/>
          <p:cNvSpPr txBox="1">
            <a:spLocks noChangeArrowheads="1"/>
          </p:cNvSpPr>
          <p:nvPr>
            <p:custDataLst>
              <p:tags r:id="rId6"/>
            </p:custDataLst>
          </p:nvPr>
        </p:nvSpPr>
        <p:spPr bwMode="auto">
          <a:xfrm>
            <a:off x="4788535" y="3353435"/>
            <a:ext cx="4123055" cy="583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gn="ctr" eaLnBrk="1" hangingPunct="1"/>
            <a:r>
              <a:rPr lang="en-US" altLang="zh-CN" sz="3200">
                <a:solidFill>
                  <a:srgbClr val="FF0000"/>
                </a:solidFill>
                <a:highlight>
                  <a:srgbClr val="FFFF00"/>
                </a:highlight>
                <a:latin typeface="Times New Roman" panose="02020603050405020304" pitchFamily="18" charset="0"/>
                <a:ea typeface="宋体" pitchFamily="2" charset="-122"/>
              </a:rPr>
              <a:t>Sydney Opera House </a:t>
            </a:r>
            <a:endParaRPr lang="en-US" altLang="zh-CN" sz="3200">
              <a:solidFill>
                <a:srgbClr val="FF0000"/>
              </a:solidFill>
              <a:highlight>
                <a:srgbClr val="FFFF00"/>
              </a:highlight>
              <a:latin typeface="Times New Roman" panose="02020603050405020304" pitchFamily="18" charset="0"/>
              <a:ea typeface="宋体" pitchFamily="2" charset="-122"/>
            </a:endParaRPr>
          </a:p>
        </p:txBody>
      </p:sp>
      <p:sp>
        <p:nvSpPr>
          <p:cNvPr id="17414" name="Text Box 3"/>
          <p:cNvSpPr txBox="1">
            <a:spLocks noChangeArrowheads="1"/>
          </p:cNvSpPr>
          <p:nvPr>
            <p:custDataLst>
              <p:tags r:id="rId7"/>
            </p:custDataLst>
          </p:nvPr>
        </p:nvSpPr>
        <p:spPr bwMode="auto">
          <a:xfrm>
            <a:off x="10039827" y="3353118"/>
            <a:ext cx="128841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gn="ctr" eaLnBrk="1" hangingPunct="1"/>
            <a:r>
              <a:rPr lang="en-US" altLang="zh-CN" sz="3200">
                <a:solidFill>
                  <a:srgbClr val="FF0000"/>
                </a:solidFill>
                <a:highlight>
                  <a:srgbClr val="FFFF00"/>
                </a:highlight>
                <a:latin typeface="Times New Roman" panose="02020603050405020304" pitchFamily="18" charset="0"/>
                <a:ea typeface="宋体" pitchFamily="2" charset="-122"/>
              </a:rPr>
              <a:t>theatre</a:t>
            </a:r>
            <a:endParaRPr lang="en-US" altLang="zh-CN" sz="3200">
              <a:solidFill>
                <a:srgbClr val="FF0000"/>
              </a:solidFill>
              <a:highlight>
                <a:srgbClr val="FFFF00"/>
              </a:highlight>
              <a:latin typeface="Times New Roman" panose="02020603050405020304" pitchFamily="18" charset="0"/>
              <a:ea typeface="宋体" pitchFamily="2" charset="-122"/>
            </a:endParaRPr>
          </a:p>
        </p:txBody>
      </p:sp>
      <p:sp>
        <p:nvSpPr>
          <p:cNvPr id="17415" name="Text Box 4"/>
          <p:cNvSpPr txBox="1">
            <a:spLocks noChangeArrowheads="1"/>
          </p:cNvSpPr>
          <p:nvPr>
            <p:custDataLst>
              <p:tags r:id="rId8"/>
            </p:custDataLst>
          </p:nvPr>
        </p:nvSpPr>
        <p:spPr bwMode="auto">
          <a:xfrm>
            <a:off x="3138488" y="3810318"/>
            <a:ext cx="860425" cy="583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gn="ctr" eaLnBrk="1" hangingPunct="1"/>
            <a:r>
              <a:rPr lang="en-US" altLang="zh-CN" sz="3200">
                <a:solidFill>
                  <a:srgbClr val="FF0000"/>
                </a:solidFill>
                <a:highlight>
                  <a:srgbClr val="FFFF00"/>
                </a:highlight>
                <a:latin typeface="Times New Roman" panose="02020603050405020304" pitchFamily="18" charset="0"/>
                <a:ea typeface="宋体" pitchFamily="2" charset="-122"/>
              </a:rPr>
              <a:t>ship</a:t>
            </a:r>
            <a:endParaRPr lang="en-US" altLang="zh-CN" sz="3200">
              <a:solidFill>
                <a:srgbClr val="FF0000"/>
              </a:solidFill>
              <a:highlight>
                <a:srgbClr val="FFFF00"/>
              </a:highlight>
              <a:latin typeface="Times New Roman" panose="02020603050405020304" pitchFamily="18" charset="0"/>
              <a:ea typeface="宋体" pitchFamily="2" charset="-122"/>
            </a:endParaRPr>
          </a:p>
        </p:txBody>
      </p:sp>
      <p:sp>
        <p:nvSpPr>
          <p:cNvPr id="17416" name="Text Box 5"/>
          <p:cNvSpPr txBox="1">
            <a:spLocks noChangeArrowheads="1"/>
          </p:cNvSpPr>
          <p:nvPr>
            <p:custDataLst>
              <p:tags r:id="rId9"/>
            </p:custDataLst>
          </p:nvPr>
        </p:nvSpPr>
        <p:spPr bwMode="auto">
          <a:xfrm>
            <a:off x="8213090" y="4343083"/>
            <a:ext cx="2744470" cy="583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gn="ctr" eaLnBrk="1" hangingPunct="1"/>
            <a:r>
              <a:rPr lang="en-US" altLang="zh-CN" sz="3200">
                <a:solidFill>
                  <a:srgbClr val="FF0000"/>
                </a:solidFill>
                <a:highlight>
                  <a:srgbClr val="FFFF00"/>
                </a:highlight>
                <a:latin typeface="Times New Roman" panose="02020603050405020304" pitchFamily="18" charset="0"/>
                <a:ea typeface="宋体" pitchFamily="2" charset="-122"/>
              </a:rPr>
              <a:t>Harbour Bridge</a:t>
            </a:r>
            <a:endParaRPr lang="en-US" altLang="zh-CN" sz="3200">
              <a:solidFill>
                <a:srgbClr val="FF0000"/>
              </a:solidFill>
              <a:highlight>
                <a:srgbClr val="FFFF00"/>
              </a:highlight>
              <a:latin typeface="Times New Roman" panose="02020603050405020304" pitchFamily="18" charset="0"/>
              <a:ea typeface="宋体" pitchFamily="2" charset="-122"/>
            </a:endParaRPr>
          </a:p>
        </p:txBody>
      </p:sp>
      <p:sp>
        <p:nvSpPr>
          <p:cNvPr id="17417" name="Text Box 6"/>
          <p:cNvSpPr txBox="1">
            <a:spLocks noChangeArrowheads="1"/>
          </p:cNvSpPr>
          <p:nvPr>
            <p:custDataLst>
              <p:tags r:id="rId10"/>
            </p:custDataLst>
          </p:nvPr>
        </p:nvSpPr>
        <p:spPr bwMode="auto">
          <a:xfrm>
            <a:off x="5638165" y="4876800"/>
            <a:ext cx="3943350" cy="583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gn="l" eaLnBrk="1" hangingPunct="1"/>
            <a:r>
              <a:rPr lang="en-US" altLang="zh-CN" sz="3200">
                <a:solidFill>
                  <a:srgbClr val="FF0000"/>
                </a:solidFill>
                <a:highlight>
                  <a:srgbClr val="FFFF00"/>
                </a:highlight>
                <a:latin typeface="Times New Roman" panose="02020603050405020304" pitchFamily="18" charset="0"/>
                <a:ea typeface="宋体" pitchFamily="2" charset="-122"/>
              </a:rPr>
              <a:t>three hours</a:t>
            </a:r>
            <a:endParaRPr lang="en-US" altLang="zh-CN" sz="3200">
              <a:solidFill>
                <a:srgbClr val="FF0000"/>
              </a:solidFill>
              <a:highlight>
                <a:srgbClr val="FFFF00"/>
              </a:highlight>
              <a:latin typeface="Times New Roman" panose="02020603050405020304" pitchFamily="18" charset="0"/>
              <a:ea typeface="宋体" pitchFamily="2" charset="-122"/>
            </a:endParaRPr>
          </a:p>
        </p:txBody>
      </p:sp>
      <p:sp>
        <p:nvSpPr>
          <p:cNvPr id="17418" name="Text Box 7"/>
          <p:cNvSpPr txBox="1">
            <a:spLocks noChangeArrowheads="1"/>
          </p:cNvSpPr>
          <p:nvPr>
            <p:custDataLst>
              <p:tags r:id="rId11"/>
            </p:custDataLst>
          </p:nvPr>
        </p:nvSpPr>
        <p:spPr bwMode="auto">
          <a:xfrm>
            <a:off x="838210" y="5867717"/>
            <a:ext cx="1885950" cy="583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gn="ctr" eaLnBrk="1" hangingPunct="1"/>
            <a:r>
              <a:rPr lang="en-US" altLang="zh-CN" sz="3200">
                <a:solidFill>
                  <a:srgbClr val="FF0000"/>
                </a:solidFill>
                <a:highlight>
                  <a:srgbClr val="FFFF00"/>
                </a:highlight>
                <a:latin typeface="Times New Roman" panose="02020603050405020304" pitchFamily="18" charset="0"/>
                <a:ea typeface="宋体" pitchFamily="2" charset="-122"/>
              </a:rPr>
              <a:t>autumn</a:t>
            </a:r>
            <a:endParaRPr lang="en-US" altLang="zh-CN" sz="3200">
              <a:solidFill>
                <a:srgbClr val="FF0000"/>
              </a:solidFill>
              <a:highlight>
                <a:srgbClr val="FFFF00"/>
              </a:highlight>
              <a:latin typeface="Times New Roman" panose="02020603050405020304" pitchFamily="18" charset="0"/>
              <a:ea typeface="宋体" pitchFamily="2" charset="-122"/>
            </a:endParaRPr>
          </a:p>
        </p:txBody>
      </p:sp>
      <p:sp>
        <p:nvSpPr>
          <p:cNvPr id="17" name="文本框 16"/>
          <p:cNvSpPr txBox="1"/>
          <p:nvPr>
            <p:custDataLst>
              <p:tags r:id="rId12"/>
            </p:custDataLst>
          </p:nvPr>
        </p:nvSpPr>
        <p:spPr>
          <a:xfrm>
            <a:off x="0" y="0"/>
            <a:ext cx="986790" cy="706755"/>
          </a:xfrm>
          <a:prstGeom prst="rect">
            <a:avLst/>
          </a:prstGeom>
          <a:noFill/>
        </p:spPr>
        <p:txBody>
          <a:bodyPr wrap="square" rtlCol="0">
            <a:spAutoFit/>
          </a:bodyPr>
          <a:lstStyle/>
          <a:p>
            <a:pPr algn="ctr"/>
            <a:r>
              <a:rPr lang="en-US" altLang="zh-CN" sz="4000" b="1">
                <a:highlight>
                  <a:srgbClr val="FFFF00"/>
                </a:highlight>
                <a:latin typeface="Cambria" panose="02040503050406030204" charset="0"/>
                <a:cs typeface="Cambria" panose="02040503050406030204" charset="0"/>
              </a:rPr>
              <a:t>A3</a:t>
            </a:r>
            <a:endParaRPr lang="en-US" altLang="zh-CN" sz="4000" b="1">
              <a:highlight>
                <a:srgbClr val="FFFF00"/>
              </a:highlight>
              <a:latin typeface="Cambria" panose="02040503050406030204" charset="0"/>
              <a:cs typeface="Cambria" panose="02040503050406030204" charset="0"/>
            </a:endParaRPr>
          </a:p>
        </p:txBody>
      </p:sp>
      <p:pic>
        <p:nvPicPr>
          <p:cNvPr id="3" name="Integrated skills A3">
            <a:hlinkClick r:id="" action="ppaction://media"/>
          </p:cNvPr>
          <p:cNvPicPr>
            <a:picLocks noRot="1" noChangeAspect="1"/>
          </p:cNvPicPr>
          <p:nvPr>
            <a:audioFile r:link="rId13"/>
            <p:extLst>
              <p:ext uri="{DAA4B4D4-6D71-4841-9C94-3DE7FCFB9230}">
                <p14:media xmlns:p14="http://schemas.microsoft.com/office/powerpoint/2010/main" r:embed="rId14"/>
              </p:ext>
            </p:extLst>
            <p:custDataLst>
              <p:tags r:id="rId15"/>
            </p:custDataLst>
          </p:nvPr>
        </p:nvPicPr>
        <p:blipFill>
          <a:blip r:embed="rId16"/>
          <a:stretch>
            <a:fillRect/>
          </a:stretch>
        </p:blipFill>
        <p:spPr>
          <a:xfrm>
            <a:off x="11125200" y="5801360"/>
            <a:ext cx="720000" cy="720000"/>
          </a:xfrm>
          <a:prstGeom prst="rect">
            <a:avLst/>
          </a:prstGeom>
        </p:spPr>
      </p:pic>
      <p:sp>
        <p:nvSpPr>
          <p:cNvPr id="5" name="上弧形箭头 4"/>
          <p:cNvSpPr/>
          <p:nvPr/>
        </p:nvSpPr>
        <p:spPr>
          <a:xfrm rot="20160000" flipH="1" flipV="1">
            <a:off x="1769745" y="2742565"/>
            <a:ext cx="4497705" cy="73088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5" name="上弧形箭头 14"/>
          <p:cNvSpPr/>
          <p:nvPr>
            <p:custDataLst>
              <p:tags r:id="rId17"/>
            </p:custDataLst>
          </p:nvPr>
        </p:nvSpPr>
        <p:spPr>
          <a:xfrm rot="20820000" flipH="1" flipV="1">
            <a:off x="2224405" y="6132830"/>
            <a:ext cx="2986405" cy="46926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cxnSp>
        <p:nvCxnSpPr>
          <p:cNvPr id="6" name="直接连接符 5"/>
          <p:cNvCxnSpPr/>
          <p:nvPr/>
        </p:nvCxnSpPr>
        <p:spPr>
          <a:xfrm flipV="1">
            <a:off x="5596890" y="1752600"/>
            <a:ext cx="624840" cy="6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V="1">
            <a:off x="10133965" y="5867400"/>
            <a:ext cx="685800" cy="76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additive="base">
                                        <p:cTn id="7" dur="500" fill="hold"/>
                                        <p:tgtEl>
                                          <p:spTgt spid="16389"/>
                                        </p:tgtEl>
                                        <p:attrNameLst>
                                          <p:attrName>ppt_x</p:attrName>
                                        </p:attrNameLst>
                                      </p:cBhvr>
                                      <p:tavLst>
                                        <p:tav tm="0">
                                          <p:val>
                                            <p:strVal val="#ppt_x"/>
                                          </p:val>
                                        </p:tav>
                                        <p:tav tm="100000">
                                          <p:val>
                                            <p:strVal val="#ppt_x"/>
                                          </p:val>
                                        </p:tav>
                                      </p:tavLst>
                                    </p:anim>
                                    <p:anim calcmode="lin" valueType="num">
                                      <p:cBhvr additive="base">
                                        <p:cTn id="8"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90"/>
                                        </p:tgtEl>
                                        <p:attrNameLst>
                                          <p:attrName>style.visibility</p:attrName>
                                        </p:attrNameLst>
                                      </p:cBhvr>
                                      <p:to>
                                        <p:strVal val="visible"/>
                                      </p:to>
                                    </p:set>
                                    <p:anim calcmode="lin" valueType="num">
                                      <p:cBhvr additive="base">
                                        <p:cTn id="13" dur="500" fill="hold"/>
                                        <p:tgtEl>
                                          <p:spTgt spid="16390"/>
                                        </p:tgtEl>
                                        <p:attrNameLst>
                                          <p:attrName>ppt_x</p:attrName>
                                        </p:attrNameLst>
                                      </p:cBhvr>
                                      <p:tavLst>
                                        <p:tav tm="0">
                                          <p:val>
                                            <p:strVal val="#ppt_x"/>
                                          </p:val>
                                        </p:tav>
                                        <p:tav tm="100000">
                                          <p:val>
                                            <p:strVal val="#ppt_x"/>
                                          </p:val>
                                        </p:tav>
                                      </p:tavLst>
                                    </p:anim>
                                    <p:anim calcmode="lin" valueType="num">
                                      <p:cBhvr additive="base">
                                        <p:cTn id="14"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91"/>
                                        </p:tgtEl>
                                        <p:attrNameLst>
                                          <p:attrName>style.visibility</p:attrName>
                                        </p:attrNameLst>
                                      </p:cBhvr>
                                      <p:to>
                                        <p:strVal val="visible"/>
                                      </p:to>
                                    </p:set>
                                    <p:anim calcmode="lin" valueType="num">
                                      <p:cBhvr additive="base">
                                        <p:cTn id="19" dur="500" fill="hold"/>
                                        <p:tgtEl>
                                          <p:spTgt spid="16391"/>
                                        </p:tgtEl>
                                        <p:attrNameLst>
                                          <p:attrName>ppt_x</p:attrName>
                                        </p:attrNameLst>
                                      </p:cBhvr>
                                      <p:tavLst>
                                        <p:tav tm="0">
                                          <p:val>
                                            <p:strVal val="#ppt_x"/>
                                          </p:val>
                                        </p:tav>
                                        <p:tav tm="100000">
                                          <p:val>
                                            <p:strVal val="#ppt_x"/>
                                          </p:val>
                                        </p:tav>
                                      </p:tavLst>
                                    </p:anim>
                                    <p:anim calcmode="lin" valueType="num">
                                      <p:cBhvr additive="base">
                                        <p:cTn id="20" dur="500" fill="hold"/>
                                        <p:tgtEl>
                                          <p:spTgt spid="1639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92"/>
                                        </p:tgtEl>
                                        <p:attrNameLst>
                                          <p:attrName>style.visibility</p:attrName>
                                        </p:attrNameLst>
                                      </p:cBhvr>
                                      <p:to>
                                        <p:strVal val="visible"/>
                                      </p:to>
                                    </p:set>
                                    <p:anim calcmode="lin" valueType="num">
                                      <p:cBhvr additive="base">
                                        <p:cTn id="25" dur="500" fill="hold"/>
                                        <p:tgtEl>
                                          <p:spTgt spid="16392"/>
                                        </p:tgtEl>
                                        <p:attrNameLst>
                                          <p:attrName>ppt_x</p:attrName>
                                        </p:attrNameLst>
                                      </p:cBhvr>
                                      <p:tavLst>
                                        <p:tav tm="0">
                                          <p:val>
                                            <p:strVal val="#ppt_x"/>
                                          </p:val>
                                        </p:tav>
                                        <p:tav tm="100000">
                                          <p:val>
                                            <p:strVal val="#ppt_x"/>
                                          </p:val>
                                        </p:tav>
                                      </p:tavLst>
                                    </p:anim>
                                    <p:anim calcmode="lin" valueType="num">
                                      <p:cBhvr additive="base">
                                        <p:cTn id="26" dur="500" fill="hold"/>
                                        <p:tgtEl>
                                          <p:spTgt spid="1639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93"/>
                                        </p:tgtEl>
                                        <p:attrNameLst>
                                          <p:attrName>style.visibility</p:attrName>
                                        </p:attrNameLst>
                                      </p:cBhvr>
                                      <p:to>
                                        <p:strVal val="visible"/>
                                      </p:to>
                                    </p:set>
                                    <p:anim calcmode="lin" valueType="num">
                                      <p:cBhvr additive="base">
                                        <p:cTn id="31" dur="500" fill="hold"/>
                                        <p:tgtEl>
                                          <p:spTgt spid="16393"/>
                                        </p:tgtEl>
                                        <p:attrNameLst>
                                          <p:attrName>ppt_x</p:attrName>
                                        </p:attrNameLst>
                                      </p:cBhvr>
                                      <p:tavLst>
                                        <p:tav tm="0">
                                          <p:val>
                                            <p:strVal val="#ppt_x"/>
                                          </p:val>
                                        </p:tav>
                                        <p:tav tm="100000">
                                          <p:val>
                                            <p:strVal val="#ppt_x"/>
                                          </p:val>
                                        </p:tav>
                                      </p:tavLst>
                                    </p:anim>
                                    <p:anim calcmode="lin" valueType="num">
                                      <p:cBhvr additive="base">
                                        <p:cTn id="32" dur="500" fill="hold"/>
                                        <p:tgtEl>
                                          <p:spTgt spid="1639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14"/>
                                        </p:tgtEl>
                                        <p:attrNameLst>
                                          <p:attrName>style.visibility</p:attrName>
                                        </p:attrNameLst>
                                      </p:cBhvr>
                                      <p:to>
                                        <p:strVal val="visible"/>
                                      </p:to>
                                    </p:set>
                                    <p:anim calcmode="lin" valueType="num">
                                      <p:cBhvr additive="base">
                                        <p:cTn id="37" dur="500" fill="hold"/>
                                        <p:tgtEl>
                                          <p:spTgt spid="17414"/>
                                        </p:tgtEl>
                                        <p:attrNameLst>
                                          <p:attrName>ppt_x</p:attrName>
                                        </p:attrNameLst>
                                      </p:cBhvr>
                                      <p:tavLst>
                                        <p:tav tm="0">
                                          <p:val>
                                            <p:strVal val="#ppt_x"/>
                                          </p:val>
                                        </p:tav>
                                        <p:tav tm="100000">
                                          <p:val>
                                            <p:strVal val="#ppt_x"/>
                                          </p:val>
                                        </p:tav>
                                      </p:tavLst>
                                    </p:anim>
                                    <p:anim calcmode="lin" valueType="num">
                                      <p:cBhvr additive="base">
                                        <p:cTn id="38"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415"/>
                                        </p:tgtEl>
                                        <p:attrNameLst>
                                          <p:attrName>style.visibility</p:attrName>
                                        </p:attrNameLst>
                                      </p:cBhvr>
                                      <p:to>
                                        <p:strVal val="visible"/>
                                      </p:to>
                                    </p:set>
                                    <p:anim calcmode="lin" valueType="num">
                                      <p:cBhvr additive="base">
                                        <p:cTn id="43" dur="500" fill="hold"/>
                                        <p:tgtEl>
                                          <p:spTgt spid="17415"/>
                                        </p:tgtEl>
                                        <p:attrNameLst>
                                          <p:attrName>ppt_x</p:attrName>
                                        </p:attrNameLst>
                                      </p:cBhvr>
                                      <p:tavLst>
                                        <p:tav tm="0">
                                          <p:val>
                                            <p:strVal val="#ppt_x"/>
                                          </p:val>
                                        </p:tav>
                                        <p:tav tm="100000">
                                          <p:val>
                                            <p:strVal val="#ppt_x"/>
                                          </p:val>
                                        </p:tav>
                                      </p:tavLst>
                                    </p:anim>
                                    <p:anim calcmode="lin" valueType="num">
                                      <p:cBhvr additive="base">
                                        <p:cTn id="44"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416"/>
                                        </p:tgtEl>
                                        <p:attrNameLst>
                                          <p:attrName>style.visibility</p:attrName>
                                        </p:attrNameLst>
                                      </p:cBhvr>
                                      <p:to>
                                        <p:strVal val="visible"/>
                                      </p:to>
                                    </p:set>
                                    <p:anim calcmode="lin" valueType="num">
                                      <p:cBhvr additive="base">
                                        <p:cTn id="49" dur="500" fill="hold"/>
                                        <p:tgtEl>
                                          <p:spTgt spid="17416"/>
                                        </p:tgtEl>
                                        <p:attrNameLst>
                                          <p:attrName>ppt_x</p:attrName>
                                        </p:attrNameLst>
                                      </p:cBhvr>
                                      <p:tavLst>
                                        <p:tav tm="0">
                                          <p:val>
                                            <p:strVal val="#ppt_x"/>
                                          </p:val>
                                        </p:tav>
                                        <p:tav tm="100000">
                                          <p:val>
                                            <p:strVal val="#ppt_x"/>
                                          </p:val>
                                        </p:tav>
                                      </p:tavLst>
                                    </p:anim>
                                    <p:anim calcmode="lin" valueType="num">
                                      <p:cBhvr additive="base">
                                        <p:cTn id="50" dur="500" fill="hold"/>
                                        <p:tgtEl>
                                          <p:spTgt spid="174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417"/>
                                        </p:tgtEl>
                                        <p:attrNameLst>
                                          <p:attrName>style.visibility</p:attrName>
                                        </p:attrNameLst>
                                      </p:cBhvr>
                                      <p:to>
                                        <p:strVal val="visible"/>
                                      </p:to>
                                    </p:set>
                                    <p:anim calcmode="lin" valueType="num">
                                      <p:cBhvr additive="base">
                                        <p:cTn id="55" dur="500" fill="hold"/>
                                        <p:tgtEl>
                                          <p:spTgt spid="17417"/>
                                        </p:tgtEl>
                                        <p:attrNameLst>
                                          <p:attrName>ppt_x</p:attrName>
                                        </p:attrNameLst>
                                      </p:cBhvr>
                                      <p:tavLst>
                                        <p:tav tm="0">
                                          <p:val>
                                            <p:strVal val="#ppt_x"/>
                                          </p:val>
                                        </p:tav>
                                        <p:tav tm="100000">
                                          <p:val>
                                            <p:strVal val="#ppt_x"/>
                                          </p:val>
                                        </p:tav>
                                      </p:tavLst>
                                    </p:anim>
                                    <p:anim calcmode="lin" valueType="num">
                                      <p:cBhvr additive="base">
                                        <p:cTn id="56"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418"/>
                                        </p:tgtEl>
                                        <p:attrNameLst>
                                          <p:attrName>style.visibility</p:attrName>
                                        </p:attrNameLst>
                                      </p:cBhvr>
                                      <p:to>
                                        <p:strVal val="visible"/>
                                      </p:to>
                                    </p:set>
                                    <p:anim calcmode="lin" valueType="num">
                                      <p:cBhvr additive="base">
                                        <p:cTn id="61" dur="500" fill="hold"/>
                                        <p:tgtEl>
                                          <p:spTgt spid="17418"/>
                                        </p:tgtEl>
                                        <p:attrNameLst>
                                          <p:attrName>ppt_x</p:attrName>
                                        </p:attrNameLst>
                                      </p:cBhvr>
                                      <p:tavLst>
                                        <p:tav tm="0">
                                          <p:val>
                                            <p:strVal val="#ppt_x"/>
                                          </p:val>
                                        </p:tav>
                                        <p:tav tm="100000">
                                          <p:val>
                                            <p:strVal val="#ppt_x"/>
                                          </p:val>
                                        </p:tav>
                                      </p:tavLst>
                                    </p:anim>
                                    <p:anim calcmode="lin" valueType="num">
                                      <p:cBhvr additive="base">
                                        <p:cTn id="62" dur="500" fill="hold"/>
                                        <p:tgtEl>
                                          <p:spTgt spid="174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strips(downLeft)">
                                      <p:cBhvr>
                                        <p:cTn id="67" dur="500"/>
                                        <p:tgtEl>
                                          <p:spTgt spid="5"/>
                                        </p:tgtEl>
                                      </p:cBhvr>
                                    </p:animEffect>
                                  </p:childTnLst>
                                </p:cTn>
                              </p:par>
                              <p:par>
                                <p:cTn id="68" presetID="2" presetClass="entr" presetSubtype="4"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ppt_x"/>
                                          </p:val>
                                        </p:tav>
                                        <p:tav tm="100000">
                                          <p:val>
                                            <p:strVal val="#ppt_x"/>
                                          </p:val>
                                        </p:tav>
                                      </p:tavLst>
                                    </p:anim>
                                    <p:anim calcmode="lin" valueType="num">
                                      <p:cBhvr additive="base">
                                        <p:cTn id="71" dur="500" fill="hold"/>
                                        <p:tgtEl>
                                          <p:spTgt spid="15"/>
                                        </p:tgtEl>
                                        <p:attrNameLst>
                                          <p:attrName>ppt_y</p:attrName>
                                        </p:attrNameLst>
                                      </p:cBhvr>
                                      <p:tavLst>
                                        <p:tav tm="0">
                                          <p:val>
                                            <p:strVal val="1+#ppt_h/2"/>
                                          </p:val>
                                        </p:tav>
                                        <p:tav tm="100000">
                                          <p:val>
                                            <p:strVal val="#ppt_y"/>
                                          </p:val>
                                        </p:tav>
                                      </p:tavLst>
                                    </p:anim>
                                  </p:childTnLst>
                                </p:cTn>
                              </p:par>
                              <p:par>
                                <p:cTn id="72" presetID="18" presetClass="entr" presetSubtype="12" fill="hold" nodeType="with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strips(downLeft)">
                                      <p:cBhvr>
                                        <p:cTn id="74" dur="500"/>
                                        <p:tgtEl>
                                          <p:spTgt spid="6"/>
                                        </p:tgtEl>
                                      </p:cBhvr>
                                    </p:animEffect>
                                  </p:childTnLst>
                                </p:cTn>
                              </p:par>
                              <p:par>
                                <p:cTn id="75" presetID="18" presetClass="entr" presetSubtype="12" fill="hold" nodeType="with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strips(downLeft)">
                                      <p:cBhvr>
                                        <p:cTn id="7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8" fill="hold" display="0">
                  <p:stCondLst>
                    <p:cond delay="indefinite"/>
                  </p:stCondLst>
                  <p:endCondLst>
                    <p:cond evt="onPrev" delay="0">
                      <p:tgtEl>
                        <p:sldTgt/>
                      </p:tgtEl>
                    </p:cond>
                    <p:cond evt="onStopAudio" delay="0">
                      <p:tgtEl>
                        <p:sldTgt/>
                      </p:tgtEl>
                    </p:cond>
                  </p:endCondLst>
                </p:cTn>
                <p:tgtEl>
                  <p:spTgt spid="3"/>
                </p:tgtEl>
              </p:cMediaNode>
            </p:audio>
          </p:childTnLst>
        </p:cTn>
      </p:par>
    </p:tnLst>
    <p:bldLst>
      <p:bldP spid="16389" grpId="0"/>
      <p:bldP spid="16390" grpId="0"/>
      <p:bldP spid="16391" grpId="0" bldLvl="0" animBg="1"/>
      <p:bldP spid="16392" grpId="0" bldLvl="0" animBg="1"/>
      <p:bldP spid="16393" grpId="0" bldLvl="0" animBg="1"/>
      <p:bldP spid="17414" grpId="0"/>
      <p:bldP spid="17415" grpId="0" bldLvl="0" animBg="1"/>
      <p:bldP spid="17416" grpId="0"/>
      <p:bldP spid="17417" grpId="0" bldLvl="0" animBg="1"/>
      <p:bldP spid="17418" grpId="0"/>
      <p:bldP spid="5" grpId="0" bldLvl="0" animBg="1"/>
      <p:bldP spid="1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534035" y="381635"/>
            <a:ext cx="4724400" cy="685800"/>
          </a:xfrm>
        </p:spPr>
        <p:txBody>
          <a:bodyPr/>
          <a:lstStyle/>
          <a:p>
            <a:pPr eaLnBrk="1" hangingPunct="1"/>
            <a:r>
              <a:rPr lang="en-US" altLang="zh-CN" sz="3600" b="1">
                <a:solidFill>
                  <a:schemeClr val="accent1">
                    <a:lumMod val="50000"/>
                  </a:schemeClr>
                </a:solidFill>
                <a:latin typeface="Times New Roman" panose="02020603050405020304" pitchFamily="18" charset="0"/>
              </a:rPr>
              <a:t>Futher Thinking</a:t>
            </a:r>
            <a:endParaRPr lang="en-US" altLang="zh-CN" sz="3600" b="1">
              <a:solidFill>
                <a:schemeClr val="accent1">
                  <a:lumMod val="50000"/>
                </a:schemeClr>
              </a:solidFill>
              <a:latin typeface="Times New Roman" panose="02020603050405020304" pitchFamily="18" charset="0"/>
            </a:endParaRPr>
          </a:p>
        </p:txBody>
      </p:sp>
      <p:sp>
        <p:nvSpPr>
          <p:cNvPr id="30723" name="Text Box 3"/>
          <p:cNvSpPr txBox="1">
            <a:spLocks noChangeArrowheads="1"/>
          </p:cNvSpPr>
          <p:nvPr/>
        </p:nvSpPr>
        <p:spPr bwMode="auto">
          <a:xfrm>
            <a:off x="1676400" y="2209800"/>
            <a:ext cx="899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eaLnBrk="1" hangingPunct="1"/>
            <a:r>
              <a:rPr lang="en-US" altLang="zh-CN" b="1">
                <a:solidFill>
                  <a:srgbClr val="FF0000"/>
                </a:solidFill>
                <a:latin typeface="Tahoma" panose="020B0604030504040204" pitchFamily="34" charset="0"/>
                <a:ea typeface="宋体" pitchFamily="2" charset="-122"/>
              </a:rPr>
              <a:t>◆</a:t>
            </a:r>
            <a:r>
              <a:rPr lang="en-US" altLang="zh-CN" b="1">
                <a:latin typeface="Tahoma" panose="020B0604030504040204" pitchFamily="34" charset="0"/>
                <a:ea typeface="宋体" pitchFamily="2" charset="-122"/>
              </a:rPr>
              <a:t> </a:t>
            </a:r>
            <a:r>
              <a:rPr lang="en-US" altLang="zh-CN" b="1">
                <a:latin typeface="Times New Roman" panose="02020603050405020304" pitchFamily="18" charset="0"/>
                <a:ea typeface="宋体" pitchFamily="2" charset="-122"/>
              </a:rPr>
              <a:t>It doesn’t take a long time or cost much.</a:t>
            </a:r>
            <a:endParaRPr lang="en-US" altLang="zh-CN" b="1">
              <a:latin typeface="Times New Roman" panose="02020603050405020304" pitchFamily="18" charset="0"/>
              <a:ea typeface="宋体" pitchFamily="2" charset="-122"/>
            </a:endParaRPr>
          </a:p>
        </p:txBody>
      </p:sp>
      <p:sp>
        <p:nvSpPr>
          <p:cNvPr id="30724" name="Text Box 4"/>
          <p:cNvSpPr txBox="1">
            <a:spLocks noChangeArrowheads="1"/>
          </p:cNvSpPr>
          <p:nvPr/>
        </p:nvSpPr>
        <p:spPr bwMode="auto">
          <a:xfrm>
            <a:off x="1676400" y="2895600"/>
            <a:ext cx="8458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eaLnBrk="1" hangingPunct="1"/>
            <a:r>
              <a:rPr lang="en-US" altLang="zh-CN" b="1">
                <a:solidFill>
                  <a:srgbClr val="FF0000"/>
                </a:solidFill>
                <a:latin typeface="Tahoma" panose="020B0604030504040204" pitchFamily="34" charset="0"/>
                <a:ea typeface="宋体" pitchFamily="2" charset="-122"/>
              </a:rPr>
              <a:t>◆</a:t>
            </a:r>
            <a:r>
              <a:rPr lang="en-US" altLang="zh-CN">
                <a:latin typeface="Tahoma" panose="020B0604030504040204" pitchFamily="34" charset="0"/>
                <a:ea typeface="宋体" pitchFamily="2" charset="-122"/>
              </a:rPr>
              <a:t> </a:t>
            </a:r>
            <a:r>
              <a:rPr lang="en-US" altLang="zh-CN" b="1">
                <a:latin typeface="Times New Roman" panose="02020603050405020304" pitchFamily="18" charset="0"/>
                <a:ea typeface="宋体" pitchFamily="2" charset="-122"/>
              </a:rPr>
              <a:t>We can have fun and learn more about the world  </a:t>
            </a:r>
            <a:endParaRPr lang="en-US" altLang="zh-CN" b="1">
              <a:latin typeface="Times New Roman" panose="02020603050405020304" pitchFamily="18" charset="0"/>
              <a:ea typeface="宋体" pitchFamily="2" charset="-122"/>
            </a:endParaRPr>
          </a:p>
          <a:p>
            <a:pPr eaLnBrk="1" hangingPunct="1"/>
            <a:r>
              <a:rPr lang="en-US" altLang="zh-CN" b="1">
                <a:latin typeface="Times New Roman" panose="02020603050405020304" pitchFamily="18" charset="0"/>
                <a:ea typeface="宋体" pitchFamily="2" charset="-122"/>
              </a:rPr>
              <a:t>      at the same time in a short time.</a:t>
            </a:r>
            <a:endParaRPr lang="en-US" altLang="zh-CN" b="1">
              <a:latin typeface="Times New Roman" panose="02020603050405020304" pitchFamily="18" charset="0"/>
              <a:ea typeface="宋体" pitchFamily="2" charset="-122"/>
            </a:endParaRPr>
          </a:p>
        </p:txBody>
      </p:sp>
      <p:sp>
        <p:nvSpPr>
          <p:cNvPr id="30725" name="Text Box 5"/>
          <p:cNvSpPr txBox="1">
            <a:spLocks noChangeArrowheads="1"/>
          </p:cNvSpPr>
          <p:nvPr/>
        </p:nvSpPr>
        <p:spPr bwMode="auto">
          <a:xfrm>
            <a:off x="1676400" y="3886200"/>
            <a:ext cx="6343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eaLnBrk="1" hangingPunct="1"/>
            <a:r>
              <a:rPr lang="en-US" altLang="zh-CN" b="1">
                <a:solidFill>
                  <a:srgbClr val="FF0000"/>
                </a:solidFill>
                <a:latin typeface="Tahoma" panose="020B0604030504040204" pitchFamily="34" charset="0"/>
                <a:ea typeface="宋体" pitchFamily="2" charset="-122"/>
              </a:rPr>
              <a:t>◆</a:t>
            </a:r>
            <a:r>
              <a:rPr lang="en-US" altLang="zh-CN">
                <a:latin typeface="Tahoma" panose="020B0604030504040204" pitchFamily="34" charset="0"/>
                <a:ea typeface="宋体" pitchFamily="2" charset="-122"/>
              </a:rPr>
              <a:t> </a:t>
            </a:r>
            <a:r>
              <a:rPr lang="en-US" altLang="zh-CN" b="1">
                <a:latin typeface="Times New Roman" panose="02020603050405020304" pitchFamily="18" charset="0"/>
                <a:ea typeface="宋体" pitchFamily="2" charset="-122"/>
              </a:rPr>
              <a:t>We don’t feel so tired during the trip.</a:t>
            </a:r>
            <a:endParaRPr lang="en-US" altLang="zh-CN" b="1">
              <a:latin typeface="Times New Roman" panose="02020603050405020304" pitchFamily="18" charset="0"/>
              <a:ea typeface="宋体" pitchFamily="2" charset="-122"/>
            </a:endParaRPr>
          </a:p>
        </p:txBody>
      </p:sp>
      <p:sp>
        <p:nvSpPr>
          <p:cNvPr id="30726" name="Text Box 6"/>
          <p:cNvSpPr txBox="1">
            <a:spLocks noChangeArrowheads="1"/>
          </p:cNvSpPr>
          <p:nvPr/>
        </p:nvSpPr>
        <p:spPr bwMode="auto">
          <a:xfrm>
            <a:off x="1628775" y="4446588"/>
            <a:ext cx="91392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eaLnBrk="1" hangingPunct="1"/>
            <a:r>
              <a:rPr lang="en-US" altLang="zh-CN" sz="3200">
                <a:latin typeface="Tahoma" panose="020B0604030504040204" pitchFamily="34" charset="0"/>
                <a:ea typeface="宋体" pitchFamily="2" charset="-122"/>
              </a:rPr>
              <a:t>◆</a:t>
            </a:r>
            <a:r>
              <a:rPr lang="en-US" altLang="zh-CN">
                <a:latin typeface="Tahoma" panose="020B0604030504040204" pitchFamily="34" charset="0"/>
                <a:ea typeface="宋体" pitchFamily="2" charset="-122"/>
              </a:rPr>
              <a:t> </a:t>
            </a:r>
            <a:r>
              <a:rPr lang="en-US" altLang="zh-CN" b="1">
                <a:latin typeface="Times New Roman" panose="02020603050405020304" pitchFamily="18" charset="0"/>
                <a:ea typeface="宋体" pitchFamily="2" charset="-122"/>
              </a:rPr>
              <a:t>We can talk to the local people and enjoy the local food.</a:t>
            </a:r>
            <a:endParaRPr lang="zh-CN" altLang="en-US" b="1">
              <a:latin typeface="Times New Roman" panose="02020603050405020304" pitchFamily="18" charset="0"/>
              <a:ea typeface="宋体" pitchFamily="2" charset="-122"/>
            </a:endParaRPr>
          </a:p>
        </p:txBody>
      </p:sp>
      <p:sp>
        <p:nvSpPr>
          <p:cNvPr id="30727" name="Text Box 7"/>
          <p:cNvSpPr txBox="1">
            <a:spLocks noChangeArrowheads="1"/>
          </p:cNvSpPr>
          <p:nvPr/>
        </p:nvSpPr>
        <p:spPr bwMode="auto">
          <a:xfrm>
            <a:off x="1676400" y="50292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eaLnBrk="1" hangingPunct="1"/>
            <a:r>
              <a:rPr lang="en-US" altLang="zh-CN" sz="3200">
                <a:latin typeface="Tahoma" panose="020B0604030504040204" pitchFamily="34" charset="0"/>
                <a:ea typeface="宋体" pitchFamily="2" charset="-122"/>
              </a:rPr>
              <a:t>◆ </a:t>
            </a:r>
            <a:r>
              <a:rPr lang="en-US" altLang="zh-CN" b="1">
                <a:latin typeface="Times New Roman" panose="02020603050405020304" pitchFamily="18" charset="0"/>
                <a:ea typeface="宋体" pitchFamily="2" charset="-122"/>
              </a:rPr>
              <a:t>We can be close to nature and enjoy the beauty</a:t>
            </a:r>
            <a:r>
              <a:rPr lang="en-US" altLang="zh-CN" sz="3200" b="1">
                <a:latin typeface="Tahoma" panose="020B0604030504040204" pitchFamily="34" charset="0"/>
                <a:ea typeface="宋体" pitchFamily="2" charset="-122"/>
              </a:rPr>
              <a:t> </a:t>
            </a:r>
            <a:endParaRPr lang="en-US" altLang="zh-CN" sz="3200" b="1">
              <a:latin typeface="Tahoma" panose="020B0604030504040204" pitchFamily="34" charset="0"/>
              <a:ea typeface="宋体" pitchFamily="2" charset="-122"/>
            </a:endParaRPr>
          </a:p>
          <a:p>
            <a:pPr eaLnBrk="1" hangingPunct="1"/>
            <a:r>
              <a:rPr lang="en-US" altLang="zh-CN" sz="3200" b="1">
                <a:latin typeface="Tahoma" panose="020B0604030504040204" pitchFamily="34" charset="0"/>
                <a:ea typeface="宋体" pitchFamily="2" charset="-122"/>
              </a:rPr>
              <a:t>     </a:t>
            </a:r>
            <a:r>
              <a:rPr lang="en-US" altLang="zh-CN" b="1">
                <a:latin typeface="Times New Roman" panose="02020603050405020304" pitchFamily="18" charset="0"/>
                <a:ea typeface="宋体" pitchFamily="2" charset="-122"/>
              </a:rPr>
              <a:t>of nature.</a:t>
            </a:r>
            <a:endParaRPr lang="zh-CN" altLang="en-US" b="1">
              <a:latin typeface="Times New Roman" panose="02020603050405020304" pitchFamily="18" charset="0"/>
              <a:ea typeface="宋体" pitchFamily="2" charset="-122"/>
            </a:endParaRPr>
          </a:p>
        </p:txBody>
      </p:sp>
      <p:sp>
        <p:nvSpPr>
          <p:cNvPr id="30728" name="Text Box 8"/>
          <p:cNvSpPr txBox="1">
            <a:spLocks noChangeArrowheads="1"/>
          </p:cNvSpPr>
          <p:nvPr/>
        </p:nvSpPr>
        <p:spPr bwMode="auto">
          <a:xfrm>
            <a:off x="1753235" y="9906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spcBef>
                <a:spcPct val="20000"/>
              </a:spcBef>
            </a:pPr>
            <a:r>
              <a:rPr lang="en-US" altLang="zh-CN" sz="3200" b="1">
                <a:solidFill>
                  <a:srgbClr val="FF0000"/>
                </a:solidFill>
                <a:latin typeface="Times New Roman" panose="02020603050405020304" pitchFamily="18" charset="0"/>
                <a:ea typeface="宋体" pitchFamily="2" charset="-122"/>
              </a:rPr>
              <a:t>   What kind of trip do you like better, travelling    online or </a:t>
            </a:r>
            <a:r>
              <a:rPr lang="en-US" altLang="zh-CN" sz="3200" b="1">
                <a:latin typeface="Times New Roman" panose="02020603050405020304" pitchFamily="18" charset="0"/>
                <a:ea typeface="宋体" pitchFamily="2" charset="-122"/>
              </a:rPr>
              <a:t>going out for a trip</a:t>
            </a:r>
            <a:r>
              <a:rPr lang="en-US" altLang="zh-CN" sz="3200" b="1">
                <a:solidFill>
                  <a:srgbClr val="FF0000"/>
                </a:solidFill>
                <a:latin typeface="Times New Roman" panose="02020603050405020304" pitchFamily="18" charset="0"/>
                <a:ea typeface="宋体" pitchFamily="2" charset="-122"/>
              </a:rPr>
              <a:t>? And why?</a:t>
            </a:r>
            <a:endParaRPr lang="zh-CN" altLang="en-US" sz="3200" b="1">
              <a:solidFill>
                <a:srgbClr val="FF0000"/>
              </a:solidFill>
              <a:latin typeface="Times New Roman" panose="02020603050405020304" pitchFamily="18" charset="0"/>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8"/>
                                        </p:tgtEl>
                                        <p:attrNameLst>
                                          <p:attrName>style.visibility</p:attrName>
                                        </p:attrNameLst>
                                      </p:cBhvr>
                                      <p:to>
                                        <p:strVal val="visible"/>
                                      </p:to>
                                    </p:set>
                                    <p:anim calcmode="lin" valueType="num">
                                      <p:cBhvr additive="base">
                                        <p:cTn id="13" dur="500" fill="hold"/>
                                        <p:tgtEl>
                                          <p:spTgt spid="30728"/>
                                        </p:tgtEl>
                                        <p:attrNameLst>
                                          <p:attrName>ppt_x</p:attrName>
                                        </p:attrNameLst>
                                      </p:cBhvr>
                                      <p:tavLst>
                                        <p:tav tm="0">
                                          <p:val>
                                            <p:strVal val="#ppt_x"/>
                                          </p:val>
                                        </p:tav>
                                        <p:tav tm="100000">
                                          <p:val>
                                            <p:strVal val="#ppt_x"/>
                                          </p:val>
                                        </p:tav>
                                      </p:tavLst>
                                    </p:anim>
                                    <p:anim calcmode="lin" valueType="num">
                                      <p:cBhvr additive="base">
                                        <p:cTn id="14" dur="500" fill="hold"/>
                                        <p:tgtEl>
                                          <p:spTgt spid="307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gtEl>
                                        <p:attrNameLst>
                                          <p:attrName>style.visibility</p:attrName>
                                        </p:attrNameLst>
                                      </p:cBhvr>
                                      <p:to>
                                        <p:strVal val="visible"/>
                                      </p:to>
                                    </p:set>
                                    <p:anim calcmode="lin" valueType="num">
                                      <p:cBhvr additive="base">
                                        <p:cTn id="19" dur="500" fill="hold"/>
                                        <p:tgtEl>
                                          <p:spTgt spid="30723"/>
                                        </p:tgtEl>
                                        <p:attrNameLst>
                                          <p:attrName>ppt_x</p:attrName>
                                        </p:attrNameLst>
                                      </p:cBhvr>
                                      <p:tavLst>
                                        <p:tav tm="0">
                                          <p:val>
                                            <p:strVal val="#ppt_x"/>
                                          </p:val>
                                        </p:tav>
                                        <p:tav tm="100000">
                                          <p:val>
                                            <p:strVal val="#ppt_x"/>
                                          </p:val>
                                        </p:tav>
                                      </p:tavLst>
                                    </p:anim>
                                    <p:anim calcmode="lin" valueType="num">
                                      <p:cBhvr additive="base">
                                        <p:cTn id="20" dur="500" fill="hold"/>
                                        <p:tgtEl>
                                          <p:spTgt spid="307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4"/>
                                        </p:tgtEl>
                                        <p:attrNameLst>
                                          <p:attrName>style.visibility</p:attrName>
                                        </p:attrNameLst>
                                      </p:cBhvr>
                                      <p:to>
                                        <p:strVal val="visible"/>
                                      </p:to>
                                    </p:set>
                                    <p:anim calcmode="lin" valueType="num">
                                      <p:cBhvr additive="base">
                                        <p:cTn id="25" dur="500" fill="hold"/>
                                        <p:tgtEl>
                                          <p:spTgt spid="30724"/>
                                        </p:tgtEl>
                                        <p:attrNameLst>
                                          <p:attrName>ppt_x</p:attrName>
                                        </p:attrNameLst>
                                      </p:cBhvr>
                                      <p:tavLst>
                                        <p:tav tm="0">
                                          <p:val>
                                            <p:strVal val="#ppt_x"/>
                                          </p:val>
                                        </p:tav>
                                        <p:tav tm="100000">
                                          <p:val>
                                            <p:strVal val="#ppt_x"/>
                                          </p:val>
                                        </p:tav>
                                      </p:tavLst>
                                    </p:anim>
                                    <p:anim calcmode="lin" valueType="num">
                                      <p:cBhvr additive="base">
                                        <p:cTn id="26"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5"/>
                                        </p:tgtEl>
                                        <p:attrNameLst>
                                          <p:attrName>style.visibility</p:attrName>
                                        </p:attrNameLst>
                                      </p:cBhvr>
                                      <p:to>
                                        <p:strVal val="visible"/>
                                      </p:to>
                                    </p:set>
                                    <p:anim calcmode="lin" valueType="num">
                                      <p:cBhvr additive="base">
                                        <p:cTn id="31" dur="500" fill="hold"/>
                                        <p:tgtEl>
                                          <p:spTgt spid="30725"/>
                                        </p:tgtEl>
                                        <p:attrNameLst>
                                          <p:attrName>ppt_x</p:attrName>
                                        </p:attrNameLst>
                                      </p:cBhvr>
                                      <p:tavLst>
                                        <p:tav tm="0">
                                          <p:val>
                                            <p:strVal val="#ppt_x"/>
                                          </p:val>
                                        </p:tav>
                                        <p:tav tm="100000">
                                          <p:val>
                                            <p:strVal val="#ppt_x"/>
                                          </p:val>
                                        </p:tav>
                                      </p:tavLst>
                                    </p:anim>
                                    <p:anim calcmode="lin" valueType="num">
                                      <p:cBhvr additive="base">
                                        <p:cTn id="32" dur="500" fill="hold"/>
                                        <p:tgtEl>
                                          <p:spTgt spid="307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26"/>
                                        </p:tgtEl>
                                        <p:attrNameLst>
                                          <p:attrName>style.visibility</p:attrName>
                                        </p:attrNameLst>
                                      </p:cBhvr>
                                      <p:to>
                                        <p:strVal val="visible"/>
                                      </p:to>
                                    </p:set>
                                    <p:anim calcmode="lin" valueType="num">
                                      <p:cBhvr additive="base">
                                        <p:cTn id="37" dur="500" fill="hold"/>
                                        <p:tgtEl>
                                          <p:spTgt spid="30726"/>
                                        </p:tgtEl>
                                        <p:attrNameLst>
                                          <p:attrName>ppt_x</p:attrName>
                                        </p:attrNameLst>
                                      </p:cBhvr>
                                      <p:tavLst>
                                        <p:tav tm="0">
                                          <p:val>
                                            <p:strVal val="#ppt_x"/>
                                          </p:val>
                                        </p:tav>
                                        <p:tav tm="100000">
                                          <p:val>
                                            <p:strVal val="#ppt_x"/>
                                          </p:val>
                                        </p:tav>
                                      </p:tavLst>
                                    </p:anim>
                                    <p:anim calcmode="lin" valueType="num">
                                      <p:cBhvr additive="base">
                                        <p:cTn id="38" dur="500" fill="hold"/>
                                        <p:tgtEl>
                                          <p:spTgt spid="307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27"/>
                                        </p:tgtEl>
                                        <p:attrNameLst>
                                          <p:attrName>style.visibility</p:attrName>
                                        </p:attrNameLst>
                                      </p:cBhvr>
                                      <p:to>
                                        <p:strVal val="visible"/>
                                      </p:to>
                                    </p:set>
                                    <p:anim calcmode="lin" valueType="num">
                                      <p:cBhvr additive="base">
                                        <p:cTn id="43" dur="500" fill="hold"/>
                                        <p:tgtEl>
                                          <p:spTgt spid="30727"/>
                                        </p:tgtEl>
                                        <p:attrNameLst>
                                          <p:attrName>ppt_x</p:attrName>
                                        </p:attrNameLst>
                                      </p:cBhvr>
                                      <p:tavLst>
                                        <p:tav tm="0">
                                          <p:val>
                                            <p:strVal val="#ppt_x"/>
                                          </p:val>
                                        </p:tav>
                                        <p:tav tm="100000">
                                          <p:val>
                                            <p:strVal val="#ppt_x"/>
                                          </p:val>
                                        </p:tav>
                                      </p:tavLst>
                                    </p:anim>
                                    <p:anim calcmode="lin" valueType="num">
                                      <p:cBhvr additive="base">
                                        <p:cTn id="44" dur="500" fill="hold"/>
                                        <p:tgtEl>
                                          <p:spTgt spid="307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p:bldP spid="30724" grpId="0"/>
      <p:bldP spid="30725" grpId="0"/>
      <p:bldP spid="30726" grpId="0"/>
      <p:bldP spid="30727" grpId="0"/>
      <p:bldP spid="3072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p:sp>
        <p:nvSpPr>
          <p:cNvPr id="3" name="文本框 2"/>
          <p:cNvSpPr txBox="1"/>
          <p:nvPr/>
        </p:nvSpPr>
        <p:spPr>
          <a:xfrm>
            <a:off x="659765" y="1066800"/>
            <a:ext cx="10574655" cy="5507990"/>
          </a:xfrm>
          <a:prstGeom prst="rect">
            <a:avLst/>
          </a:prstGeom>
          <a:noFill/>
        </p:spPr>
        <p:txBody>
          <a:bodyPr wrap="square" rtlCol="0">
            <a:spAutoFit/>
          </a:bodyPr>
          <a:p>
            <a:r>
              <a:rPr lang="en-US" altLang="zh-CN"/>
              <a:t>	</a:t>
            </a:r>
            <a:r>
              <a:rPr lang="zh-CN" altLang="en-US"/>
              <a:t>Developed by US company OpenAI, ChatGPT has taken the internet by storm, winning 100 million users since it came out in November 2022. People can ask the robot to write stories and emails,</a:t>
            </a:r>
            <a:r>
              <a:rPr lang="en-US" altLang="zh-CN"/>
              <a:t> </a:t>
            </a:r>
            <a:r>
              <a:rPr lang="zh-CN" altLang="en-US"/>
              <a:t>create</a:t>
            </a:r>
            <a:r>
              <a:rPr lang="en-US" altLang="zh-CN"/>
              <a:t> </a:t>
            </a:r>
            <a:r>
              <a:rPr lang="zh-CN" altLang="en-US"/>
              <a:t>recipes</a:t>
            </a:r>
            <a:r>
              <a:rPr lang="en-US" altLang="zh-CN"/>
              <a:t>(</a:t>
            </a:r>
            <a:r>
              <a:rPr lang="zh-CN" altLang="en-US"/>
              <a:t>食谱), t</a:t>
            </a:r>
            <a:r>
              <a:rPr lang="en-US" altLang="zh-CN"/>
              <a:t>r</a:t>
            </a:r>
            <a:r>
              <a:rPr lang="zh-CN" altLang="en-US"/>
              <a:t>anslate</a:t>
            </a:r>
            <a:r>
              <a:rPr lang="en-US" altLang="zh-CN"/>
              <a:t> </a:t>
            </a:r>
            <a:r>
              <a:rPr lang="zh-CN" altLang="en-US"/>
              <a:t>languages, and answer all</a:t>
            </a:r>
            <a:r>
              <a:rPr lang="en-US" altLang="zh-CN"/>
              <a:t> k</a:t>
            </a:r>
            <a:r>
              <a:rPr lang="zh-CN" altLang="en-US"/>
              <a:t>inds of questions.</a:t>
            </a:r>
            <a:endParaRPr lang="zh-CN" altLang="en-US"/>
          </a:p>
          <a:p>
            <a:r>
              <a:rPr lang="en-US" altLang="zh-CN"/>
              <a:t>	</a:t>
            </a:r>
            <a:r>
              <a:rPr lang="zh-CN" altLang="en-US"/>
              <a:t>Compared with other chatbots (聊天机器人</a:t>
            </a:r>
            <a:r>
              <a:rPr lang="en-US" altLang="zh-CN"/>
              <a:t>)</a:t>
            </a:r>
            <a:r>
              <a:rPr lang="zh-CN" altLang="en-US"/>
              <a:t>,ChatGPT uses a much bigger database (数据库)for trai</a:t>
            </a:r>
            <a:r>
              <a:rPr lang="en-US" altLang="zh-CN"/>
              <a:t>n</a:t>
            </a:r>
            <a:r>
              <a:rPr lang="zh-CN" altLang="en-US"/>
              <a:t>ing, It also uses stronger soft</a:t>
            </a:r>
            <a:r>
              <a:rPr lang="en-US" altLang="zh-CN"/>
              <a:t>ware(</a:t>
            </a:r>
            <a:r>
              <a:rPr lang="zh-CN" altLang="en-US"/>
              <a:t>软件</a:t>
            </a:r>
            <a:r>
              <a:rPr lang="en-US" altLang="zh-CN"/>
              <a:t>)</a:t>
            </a:r>
            <a:r>
              <a:rPr lang="zh-CN" altLang="en-US"/>
              <a:t>and hardwa</a:t>
            </a:r>
            <a:r>
              <a:rPr lang="en-US" altLang="zh-CN"/>
              <a:t>re(</a:t>
            </a:r>
            <a:r>
              <a:rPr lang="zh-CN" altLang="en-US"/>
              <a:t>硬件)to</a:t>
            </a:r>
            <a:r>
              <a:rPr lang="en-US" altLang="zh-CN"/>
              <a:t> </a:t>
            </a:r>
            <a:r>
              <a:rPr lang="zh-CN" altLang="en-US"/>
              <a:t>learn things by itsel</a:t>
            </a:r>
            <a:r>
              <a:rPr lang="en-US" altLang="zh-CN"/>
              <a:t>f</a:t>
            </a:r>
            <a:r>
              <a:rPr lang="zh-CN" altLang="en-US"/>
              <a:t>. For</a:t>
            </a:r>
            <a:r>
              <a:rPr lang="en-US" altLang="zh-CN"/>
              <a:t> </a:t>
            </a:r>
            <a:r>
              <a:rPr lang="zh-CN" altLang="en-US"/>
              <a:t>example, if it provides a wrong answer to your question, you can tell it the right one and it will make corrections</a:t>
            </a:r>
            <a:r>
              <a:rPr lang="en-US" altLang="zh-CN"/>
              <a:t>(</a:t>
            </a:r>
            <a:r>
              <a:rPr lang="zh-CN" altLang="en-US"/>
              <a:t>改正</a:t>
            </a:r>
            <a:r>
              <a:rPr lang="en-US" altLang="zh-CN"/>
              <a:t>)</a:t>
            </a:r>
            <a:r>
              <a:rPr lang="zh-CN" altLang="en-US"/>
              <a:t>. </a:t>
            </a:r>
            <a:endParaRPr lang="zh-CN" altLang="en-US"/>
          </a:p>
        </p:txBody>
      </p:sp>
      <p:sp>
        <p:nvSpPr>
          <p:cNvPr id="4" name="文本框 3"/>
          <p:cNvSpPr txBox="1"/>
          <p:nvPr/>
        </p:nvSpPr>
        <p:spPr>
          <a:xfrm>
            <a:off x="2667635" y="447675"/>
            <a:ext cx="6894830" cy="583565"/>
          </a:xfrm>
          <a:prstGeom prst="rect">
            <a:avLst/>
          </a:prstGeom>
          <a:solidFill>
            <a:schemeClr val="accent1">
              <a:lumMod val="60000"/>
              <a:lumOff val="40000"/>
            </a:schemeClr>
          </a:solidFill>
        </p:spPr>
        <p:txBody>
          <a:bodyPr wrap="square" rtlCol="0">
            <a:spAutoFit/>
          </a:bodyPr>
          <a:p>
            <a:r>
              <a:rPr lang="en-US" altLang="zh-CN"/>
              <a:t>A New Robot may Change the Future</a:t>
            </a:r>
            <a:endParaRPr lang="en-US" altLang="zh-CN"/>
          </a:p>
        </p:txBody>
      </p:sp>
      <p:grpSp>
        <p:nvGrpSpPr>
          <p:cNvPr id="7" name="组合 6"/>
          <p:cNvGrpSpPr/>
          <p:nvPr/>
        </p:nvGrpSpPr>
        <p:grpSpPr>
          <a:xfrm>
            <a:off x="838835" y="3047365"/>
            <a:ext cx="9904730" cy="534035"/>
            <a:chOff x="1321" y="4799"/>
            <a:chExt cx="15598" cy="841"/>
          </a:xfrm>
        </p:grpSpPr>
        <p:cxnSp>
          <p:nvCxnSpPr>
            <p:cNvPr id="5" name="直接连接符 4"/>
            <p:cNvCxnSpPr/>
            <p:nvPr/>
          </p:nvCxnSpPr>
          <p:spPr>
            <a:xfrm>
              <a:off x="3773" y="4799"/>
              <a:ext cx="13147" cy="1"/>
            </a:xfrm>
            <a:prstGeom prst="line">
              <a:avLst/>
            </a:prstGeom>
            <a:ln w="53975">
              <a:solidFill>
                <a:srgbClr val="C00000"/>
              </a:solidFill>
            </a:ln>
          </p:spPr>
          <p:style>
            <a:lnRef idx="3">
              <a:schemeClr val="dk1"/>
            </a:lnRef>
            <a:fillRef idx="0">
              <a:schemeClr val="dk1"/>
            </a:fillRef>
            <a:effectRef idx="2">
              <a:schemeClr val="dk1"/>
            </a:effectRef>
            <a:fontRef idx="minor">
              <a:schemeClr val="tx1"/>
            </a:fontRef>
          </p:style>
        </p:cxnSp>
        <p:cxnSp>
          <p:nvCxnSpPr>
            <p:cNvPr id="6" name="直接连接符 5"/>
            <p:cNvCxnSpPr/>
            <p:nvPr/>
          </p:nvCxnSpPr>
          <p:spPr>
            <a:xfrm>
              <a:off x="1321" y="5640"/>
              <a:ext cx="15479" cy="0"/>
            </a:xfrm>
            <a:prstGeom prst="line">
              <a:avLst/>
            </a:prstGeom>
            <a:ln w="53975">
              <a:solidFill>
                <a:srgbClr val="C00000"/>
              </a:solidFill>
            </a:ln>
          </p:spPr>
          <p:style>
            <a:lnRef idx="3">
              <a:schemeClr val="dk1"/>
            </a:lnRef>
            <a:fillRef idx="0">
              <a:schemeClr val="dk1"/>
            </a:fillRef>
            <a:effectRef idx="2">
              <a:schemeClr val="dk1"/>
            </a:effectRef>
            <a:fontRef idx="minor">
              <a:schemeClr val="tx1"/>
            </a:fontRef>
          </p:style>
        </p:cxnSp>
      </p:grpSp>
      <p:grpSp>
        <p:nvGrpSpPr>
          <p:cNvPr id="12" name="组合 11"/>
          <p:cNvGrpSpPr/>
          <p:nvPr/>
        </p:nvGrpSpPr>
        <p:grpSpPr>
          <a:xfrm>
            <a:off x="539750" y="4495800"/>
            <a:ext cx="9941560" cy="989965"/>
            <a:chOff x="1451" y="7200"/>
            <a:chExt cx="15656" cy="1559"/>
          </a:xfrm>
        </p:grpSpPr>
        <p:grpSp>
          <p:nvGrpSpPr>
            <p:cNvPr id="8" name="组合 7"/>
            <p:cNvGrpSpPr/>
            <p:nvPr/>
          </p:nvGrpSpPr>
          <p:grpSpPr>
            <a:xfrm>
              <a:off x="1509" y="7200"/>
              <a:ext cx="15598" cy="841"/>
              <a:chOff x="1321" y="4799"/>
              <a:chExt cx="15598" cy="841"/>
            </a:xfrm>
          </p:grpSpPr>
          <p:cxnSp>
            <p:nvCxnSpPr>
              <p:cNvPr id="9" name="直接连接符 8"/>
              <p:cNvCxnSpPr/>
              <p:nvPr/>
            </p:nvCxnSpPr>
            <p:spPr>
              <a:xfrm>
                <a:off x="3773" y="4799"/>
                <a:ext cx="13147" cy="1"/>
              </a:xfrm>
              <a:prstGeom prst="line">
                <a:avLst/>
              </a:prstGeom>
              <a:ln w="53975">
                <a:solidFill>
                  <a:srgbClr val="C00000"/>
                </a:solidFill>
              </a:ln>
            </p:spPr>
            <p:style>
              <a:lnRef idx="3">
                <a:schemeClr val="dk1"/>
              </a:lnRef>
              <a:fillRef idx="0">
                <a:schemeClr val="dk1"/>
              </a:fillRef>
              <a:effectRef idx="2">
                <a:schemeClr val="dk1"/>
              </a:effectRef>
              <a:fontRef idx="minor">
                <a:schemeClr val="tx1"/>
              </a:fontRef>
            </p:style>
          </p:cxnSp>
          <p:cxnSp>
            <p:nvCxnSpPr>
              <p:cNvPr id="10" name="直接连接符 9"/>
              <p:cNvCxnSpPr/>
              <p:nvPr/>
            </p:nvCxnSpPr>
            <p:spPr>
              <a:xfrm>
                <a:off x="1321" y="5640"/>
                <a:ext cx="15479" cy="0"/>
              </a:xfrm>
              <a:prstGeom prst="line">
                <a:avLst/>
              </a:prstGeom>
              <a:ln w="53975">
                <a:solidFill>
                  <a:srgbClr val="C00000"/>
                </a:solidFill>
              </a:ln>
            </p:spPr>
            <p:style>
              <a:lnRef idx="3">
                <a:schemeClr val="dk1"/>
              </a:lnRef>
              <a:fillRef idx="0">
                <a:schemeClr val="dk1"/>
              </a:fillRef>
              <a:effectRef idx="2">
                <a:schemeClr val="dk1"/>
              </a:effectRef>
              <a:fontRef idx="minor">
                <a:schemeClr val="tx1"/>
              </a:fontRef>
            </p:style>
          </p:cxnSp>
        </p:grpSp>
        <p:cxnSp>
          <p:nvCxnSpPr>
            <p:cNvPr id="11" name="直接连接符 10"/>
            <p:cNvCxnSpPr/>
            <p:nvPr/>
          </p:nvCxnSpPr>
          <p:spPr>
            <a:xfrm>
              <a:off x="1451" y="8709"/>
              <a:ext cx="4069" cy="51"/>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 name="圆角矩形 13"/>
          <p:cNvSpPr/>
          <p:nvPr/>
        </p:nvSpPr>
        <p:spPr>
          <a:xfrm>
            <a:off x="10845800" y="1148080"/>
            <a:ext cx="1254125"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p>
            <a:pPr algn="ctr"/>
            <a:r>
              <a:rPr lang="en-US" altLang="zh-CN" b="1">
                <a:latin typeface="Arial Bold" panose="020B0604020202020204" charset="0"/>
                <a:cs typeface="Arial Bold" panose="020B0604020202020204" charset="0"/>
              </a:rPr>
              <a:t>what</a:t>
            </a:r>
            <a:endParaRPr lang="en-US" altLang="zh-CN" b="1">
              <a:latin typeface="Arial Bold" panose="020B0604020202020204" charset="0"/>
              <a:cs typeface="Arial Bold" panose="020B0604020202020204" charset="0"/>
            </a:endParaRPr>
          </a:p>
        </p:txBody>
      </p:sp>
      <p:sp>
        <p:nvSpPr>
          <p:cNvPr id="18" name="圆角矩形 17"/>
          <p:cNvSpPr/>
          <p:nvPr/>
        </p:nvSpPr>
        <p:spPr>
          <a:xfrm>
            <a:off x="10863580" y="2590800"/>
            <a:ext cx="1254125"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p>
            <a:pPr algn="ctr"/>
            <a:r>
              <a:rPr lang="en-US" altLang="zh-CN" b="1">
                <a:latin typeface="Arial Bold" panose="020B0604020202020204" charset="0"/>
                <a:cs typeface="Arial Bold" panose="020B0604020202020204" charset="0"/>
              </a:rPr>
              <a:t>why</a:t>
            </a:r>
            <a:endParaRPr lang="en-US" altLang="zh-CN" b="1">
              <a:latin typeface="Arial Bold" panose="020B0604020202020204" charset="0"/>
              <a:cs typeface="Arial Bold" panose="020B06040202020202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8" grpId="0" animBg="1"/>
      <p:bldP spid="1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p:sp>
        <p:nvSpPr>
          <p:cNvPr id="2" name="文本框 1"/>
          <p:cNvSpPr txBox="1"/>
          <p:nvPr/>
        </p:nvSpPr>
        <p:spPr>
          <a:xfrm>
            <a:off x="982345" y="761365"/>
            <a:ext cx="10295255" cy="5015865"/>
          </a:xfrm>
          <a:prstGeom prst="rect">
            <a:avLst/>
          </a:prstGeom>
          <a:noFill/>
        </p:spPr>
        <p:txBody>
          <a:bodyPr wrap="square" rtlCol="0">
            <a:spAutoFit/>
          </a:bodyPr>
          <a:p>
            <a:r>
              <a:rPr lang="zh-CN" altLang="en-US">
                <a:sym typeface="+mn-ea"/>
              </a:rPr>
              <a:t>“But one big problem with ChatGPT is that it makes mistakes or even gives fal</a:t>
            </a:r>
            <a:r>
              <a:rPr lang="en-US" altLang="zh-CN">
                <a:sym typeface="+mn-ea"/>
              </a:rPr>
              <a:t>s</a:t>
            </a:r>
            <a:r>
              <a:rPr lang="zh-CN" altLang="en-US">
                <a:sym typeface="+mn-ea"/>
              </a:rPr>
              <a:t>e</a:t>
            </a:r>
            <a:r>
              <a:rPr lang="en-US" altLang="zh-CN">
                <a:sym typeface="+mn-ea"/>
              </a:rPr>
              <a:t> </a:t>
            </a:r>
            <a:r>
              <a:rPr lang="zh-CN" altLang="en-US">
                <a:sym typeface="+mn-ea"/>
              </a:rPr>
              <a:t>information. When </a:t>
            </a:r>
            <a:r>
              <a:rPr lang="en-US" altLang="zh-CN">
                <a:sym typeface="+mn-ea"/>
              </a:rPr>
              <a:t>Lisa</a:t>
            </a:r>
            <a:r>
              <a:rPr lang="zh-CN" altLang="en-US">
                <a:sym typeface="+mn-ea"/>
              </a:rPr>
              <a:t>, a 28-year-old from </a:t>
            </a:r>
            <a:r>
              <a:rPr lang="en-US" altLang="zh-CN">
                <a:sym typeface="+mn-ea"/>
              </a:rPr>
              <a:t>the USA</a:t>
            </a:r>
            <a:r>
              <a:rPr lang="zh-CN" altLang="en-US">
                <a:sym typeface="+mn-ea"/>
              </a:rPr>
              <a:t>, used the robot to write an essa</a:t>
            </a:r>
            <a:r>
              <a:rPr lang="en-US" altLang="zh-CN">
                <a:sym typeface="+mn-ea"/>
              </a:rPr>
              <a:t>y</a:t>
            </a:r>
            <a:r>
              <a:rPr lang="zh-CN" altLang="en-US">
                <a:sym typeface="+mn-ea"/>
              </a:rPr>
              <a:t> </a:t>
            </a:r>
            <a:r>
              <a:rPr lang="en-US" altLang="zh-CN">
                <a:sym typeface="+mn-ea"/>
              </a:rPr>
              <a:t>(</a:t>
            </a:r>
            <a:r>
              <a:rPr lang="zh-CN" altLang="en-US">
                <a:sym typeface="+mn-ea"/>
              </a:rPr>
              <a:t>论文),</a:t>
            </a:r>
            <a:r>
              <a:rPr lang="en-US" altLang="zh-CN">
                <a:sym typeface="+mn-ea"/>
              </a:rPr>
              <a:t> </a:t>
            </a:r>
            <a:r>
              <a:rPr lang="zh-CN" altLang="en-US">
                <a:sym typeface="+mn-ea"/>
              </a:rPr>
              <a:t>it </a:t>
            </a:r>
            <a:r>
              <a:rPr lang="en-US" altLang="zh-CN">
                <a:sym typeface="+mn-ea"/>
              </a:rPr>
              <a:t>“</a:t>
            </a:r>
            <a:r>
              <a:rPr lang="zh-CN" altLang="en-US">
                <a:sym typeface="+mn-ea"/>
              </a:rPr>
              <a:t>gave out nonexist academic citations(不存在的学术引用</a:t>
            </a:r>
            <a:r>
              <a:rPr lang="en-US" altLang="zh-CN">
                <a:sym typeface="+mn-ea"/>
              </a:rPr>
              <a:t>)”</a:t>
            </a:r>
            <a:r>
              <a:rPr lang="zh-CN" altLang="en-US">
                <a:sym typeface="+mn-ea"/>
              </a:rPr>
              <a:t>，</a:t>
            </a:r>
            <a:r>
              <a:rPr lang="en-US" altLang="zh-CN">
                <a:sym typeface="+mn-ea"/>
              </a:rPr>
              <a:t>s</a:t>
            </a:r>
            <a:r>
              <a:rPr lang="zh-CN" altLang="en-US">
                <a:sym typeface="+mn-ea"/>
              </a:rPr>
              <a:t>he told </a:t>
            </a:r>
            <a:r>
              <a:rPr lang="zh-CN" altLang="en-US" i="1">
                <a:sym typeface="+mn-ea"/>
              </a:rPr>
              <a:t>The Guardian</a:t>
            </a:r>
            <a:r>
              <a:rPr lang="zh-CN" altLang="en-US">
                <a:sym typeface="+mn-ea"/>
              </a:rPr>
              <a:t>. Since the robot is trained using words from the internet, it can also pick up on the internet's biases (</a:t>
            </a:r>
            <a:r>
              <a:rPr lang="zh-CN" altLang="en-US">
                <a:sym typeface="+mn-ea"/>
              </a:rPr>
              <a:t>偏见) about certain groups, These are all things that need to be dealt with.</a:t>
            </a:r>
            <a:endParaRPr lang="zh-CN" altLang="en-US"/>
          </a:p>
          <a:p>
            <a:endParaRPr lang="zh-CN" altLang="en-US"/>
          </a:p>
        </p:txBody>
      </p:sp>
      <p:sp>
        <p:nvSpPr>
          <p:cNvPr id="14" name="圆角矩形 13"/>
          <p:cNvSpPr/>
          <p:nvPr/>
        </p:nvSpPr>
        <p:spPr>
          <a:xfrm>
            <a:off x="1448435" y="5486400"/>
            <a:ext cx="7675245"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p>
            <a:pPr algn="ctr"/>
            <a:r>
              <a:rPr lang="en-US" altLang="zh-CN" b="1">
                <a:latin typeface="Arial Bold" panose="020B0604020202020204" charset="0"/>
                <a:cs typeface="Arial Bold" panose="020B0604020202020204" charset="0"/>
              </a:rPr>
              <a:t>What’s the problem with ChatGPT?</a:t>
            </a:r>
            <a:endParaRPr lang="en-US" altLang="zh-CN" b="1">
              <a:latin typeface="Arial Bold" panose="020B0604020202020204" charset="0"/>
              <a:cs typeface="Arial Bold" panose="020B0604020202020204" charset="0"/>
            </a:endParaRPr>
          </a:p>
        </p:txBody>
      </p:sp>
      <p:grpSp>
        <p:nvGrpSpPr>
          <p:cNvPr id="7" name="组合 6"/>
          <p:cNvGrpSpPr/>
          <p:nvPr/>
        </p:nvGrpSpPr>
        <p:grpSpPr>
          <a:xfrm>
            <a:off x="1334770" y="1295400"/>
            <a:ext cx="8881110" cy="534035"/>
            <a:chOff x="1321" y="4799"/>
            <a:chExt cx="15598" cy="841"/>
          </a:xfrm>
        </p:grpSpPr>
        <p:cxnSp>
          <p:nvCxnSpPr>
            <p:cNvPr id="5" name="直接连接符 4"/>
            <p:cNvCxnSpPr/>
            <p:nvPr/>
          </p:nvCxnSpPr>
          <p:spPr>
            <a:xfrm>
              <a:off x="3773" y="4799"/>
              <a:ext cx="13147" cy="1"/>
            </a:xfrm>
            <a:prstGeom prst="line">
              <a:avLst/>
            </a:prstGeom>
            <a:ln w="53975">
              <a:solidFill>
                <a:srgbClr val="C00000"/>
              </a:solidFill>
            </a:ln>
          </p:spPr>
          <p:style>
            <a:lnRef idx="3">
              <a:schemeClr val="dk1"/>
            </a:lnRef>
            <a:fillRef idx="0">
              <a:schemeClr val="dk1"/>
            </a:fillRef>
            <a:effectRef idx="2">
              <a:schemeClr val="dk1"/>
            </a:effectRef>
            <a:fontRef idx="minor">
              <a:schemeClr val="tx1"/>
            </a:fontRef>
          </p:style>
        </p:cxnSp>
        <p:cxnSp>
          <p:nvCxnSpPr>
            <p:cNvPr id="6" name="直接连接符 5"/>
            <p:cNvCxnSpPr/>
            <p:nvPr/>
          </p:nvCxnSpPr>
          <p:spPr>
            <a:xfrm>
              <a:off x="1321" y="5640"/>
              <a:ext cx="15479" cy="0"/>
            </a:xfrm>
            <a:prstGeom prst="line">
              <a:avLst/>
            </a:prstGeom>
            <a:ln w="53975">
              <a:solidFill>
                <a:srgbClr val="C00000"/>
              </a:solidFill>
            </a:ln>
          </p:spPr>
          <p:style>
            <a:lnRef idx="3">
              <a:schemeClr val="dk1"/>
            </a:lnRef>
            <a:fillRef idx="0">
              <a:schemeClr val="dk1"/>
            </a:fillRef>
            <a:effectRef idx="2">
              <a:schemeClr val="dk1"/>
            </a:effectRef>
            <a:fontRef idx="minor">
              <a:schemeClr val="tx1"/>
            </a:fontRef>
          </p:style>
        </p:cxnSp>
      </p:grpSp>
      <p:grpSp>
        <p:nvGrpSpPr>
          <p:cNvPr id="12" name="组合 11"/>
          <p:cNvGrpSpPr/>
          <p:nvPr/>
        </p:nvGrpSpPr>
        <p:grpSpPr>
          <a:xfrm>
            <a:off x="1031875" y="3733800"/>
            <a:ext cx="9619615" cy="986790"/>
            <a:chOff x="1625" y="5880"/>
            <a:chExt cx="15149" cy="1554"/>
          </a:xfrm>
        </p:grpSpPr>
        <p:cxnSp>
          <p:nvCxnSpPr>
            <p:cNvPr id="9" name="直接连接符 8"/>
            <p:cNvCxnSpPr/>
            <p:nvPr/>
          </p:nvCxnSpPr>
          <p:spPr>
            <a:xfrm flipV="1">
              <a:off x="1625" y="6600"/>
              <a:ext cx="13975" cy="1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706" y="7414"/>
              <a:ext cx="4055" cy="2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5000" y="5880"/>
              <a:ext cx="1775" cy="2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79170" y="2056130"/>
            <a:ext cx="10584180" cy="3046095"/>
          </a:xfrm>
          <a:prstGeom prst="rect">
            <a:avLst/>
          </a:prstGeom>
          <a:noFill/>
        </p:spPr>
        <p:txBody>
          <a:bodyPr wrap="square" rtlCol="0">
            <a:spAutoFit/>
          </a:bodyPr>
          <a:p>
            <a:pPr algn="ctr"/>
            <a:r>
              <a:rPr lang="en-US" altLang="zh-CN" sz="4800">
                <a:solidFill>
                  <a:schemeClr val="accent1">
                    <a:lumMod val="50000"/>
                  </a:schemeClr>
                </a:solidFill>
              </a:rPr>
              <a:t>Embrace</a:t>
            </a:r>
            <a:r>
              <a:rPr lang="en-US" altLang="zh-CN">
                <a:solidFill>
                  <a:schemeClr val="accent1">
                    <a:lumMod val="50000"/>
                  </a:schemeClr>
                </a:solidFill>
              </a:rPr>
              <a:t>(</a:t>
            </a:r>
            <a:r>
              <a:rPr lang="zh-CN" altLang="en-US">
                <a:solidFill>
                  <a:schemeClr val="accent1">
                    <a:lumMod val="50000"/>
                  </a:schemeClr>
                </a:solidFill>
              </a:rPr>
              <a:t>拥抱</a:t>
            </a:r>
            <a:r>
              <a:rPr lang="en-US" altLang="zh-CN">
                <a:solidFill>
                  <a:schemeClr val="accent1">
                    <a:lumMod val="50000"/>
                  </a:schemeClr>
                </a:solidFill>
              </a:rPr>
              <a:t>)</a:t>
            </a:r>
            <a:r>
              <a:rPr lang="en-US" altLang="zh-CN" sz="4800">
                <a:solidFill>
                  <a:schemeClr val="accent1">
                    <a:lumMod val="50000"/>
                  </a:schemeClr>
                </a:solidFill>
              </a:rPr>
              <a:t> the new technology</a:t>
            </a:r>
            <a:endParaRPr lang="en-US" altLang="zh-CN" sz="4800">
              <a:solidFill>
                <a:schemeClr val="accent1">
                  <a:lumMod val="50000"/>
                </a:schemeClr>
              </a:solidFill>
            </a:endParaRPr>
          </a:p>
          <a:p>
            <a:pPr algn="ctr"/>
            <a:endParaRPr lang="en-US" altLang="zh-CN" sz="4800">
              <a:solidFill>
                <a:schemeClr val="accent1">
                  <a:lumMod val="50000"/>
                </a:schemeClr>
              </a:solidFill>
            </a:endParaRPr>
          </a:p>
          <a:p>
            <a:pPr algn="ctr"/>
            <a:r>
              <a:rPr lang="en-US" altLang="zh-CN" sz="4800">
                <a:solidFill>
                  <a:schemeClr val="accent1">
                    <a:lumMod val="50000"/>
                  </a:schemeClr>
                </a:solidFill>
              </a:rPr>
              <a:t>Use it properly!</a:t>
            </a:r>
            <a:endParaRPr lang="en-US" altLang="zh-CN" sz="4800">
              <a:solidFill>
                <a:schemeClr val="accent1">
                  <a:lumMod val="50000"/>
                </a:schemeClr>
              </a:solidFill>
            </a:endParaRPr>
          </a:p>
          <a:p>
            <a:pPr algn="ctr"/>
            <a:endParaRPr lang="en-US" altLang="zh-CN" sz="4800">
              <a:solidFill>
                <a:schemeClr val="accent1">
                  <a:lumMod val="50000"/>
                </a:schemeClr>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custDataLst>
              <p:tags r:id="rId1"/>
            </p:custDataLst>
          </p:nvPr>
        </p:nvPicPr>
        <p:blipFill>
          <a:blip r:embed="rId2"/>
          <a:stretch>
            <a:fillRect/>
          </a:stretch>
        </p:blipFill>
        <p:spPr>
          <a:xfrm>
            <a:off x="-635" y="0"/>
            <a:ext cx="12192635" cy="6858635"/>
          </a:xfrm>
          <a:prstGeom prst="rect">
            <a:avLst/>
          </a:prstGeom>
          <a:noFill/>
          <a:ln w="9525">
            <a:noFill/>
          </a:ln>
        </p:spPr>
      </p:pic>
      <p:sp>
        <p:nvSpPr>
          <p:cNvPr id="4" name="双波形 3"/>
          <p:cNvSpPr/>
          <p:nvPr>
            <p:custDataLst>
              <p:tags r:id="rId3"/>
            </p:custDataLst>
          </p:nvPr>
        </p:nvSpPr>
        <p:spPr>
          <a:xfrm rot="16200000">
            <a:off x="596900" y="-2350135"/>
            <a:ext cx="2183765" cy="7950200"/>
          </a:xfrm>
          <a:prstGeom prst="doubleWave">
            <a:avLst/>
          </a:prstGeom>
          <a:solidFill>
            <a:schemeClr val="bg1"/>
          </a:solidFill>
          <a:ln>
            <a:solidFill>
              <a:srgbClr val="D6E2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5"/>
          <p:cNvSpPr txBox="1"/>
          <p:nvPr>
            <p:custDataLst>
              <p:tags r:id="rId4"/>
            </p:custDataLst>
          </p:nvPr>
        </p:nvSpPr>
        <p:spPr>
          <a:xfrm>
            <a:off x="-1828800" y="914400"/>
            <a:ext cx="8284845" cy="1076325"/>
          </a:xfrm>
          <a:prstGeom prst="rect">
            <a:avLst/>
          </a:prstGeom>
          <a:noFill/>
        </p:spPr>
        <p:txBody>
          <a:bodyPr vert="horz" wrap="square" lIns="91440" tIns="45720" rIns="91440" bIns="45720" numCol="1" anchor="t">
            <a:spAutoFit/>
          </a:bodyPr>
          <a:lstStyle/>
          <a:p>
            <a:pPr algn="ctr">
              <a:lnSpc>
                <a:spcPct val="160000"/>
              </a:lnSpc>
            </a:pPr>
            <a:r>
              <a:rPr lang="en-US" sz="4000" b="1" smtClean="0">
                <a:latin typeface="Cambria" panose="02040503050406030204" charset="0"/>
                <a:ea typeface="微软雅黑" panose="020B0503020204020204" pitchFamily="34" charset="-122"/>
                <a:cs typeface="Cambria" panose="02040503050406030204" charset="0"/>
                <a:sym typeface="+mn-ea"/>
              </a:rPr>
              <a:t>Thank you!</a:t>
            </a:r>
            <a:r>
              <a:rPr lang="en-US" altLang="zh-CN" sz="4000" smtClean="0">
                <a:latin typeface="Cambria" panose="02040503050406030204" charset="0"/>
                <a:cs typeface="Cambria" panose="02040503050406030204" charset="0"/>
                <a:sym typeface="+mn-ea"/>
              </a:rPr>
              <a:t> </a:t>
            </a:r>
            <a:endParaRPr lang="en-US" altLang="zh-CN" sz="4000" smtClean="0">
              <a:latin typeface="Cambria" panose="02040503050406030204" charset="0"/>
              <a:ea typeface="微软雅黑" panose="020B0503020204020204" pitchFamily="34" charset="-122"/>
              <a:cs typeface="Cambria" panose="02040503050406030204" charset="0"/>
              <a:sym typeface="+mn-ea"/>
            </a:endParaRPr>
          </a:p>
        </p:txBody>
      </p:sp>
      <p:pic>
        <p:nvPicPr>
          <p:cNvPr id="101" name="New picture"/>
          <p:cNvPicPr/>
          <p:nvPr>
            <p:custDataLst>
              <p:tags r:id="rId5"/>
            </p:custDataLst>
          </p:nvPr>
        </p:nvPicPr>
        <p:blipFill>
          <a:blip r:embed="rId6"/>
          <a:stretch>
            <a:fillRect/>
          </a:stretch>
        </p:blipFill>
        <p:spPr>
          <a:xfrm>
            <a:off x="10375900" y="12446000"/>
            <a:ext cx="304800" cy="215900"/>
          </a:xfrm>
          <a:prstGeom prst="cube">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HE~W9XEXAMAYA`%`PU2INK"/>
          <p:cNvPicPr>
            <a:picLocks noChangeAspect="1"/>
          </p:cNvPicPr>
          <p:nvPr/>
        </p:nvPicPr>
        <p:blipFill>
          <a:blip r:embed="rId1"/>
          <a:stretch>
            <a:fillRect/>
          </a:stretch>
        </p:blipFill>
        <p:spPr>
          <a:xfrm>
            <a:off x="138430" y="1031240"/>
            <a:ext cx="3448050" cy="5154295"/>
          </a:xfrm>
          <a:prstGeom prst="rect">
            <a:avLst/>
          </a:prstGeom>
        </p:spPr>
      </p:pic>
      <p:pic>
        <p:nvPicPr>
          <p:cNvPr id="5" name="图片 4" descr="VT9NWK9C4F@8GGH~E0N0XHL"/>
          <p:cNvPicPr>
            <a:picLocks noChangeAspect="1"/>
          </p:cNvPicPr>
          <p:nvPr/>
        </p:nvPicPr>
        <p:blipFill>
          <a:blip r:embed="rId2"/>
          <a:stretch>
            <a:fillRect/>
          </a:stretch>
        </p:blipFill>
        <p:spPr>
          <a:xfrm>
            <a:off x="3586480" y="1039495"/>
            <a:ext cx="3437890" cy="5153660"/>
          </a:xfrm>
          <a:prstGeom prst="rect">
            <a:avLst/>
          </a:prstGeom>
        </p:spPr>
      </p:pic>
      <p:sp>
        <p:nvSpPr>
          <p:cNvPr id="13" name="文本框 12"/>
          <p:cNvSpPr txBox="1"/>
          <p:nvPr>
            <p:custDataLst>
              <p:tags r:id="rId3"/>
            </p:custDataLst>
          </p:nvPr>
        </p:nvSpPr>
        <p:spPr>
          <a:xfrm>
            <a:off x="138430" y="122555"/>
            <a:ext cx="1779905" cy="706755"/>
          </a:xfrm>
          <a:prstGeom prst="rect">
            <a:avLst/>
          </a:prstGeom>
          <a:noFill/>
        </p:spPr>
        <p:txBody>
          <a:bodyPr wrap="square" rtlCol="0">
            <a:spAutoFit/>
          </a:bodyPr>
          <a:lstStyle/>
          <a:p>
            <a:r>
              <a:rPr lang="en-US" altLang="zh-CN" sz="4000"/>
              <a:t>Review</a:t>
            </a:r>
            <a:endParaRPr lang="en-US" altLang="zh-CN" sz="4000"/>
          </a:p>
        </p:txBody>
      </p:sp>
      <p:sp>
        <p:nvSpPr>
          <p:cNvPr id="15" name="文本框 14"/>
          <p:cNvSpPr txBox="1"/>
          <p:nvPr>
            <p:custDataLst>
              <p:tags r:id="rId4"/>
            </p:custDataLst>
          </p:nvPr>
        </p:nvSpPr>
        <p:spPr>
          <a:xfrm>
            <a:off x="7221220" y="1039495"/>
            <a:ext cx="4970780" cy="3707765"/>
          </a:xfrm>
          <a:prstGeom prst="rect">
            <a:avLst/>
          </a:prstGeom>
          <a:noFill/>
        </p:spPr>
        <p:txBody>
          <a:bodyPr wrap="square" rtlCol="0">
            <a:spAutoFit/>
          </a:bodyPr>
          <a:lstStyle/>
          <a:p>
            <a:pPr>
              <a:lnSpc>
                <a:spcPct val="140000"/>
              </a:lnSpc>
            </a:pPr>
            <a:r>
              <a:rPr lang="en-US" altLang="zh-CN" sz="2800"/>
              <a:t>1.How can we visit New York on the website?</a:t>
            </a:r>
            <a:endParaRPr lang="en-US" altLang="zh-CN" sz="2800"/>
          </a:p>
          <a:p>
            <a:pPr>
              <a:lnSpc>
                <a:spcPct val="140000"/>
              </a:lnSpc>
            </a:pPr>
            <a:endParaRPr lang="en-US" altLang="zh-CN" sz="2800"/>
          </a:p>
          <a:p>
            <a:pPr>
              <a:lnSpc>
                <a:spcPct val="140000"/>
              </a:lnSpc>
            </a:pPr>
            <a:endParaRPr lang="en-US" altLang="zh-CN" sz="2800"/>
          </a:p>
          <a:p>
            <a:pPr>
              <a:lnSpc>
                <a:spcPct val="140000"/>
              </a:lnSpc>
            </a:pPr>
            <a:r>
              <a:rPr lang="en-US" altLang="zh-CN" sz="2800"/>
              <a:t>2.What places of interest can we visit in New York?</a:t>
            </a:r>
            <a:endParaRPr lang="en-US" altLang="zh-CN" sz="2800"/>
          </a:p>
        </p:txBody>
      </p:sp>
      <p:sp>
        <p:nvSpPr>
          <p:cNvPr id="21" name="文本框 20"/>
          <p:cNvSpPr txBox="1"/>
          <p:nvPr>
            <p:custDataLst>
              <p:tags r:id="rId5"/>
            </p:custDataLst>
          </p:nvPr>
        </p:nvSpPr>
        <p:spPr>
          <a:xfrm>
            <a:off x="7221220" y="2294255"/>
            <a:ext cx="4333875" cy="1198880"/>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Click on the “Tour” icon at the top of the page,pick a city and then you can visit it.</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6"/>
            </p:custDataLst>
          </p:nvPr>
        </p:nvSpPr>
        <p:spPr>
          <a:xfrm>
            <a:off x="7221220" y="4681220"/>
            <a:ext cx="4333875" cy="1198880"/>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Wall Street,Times Square,Central Park and Broadway.</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linds(horizont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sp>
        <p:nvSpPr>
          <p:cNvPr id="4" name="文本框 3"/>
          <p:cNvSpPr txBox="1"/>
          <p:nvPr/>
        </p:nvSpPr>
        <p:spPr>
          <a:xfrm>
            <a:off x="1067435" y="2286000"/>
            <a:ext cx="9892030" cy="2061210"/>
          </a:xfrm>
          <a:prstGeom prst="rect">
            <a:avLst/>
          </a:prstGeom>
          <a:noFill/>
        </p:spPr>
        <p:txBody>
          <a:bodyPr wrap="square" rtlCol="0">
            <a:spAutoFit/>
          </a:bodyPr>
          <a:p>
            <a:r>
              <a:rPr lang="en-US" altLang="zh-CN"/>
              <a:t>What other country do you want to visit?</a:t>
            </a:r>
            <a:endParaRPr lang="en-US" altLang="zh-CN"/>
          </a:p>
          <a:p>
            <a:endParaRPr lang="en-US" altLang="zh-CN"/>
          </a:p>
          <a:p>
            <a:r>
              <a:rPr lang="en-US" altLang="zh-CN"/>
              <a:t>What places of interest do you want to visit in the country?</a:t>
            </a:r>
            <a:endParaRPr lang="en-US" altLang="zh-CN"/>
          </a:p>
        </p:txBody>
      </p:sp>
      <p:sp>
        <p:nvSpPr>
          <p:cNvPr id="5" name="文本框 4"/>
          <p:cNvSpPr txBox="1"/>
          <p:nvPr/>
        </p:nvSpPr>
        <p:spPr>
          <a:xfrm>
            <a:off x="1067435" y="990600"/>
            <a:ext cx="3166745" cy="829945"/>
          </a:xfrm>
          <a:prstGeom prst="rect">
            <a:avLst/>
          </a:prstGeom>
          <a:noFill/>
        </p:spPr>
        <p:txBody>
          <a:bodyPr wrap="square" rtlCol="0">
            <a:spAutoFit/>
          </a:bodyPr>
          <a:p>
            <a:r>
              <a:rPr lang="en-US" altLang="zh-CN" sz="4800" b="1" kern="10">
                <a:ln w="19050">
                  <a:solidFill>
                    <a:schemeClr val="folHlink"/>
                  </a:solidFill>
                  <a:round/>
                </a:ln>
                <a:solidFill>
                  <a:srgbClr val="FF33CC"/>
                </a:solidFill>
                <a:effectLst>
                  <a:outerShdw dist="35921" dir="2700000" algn="ctr" rotWithShape="0">
                    <a:srgbClr val="990000"/>
                  </a:outerShdw>
                </a:effectLst>
                <a:latin typeface="Times New Roman" panose="02020603050405020304"/>
                <a:cs typeface="Times New Roman" panose="02020603050405020304"/>
              </a:rPr>
              <a:t>Free Talk</a:t>
            </a:r>
            <a:endParaRPr lang="en-US" altLang="zh-CN" sz="4800" b="1" kern="10">
              <a:ln w="19050">
                <a:solidFill>
                  <a:schemeClr val="folHlink"/>
                </a:solidFill>
                <a:round/>
              </a:ln>
              <a:solidFill>
                <a:srgbClr val="FF33CC"/>
              </a:solidFill>
              <a:effectLst>
                <a:outerShdw dist="35921" dir="2700000" algn="ctr" rotWithShape="0">
                  <a:srgbClr val="990000"/>
                </a:outerShdw>
              </a:effectLst>
              <a:latin typeface="Times New Roman" panose="02020603050405020304"/>
              <a:cs typeface="Times New Roman" panose="02020603050405020304"/>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图片 102"/>
          <p:cNvPicPr/>
          <p:nvPr>
            <p:custDataLst>
              <p:tags r:id="rId1"/>
            </p:custDataLst>
          </p:nvPr>
        </p:nvPicPr>
        <p:blipFill>
          <a:blip r:embed="rId2"/>
          <a:stretch>
            <a:fillRect/>
          </a:stretch>
        </p:blipFill>
        <p:spPr>
          <a:xfrm>
            <a:off x="609600" y="399415"/>
            <a:ext cx="4761230" cy="4413250"/>
          </a:xfrm>
          <a:prstGeom prst="rect">
            <a:avLst/>
          </a:prstGeom>
          <a:noFill/>
          <a:ln w="9525">
            <a:noFill/>
          </a:ln>
        </p:spPr>
      </p:pic>
      <p:pic>
        <p:nvPicPr>
          <p:cNvPr id="104" name="图片 103"/>
          <p:cNvPicPr>
            <a:picLocks noChangeAspect="1"/>
          </p:cNvPicPr>
          <p:nvPr>
            <p:custDataLst>
              <p:tags r:id="rId3"/>
            </p:custDataLst>
          </p:nvPr>
        </p:nvPicPr>
        <p:blipFill>
          <a:blip r:embed="rId4"/>
          <a:stretch>
            <a:fillRect/>
          </a:stretch>
        </p:blipFill>
        <p:spPr>
          <a:xfrm rot="780000">
            <a:off x="6236970" y="-142240"/>
            <a:ext cx="4482465" cy="2867025"/>
          </a:xfrm>
          <a:prstGeom prst="rect">
            <a:avLst/>
          </a:prstGeom>
          <a:noFill/>
          <a:ln w="9525">
            <a:noFill/>
          </a:ln>
        </p:spPr>
      </p:pic>
      <p:pic>
        <p:nvPicPr>
          <p:cNvPr id="105" name="图片 104"/>
          <p:cNvPicPr>
            <a:picLocks noChangeAspect="1"/>
          </p:cNvPicPr>
          <p:nvPr>
            <p:custDataLst>
              <p:tags r:id="rId5"/>
            </p:custDataLst>
          </p:nvPr>
        </p:nvPicPr>
        <p:blipFill>
          <a:blip r:embed="rId6"/>
          <a:stretch>
            <a:fillRect/>
          </a:stretch>
        </p:blipFill>
        <p:spPr>
          <a:xfrm>
            <a:off x="6096000" y="3002280"/>
            <a:ext cx="5647055" cy="3304540"/>
          </a:xfrm>
          <a:prstGeom prst="rect">
            <a:avLst/>
          </a:prstGeom>
          <a:noFill/>
          <a:ln w="9525">
            <a:noFill/>
          </a:ln>
        </p:spPr>
      </p:pic>
      <p:pic>
        <p:nvPicPr>
          <p:cNvPr id="106" name="图片 105"/>
          <p:cNvPicPr>
            <a:picLocks noChangeAspect="1"/>
          </p:cNvPicPr>
          <p:nvPr>
            <p:custDataLst>
              <p:tags r:id="rId7"/>
            </p:custDataLst>
          </p:nvPr>
        </p:nvPicPr>
        <p:blipFill>
          <a:blip r:embed="rId8"/>
          <a:srcRect t="19693"/>
          <a:stretch>
            <a:fillRect/>
          </a:stretch>
        </p:blipFill>
        <p:spPr>
          <a:xfrm>
            <a:off x="457200" y="4800600"/>
            <a:ext cx="5514975" cy="2214880"/>
          </a:xfrm>
          <a:prstGeom prst="rect">
            <a:avLst/>
          </a:prstGeom>
          <a:noFill/>
          <a:ln w="9525">
            <a:noFill/>
          </a:ln>
        </p:spPr>
      </p:pic>
      <p:sp>
        <p:nvSpPr>
          <p:cNvPr id="7" name="Text Box 6"/>
          <p:cNvSpPr txBox="1">
            <a:spLocks noChangeArrowheads="1"/>
          </p:cNvSpPr>
          <p:nvPr>
            <p:custDataLst>
              <p:tags r:id="rId9"/>
            </p:custDataLst>
          </p:nvPr>
        </p:nvSpPr>
        <p:spPr bwMode="auto">
          <a:xfrm>
            <a:off x="76200" y="914400"/>
            <a:ext cx="4030980" cy="117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itchFamily="2" charset="-122"/>
              </a:defRPr>
            </a:lvl1pPr>
            <a:lvl2pPr>
              <a:defRPr sz="2400">
                <a:solidFill>
                  <a:schemeClr val="tx1"/>
                </a:solidFill>
                <a:latin typeface="Times New Roman" panose="02020603050405020304" pitchFamily="18" charset="0"/>
                <a:ea typeface="宋体" pitchFamily="2" charset="-122"/>
              </a:defRPr>
            </a:lvl2pPr>
            <a:lvl3pPr>
              <a:defRPr sz="2400">
                <a:solidFill>
                  <a:schemeClr val="tx1"/>
                </a:solidFill>
                <a:latin typeface="Times New Roman" panose="02020603050405020304" pitchFamily="18" charset="0"/>
                <a:ea typeface="宋体" pitchFamily="2" charset="-122"/>
              </a:defRPr>
            </a:lvl3pPr>
            <a:lvl4pPr>
              <a:defRPr sz="2400">
                <a:solidFill>
                  <a:schemeClr val="tx1"/>
                </a:solidFill>
                <a:latin typeface="Times New Roman" panose="02020603050405020304" pitchFamily="18" charset="0"/>
                <a:ea typeface="宋体" pitchFamily="2" charset="-122"/>
              </a:defRPr>
            </a:lvl4pPr>
            <a:lvl5pPr>
              <a:defRPr sz="2400">
                <a:solidFill>
                  <a:schemeClr val="tx1"/>
                </a:solidFill>
                <a:latin typeface="Times New Roman" panose="02020603050405020304" pitchFamily="18" charset="0"/>
                <a:ea typeface="宋体"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itchFamily="2" charset="-122"/>
              </a:defRPr>
            </a:lvl9pPr>
          </a:lstStyle>
          <a:p>
            <a:pPr>
              <a:lnSpc>
                <a:spcPct val="110000"/>
              </a:lnSpc>
            </a:pPr>
            <a:r>
              <a:rPr lang="en-US" altLang="zh-CN" sz="3200" smtClean="0">
                <a:ln w="9525" cap="flat" cmpd="sng" algn="ctr">
                  <a:noFill/>
                  <a:prstDash val="solid"/>
                  <a:round/>
                  <a:headEnd type="none" w="med" len="med"/>
                  <a:tailEnd type="none" w="med" len="med"/>
                </a:ln>
                <a:solidFill>
                  <a:schemeClr val="tx1"/>
                </a:solidFill>
                <a:highlight>
                  <a:srgbClr val="FFFF00"/>
                </a:highlight>
                <a:cs typeface="Times New Roman" panose="02020603050405020304" pitchFamily="18" charset="0"/>
              </a:rPr>
              <a:t>Guess: </a:t>
            </a:r>
            <a:r>
              <a:rPr lang="en-US" altLang="zh-CN" sz="3200" smtClean="0">
                <a:ln w="9525" cap="flat" cmpd="sng" algn="ctr">
                  <a:noFill/>
                  <a:prstDash val="solid"/>
                  <a:round/>
                  <a:headEnd type="none" w="med" len="med"/>
                  <a:tailEnd type="none" w="med" len="med"/>
                </a:ln>
                <a:solidFill>
                  <a:schemeClr val="tx1"/>
                </a:solidFill>
                <a:highlight>
                  <a:srgbClr val="FFFF00"/>
                </a:highlight>
                <a:cs typeface="Times New Roman" panose="02020603050405020304" pitchFamily="18" charset="0"/>
              </a:rPr>
              <a:t>which city does Mrs.Li want to visit?</a:t>
            </a:r>
            <a:endParaRPr lang="en-US" altLang="zh-CN" sz="3200" smtClean="0">
              <a:ln w="9525" cap="flat" cmpd="sng" algn="ctr">
                <a:noFill/>
                <a:prstDash val="solid"/>
                <a:round/>
                <a:headEnd type="none" w="med" len="med"/>
                <a:tailEnd type="none" w="med" len="med"/>
              </a:ln>
              <a:solidFill>
                <a:schemeClr val="tx1"/>
              </a:solidFill>
              <a:highlight>
                <a:srgbClr val="FFFF00"/>
              </a:highlight>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11" name="图片 110"/>
          <p:cNvPicPr/>
          <p:nvPr>
            <p:custDataLst>
              <p:tags r:id="rId1"/>
            </p:custDataLst>
          </p:nvPr>
        </p:nvPicPr>
        <p:blipFill>
          <a:blip r:embed="rId2"/>
          <a:stretch>
            <a:fillRect/>
          </a:stretch>
        </p:blipFill>
        <p:spPr>
          <a:xfrm>
            <a:off x="534035" y="1295400"/>
            <a:ext cx="5837555" cy="4104640"/>
          </a:xfrm>
          <a:prstGeom prst="rect">
            <a:avLst/>
          </a:prstGeom>
          <a:noFill/>
          <a:ln w="9525">
            <a:noFill/>
          </a:ln>
        </p:spPr>
      </p:pic>
      <p:grpSp>
        <p:nvGrpSpPr>
          <p:cNvPr id="4104" name="组合 4103"/>
          <p:cNvGrpSpPr/>
          <p:nvPr>
            <p:custDataLst>
              <p:tags r:id="rId3"/>
            </p:custDataLst>
          </p:nvPr>
        </p:nvGrpSpPr>
        <p:grpSpPr>
          <a:xfrm>
            <a:off x="6372226" y="1525210"/>
            <a:ext cx="5527675" cy="3199623"/>
            <a:chOff x="3265" y="2460"/>
            <a:chExt cx="3482" cy="1256"/>
          </a:xfrm>
        </p:grpSpPr>
        <p:sp>
          <p:nvSpPr>
            <p:cNvPr id="35854" name="Text Box 5"/>
            <p:cNvSpPr txBox="1">
              <a:spLocks noChangeArrowheads="1"/>
            </p:cNvSpPr>
            <p:nvPr>
              <p:custDataLst>
                <p:tags r:id="rId4"/>
              </p:custDataLst>
            </p:nvPr>
          </p:nvSpPr>
          <p:spPr bwMode="auto">
            <a:xfrm>
              <a:off x="3265" y="2460"/>
              <a:ext cx="3482" cy="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marL="571500" indent="-571500" algn="l" eaLnBrk="1" hangingPunct="1">
                <a:lnSpc>
                  <a:spcPct val="110000"/>
                </a:lnSpc>
                <a:spcBef>
                  <a:spcPct val="50000"/>
                </a:spcBef>
                <a:buFont typeface="Arial" panose="020B0604020202020204" pitchFamily="34" charset="0"/>
                <a:buChar char="•"/>
              </a:pPr>
              <a:r>
                <a:rPr lang="en-US" altLang="zh-CN" sz="3600" b="1">
                  <a:latin typeface="Times New Roman" panose="02020603050405020304" pitchFamily="18" charset="0"/>
                  <a:ea typeface="宋体" pitchFamily="2" charset="-122"/>
                </a:rPr>
                <a:t>Sydney is </a:t>
              </a:r>
              <a:r>
                <a:rPr lang="en-US" altLang="zh-CN" sz="3600" b="1">
                  <a:solidFill>
                    <a:srgbClr val="FF0000"/>
                  </a:solidFill>
                  <a:latin typeface="Times New Roman" panose="02020603050405020304" pitchFamily="18" charset="0"/>
                  <a:ea typeface="宋体" pitchFamily="2" charset="-122"/>
                </a:rPr>
                <a:t>on</a:t>
              </a:r>
              <a:r>
                <a:rPr lang="en-US" altLang="zh-CN" sz="3600" b="1">
                  <a:latin typeface="Times New Roman" panose="02020603050405020304" pitchFamily="18" charset="0"/>
                  <a:ea typeface="宋体" pitchFamily="2" charset="-122"/>
                </a:rPr>
                <a:t> the south-east </a:t>
              </a:r>
              <a:r>
                <a:rPr lang="en-US" altLang="zh-CN" sz="3600" b="1">
                  <a:solidFill>
                    <a:srgbClr val="FF0000"/>
                  </a:solidFill>
                  <a:latin typeface="Times New Roman" panose="02020603050405020304" pitchFamily="18" charset="0"/>
                  <a:ea typeface="宋体" pitchFamily="2" charset="-122"/>
                </a:rPr>
                <a:t>coast </a:t>
              </a:r>
              <a:r>
                <a:rPr lang="en-US" altLang="zh-CN" sz="3600" b="1">
                  <a:latin typeface="Times New Roman" panose="02020603050405020304" pitchFamily="18" charset="0"/>
                  <a:ea typeface="宋体" pitchFamily="2" charset="-122"/>
                </a:rPr>
                <a:t>of Australia.</a:t>
              </a:r>
              <a:endParaRPr lang="en-US" altLang="zh-CN" sz="3600" b="1">
                <a:latin typeface="Times New Roman" panose="02020603050405020304" pitchFamily="18" charset="0"/>
                <a:ea typeface="宋体" pitchFamily="2" charset="-122"/>
              </a:endParaRPr>
            </a:p>
            <a:p>
              <a:pPr marL="571500" indent="-571500" algn="l" eaLnBrk="1" hangingPunct="1">
                <a:lnSpc>
                  <a:spcPct val="110000"/>
                </a:lnSpc>
                <a:spcBef>
                  <a:spcPct val="50000"/>
                </a:spcBef>
                <a:buFont typeface="Arial" panose="020B0604020202020204" pitchFamily="34" charset="0"/>
                <a:buChar char="•"/>
              </a:pPr>
              <a:endParaRPr lang="en-US" altLang="zh-CN" sz="1600" b="1">
                <a:latin typeface="Times New Roman" panose="02020603050405020304" pitchFamily="18" charset="0"/>
                <a:ea typeface="宋体" pitchFamily="2" charset="-122"/>
              </a:endParaRPr>
            </a:p>
            <a:p>
              <a:pPr marL="571500" indent="-571500" algn="l" eaLnBrk="1" hangingPunct="1">
                <a:lnSpc>
                  <a:spcPct val="110000"/>
                </a:lnSpc>
                <a:spcBef>
                  <a:spcPct val="50000"/>
                </a:spcBef>
                <a:buFont typeface="Arial" panose="020B0604020202020204" pitchFamily="34" charset="0"/>
                <a:buChar char="•"/>
              </a:pPr>
              <a:r>
                <a:rPr lang="en-US" altLang="zh-CN" sz="3600" b="1">
                  <a:latin typeface="Times New Roman" panose="02020603050405020304" pitchFamily="18" charset="0"/>
                  <a:sym typeface="+mn-ea"/>
                </a:rPr>
                <a:t>It is the </a:t>
              </a:r>
              <a:r>
                <a:rPr lang="en-US" altLang="zh-CN" sz="3600" b="1">
                  <a:solidFill>
                    <a:srgbClr val="FF0000"/>
                  </a:solidFill>
                  <a:latin typeface="Times New Roman" panose="02020603050405020304" pitchFamily="18" charset="0"/>
                  <a:sym typeface="+mn-ea"/>
                </a:rPr>
                <a:t>largest</a:t>
              </a:r>
              <a:r>
                <a:rPr lang="en-US" altLang="zh-CN" sz="3600" b="1">
                  <a:latin typeface="Times New Roman" panose="02020603050405020304" pitchFamily="18" charset="0"/>
                  <a:sym typeface="+mn-ea"/>
                </a:rPr>
                <a:t> city in Australia.</a:t>
              </a:r>
              <a:endParaRPr lang="en-US" altLang="zh-CN" sz="3600" b="1">
                <a:latin typeface="Times New Roman" panose="02020603050405020304" pitchFamily="18" charset="0"/>
                <a:ea typeface="宋体" pitchFamily="2" charset="-122"/>
              </a:endParaRPr>
            </a:p>
          </p:txBody>
        </p:sp>
        <p:sp>
          <p:nvSpPr>
            <p:cNvPr id="35855" name="Text Box 7"/>
            <p:cNvSpPr txBox="1">
              <a:spLocks noChangeArrowheads="1"/>
            </p:cNvSpPr>
            <p:nvPr>
              <p:custDataLst>
                <p:tags r:id="rId5"/>
              </p:custDataLst>
            </p:nvPr>
          </p:nvSpPr>
          <p:spPr bwMode="auto">
            <a:xfrm>
              <a:off x="3811" y="2908"/>
              <a:ext cx="2064"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gn="ctr">
                <a:spcBef>
                  <a:spcPct val="50000"/>
                </a:spcBef>
              </a:pPr>
              <a:r>
                <a:rPr lang="en-US" altLang="zh-CN" b="1">
                  <a:solidFill>
                    <a:srgbClr val="0000FF"/>
                  </a:solidFill>
                  <a:latin typeface="Times New Roman" panose="02020603050405020304" pitchFamily="18" charset="0"/>
                  <a:ea typeface="宋体" pitchFamily="2" charset="-122"/>
                </a:rPr>
                <a:t>/kəʊst/</a:t>
              </a:r>
              <a:r>
                <a:rPr lang="en-US" altLang="zh-CN" b="1">
                  <a:solidFill>
                    <a:srgbClr val="0000FF"/>
                  </a:solidFill>
                  <a:latin typeface="Tahoma" panose="020B0604030504040204" pitchFamily="34" charset="0"/>
                  <a:ea typeface="宋体" pitchFamily="2" charset="-122"/>
                </a:rPr>
                <a:t> </a:t>
              </a:r>
              <a:r>
                <a:rPr lang="en-US" altLang="zh-CN" b="1">
                  <a:solidFill>
                    <a:srgbClr val="0000FF"/>
                  </a:solidFill>
                  <a:latin typeface="Times New Roman" panose="02020603050405020304" pitchFamily="18" charset="0"/>
                  <a:ea typeface="宋体" pitchFamily="2" charset="-122"/>
                </a:rPr>
                <a:t>n</a:t>
              </a:r>
              <a:r>
                <a:rPr lang="en-US" altLang="zh-CN" b="1">
                  <a:solidFill>
                    <a:srgbClr val="0000FF"/>
                  </a:solidFill>
                  <a:latin typeface="Tahoma" panose="020B0604030504040204" pitchFamily="34" charset="0"/>
                  <a:ea typeface="宋体" pitchFamily="2" charset="-122"/>
                </a:rPr>
                <a:t>.</a:t>
              </a:r>
              <a:r>
                <a:rPr lang="zh-CN" altLang="en-US" b="1">
                  <a:solidFill>
                    <a:srgbClr val="0000FF"/>
                  </a:solidFill>
                  <a:latin typeface="Tahoma" panose="020B0604030504040204" pitchFamily="34" charset="0"/>
                  <a:ea typeface="宋体" pitchFamily="2" charset="-122"/>
                </a:rPr>
                <a:t>海岸</a:t>
              </a:r>
              <a:endParaRPr lang="zh-CN" altLang="en-US" b="1">
                <a:solidFill>
                  <a:srgbClr val="0000FF"/>
                </a:solidFill>
                <a:latin typeface="Tahoma" panose="020B0604030504040204" pitchFamily="34" charset="0"/>
                <a:ea typeface="宋体" pitchFamily="2"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 calcmode="lin" valueType="num">
                                      <p:cBhvr additive="base">
                                        <p:cTn id="7" dur="500" fill="hold"/>
                                        <p:tgtEl>
                                          <p:spTgt spid="4104"/>
                                        </p:tgtEl>
                                        <p:attrNameLst>
                                          <p:attrName>ppt_x</p:attrName>
                                        </p:attrNameLst>
                                      </p:cBhvr>
                                      <p:tavLst>
                                        <p:tav tm="0">
                                          <p:val>
                                            <p:strVal val="#ppt_x"/>
                                          </p:val>
                                        </p:tav>
                                        <p:tav tm="100000">
                                          <p:val>
                                            <p:strVal val="#ppt_x"/>
                                          </p:val>
                                        </p:tav>
                                      </p:tavLst>
                                    </p:anim>
                                    <p:anim calcmode="lin" valueType="num">
                                      <p:cBhvr additive="base">
                                        <p:cTn id="8"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图片 112"/>
          <p:cNvPicPr/>
          <p:nvPr>
            <p:custDataLst>
              <p:tags r:id="rId1"/>
            </p:custDataLst>
          </p:nvPr>
        </p:nvPicPr>
        <p:blipFill>
          <a:blip r:embed="rId2"/>
          <a:stretch>
            <a:fillRect/>
          </a:stretch>
        </p:blipFill>
        <p:spPr>
          <a:xfrm>
            <a:off x="0" y="0"/>
            <a:ext cx="12190730" cy="6857365"/>
          </a:xfrm>
          <a:prstGeom prst="rect">
            <a:avLst/>
          </a:prstGeom>
          <a:noFill/>
          <a:ln w="9525">
            <a:noFill/>
          </a:ln>
        </p:spPr>
      </p:pic>
      <p:sp>
        <p:nvSpPr>
          <p:cNvPr id="24584" name="Text Box 8"/>
          <p:cNvSpPr txBox="1">
            <a:spLocks noChangeArrowheads="1"/>
          </p:cNvSpPr>
          <p:nvPr>
            <p:custDataLst>
              <p:tags r:id="rId3"/>
            </p:custDataLst>
          </p:nvPr>
        </p:nvSpPr>
        <p:spPr bwMode="auto">
          <a:xfrm>
            <a:off x="1143000" y="3429000"/>
            <a:ext cx="2362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gn="ctr">
              <a:spcBef>
                <a:spcPct val="50000"/>
              </a:spcBef>
            </a:pPr>
            <a:r>
              <a:rPr lang="en-US" altLang="zh-CN" sz="2400" b="1">
                <a:latin typeface="Cambria" panose="02040503050406030204" charset="0"/>
                <a:ea typeface="宋体" pitchFamily="2" charset="-122"/>
                <a:cs typeface="Cambria" panose="02040503050406030204" charset="0"/>
              </a:rPr>
              <a:t>/seɪlz/ </a:t>
            </a:r>
            <a:r>
              <a:rPr lang="en-US" altLang="zh-CN" sz="2400">
                <a:latin typeface="Cambria" panose="02040503050406030204" charset="0"/>
                <a:ea typeface="宋体" pitchFamily="2" charset="-122"/>
                <a:cs typeface="Cambria" panose="02040503050406030204" charset="0"/>
              </a:rPr>
              <a:t>n.</a:t>
            </a:r>
            <a:r>
              <a:rPr lang="zh-CN" altLang="en-US" sz="2400" b="1">
                <a:latin typeface="Cambria" panose="02040503050406030204" charset="0"/>
                <a:ea typeface="宋体" pitchFamily="2" charset="-122"/>
                <a:cs typeface="Cambria" panose="02040503050406030204" charset="0"/>
              </a:rPr>
              <a:t>帆</a:t>
            </a:r>
            <a:endParaRPr lang="zh-CN" altLang="en-US" sz="2400" b="1">
              <a:latin typeface="Cambria" panose="02040503050406030204" charset="0"/>
              <a:ea typeface="宋体" pitchFamily="2" charset="-122"/>
              <a:cs typeface="Cambria" panose="02040503050406030204" charset="0"/>
            </a:endParaRPr>
          </a:p>
        </p:txBody>
      </p:sp>
      <p:sp>
        <p:nvSpPr>
          <p:cNvPr id="23589" name="Oval 37"/>
          <p:cNvSpPr>
            <a:spLocks noChangeArrowheads="1"/>
          </p:cNvSpPr>
          <p:nvPr>
            <p:custDataLst>
              <p:tags r:id="rId4"/>
            </p:custDataLst>
          </p:nvPr>
        </p:nvSpPr>
        <p:spPr bwMode="auto">
          <a:xfrm>
            <a:off x="2967990" y="3426778"/>
            <a:ext cx="1752600" cy="1096962"/>
          </a:xfrm>
          <a:prstGeom prst="ellipse">
            <a:avLst/>
          </a:prstGeom>
          <a:solidFill>
            <a:schemeClr val="bg2">
              <a:alpha val="0"/>
            </a:schemeClr>
          </a:solidFill>
          <a:ln w="28575">
            <a:solidFill>
              <a:srgbClr val="FF0000"/>
            </a:solidFill>
            <a:round/>
          </a:ln>
        </p:spPr>
        <p:txBody>
          <a:bodyPr wrap="none" anchor="ctr"/>
          <a:lstStyle/>
          <a:p>
            <a:pPr algn="ctr"/>
            <a:endParaRPr lang="zh-CN" altLang="en-US"/>
          </a:p>
        </p:txBody>
      </p:sp>
      <p:sp>
        <p:nvSpPr>
          <p:cNvPr id="23590" name="Rectangle 38"/>
          <p:cNvSpPr>
            <a:spLocks noChangeArrowheads="1"/>
          </p:cNvSpPr>
          <p:nvPr>
            <p:custDataLst>
              <p:tags r:id="rId5"/>
            </p:custDataLst>
          </p:nvPr>
        </p:nvSpPr>
        <p:spPr bwMode="auto">
          <a:xfrm>
            <a:off x="1371600" y="2971800"/>
            <a:ext cx="15240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b="1">
                <a:solidFill>
                  <a:srgbClr val="FF0000"/>
                </a:solidFill>
                <a:latin typeface="Cambria" panose="02040503050406030204" charset="0"/>
                <a:cs typeface="Cambria" panose="02040503050406030204" charset="0"/>
              </a:rPr>
              <a:t>sails</a:t>
            </a:r>
            <a:endParaRPr lang="en-US" altLang="zh-CN" b="1">
              <a:solidFill>
                <a:srgbClr val="FF0000"/>
              </a:solidFill>
              <a:latin typeface="Cambria" panose="02040503050406030204" charset="0"/>
              <a:cs typeface="Cambria" panose="02040503050406030204" charset="0"/>
            </a:endParaRPr>
          </a:p>
        </p:txBody>
      </p:sp>
      <p:sp>
        <p:nvSpPr>
          <p:cNvPr id="23593" name="Text Box 41"/>
          <p:cNvSpPr txBox="1">
            <a:spLocks noChangeArrowheads="1"/>
          </p:cNvSpPr>
          <p:nvPr>
            <p:custDataLst>
              <p:tags r:id="rId6"/>
            </p:custDataLst>
          </p:nvPr>
        </p:nvSpPr>
        <p:spPr bwMode="auto">
          <a:xfrm>
            <a:off x="451485" y="4801870"/>
            <a:ext cx="5133340" cy="58356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lvl="0" algn="ctr">
              <a:spcBef>
                <a:spcPct val="50000"/>
              </a:spcBef>
              <a:buClrTx/>
              <a:buSzTx/>
              <a:buFontTx/>
            </a:pPr>
            <a:r>
              <a:rPr lang="en-US" altLang="zh-CN" sz="3200" b="1">
                <a:solidFill>
                  <a:schemeClr val="bg1"/>
                </a:solidFill>
                <a:effectLst>
                  <a:outerShdw blurRad="38100" dist="38100" dir="2700000" algn="tl">
                    <a:srgbClr val="000000">
                      <a:alpha val="43137"/>
                    </a:srgbClr>
                  </a:outerShdw>
                </a:effectLst>
                <a:latin typeface="Cambria" panose="02040503050406030204" charset="0"/>
                <a:ea typeface="宋体" pitchFamily="2" charset="-122"/>
                <a:cs typeface="Cambria" panose="02040503050406030204" charset="0"/>
                <a:sym typeface="+mn-ea"/>
              </a:rPr>
              <a:t>the Sydney Opera House</a:t>
            </a:r>
            <a:endParaRPr lang="en-US" altLang="zh-CN" sz="3200" b="1">
              <a:solidFill>
                <a:schemeClr val="bg1"/>
              </a:solidFill>
              <a:effectLst>
                <a:outerShdw blurRad="38100" dist="38100" dir="2700000" algn="tl">
                  <a:srgbClr val="000000">
                    <a:alpha val="43137"/>
                  </a:srgbClr>
                </a:outerShdw>
              </a:effectLst>
              <a:latin typeface="Cambria" panose="02040503050406030204" charset="0"/>
              <a:ea typeface="宋体" pitchFamily="2" charset="-122"/>
              <a:cs typeface="Cambria" panose="02040503050406030204" charset="0"/>
              <a:sym typeface="+mn-ea"/>
            </a:endParaRPr>
          </a:p>
        </p:txBody>
      </p:sp>
      <p:sp>
        <p:nvSpPr>
          <p:cNvPr id="23595" name="Text Box 43"/>
          <p:cNvSpPr txBox="1">
            <a:spLocks noChangeArrowheads="1"/>
          </p:cNvSpPr>
          <p:nvPr>
            <p:custDataLst>
              <p:tags r:id="rId7"/>
            </p:custDataLst>
          </p:nvPr>
        </p:nvSpPr>
        <p:spPr bwMode="auto">
          <a:xfrm>
            <a:off x="533400" y="5461000"/>
            <a:ext cx="6261735" cy="1076325"/>
          </a:xfrm>
          <a:prstGeom prst="rect">
            <a:avLst/>
          </a:prstGeom>
          <a:noFill/>
          <a:ln w="38100">
            <a:noFill/>
            <a:miter lim="800000"/>
          </a:ln>
          <a:extLst>
            <a:ext uri="{909E8E84-426E-40DD-AFC4-6F175D3DCCD1}">
              <a14:hiddenFill xmlns:a14="http://schemas.microsoft.com/office/drawing/2010/main">
                <a:solidFill>
                  <a:schemeClr val="bg1"/>
                </a:solidFill>
              </a14:hiddenFill>
            </a:ext>
          </a:extLst>
        </p:spPr>
        <p:txBody>
          <a:bodyPr wrap="square">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gn="l">
              <a:spcBef>
                <a:spcPct val="50000"/>
              </a:spcBef>
            </a:pPr>
            <a:r>
              <a:rPr lang="en-US" altLang="zh-CN" sz="3200" b="1">
                <a:highlight>
                  <a:srgbClr val="FFFF00"/>
                </a:highlight>
                <a:latin typeface="Cambria" panose="02040503050406030204" charset="0"/>
                <a:ea typeface="宋体" pitchFamily="2" charset="-122"/>
                <a:cs typeface="Cambria" panose="02040503050406030204" charset="0"/>
              </a:rPr>
              <a:t>The Sydney Opera House looks like a ship with many </a:t>
            </a:r>
            <a:r>
              <a:rPr lang="en-US" altLang="zh-CN" sz="3200" b="1">
                <a:solidFill>
                  <a:srgbClr val="FF0000"/>
                </a:solidFill>
                <a:highlight>
                  <a:srgbClr val="FFFF00"/>
                </a:highlight>
                <a:latin typeface="Cambria" panose="02040503050406030204" charset="0"/>
                <a:ea typeface="宋体" pitchFamily="2" charset="-122"/>
                <a:cs typeface="Cambria" panose="02040503050406030204" charset="0"/>
              </a:rPr>
              <a:t>sails.</a:t>
            </a:r>
            <a:endParaRPr lang="en-US" altLang="zh-CN" sz="3200" b="1">
              <a:solidFill>
                <a:srgbClr val="FF0000"/>
              </a:solidFill>
              <a:highlight>
                <a:srgbClr val="FFFF00"/>
              </a:highlight>
              <a:latin typeface="Cambria" panose="02040503050406030204" charset="0"/>
              <a:ea typeface="宋体" pitchFamily="2" charset="-122"/>
              <a:cs typeface="Cambria" panose="02040503050406030204" charset="0"/>
            </a:endParaRPr>
          </a:p>
        </p:txBody>
      </p:sp>
      <p:sp>
        <p:nvSpPr>
          <p:cNvPr id="37894" name="Text Box 4"/>
          <p:cNvSpPr txBox="1">
            <a:spLocks noChangeArrowheads="1"/>
          </p:cNvSpPr>
          <p:nvPr>
            <p:custDataLst>
              <p:tags r:id="rId8"/>
            </p:custDataLst>
          </p:nvPr>
        </p:nvSpPr>
        <p:spPr bwMode="auto">
          <a:xfrm>
            <a:off x="5941695" y="2819400"/>
            <a:ext cx="3888105" cy="58356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lvl="0" algn="ctr">
              <a:spcBef>
                <a:spcPct val="50000"/>
              </a:spcBef>
              <a:buClrTx/>
              <a:buSzTx/>
              <a:buFontTx/>
            </a:pPr>
            <a:r>
              <a:rPr lang="en-US" altLang="zh-CN" sz="3200" b="1">
                <a:solidFill>
                  <a:schemeClr val="bg1"/>
                </a:solidFill>
                <a:effectLst>
                  <a:outerShdw blurRad="38100" dist="38100" dir="2700000" algn="tl">
                    <a:srgbClr val="000000">
                      <a:alpha val="43137"/>
                    </a:srgbClr>
                  </a:outerShdw>
                </a:effectLst>
                <a:latin typeface="Cambria" panose="02040503050406030204" charset="0"/>
                <a:ea typeface="宋体" pitchFamily="2" charset="-122"/>
                <a:cs typeface="Cambria" panose="02040503050406030204" charset="0"/>
                <a:sym typeface="Arial" panose="020B0604020202020204" pitchFamily="34" charset="0"/>
              </a:rPr>
              <a:t>the Harbour Bridge</a:t>
            </a:r>
            <a:endParaRPr lang="en-US" altLang="zh-CN" sz="3200" b="1">
              <a:solidFill>
                <a:schemeClr val="bg1"/>
              </a:solidFill>
              <a:effectLst>
                <a:outerShdw blurRad="38100" dist="38100" dir="2700000" algn="tl">
                  <a:srgbClr val="000000">
                    <a:alpha val="43137"/>
                  </a:srgbClr>
                </a:outerShdw>
              </a:effectLst>
              <a:latin typeface="Cambria" panose="02040503050406030204" charset="0"/>
              <a:ea typeface="宋体" pitchFamily="2" charset="-122"/>
              <a:cs typeface="Cambria" panose="02040503050406030204" charset="0"/>
              <a:sym typeface="Arial" panose="020B0604020202020204" pitchFamily="34" charset="0"/>
            </a:endParaRPr>
          </a:p>
        </p:txBody>
      </p:sp>
      <p:sp>
        <p:nvSpPr>
          <p:cNvPr id="88073" name="Text Box 9"/>
          <p:cNvSpPr txBox="1">
            <a:spLocks noChangeArrowheads="1"/>
          </p:cNvSpPr>
          <p:nvPr>
            <p:custDataLst>
              <p:tags r:id="rId9"/>
            </p:custDataLst>
          </p:nvPr>
        </p:nvSpPr>
        <p:spPr bwMode="auto">
          <a:xfrm>
            <a:off x="5562600" y="1752600"/>
            <a:ext cx="7085330" cy="1076325"/>
          </a:xfrm>
          <a:prstGeom prst="rect">
            <a:avLst/>
          </a:prstGeom>
          <a:noFill/>
          <a:ln w="38100">
            <a:noFill/>
            <a:miter lim="800000"/>
          </a:ln>
          <a:extLst>
            <a:ext uri="{909E8E84-426E-40DD-AFC4-6F175D3DCCD1}">
              <a14:hiddenFill xmlns:a14="http://schemas.microsoft.com/office/drawing/2010/main">
                <a:solidFill>
                  <a:schemeClr val="bg1"/>
                </a:solidFill>
              </a14:hiddenFill>
            </a:ext>
          </a:extLst>
        </p:spPr>
        <p:txBody>
          <a:bodyPr wrap="square">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lvl="0" algn="l">
              <a:spcBef>
                <a:spcPct val="50000"/>
              </a:spcBef>
              <a:buClrTx/>
              <a:buSzTx/>
              <a:buFontTx/>
            </a:pPr>
            <a:r>
              <a:rPr lang="en-US" altLang="zh-CN" sz="3200" b="1">
                <a:highlight>
                  <a:srgbClr val="FFFF00"/>
                </a:highlight>
                <a:latin typeface="Cambria" panose="02040503050406030204" charset="0"/>
                <a:ea typeface="宋体" pitchFamily="2" charset="-122"/>
                <a:cs typeface="Cambria" panose="02040503050406030204" charset="0"/>
                <a:sym typeface="Arial" panose="020B0604020202020204" pitchFamily="34" charset="0"/>
              </a:rPr>
              <a:t>The Harbour Bridge is near the </a:t>
            </a:r>
            <a:r>
              <a:rPr lang="en-US" altLang="zh-CN" sz="3200" b="1">
                <a:highlight>
                  <a:srgbClr val="FFFF00"/>
                </a:highlight>
                <a:latin typeface="Cambria" panose="02040503050406030204" charset="0"/>
                <a:ea typeface="宋体" pitchFamily="2" charset="-122"/>
                <a:cs typeface="Cambria" panose="02040503050406030204" charset="0"/>
                <a:sym typeface="+mn-ea"/>
              </a:rPr>
              <a:t>Sydney</a:t>
            </a:r>
            <a:r>
              <a:rPr lang="en-US" altLang="zh-CN" sz="3200" b="1">
                <a:highlight>
                  <a:srgbClr val="FFFF00"/>
                </a:highlight>
                <a:latin typeface="Cambria" panose="02040503050406030204" charset="0"/>
                <a:ea typeface="宋体" pitchFamily="2" charset="-122"/>
                <a:cs typeface="Cambria" panose="02040503050406030204" charset="0"/>
                <a:sym typeface="Arial" panose="020B0604020202020204" pitchFamily="34" charset="0"/>
              </a:rPr>
              <a:t> Opera House.</a:t>
            </a:r>
            <a:endParaRPr lang="en-US" altLang="zh-CN" sz="3200" b="1">
              <a:highlight>
                <a:srgbClr val="FFFF00"/>
              </a:highlight>
              <a:latin typeface="Cambria" panose="02040503050406030204" charset="0"/>
              <a:ea typeface="宋体" pitchFamily="2" charset="-122"/>
              <a:cs typeface="Cambria" panose="02040503050406030204" charset="0"/>
              <a:sym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93"/>
                                        </p:tgtEl>
                                        <p:attrNameLst>
                                          <p:attrName>style.visibility</p:attrName>
                                        </p:attrNameLst>
                                      </p:cBhvr>
                                      <p:to>
                                        <p:strVal val="visible"/>
                                      </p:to>
                                    </p:set>
                                    <p:anim calcmode="lin" valueType="num">
                                      <p:cBhvr additive="base">
                                        <p:cTn id="7" dur="500" fill="hold"/>
                                        <p:tgtEl>
                                          <p:spTgt spid="23593"/>
                                        </p:tgtEl>
                                        <p:attrNameLst>
                                          <p:attrName>ppt_x</p:attrName>
                                        </p:attrNameLst>
                                      </p:cBhvr>
                                      <p:tavLst>
                                        <p:tav tm="0">
                                          <p:val>
                                            <p:strVal val="#ppt_x"/>
                                          </p:val>
                                        </p:tav>
                                        <p:tav tm="100000">
                                          <p:val>
                                            <p:strVal val="#ppt_x"/>
                                          </p:val>
                                        </p:tav>
                                      </p:tavLst>
                                    </p:anim>
                                    <p:anim calcmode="lin" valueType="num">
                                      <p:cBhvr additive="base">
                                        <p:cTn id="8" dur="500" fill="hold"/>
                                        <p:tgtEl>
                                          <p:spTgt spid="235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3595"/>
                                        </p:tgtEl>
                                        <p:attrNameLst>
                                          <p:attrName>style.visibility</p:attrName>
                                        </p:attrNameLst>
                                      </p:cBhvr>
                                      <p:to>
                                        <p:strVal val="visible"/>
                                      </p:to>
                                    </p:set>
                                    <p:animEffect transition="in" filter="checkerboard(across)">
                                      <p:cBhvr>
                                        <p:cTn id="13" dur="500"/>
                                        <p:tgtEl>
                                          <p:spTgt spid="23595"/>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23589"/>
                                        </p:tgtEl>
                                        <p:attrNameLst>
                                          <p:attrName>style.visibility</p:attrName>
                                        </p:attrNameLst>
                                      </p:cBhvr>
                                      <p:to>
                                        <p:strVal val="visible"/>
                                      </p:to>
                                    </p:set>
                                    <p:anim calcmode="lin" valueType="num">
                                      <p:cBhvr additive="base">
                                        <p:cTn id="16" dur="500" fill="hold"/>
                                        <p:tgtEl>
                                          <p:spTgt spid="23589"/>
                                        </p:tgtEl>
                                        <p:attrNameLst>
                                          <p:attrName>ppt_x</p:attrName>
                                        </p:attrNameLst>
                                      </p:cBhvr>
                                      <p:tavLst>
                                        <p:tav tm="0">
                                          <p:val>
                                            <p:strVal val="#ppt_x"/>
                                          </p:val>
                                        </p:tav>
                                        <p:tav tm="100000">
                                          <p:val>
                                            <p:strVal val="#ppt_x"/>
                                          </p:val>
                                        </p:tav>
                                      </p:tavLst>
                                    </p:anim>
                                    <p:anim calcmode="lin" valueType="num">
                                      <p:cBhvr additive="base">
                                        <p:cTn id="17" dur="500" fill="hold"/>
                                        <p:tgtEl>
                                          <p:spTgt spid="2358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3590"/>
                                        </p:tgtEl>
                                        <p:attrNameLst>
                                          <p:attrName>style.visibility</p:attrName>
                                        </p:attrNameLst>
                                      </p:cBhvr>
                                      <p:to>
                                        <p:strVal val="visible"/>
                                      </p:to>
                                    </p:set>
                                    <p:anim calcmode="lin" valueType="num">
                                      <p:cBhvr additive="base">
                                        <p:cTn id="20" dur="500" fill="hold"/>
                                        <p:tgtEl>
                                          <p:spTgt spid="23590"/>
                                        </p:tgtEl>
                                        <p:attrNameLst>
                                          <p:attrName>ppt_x</p:attrName>
                                        </p:attrNameLst>
                                      </p:cBhvr>
                                      <p:tavLst>
                                        <p:tav tm="0">
                                          <p:val>
                                            <p:strVal val="#ppt_x"/>
                                          </p:val>
                                        </p:tav>
                                        <p:tav tm="100000">
                                          <p:val>
                                            <p:strVal val="#ppt_x"/>
                                          </p:val>
                                        </p:tav>
                                      </p:tavLst>
                                    </p:anim>
                                    <p:anim calcmode="lin" valueType="num">
                                      <p:cBhvr additive="base">
                                        <p:cTn id="21" dur="500" fill="hold"/>
                                        <p:tgtEl>
                                          <p:spTgt spid="23590"/>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24584"/>
                                        </p:tgtEl>
                                        <p:attrNameLst>
                                          <p:attrName>style.visibility</p:attrName>
                                        </p:attrNameLst>
                                      </p:cBhvr>
                                      <p:to>
                                        <p:strVal val="visible"/>
                                      </p:to>
                                    </p:set>
                                    <p:anim calcmode="lin" valueType="num">
                                      <p:cBhvr additive="base">
                                        <p:cTn id="25" dur="500" fill="hold"/>
                                        <p:tgtEl>
                                          <p:spTgt spid="24584"/>
                                        </p:tgtEl>
                                        <p:attrNameLst>
                                          <p:attrName>ppt_x</p:attrName>
                                        </p:attrNameLst>
                                      </p:cBhvr>
                                      <p:tavLst>
                                        <p:tav tm="0">
                                          <p:val>
                                            <p:strVal val="#ppt_x"/>
                                          </p:val>
                                        </p:tav>
                                        <p:tav tm="100000">
                                          <p:val>
                                            <p:strVal val="#ppt_x"/>
                                          </p:val>
                                        </p:tav>
                                      </p:tavLst>
                                    </p:anim>
                                    <p:anim calcmode="lin" valueType="num">
                                      <p:cBhvr additive="base">
                                        <p:cTn id="26" dur="500" fill="hold"/>
                                        <p:tgtEl>
                                          <p:spTgt spid="2458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894"/>
                                        </p:tgtEl>
                                        <p:attrNameLst>
                                          <p:attrName>style.visibility</p:attrName>
                                        </p:attrNameLst>
                                      </p:cBhvr>
                                      <p:to>
                                        <p:strVal val="visible"/>
                                      </p:to>
                                    </p:set>
                                    <p:anim calcmode="lin" valueType="num">
                                      <p:cBhvr additive="base">
                                        <p:cTn id="31" dur="500" fill="hold"/>
                                        <p:tgtEl>
                                          <p:spTgt spid="37894"/>
                                        </p:tgtEl>
                                        <p:attrNameLst>
                                          <p:attrName>ppt_x</p:attrName>
                                        </p:attrNameLst>
                                      </p:cBhvr>
                                      <p:tavLst>
                                        <p:tav tm="0">
                                          <p:val>
                                            <p:strVal val="#ppt_x"/>
                                          </p:val>
                                        </p:tav>
                                        <p:tav tm="100000">
                                          <p:val>
                                            <p:strVal val="#ppt_x"/>
                                          </p:val>
                                        </p:tav>
                                      </p:tavLst>
                                    </p:anim>
                                    <p:anim calcmode="lin" valueType="num">
                                      <p:cBhvr additive="base">
                                        <p:cTn id="32" dur="500" fill="hold"/>
                                        <p:tgtEl>
                                          <p:spTgt spid="37894"/>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88073"/>
                                        </p:tgtEl>
                                        <p:attrNameLst>
                                          <p:attrName>style.visibility</p:attrName>
                                        </p:attrNameLst>
                                      </p:cBhvr>
                                      <p:to>
                                        <p:strVal val="visible"/>
                                      </p:to>
                                    </p:set>
                                    <p:anim calcmode="lin" valueType="num">
                                      <p:cBhvr additive="base">
                                        <p:cTn id="36" dur="500" fill="hold"/>
                                        <p:tgtEl>
                                          <p:spTgt spid="88073"/>
                                        </p:tgtEl>
                                        <p:attrNameLst>
                                          <p:attrName>ppt_x</p:attrName>
                                        </p:attrNameLst>
                                      </p:cBhvr>
                                      <p:tavLst>
                                        <p:tav tm="0">
                                          <p:val>
                                            <p:strVal val="#ppt_x"/>
                                          </p:val>
                                        </p:tav>
                                        <p:tav tm="100000">
                                          <p:val>
                                            <p:strVal val="#ppt_x"/>
                                          </p:val>
                                        </p:tav>
                                      </p:tavLst>
                                    </p:anim>
                                    <p:anim calcmode="lin" valueType="num">
                                      <p:cBhvr additive="base">
                                        <p:cTn id="37" dur="500" fill="hold"/>
                                        <p:tgtEl>
                                          <p:spTgt spid="880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p:bldP spid="23589" grpId="0" bldLvl="0" animBg="1"/>
      <p:bldP spid="23590" grpId="0"/>
      <p:bldP spid="23593" grpId="0"/>
      <p:bldP spid="23595" grpId="0"/>
      <p:bldP spid="37894" grpId="0"/>
      <p:bldP spid="8807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10" name="图片 109"/>
          <p:cNvPicPr/>
          <p:nvPr>
            <p:custDataLst>
              <p:tags r:id="rId1"/>
            </p:custDataLst>
          </p:nvPr>
        </p:nvPicPr>
        <p:blipFill>
          <a:blip r:embed="rId2"/>
          <a:stretch>
            <a:fillRect/>
          </a:stretch>
        </p:blipFill>
        <p:spPr>
          <a:xfrm>
            <a:off x="609600" y="393700"/>
            <a:ext cx="4752000" cy="2952000"/>
          </a:xfrm>
          <a:prstGeom prst="rect">
            <a:avLst/>
          </a:prstGeom>
          <a:noFill/>
          <a:ln w="9525">
            <a:noFill/>
          </a:ln>
        </p:spPr>
      </p:pic>
      <p:pic>
        <p:nvPicPr>
          <p:cNvPr id="107" name="图片 106"/>
          <p:cNvPicPr/>
          <p:nvPr>
            <p:custDataLst>
              <p:tags r:id="rId3"/>
            </p:custDataLst>
          </p:nvPr>
        </p:nvPicPr>
        <p:blipFill>
          <a:blip r:embed="rId4"/>
          <a:stretch>
            <a:fillRect/>
          </a:stretch>
        </p:blipFill>
        <p:spPr>
          <a:xfrm>
            <a:off x="609600" y="3388360"/>
            <a:ext cx="4752000" cy="2952000"/>
          </a:xfrm>
          <a:prstGeom prst="rect">
            <a:avLst/>
          </a:prstGeom>
          <a:noFill/>
          <a:ln w="9525">
            <a:noFill/>
          </a:ln>
        </p:spPr>
      </p:pic>
      <p:sp>
        <p:nvSpPr>
          <p:cNvPr id="33795" name="文本框 68611"/>
          <p:cNvSpPr txBox="1">
            <a:spLocks noChangeArrowheads="1"/>
          </p:cNvSpPr>
          <p:nvPr>
            <p:custDataLst>
              <p:tags r:id="rId5"/>
            </p:custDataLst>
          </p:nvPr>
        </p:nvSpPr>
        <p:spPr bwMode="auto">
          <a:xfrm>
            <a:off x="3505200" y="5768975"/>
            <a:ext cx="2133600" cy="583565"/>
          </a:xfrm>
          <a:prstGeom prst="rect">
            <a:avLst/>
          </a:prstGeom>
          <a:noFill/>
          <a:ln>
            <a:noFill/>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lvl="0" algn="l" eaLnBrk="1" hangingPunct="1">
              <a:spcBef>
                <a:spcPct val="50000"/>
              </a:spcBef>
              <a:buClrTx/>
              <a:buSzTx/>
              <a:buFontTx/>
            </a:pPr>
            <a:r>
              <a:rPr lang="en-US" altLang="zh-CN" sz="3200" b="1">
                <a:solidFill>
                  <a:srgbClr val="FFFF00"/>
                </a:solidFill>
                <a:latin typeface="Cambria" panose="02040503050406030204" charset="0"/>
                <a:ea typeface="宋体" pitchFamily="2" charset="-122"/>
                <a:cs typeface="Cambria" panose="02040503050406030204" charset="0"/>
                <a:sym typeface="+mn-ea"/>
              </a:rPr>
              <a:t>Australia</a:t>
            </a:r>
            <a:endParaRPr lang="en-US" altLang="zh-CN" sz="3200" b="1">
              <a:solidFill>
                <a:srgbClr val="FFFF00"/>
              </a:solidFill>
              <a:latin typeface="Cambria" panose="02040503050406030204" charset="0"/>
              <a:ea typeface="宋体" pitchFamily="2" charset="-122"/>
              <a:cs typeface="Cambria" panose="02040503050406030204" charset="0"/>
              <a:sym typeface="+mn-ea"/>
            </a:endParaRPr>
          </a:p>
        </p:txBody>
      </p:sp>
      <p:sp>
        <p:nvSpPr>
          <p:cNvPr id="68615" name="文本框 68614"/>
          <p:cNvSpPr txBox="1">
            <a:spLocks noChangeArrowheads="1"/>
          </p:cNvSpPr>
          <p:nvPr>
            <p:custDataLst>
              <p:tags r:id="rId6"/>
            </p:custDataLst>
          </p:nvPr>
        </p:nvSpPr>
        <p:spPr bwMode="auto">
          <a:xfrm>
            <a:off x="5867400" y="1391920"/>
            <a:ext cx="5779135" cy="583565"/>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t" anchorCtr="0">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lvl="0" algn="l" eaLnBrk="1" hangingPunct="1">
              <a:spcBef>
                <a:spcPct val="50000"/>
              </a:spcBef>
              <a:buClrTx/>
              <a:buSzTx/>
              <a:buFontTx/>
            </a:pPr>
            <a:r>
              <a:rPr lang="en-US" altLang="zh-CN" sz="3200" b="1">
                <a:latin typeface="Cambria" panose="02040503050406030204" charset="0"/>
                <a:ea typeface="宋体" pitchFamily="2" charset="-122"/>
                <a:cs typeface="Cambria" panose="02040503050406030204" charset="0"/>
                <a:sym typeface="+mn-ea"/>
              </a:rPr>
              <a:t>Two pictures taken in March</a:t>
            </a:r>
            <a:endParaRPr lang="en-US" altLang="zh-CN" sz="3200" b="1">
              <a:latin typeface="Cambria" panose="02040503050406030204" charset="0"/>
              <a:ea typeface="宋体" pitchFamily="2" charset="-122"/>
              <a:cs typeface="Cambria" panose="02040503050406030204" charset="0"/>
              <a:sym typeface="+mn-ea"/>
            </a:endParaRPr>
          </a:p>
        </p:txBody>
      </p:sp>
      <p:sp>
        <p:nvSpPr>
          <p:cNvPr id="68616" name="文本框 68615"/>
          <p:cNvSpPr txBox="1">
            <a:spLocks noChangeArrowheads="1"/>
          </p:cNvSpPr>
          <p:nvPr>
            <p:custDataLst>
              <p:tags r:id="rId7"/>
            </p:custDataLst>
          </p:nvPr>
        </p:nvSpPr>
        <p:spPr bwMode="auto">
          <a:xfrm>
            <a:off x="5867083" y="3688398"/>
            <a:ext cx="5334000" cy="137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eaLnBrk="1" hangingPunct="1">
              <a:lnSpc>
                <a:spcPct val="130000"/>
              </a:lnSpc>
              <a:spcBef>
                <a:spcPct val="50000"/>
              </a:spcBef>
            </a:pPr>
            <a:r>
              <a:rPr lang="en-US" altLang="zh-CN" sz="3200" b="1">
                <a:highlight>
                  <a:srgbClr val="FFFF00"/>
                </a:highlight>
                <a:latin typeface="Cambria" panose="02040503050406030204" charset="0"/>
                <a:ea typeface="宋体" pitchFamily="2" charset="-122"/>
                <a:cs typeface="Cambria" panose="02040503050406030204" charset="0"/>
              </a:rPr>
              <a:t>Australian seasons are the _______</a:t>
            </a:r>
            <a:r>
              <a:rPr lang="en-US" altLang="zh-CN" sz="3200" b="1">
                <a:highlight>
                  <a:srgbClr val="FFFF00"/>
                </a:highlight>
                <a:latin typeface="Cambria" panose="02040503050406030204" charset="0"/>
                <a:ea typeface="宋体" pitchFamily="2" charset="-122"/>
                <a:cs typeface="Cambria" panose="02040503050406030204" charset="0"/>
                <a:sym typeface="+mn-ea"/>
              </a:rPr>
              <a:t>____</a:t>
            </a:r>
            <a:r>
              <a:rPr lang="en-US" altLang="zh-CN" sz="3200" b="1">
                <a:highlight>
                  <a:srgbClr val="FFFF00"/>
                </a:highlight>
                <a:latin typeface="Cambria" panose="02040503050406030204" charset="0"/>
                <a:ea typeface="宋体" pitchFamily="2" charset="-122"/>
                <a:cs typeface="Cambria" panose="02040503050406030204" charset="0"/>
              </a:rPr>
              <a:t>___ of ours.</a:t>
            </a:r>
            <a:endParaRPr lang="en-US" altLang="zh-CN" sz="3200" b="1">
              <a:highlight>
                <a:srgbClr val="FFFF00"/>
              </a:highlight>
              <a:latin typeface="Cambria" panose="02040503050406030204" charset="0"/>
              <a:ea typeface="宋体" pitchFamily="2" charset="-122"/>
              <a:cs typeface="Cambria" panose="02040503050406030204" charset="0"/>
            </a:endParaRPr>
          </a:p>
        </p:txBody>
      </p:sp>
      <p:sp>
        <p:nvSpPr>
          <p:cNvPr id="33799" name="文本框 68616"/>
          <p:cNvSpPr txBox="1">
            <a:spLocks noChangeArrowheads="1"/>
          </p:cNvSpPr>
          <p:nvPr>
            <p:custDataLst>
              <p:tags r:id="rId8"/>
            </p:custDataLst>
          </p:nvPr>
        </p:nvSpPr>
        <p:spPr bwMode="auto">
          <a:xfrm>
            <a:off x="4114800" y="2830830"/>
            <a:ext cx="28194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eaLnBrk="1" hangingPunct="1">
              <a:spcBef>
                <a:spcPct val="50000"/>
              </a:spcBef>
            </a:pPr>
            <a:r>
              <a:rPr lang="en-US" altLang="zh-CN" sz="3200" b="1">
                <a:solidFill>
                  <a:srgbClr val="FFFF00"/>
                </a:solidFill>
                <a:latin typeface="Cambria" panose="02040503050406030204" charset="0"/>
                <a:ea typeface="宋体" pitchFamily="2" charset="-122"/>
                <a:cs typeface="Cambria" panose="02040503050406030204" charset="0"/>
              </a:rPr>
              <a:t>China</a:t>
            </a:r>
            <a:endParaRPr lang="en-US" altLang="zh-CN" sz="3200" b="1">
              <a:solidFill>
                <a:srgbClr val="FFFF00"/>
              </a:solidFill>
              <a:latin typeface="Cambria" panose="02040503050406030204" charset="0"/>
              <a:ea typeface="宋体" pitchFamily="2" charset="-122"/>
              <a:cs typeface="Cambria" panose="02040503050406030204" charset="0"/>
            </a:endParaRPr>
          </a:p>
        </p:txBody>
      </p:sp>
      <p:sp>
        <p:nvSpPr>
          <p:cNvPr id="68618" name="文本框 68617"/>
          <p:cNvSpPr txBox="1">
            <a:spLocks noChangeArrowheads="1"/>
          </p:cNvSpPr>
          <p:nvPr>
            <p:custDataLst>
              <p:tags r:id="rId9"/>
            </p:custDataLst>
          </p:nvPr>
        </p:nvSpPr>
        <p:spPr bwMode="auto">
          <a:xfrm>
            <a:off x="2124710" y="2762250"/>
            <a:ext cx="17208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gn="ctr" eaLnBrk="1" hangingPunct="1">
              <a:spcBef>
                <a:spcPct val="50000"/>
              </a:spcBef>
            </a:pPr>
            <a:r>
              <a:rPr lang="en-US" altLang="zh-CN" sz="3200" b="1">
                <a:solidFill>
                  <a:schemeClr val="tx1"/>
                </a:solidFill>
                <a:highlight>
                  <a:srgbClr val="FFFF00"/>
                </a:highlight>
                <a:latin typeface="Cambria" panose="02040503050406030204" charset="0"/>
                <a:ea typeface="宋体" pitchFamily="2" charset="-122"/>
                <a:cs typeface="Cambria" panose="02040503050406030204" charset="0"/>
              </a:rPr>
              <a:t>Spring</a:t>
            </a:r>
            <a:endParaRPr lang="en-US" altLang="zh-CN" sz="3200" b="1">
              <a:solidFill>
                <a:schemeClr val="tx1"/>
              </a:solidFill>
              <a:highlight>
                <a:srgbClr val="FFFF00"/>
              </a:highlight>
              <a:latin typeface="Cambria" panose="02040503050406030204" charset="0"/>
              <a:ea typeface="宋体" pitchFamily="2" charset="-122"/>
              <a:cs typeface="Cambria" panose="02040503050406030204" charset="0"/>
            </a:endParaRPr>
          </a:p>
        </p:txBody>
      </p:sp>
      <p:sp>
        <p:nvSpPr>
          <p:cNvPr id="68619" name="文本框 68618"/>
          <p:cNvSpPr txBox="1">
            <a:spLocks noChangeArrowheads="1"/>
          </p:cNvSpPr>
          <p:nvPr>
            <p:custDataLst>
              <p:tags r:id="rId10"/>
            </p:custDataLst>
          </p:nvPr>
        </p:nvSpPr>
        <p:spPr bwMode="auto">
          <a:xfrm rot="10800000" flipV="1">
            <a:off x="1371600" y="5756910"/>
            <a:ext cx="2190750" cy="583565"/>
          </a:xfrm>
          <a:prstGeom prst="rect">
            <a:avLst/>
          </a:prstGeom>
          <a:noFill/>
          <a:ln>
            <a:noFill/>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lvl="0" algn="ctr" eaLnBrk="1" hangingPunct="1">
              <a:spcBef>
                <a:spcPct val="50000"/>
              </a:spcBef>
              <a:buClrTx/>
              <a:buSzTx/>
              <a:buFontTx/>
            </a:pPr>
            <a:r>
              <a:rPr lang="en-US" altLang="zh-CN" sz="3200" b="1">
                <a:highlight>
                  <a:srgbClr val="FFFF00"/>
                </a:highlight>
                <a:latin typeface="Cambria" panose="02040503050406030204" charset="0"/>
                <a:ea typeface="宋体" pitchFamily="2" charset="-122"/>
                <a:cs typeface="Cambria" panose="02040503050406030204" charset="0"/>
                <a:sym typeface="+mn-ea"/>
              </a:rPr>
              <a:t>Autumn</a:t>
            </a:r>
            <a:endParaRPr lang="en-US" altLang="zh-CN" sz="3200" b="1">
              <a:highlight>
                <a:srgbClr val="FFFF00"/>
              </a:highlight>
              <a:latin typeface="Cambria" panose="02040503050406030204" charset="0"/>
              <a:ea typeface="宋体" pitchFamily="2" charset="-122"/>
              <a:cs typeface="Cambria" panose="02040503050406030204" charset="0"/>
              <a:sym typeface="+mn-ea"/>
            </a:endParaRPr>
          </a:p>
        </p:txBody>
      </p:sp>
      <p:sp>
        <p:nvSpPr>
          <p:cNvPr id="68620" name="文本框 68619"/>
          <p:cNvSpPr txBox="1">
            <a:spLocks noChangeArrowheads="1"/>
          </p:cNvSpPr>
          <p:nvPr>
            <p:custDataLst>
              <p:tags r:id="rId11"/>
            </p:custDataLst>
          </p:nvPr>
        </p:nvSpPr>
        <p:spPr bwMode="auto">
          <a:xfrm>
            <a:off x="5943600" y="4419600"/>
            <a:ext cx="28194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eaLnBrk="1" hangingPunct="1">
              <a:spcBef>
                <a:spcPct val="50000"/>
              </a:spcBef>
            </a:pPr>
            <a:r>
              <a:rPr lang="en-US" altLang="zh-CN" sz="3200" b="1">
                <a:solidFill>
                  <a:srgbClr val="FF0000"/>
                </a:solidFill>
                <a:latin typeface="Cambria" panose="02040503050406030204" charset="0"/>
                <a:ea typeface="宋体" pitchFamily="2" charset="-122"/>
                <a:cs typeface="Cambria" panose="02040503050406030204" charset="0"/>
              </a:rPr>
              <a:t>opposite</a:t>
            </a:r>
            <a:endParaRPr lang="en-US" altLang="zh-CN" sz="3200" b="1">
              <a:solidFill>
                <a:srgbClr val="FF0000"/>
              </a:solidFill>
              <a:latin typeface="Cambria" panose="02040503050406030204" charset="0"/>
              <a:ea typeface="宋体" pitchFamily="2" charset="-122"/>
              <a:cs typeface="Cambria" panose="02040503050406030204" charset="0"/>
            </a:endParaRPr>
          </a:p>
        </p:txBody>
      </p:sp>
      <p:sp>
        <p:nvSpPr>
          <p:cNvPr id="68623" name="文本框 68622"/>
          <p:cNvSpPr txBox="1">
            <a:spLocks noChangeArrowheads="1"/>
          </p:cNvSpPr>
          <p:nvPr>
            <p:custDataLst>
              <p:tags r:id="rId12"/>
            </p:custDataLst>
          </p:nvPr>
        </p:nvSpPr>
        <p:spPr bwMode="auto">
          <a:xfrm>
            <a:off x="5943600" y="5071110"/>
            <a:ext cx="39135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eaLnBrk="1" hangingPunct="1">
              <a:spcBef>
                <a:spcPct val="50000"/>
              </a:spcBef>
            </a:pPr>
            <a:r>
              <a:rPr lang="en-US" altLang="zh-CN" sz="2400" b="1">
                <a:solidFill>
                  <a:srgbClr val="FF0000"/>
                </a:solidFill>
                <a:latin typeface="Arial" panose="020B0604020202020204" pitchFamily="34" charset="0"/>
                <a:ea typeface="宋体" pitchFamily="2" charset="-122"/>
              </a:rPr>
              <a:t>adj. </a:t>
            </a:r>
            <a:r>
              <a:rPr lang="zh-CN" altLang="en-US" sz="2400" b="1">
                <a:solidFill>
                  <a:srgbClr val="FF0000"/>
                </a:solidFill>
                <a:latin typeface="Arial" panose="020B0604020202020204" pitchFamily="34" charset="0"/>
                <a:ea typeface="宋体" pitchFamily="2" charset="-122"/>
              </a:rPr>
              <a:t>对立的</a:t>
            </a:r>
            <a:endParaRPr lang="zh-CN" altLang="en-US" sz="2400" b="1">
              <a:solidFill>
                <a:srgbClr val="FF0000"/>
              </a:solidFill>
              <a:latin typeface="Arial" panose="020B0604020202020204" pitchFamily="34" charset="0"/>
              <a:ea typeface="宋体" pitchFamily="2" charset="-122"/>
            </a:endParaRPr>
          </a:p>
        </p:txBody>
      </p:sp>
      <p:sp>
        <p:nvSpPr>
          <p:cNvPr id="33812" name="文本框 68632"/>
          <p:cNvSpPr txBox="1">
            <a:spLocks noChangeArrowheads="1"/>
          </p:cNvSpPr>
          <p:nvPr>
            <p:custDataLst>
              <p:tags r:id="rId13"/>
            </p:custDataLst>
          </p:nvPr>
        </p:nvSpPr>
        <p:spPr bwMode="auto">
          <a:xfrm>
            <a:off x="5867400" y="2111375"/>
            <a:ext cx="65532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eaLnBrk="1" hangingPunct="1">
              <a:spcBef>
                <a:spcPct val="50000"/>
              </a:spcBef>
            </a:pPr>
            <a:r>
              <a:rPr lang="en-US" altLang="zh-CN" sz="3200" b="1">
                <a:latin typeface="Cambria" panose="02040503050406030204" charset="0"/>
                <a:ea typeface="宋体" pitchFamily="2" charset="-122"/>
                <a:cs typeface="Cambria" panose="02040503050406030204" charset="0"/>
              </a:rPr>
              <a:t>Which season is it</a:t>
            </a:r>
            <a:r>
              <a:rPr lang="zh-CN" altLang="en-US" sz="3200" b="1">
                <a:latin typeface="Cambria" panose="02040503050406030204" charset="0"/>
                <a:ea typeface="宋体" pitchFamily="2" charset="-122"/>
                <a:cs typeface="Cambria" panose="02040503050406030204" charset="0"/>
              </a:rPr>
              <a:t>？</a:t>
            </a:r>
            <a:endParaRPr lang="zh-CN" altLang="en-US" sz="3200" b="1">
              <a:latin typeface="Cambria" panose="02040503050406030204" charset="0"/>
              <a:ea typeface="宋体" pitchFamily="2" charset="-122"/>
              <a:cs typeface="Cambria" panose="0204050305040603020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8615"/>
                                        </p:tgtEl>
                                        <p:attrNameLst>
                                          <p:attrName>style.visibility</p:attrName>
                                        </p:attrNameLst>
                                      </p:cBhvr>
                                      <p:to>
                                        <p:strVal val="visible"/>
                                      </p:to>
                                    </p:set>
                                    <p:animEffect transition="in" filter="slide(fromBottom)">
                                      <p:cBhvr>
                                        <p:cTn id="7" dur="500"/>
                                        <p:tgtEl>
                                          <p:spTgt spid="686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3812"/>
                                        </p:tgtEl>
                                        <p:attrNameLst>
                                          <p:attrName>style.visibility</p:attrName>
                                        </p:attrNameLst>
                                      </p:cBhvr>
                                      <p:to>
                                        <p:strVal val="visible"/>
                                      </p:to>
                                    </p:set>
                                    <p:anim calcmode="lin" valueType="num">
                                      <p:cBhvr additive="base">
                                        <p:cTn id="12" dur="500" fill="hold"/>
                                        <p:tgtEl>
                                          <p:spTgt spid="33812"/>
                                        </p:tgtEl>
                                        <p:attrNameLst>
                                          <p:attrName>ppt_x</p:attrName>
                                        </p:attrNameLst>
                                      </p:cBhvr>
                                      <p:tavLst>
                                        <p:tav tm="0">
                                          <p:val>
                                            <p:strVal val="#ppt_x"/>
                                          </p:val>
                                        </p:tav>
                                        <p:tav tm="100000">
                                          <p:val>
                                            <p:strVal val="#ppt_x"/>
                                          </p:val>
                                        </p:tav>
                                      </p:tavLst>
                                    </p:anim>
                                    <p:anim calcmode="lin" valueType="num">
                                      <p:cBhvr additive="base">
                                        <p:cTn id="13" dur="500" fill="hold"/>
                                        <p:tgtEl>
                                          <p:spTgt spid="338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8618"/>
                                        </p:tgtEl>
                                        <p:attrNameLst>
                                          <p:attrName>style.visibility</p:attrName>
                                        </p:attrNameLst>
                                      </p:cBhvr>
                                      <p:to>
                                        <p:strVal val="visible"/>
                                      </p:to>
                                    </p:set>
                                    <p:animEffect transition="in" filter="blinds(horizontal)">
                                      <p:cBhvr>
                                        <p:cTn id="18" dur="500"/>
                                        <p:tgtEl>
                                          <p:spTgt spid="6861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8619"/>
                                        </p:tgtEl>
                                        <p:attrNameLst>
                                          <p:attrName>style.visibility</p:attrName>
                                        </p:attrNameLst>
                                      </p:cBhvr>
                                      <p:to>
                                        <p:strVal val="visible"/>
                                      </p:to>
                                    </p:set>
                                    <p:animEffect transition="in" filter="blinds(horizontal)">
                                      <p:cBhvr>
                                        <p:cTn id="23" dur="500"/>
                                        <p:tgtEl>
                                          <p:spTgt spid="6861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8616"/>
                                        </p:tgtEl>
                                        <p:attrNameLst>
                                          <p:attrName>style.visibility</p:attrName>
                                        </p:attrNameLst>
                                      </p:cBhvr>
                                      <p:to>
                                        <p:strVal val="visible"/>
                                      </p:to>
                                    </p:set>
                                    <p:animEffect transition="in" filter="blinds(horizontal)">
                                      <p:cBhvr>
                                        <p:cTn id="28" dur="500"/>
                                        <p:tgtEl>
                                          <p:spTgt spid="6861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8620"/>
                                        </p:tgtEl>
                                        <p:attrNameLst>
                                          <p:attrName>style.visibility</p:attrName>
                                        </p:attrNameLst>
                                      </p:cBhvr>
                                      <p:to>
                                        <p:strVal val="visible"/>
                                      </p:to>
                                    </p:set>
                                    <p:animEffect transition="in" filter="blinds(horizontal)">
                                      <p:cBhvr>
                                        <p:cTn id="33" dur="500"/>
                                        <p:tgtEl>
                                          <p:spTgt spid="68620"/>
                                        </p:tgtEl>
                                      </p:cBhvr>
                                    </p:animEffect>
                                  </p:child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68623"/>
                                        </p:tgtEl>
                                        <p:attrNameLst>
                                          <p:attrName>style.visibility</p:attrName>
                                        </p:attrNameLst>
                                      </p:cBhvr>
                                      <p:to>
                                        <p:strVal val="visible"/>
                                      </p:to>
                                    </p:set>
                                    <p:anim calcmode="lin" valueType="num">
                                      <p:cBhvr>
                                        <p:cTn id="37" dur="500" fill="hold"/>
                                        <p:tgtEl>
                                          <p:spTgt spid="68623"/>
                                        </p:tgtEl>
                                        <p:attrNameLst>
                                          <p:attrName>ppt_x</p:attrName>
                                        </p:attrNameLst>
                                      </p:cBhvr>
                                      <p:tavLst>
                                        <p:tav tm="0">
                                          <p:val>
                                            <p:strVal val="#ppt_x"/>
                                          </p:val>
                                        </p:tav>
                                        <p:tav tm="100000">
                                          <p:val>
                                            <p:strVal val="#ppt_x"/>
                                          </p:val>
                                        </p:tav>
                                      </p:tavLst>
                                    </p:anim>
                                    <p:anim calcmode="lin" valueType="num">
                                      <p:cBhvr>
                                        <p:cTn id="38" dur="500" fill="hold"/>
                                        <p:tgtEl>
                                          <p:spTgt spid="686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5" grpId="0"/>
      <p:bldP spid="68616" grpId="0"/>
      <p:bldP spid="68618" grpId="0"/>
      <p:bldP spid="68619" grpId="0"/>
      <p:bldP spid="68620" grpId="0"/>
      <p:bldP spid="68623" grpId="0"/>
      <p:bldP spid="338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174" name="文本框 12"/>
          <p:cNvSpPr txBox="1">
            <a:spLocks noChangeArrowheads="1"/>
          </p:cNvSpPr>
          <p:nvPr>
            <p:custDataLst>
              <p:tags r:id="rId1"/>
            </p:custDataLst>
          </p:nvPr>
        </p:nvSpPr>
        <p:spPr bwMode="auto">
          <a:xfrm>
            <a:off x="1020522" y="4343256"/>
            <a:ext cx="2101850" cy="645160"/>
          </a:xfrm>
          <a:prstGeom prst="rect">
            <a:avLst/>
          </a:prstGeom>
          <a:noFill/>
          <a:ln>
            <a:noFill/>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lvl="0" algn="l" eaLnBrk="1" hangingPunct="1">
              <a:spcBef>
                <a:spcPct val="50000"/>
              </a:spcBef>
              <a:buClrTx/>
              <a:buSzTx/>
              <a:buFontTx/>
            </a:pPr>
            <a:r>
              <a:rPr lang="en-US" altLang="zh-CN" sz="3200" b="1">
                <a:solidFill>
                  <a:srgbClr val="FF0000"/>
                </a:solidFill>
                <a:effectLst/>
                <a:latin typeface="Cambria" panose="02040503050406030204" charset="0"/>
                <a:ea typeface="宋体" pitchFamily="2" charset="-122"/>
                <a:cs typeface="Cambria" panose="02040503050406030204" charset="0"/>
                <a:sym typeface="+mn-ea"/>
              </a:rPr>
              <a:t>Australia</a:t>
            </a:r>
            <a:endParaRPr lang="en-US" altLang="zh-CN" sz="3200" b="1">
              <a:solidFill>
                <a:srgbClr val="FF0000"/>
              </a:solidFill>
              <a:effectLst/>
              <a:latin typeface="Cambria" panose="02040503050406030204" charset="0"/>
              <a:ea typeface="宋体" pitchFamily="2" charset="-122"/>
              <a:cs typeface="Cambria" panose="02040503050406030204" charset="0"/>
              <a:sym typeface="+mn-ea"/>
            </a:endParaRPr>
          </a:p>
        </p:txBody>
      </p:sp>
      <p:sp>
        <p:nvSpPr>
          <p:cNvPr id="7175" name="文本框 13"/>
          <p:cNvSpPr txBox="1">
            <a:spLocks noChangeArrowheads="1"/>
          </p:cNvSpPr>
          <p:nvPr>
            <p:custDataLst>
              <p:tags r:id="rId2"/>
            </p:custDataLst>
          </p:nvPr>
        </p:nvSpPr>
        <p:spPr bwMode="auto">
          <a:xfrm>
            <a:off x="1020522" y="1752411"/>
            <a:ext cx="2101850" cy="645160"/>
          </a:xfrm>
          <a:prstGeom prst="rect">
            <a:avLst/>
          </a:prstGeom>
          <a:noFill/>
          <a:ln>
            <a:noFill/>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lvl="0" algn="l" eaLnBrk="1" hangingPunct="1">
              <a:spcBef>
                <a:spcPct val="50000"/>
              </a:spcBef>
              <a:buClrTx/>
              <a:buSzTx/>
              <a:buFontTx/>
            </a:pPr>
            <a:r>
              <a:rPr lang="en-US" altLang="zh-CN" sz="3200" b="1">
                <a:solidFill>
                  <a:srgbClr val="FF0000"/>
                </a:solidFill>
                <a:effectLst/>
                <a:latin typeface="Cambria" panose="02040503050406030204" charset="0"/>
                <a:ea typeface="宋体" pitchFamily="2" charset="-122"/>
                <a:cs typeface="Cambria" panose="02040503050406030204" charset="0"/>
                <a:sym typeface="+mn-ea"/>
              </a:rPr>
              <a:t>China</a:t>
            </a:r>
            <a:endParaRPr lang="en-US" altLang="zh-CN" sz="3200" b="1">
              <a:solidFill>
                <a:srgbClr val="FF0000"/>
              </a:solidFill>
              <a:effectLst/>
              <a:latin typeface="Cambria" panose="02040503050406030204" charset="0"/>
              <a:ea typeface="宋体" pitchFamily="2" charset="-122"/>
              <a:cs typeface="Cambria" panose="02040503050406030204" charset="0"/>
              <a:sym typeface="+mn-ea"/>
            </a:endParaRPr>
          </a:p>
        </p:txBody>
      </p:sp>
      <p:sp>
        <p:nvSpPr>
          <p:cNvPr id="7176" name="文本框 17"/>
          <p:cNvSpPr txBox="1">
            <a:spLocks noChangeArrowheads="1"/>
          </p:cNvSpPr>
          <p:nvPr>
            <p:custDataLst>
              <p:tags r:id="rId3"/>
            </p:custDataLst>
          </p:nvPr>
        </p:nvSpPr>
        <p:spPr bwMode="auto">
          <a:xfrm>
            <a:off x="3294380" y="4401185"/>
            <a:ext cx="6394450" cy="583565"/>
          </a:xfrm>
          <a:prstGeom prst="rect">
            <a:avLst/>
          </a:prstGeom>
          <a:solidFill>
            <a:srgbClr val="A5E3F8"/>
          </a:solidFill>
          <a:ln>
            <a:noFill/>
          </a:ln>
        </p:spPr>
        <p:txBody>
          <a:bodyPr wrap="square">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lvl="0" algn="ctr">
              <a:buClrTx/>
              <a:buSzTx/>
              <a:buFontTx/>
            </a:pPr>
            <a:r>
              <a:rPr lang="en-US" altLang="zh-CN" sz="3200" b="1">
                <a:latin typeface="Cambria" panose="02040503050406030204" charset="0"/>
                <a:ea typeface="宋体" pitchFamily="2" charset="-122"/>
                <a:cs typeface="Cambria" panose="02040503050406030204" charset="0"/>
                <a:sym typeface="+mn-ea"/>
              </a:rPr>
              <a:t>in the southern part of the Earth</a:t>
            </a:r>
            <a:endParaRPr lang="en-US" altLang="zh-CN" sz="3200" b="1">
              <a:latin typeface="Cambria" panose="02040503050406030204" charset="0"/>
              <a:ea typeface="宋体" pitchFamily="2" charset="-122"/>
              <a:cs typeface="Cambria" panose="02040503050406030204" charset="0"/>
              <a:sym typeface="+mn-ea"/>
            </a:endParaRPr>
          </a:p>
        </p:txBody>
      </p:sp>
      <p:sp>
        <p:nvSpPr>
          <p:cNvPr id="7177" name="文本框 21"/>
          <p:cNvSpPr txBox="1">
            <a:spLocks noChangeArrowheads="1"/>
          </p:cNvSpPr>
          <p:nvPr>
            <p:custDataLst>
              <p:tags r:id="rId4"/>
            </p:custDataLst>
          </p:nvPr>
        </p:nvSpPr>
        <p:spPr bwMode="auto">
          <a:xfrm>
            <a:off x="3276600" y="1676400"/>
            <a:ext cx="6402705" cy="583565"/>
          </a:xfrm>
          <a:prstGeom prst="rect">
            <a:avLst/>
          </a:prstGeom>
          <a:solidFill>
            <a:srgbClr val="A5E3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gn="ctr"/>
            <a:r>
              <a:rPr lang="en-US" altLang="zh-CN" sz="3200" b="1">
                <a:solidFill>
                  <a:schemeClr val="tx1"/>
                </a:solidFill>
                <a:latin typeface="Cambria" panose="02040503050406030204" charset="0"/>
                <a:ea typeface="宋体" pitchFamily="2" charset="-122"/>
                <a:cs typeface="Cambria" panose="02040503050406030204" charset="0"/>
              </a:rPr>
              <a:t>in the northern part of the Earth</a:t>
            </a:r>
            <a:endParaRPr lang="en-US" altLang="zh-CN" sz="3200" b="1">
              <a:solidFill>
                <a:schemeClr val="tx1"/>
              </a:solidFill>
              <a:latin typeface="Cambria" panose="02040503050406030204" charset="0"/>
              <a:ea typeface="宋体" pitchFamily="2" charset="-122"/>
              <a:cs typeface="Cambria" panose="02040503050406030204" charset="0"/>
            </a:endParaRPr>
          </a:p>
        </p:txBody>
      </p:sp>
      <p:sp>
        <p:nvSpPr>
          <p:cNvPr id="7178" name="上下箭头 23"/>
          <p:cNvSpPr>
            <a:spLocks noChangeArrowheads="1"/>
          </p:cNvSpPr>
          <p:nvPr>
            <p:custDataLst>
              <p:tags r:id="rId5"/>
            </p:custDataLst>
          </p:nvPr>
        </p:nvSpPr>
        <p:spPr bwMode="auto">
          <a:xfrm>
            <a:off x="6052456" y="2380178"/>
            <a:ext cx="71437" cy="1907762"/>
          </a:xfrm>
          <a:prstGeom prst="upDownArrow">
            <a:avLst>
              <a:gd name="adj1" fmla="val 50000"/>
              <a:gd name="adj2" fmla="val 49915"/>
            </a:avLst>
          </a:prstGeom>
          <a:solidFill>
            <a:srgbClr val="A5E3F8"/>
          </a:solidFill>
          <a:ln w="3175">
            <a:solidFill>
              <a:srgbClr val="385D8A"/>
            </a:solidFill>
            <a:miter lim="800000"/>
          </a:ln>
        </p:spPr>
        <p:txBody>
          <a:bodyPr anchor="ctr"/>
          <a:lstStyle/>
          <a:p>
            <a:pPr algn="ctr"/>
            <a:endParaRPr lang="zh-CN" altLang="en-US">
              <a:solidFill>
                <a:srgbClr val="FFFFFF"/>
              </a:solidFill>
              <a:latin typeface="Calibri" panose="020F0502020204030204" pitchFamily="34" charset="0"/>
            </a:endParaRPr>
          </a:p>
        </p:txBody>
      </p:sp>
      <p:sp>
        <p:nvSpPr>
          <p:cNvPr id="7179" name="文本框 24"/>
          <p:cNvSpPr txBox="1">
            <a:spLocks noChangeArrowheads="1"/>
          </p:cNvSpPr>
          <p:nvPr>
            <p:custDataLst>
              <p:tags r:id="rId6"/>
            </p:custDataLst>
          </p:nvPr>
        </p:nvSpPr>
        <p:spPr bwMode="auto">
          <a:xfrm>
            <a:off x="6934200" y="2590800"/>
            <a:ext cx="472630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等线" panose="02010600030101010101" pitchFamily="2" charset="-122"/>
              </a:defRPr>
            </a:lvl1pPr>
            <a:lvl2pPr marL="742950" indent="-285750">
              <a:defRPr sz="2400">
                <a:solidFill>
                  <a:schemeClr val="tx1"/>
                </a:solidFill>
                <a:latin typeface="Calibri" panose="020F0502020204030204" pitchFamily="34" charset="0"/>
                <a:ea typeface="等线" panose="02010600030101010101" pitchFamily="2" charset="-122"/>
              </a:defRPr>
            </a:lvl2pPr>
            <a:lvl3pPr>
              <a:defRPr sz="2000">
                <a:solidFill>
                  <a:schemeClr val="tx1"/>
                </a:solidFill>
                <a:latin typeface="Calibri" panose="020F0502020204030204" pitchFamily="34" charset="0"/>
                <a:ea typeface="等线" panose="02010600030101010101" pitchFamily="2" charset="-122"/>
              </a:defRPr>
            </a:lvl3pPr>
            <a:lvl4pPr>
              <a:defRPr>
                <a:solidFill>
                  <a:schemeClr val="tx1"/>
                </a:solidFill>
                <a:latin typeface="Calibri" panose="020F0502020204030204" pitchFamily="34" charset="0"/>
                <a:ea typeface="等线" panose="02010600030101010101" pitchFamily="2" charset="-122"/>
              </a:defRPr>
            </a:lvl4pPr>
            <a:lvl5pPr>
              <a:defRPr>
                <a:solidFill>
                  <a:schemeClr val="tx1"/>
                </a:solidFill>
                <a:latin typeface="Calibri" panose="020F0502020204030204" pitchFamily="34" charset="0"/>
                <a:ea typeface="等线" panose="02010600030101010101" pitchFamily="2" charset="-122"/>
              </a:defRPr>
            </a:lvl5pPr>
            <a:lvl6pPr eaLnBrk="0" fontAlgn="base" hangingPunct="0">
              <a:spcAft>
                <a:spcPct val="0"/>
              </a:spcAft>
              <a:defRPr>
                <a:solidFill>
                  <a:schemeClr val="tx1"/>
                </a:solidFill>
                <a:latin typeface="Calibri" panose="020F0502020204030204" pitchFamily="34" charset="0"/>
                <a:ea typeface="等线" panose="02010600030101010101" pitchFamily="2" charset="-122"/>
              </a:defRPr>
            </a:lvl6pPr>
            <a:lvl7pPr eaLnBrk="0" fontAlgn="base" hangingPunct="0">
              <a:spcAft>
                <a:spcPct val="0"/>
              </a:spcAft>
              <a:defRPr>
                <a:solidFill>
                  <a:schemeClr val="tx1"/>
                </a:solidFill>
                <a:latin typeface="Calibri" panose="020F0502020204030204" pitchFamily="34" charset="0"/>
                <a:ea typeface="等线" panose="02010600030101010101" pitchFamily="2" charset="-122"/>
              </a:defRPr>
            </a:lvl7pPr>
            <a:lvl8pPr eaLnBrk="0" fontAlgn="base" hangingPunct="0">
              <a:spcAft>
                <a:spcPct val="0"/>
              </a:spcAft>
              <a:defRPr>
                <a:solidFill>
                  <a:schemeClr val="tx1"/>
                </a:solidFill>
                <a:latin typeface="Calibri" panose="020F0502020204030204" pitchFamily="34" charset="0"/>
                <a:ea typeface="等线" panose="02010600030101010101" pitchFamily="2" charset="-122"/>
              </a:defRPr>
            </a:lvl8pPr>
            <a:lvl9pPr eaLnBrk="0" fontAlgn="base" hangingPunct="0">
              <a:spcAft>
                <a:spcPct val="0"/>
              </a:spcAft>
              <a:defRPr>
                <a:solidFill>
                  <a:schemeClr val="tx1"/>
                </a:solidFill>
                <a:latin typeface="Calibri" panose="020F0502020204030204" pitchFamily="34" charset="0"/>
                <a:ea typeface="等线" panose="02010600030101010101" pitchFamily="2" charset="-122"/>
              </a:defRPr>
            </a:lvl9pPr>
          </a:lstStyle>
          <a:p>
            <a:pPr algn="ctr"/>
            <a:r>
              <a:rPr lang="en-US" altLang="zh-CN" sz="4000" b="1">
                <a:solidFill>
                  <a:srgbClr val="FF0000"/>
                </a:solidFill>
                <a:latin typeface="Cambria" panose="02040503050406030204" charset="0"/>
                <a:ea typeface="宋体" pitchFamily="2" charset="-122"/>
                <a:cs typeface="Cambria" panose="02040503050406030204" charset="0"/>
              </a:rPr>
              <a:t>opposite position,</a:t>
            </a:r>
            <a:endParaRPr lang="en-US" altLang="zh-CN" sz="4000" b="1">
              <a:solidFill>
                <a:srgbClr val="FF0000"/>
              </a:solidFill>
              <a:latin typeface="Cambria" panose="02040503050406030204" charset="0"/>
              <a:ea typeface="宋体" pitchFamily="2" charset="-122"/>
              <a:cs typeface="Cambria" panose="02040503050406030204" charset="0"/>
            </a:endParaRPr>
          </a:p>
          <a:p>
            <a:pPr algn="ctr"/>
            <a:r>
              <a:rPr lang="en-US" altLang="zh-CN" sz="4000" b="1">
                <a:solidFill>
                  <a:srgbClr val="FF0000"/>
                </a:solidFill>
                <a:latin typeface="Cambria" panose="02040503050406030204" charset="0"/>
                <a:ea typeface="宋体" pitchFamily="2" charset="-122"/>
                <a:cs typeface="Cambria" panose="02040503050406030204" charset="0"/>
              </a:rPr>
              <a:t>long distance</a:t>
            </a:r>
            <a:endParaRPr lang="en-US" altLang="zh-CN" sz="4000" b="1">
              <a:solidFill>
                <a:srgbClr val="FF0000"/>
              </a:solidFill>
              <a:latin typeface="Cambria" panose="02040503050406030204" charset="0"/>
              <a:ea typeface="宋体" pitchFamily="2" charset="-122"/>
              <a:cs typeface="Cambria" panose="02040503050406030204" charset="0"/>
            </a:endParaRPr>
          </a:p>
        </p:txBody>
      </p:sp>
      <p:sp>
        <p:nvSpPr>
          <p:cNvPr id="2" name="文本框 1"/>
          <p:cNvSpPr txBox="1"/>
          <p:nvPr>
            <p:custDataLst>
              <p:tags r:id="rId7"/>
            </p:custDataLst>
          </p:nvPr>
        </p:nvSpPr>
        <p:spPr>
          <a:xfrm>
            <a:off x="1066800" y="700405"/>
            <a:ext cx="10180320" cy="645160"/>
          </a:xfrm>
          <a:prstGeom prst="rect">
            <a:avLst/>
          </a:prstGeom>
          <a:noFill/>
        </p:spPr>
        <p:txBody>
          <a:bodyPr wrap="square" rtlCol="0" anchor="t">
            <a:spAutoFit/>
          </a:bodyPr>
          <a:lstStyle/>
          <a:p>
            <a:pPr algn="ctr"/>
            <a:r>
              <a:rPr lang="en-US" altLang="zh-CN" sz="3600">
                <a:highlight>
                  <a:srgbClr val="FFFF00"/>
                </a:highlight>
                <a:latin typeface="Times New Roman" panose="02020603050405020304" pitchFamily="18" charset="0"/>
                <a:cs typeface="Times New Roman" panose="02020603050405020304" pitchFamily="18" charset="0"/>
                <a:sym typeface="+mn-ea"/>
              </a:rPr>
              <a:t>How can we travel around Australia in a few minutes?</a:t>
            </a:r>
            <a:endParaRPr lang="en-US" altLang="zh-CN" sz="3600">
              <a:highlight>
                <a:srgbClr val="FFFF00"/>
              </a:highlight>
              <a:latin typeface="Times New Roman" panose="02020603050405020304" pitchFamily="18" charset="0"/>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fade">
                                      <p:cBhvr>
                                        <p:cTn id="7" dur="1000"/>
                                        <p:tgtEl>
                                          <p:spTgt spid="7174"/>
                                        </p:tgtEl>
                                      </p:cBhvr>
                                    </p:animEffect>
                                    <p:anim calcmode="lin" valueType="num">
                                      <p:cBhvr>
                                        <p:cTn id="8" dur="1000" fill="hold"/>
                                        <p:tgtEl>
                                          <p:spTgt spid="7174"/>
                                        </p:tgtEl>
                                        <p:attrNameLst>
                                          <p:attrName>ppt_x</p:attrName>
                                        </p:attrNameLst>
                                      </p:cBhvr>
                                      <p:tavLst>
                                        <p:tav tm="0">
                                          <p:val>
                                            <p:strVal val="#ppt_x"/>
                                          </p:val>
                                        </p:tav>
                                        <p:tav tm="100000">
                                          <p:val>
                                            <p:strVal val="#ppt_x"/>
                                          </p:val>
                                        </p:tav>
                                      </p:tavLst>
                                    </p:anim>
                                    <p:anim calcmode="lin" valueType="num">
                                      <p:cBhvr>
                                        <p:cTn id="9" dur="1000" fill="hold"/>
                                        <p:tgtEl>
                                          <p:spTgt spid="717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7175"/>
                                        </p:tgtEl>
                                        <p:attrNameLst>
                                          <p:attrName>style.visibility</p:attrName>
                                        </p:attrNameLst>
                                      </p:cBhvr>
                                      <p:to>
                                        <p:strVal val="visible"/>
                                      </p:to>
                                    </p:set>
                                    <p:anim calcmode="lin" valueType="num">
                                      <p:cBhvr additive="base">
                                        <p:cTn id="12" dur="500" fill="hold"/>
                                        <p:tgtEl>
                                          <p:spTgt spid="7175"/>
                                        </p:tgtEl>
                                        <p:attrNameLst>
                                          <p:attrName>ppt_x</p:attrName>
                                        </p:attrNameLst>
                                      </p:cBhvr>
                                      <p:tavLst>
                                        <p:tav tm="0">
                                          <p:val>
                                            <p:strVal val="#ppt_x"/>
                                          </p:val>
                                        </p:tav>
                                        <p:tav tm="100000">
                                          <p:val>
                                            <p:strVal val="#ppt_x"/>
                                          </p:val>
                                        </p:tav>
                                      </p:tavLst>
                                    </p:anim>
                                    <p:anim calcmode="lin" valueType="num">
                                      <p:cBhvr additive="base">
                                        <p:cTn id="13"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177"/>
                                        </p:tgtEl>
                                        <p:attrNameLst>
                                          <p:attrName>style.visibility</p:attrName>
                                        </p:attrNameLst>
                                      </p:cBhvr>
                                      <p:to>
                                        <p:strVal val="visible"/>
                                      </p:to>
                                    </p:set>
                                    <p:anim calcmode="lin" valueType="num">
                                      <p:cBhvr>
                                        <p:cTn id="18" dur="500" fill="hold"/>
                                        <p:tgtEl>
                                          <p:spTgt spid="7177"/>
                                        </p:tgtEl>
                                        <p:attrNameLst>
                                          <p:attrName>ppt_w</p:attrName>
                                        </p:attrNameLst>
                                      </p:cBhvr>
                                      <p:tavLst>
                                        <p:tav tm="0">
                                          <p:val>
                                            <p:fltVal val="0"/>
                                          </p:val>
                                        </p:tav>
                                        <p:tav tm="100000">
                                          <p:val>
                                            <p:strVal val="#ppt_w"/>
                                          </p:val>
                                        </p:tav>
                                      </p:tavLst>
                                    </p:anim>
                                    <p:anim calcmode="lin" valueType="num">
                                      <p:cBhvr>
                                        <p:cTn id="19" dur="500" fill="hold"/>
                                        <p:tgtEl>
                                          <p:spTgt spid="7177"/>
                                        </p:tgtEl>
                                        <p:attrNameLst>
                                          <p:attrName>ppt_h</p:attrName>
                                        </p:attrNameLst>
                                      </p:cBhvr>
                                      <p:tavLst>
                                        <p:tav tm="0">
                                          <p:val>
                                            <p:fltVal val="0"/>
                                          </p:val>
                                        </p:tav>
                                        <p:tav tm="100000">
                                          <p:val>
                                            <p:strVal val="#ppt_h"/>
                                          </p:val>
                                        </p:tav>
                                      </p:tavLst>
                                    </p:anim>
                                    <p:animEffect transition="in" filter="fade">
                                      <p:cBhvr>
                                        <p:cTn id="20" dur="500"/>
                                        <p:tgtEl>
                                          <p:spTgt spid="717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6"/>
                                        </p:tgtEl>
                                        <p:attrNameLst>
                                          <p:attrName>style.visibility</p:attrName>
                                        </p:attrNameLst>
                                      </p:cBhvr>
                                      <p:to>
                                        <p:strVal val="visible"/>
                                      </p:to>
                                    </p:set>
                                    <p:anim calcmode="lin" valueType="num">
                                      <p:cBhvr additive="base">
                                        <p:cTn id="25" dur="500" fill="hold"/>
                                        <p:tgtEl>
                                          <p:spTgt spid="7176"/>
                                        </p:tgtEl>
                                        <p:attrNameLst>
                                          <p:attrName>ppt_x</p:attrName>
                                        </p:attrNameLst>
                                      </p:cBhvr>
                                      <p:tavLst>
                                        <p:tav tm="0">
                                          <p:val>
                                            <p:strVal val="#ppt_x"/>
                                          </p:val>
                                        </p:tav>
                                        <p:tav tm="100000">
                                          <p:val>
                                            <p:strVal val="#ppt_x"/>
                                          </p:val>
                                        </p:tav>
                                      </p:tavLst>
                                    </p:anim>
                                    <p:anim calcmode="lin" valueType="num">
                                      <p:cBhvr additive="base">
                                        <p:cTn id="26" dur="500" fill="hold"/>
                                        <p:tgtEl>
                                          <p:spTgt spid="7176"/>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7178"/>
                                        </p:tgtEl>
                                        <p:attrNameLst>
                                          <p:attrName>style.visibility</p:attrName>
                                        </p:attrNameLst>
                                      </p:cBhvr>
                                      <p:to>
                                        <p:strVal val="visible"/>
                                      </p:to>
                                    </p:set>
                                    <p:anim calcmode="lin" valueType="num">
                                      <p:cBhvr>
                                        <p:cTn id="29" dur="500" fill="hold"/>
                                        <p:tgtEl>
                                          <p:spTgt spid="7178"/>
                                        </p:tgtEl>
                                        <p:attrNameLst>
                                          <p:attrName>ppt_w</p:attrName>
                                        </p:attrNameLst>
                                      </p:cBhvr>
                                      <p:tavLst>
                                        <p:tav tm="0">
                                          <p:val>
                                            <p:fltVal val="0"/>
                                          </p:val>
                                        </p:tav>
                                        <p:tav tm="100000">
                                          <p:val>
                                            <p:strVal val="#ppt_w"/>
                                          </p:val>
                                        </p:tav>
                                      </p:tavLst>
                                    </p:anim>
                                    <p:anim calcmode="lin" valueType="num">
                                      <p:cBhvr>
                                        <p:cTn id="30" dur="500" fill="hold"/>
                                        <p:tgtEl>
                                          <p:spTgt spid="7178"/>
                                        </p:tgtEl>
                                        <p:attrNameLst>
                                          <p:attrName>ppt_h</p:attrName>
                                        </p:attrNameLst>
                                      </p:cBhvr>
                                      <p:tavLst>
                                        <p:tav tm="0">
                                          <p:val>
                                            <p:fltVal val="0"/>
                                          </p:val>
                                        </p:tav>
                                        <p:tav tm="100000">
                                          <p:val>
                                            <p:strVal val="#ppt_h"/>
                                          </p:val>
                                        </p:tav>
                                      </p:tavLst>
                                    </p:anim>
                                    <p:animEffect transition="in" filter="fade">
                                      <p:cBhvr>
                                        <p:cTn id="31" dur="500"/>
                                        <p:tgtEl>
                                          <p:spTgt spid="717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179"/>
                                        </p:tgtEl>
                                        <p:attrNameLst>
                                          <p:attrName>style.visibility</p:attrName>
                                        </p:attrNameLst>
                                      </p:cBhvr>
                                      <p:to>
                                        <p:strVal val="visible"/>
                                      </p:to>
                                    </p:set>
                                    <p:anim calcmode="lin" valueType="num">
                                      <p:cBhvr>
                                        <p:cTn id="36" dur="500" fill="hold"/>
                                        <p:tgtEl>
                                          <p:spTgt spid="7179"/>
                                        </p:tgtEl>
                                        <p:attrNameLst>
                                          <p:attrName>ppt_w</p:attrName>
                                        </p:attrNameLst>
                                      </p:cBhvr>
                                      <p:tavLst>
                                        <p:tav tm="0">
                                          <p:val>
                                            <p:fltVal val="0"/>
                                          </p:val>
                                        </p:tav>
                                        <p:tav tm="100000">
                                          <p:val>
                                            <p:strVal val="#ppt_w"/>
                                          </p:val>
                                        </p:tav>
                                      </p:tavLst>
                                    </p:anim>
                                    <p:anim calcmode="lin" valueType="num">
                                      <p:cBhvr>
                                        <p:cTn id="37" dur="500" fill="hold"/>
                                        <p:tgtEl>
                                          <p:spTgt spid="7179"/>
                                        </p:tgtEl>
                                        <p:attrNameLst>
                                          <p:attrName>ppt_h</p:attrName>
                                        </p:attrNameLst>
                                      </p:cBhvr>
                                      <p:tavLst>
                                        <p:tav tm="0">
                                          <p:val>
                                            <p:fltVal val="0"/>
                                          </p:val>
                                        </p:tav>
                                        <p:tav tm="100000">
                                          <p:val>
                                            <p:strVal val="#ppt_h"/>
                                          </p:val>
                                        </p:tav>
                                      </p:tavLst>
                                    </p:anim>
                                    <p:animEffect transition="in" filter="fade">
                                      <p:cBhvr>
                                        <p:cTn id="38" dur="500"/>
                                        <p:tgtEl>
                                          <p:spTgt spid="717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5" grpId="0"/>
      <p:bldP spid="7176" grpId="0"/>
      <p:bldP spid="7177" grpId="0"/>
      <p:bldP spid="7178" grpId="0"/>
      <p:bldP spid="7179" grpId="0"/>
      <p:bldP spid="2" grpId="0"/>
    </p:bldLst>
  </p:timing>
</p:sld>
</file>

<file path=ppt/tags/tag1.xml><?xml version="1.0" encoding="utf-8"?>
<p:tagLst xmlns:p="http://schemas.openxmlformats.org/presentationml/2006/main">
  <p:tag name="AS_UNIQUEID" val="18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xml><?xml version="1.0" encoding="utf-8"?>
<p:tagLst xmlns:p="http://schemas.openxmlformats.org/presentationml/2006/main">
  <p:tag name="AS_UNIQUEID" val="19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00.xml><?xml version="1.0" encoding="utf-8"?>
<p:tagLst xmlns:p="http://schemas.openxmlformats.org/presentationml/2006/main">
  <p:tag name="AS_UNIQUEID" val="301"/>
</p:tagLst>
</file>

<file path=ppt/tags/tag101.xml><?xml version="1.0" encoding="utf-8"?>
<p:tagLst xmlns:p="http://schemas.openxmlformats.org/presentationml/2006/main">
  <p:tag name="AS_UNIQUEID" val="302"/>
</p:tagLst>
</file>

<file path=ppt/tags/tag102.xml><?xml version="1.0" encoding="utf-8"?>
<p:tagLst xmlns:p="http://schemas.openxmlformats.org/presentationml/2006/main">
  <p:tag name="AS_UNIQUEID" val="304"/>
</p:tagLst>
</file>

<file path=ppt/tags/tag103.xml><?xml version="1.0" encoding="utf-8"?>
<p:tagLst xmlns:p="http://schemas.openxmlformats.org/presentationml/2006/main">
  <p:tag name="AS_UNIQUEID" val="305"/>
</p:tagLst>
</file>

<file path=ppt/tags/tag104.xml><?xml version="1.0" encoding="utf-8"?>
<p:tagLst xmlns:p="http://schemas.openxmlformats.org/presentationml/2006/main">
  <p:tag name="AS_UNIQUEID" val="306"/>
</p:tagLst>
</file>

<file path=ppt/tags/tag105.xml><?xml version="1.0" encoding="utf-8"?>
<p:tagLst xmlns:p="http://schemas.openxmlformats.org/presentationml/2006/main">
  <p:tag name="AS_UNIQUEID" val="307"/>
</p:tagLst>
</file>

<file path=ppt/tags/tag106.xml><?xml version="1.0" encoding="utf-8"?>
<p:tagLst xmlns:p="http://schemas.openxmlformats.org/presentationml/2006/main">
  <p:tag name="AS_UNIQUEID" val="308"/>
</p:tagLst>
</file>

<file path=ppt/tags/tag107.xml><?xml version="1.0" encoding="utf-8"?>
<p:tagLst xmlns:p="http://schemas.openxmlformats.org/presentationml/2006/main">
  <p:tag name="AS_UNIQUEID" val="309"/>
</p:tagLst>
</file>

<file path=ppt/tags/tag108.xml><?xml version="1.0" encoding="utf-8"?>
<p:tagLst xmlns:p="http://schemas.openxmlformats.org/presentationml/2006/main">
  <p:tag name="AS_UNIQUEID" val="310"/>
</p:tagLst>
</file>

<file path=ppt/tags/tag109.xml><?xml version="1.0" encoding="utf-8"?>
<p:tagLst xmlns:p="http://schemas.openxmlformats.org/presentationml/2006/main">
  <p:tag name="AS_UNIQUEID" val="313"/>
</p:tagLst>
</file>

<file path=ppt/tags/tag11.xml><?xml version="1.0" encoding="utf-8"?>
<p:tagLst xmlns:p="http://schemas.openxmlformats.org/presentationml/2006/main">
  <p:tag name="AS_UNIQUEID" val="19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UNIT_PLACING_PICTURE_USER_VIEWPORT" val="{&quot;height&quot;:4013,&quot;width&quot;:5834}"/>
</p:tagLst>
</file>

<file path=ppt/tags/tag12.xml><?xml version="1.0" encoding="utf-8"?>
<p:tagLst xmlns:p="http://schemas.openxmlformats.org/presentationml/2006/main">
  <p:tag name="AS_UNIQUEID" val="19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AS_UNIQUEID" val="69"/>
</p:tagLst>
</file>

<file path=ppt/tags/tag128.xml><?xml version="1.0" encoding="utf-8"?>
<p:tagLst xmlns:p="http://schemas.openxmlformats.org/presentationml/2006/main">
  <p:tag name="AS_UNIQUEID" val="180"/>
</p:tagLst>
</file>

<file path=ppt/tags/tag129.xml><?xml version="1.0" encoding="utf-8"?>
<p:tagLst xmlns:p="http://schemas.openxmlformats.org/presentationml/2006/main">
  <p:tag name="AS_UNIQUEID" val="181"/>
</p:tagLst>
</file>

<file path=ppt/tags/tag13.xml><?xml version="1.0" encoding="utf-8"?>
<p:tagLst xmlns:p="http://schemas.openxmlformats.org/presentationml/2006/main">
  <p:tag name="AS_UNIQUEID" val="19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30.xml><?xml version="1.0" encoding="utf-8"?>
<p:tagLst xmlns:p="http://schemas.openxmlformats.org/presentationml/2006/main">
  <p:tag name="AS_UNIQUEID" val="182"/>
</p:tagLst>
</file>

<file path=ppt/tags/tag131.xml><?xml version="1.0" encoding="utf-8"?>
<p:tagLst xmlns:p="http://schemas.openxmlformats.org/presentationml/2006/main">
  <p:tag name="AS_UNIQUEID" val="183"/>
</p:tagLst>
</file>

<file path=ppt/tags/tag132.xml><?xml version="1.0" encoding="utf-8"?>
<p:tagLst xmlns:p="http://schemas.openxmlformats.org/presentationml/2006/main">
  <p:tag name="AS_UNIQUEID" val="315"/>
  <p:tag name="KSO_WM_BEAUTIFY_FLAG" val=""/>
</p:tagLst>
</file>

<file path=ppt/tags/tag133.xml><?xml version="1.0" encoding="utf-8"?>
<p:tagLst xmlns:p="http://schemas.openxmlformats.org/presentationml/2006/main">
  <p:tag name="AS_UNIQUEID" val="316"/>
</p:tagLst>
</file>

<file path=ppt/tags/tag134.xml><?xml version="1.0" encoding="utf-8"?>
<p:tagLst xmlns:p="http://schemas.openxmlformats.org/presentationml/2006/main">
  <p:tag name="AS_UNIQUEID" val="317"/>
</p:tagLst>
</file>

<file path=ppt/tags/tag135.xml><?xml version="1.0" encoding="utf-8"?>
<p:tagLst xmlns:p="http://schemas.openxmlformats.org/presentationml/2006/main">
  <p:tag name="AS_UNIQUEID" val="319"/>
</p:tagLst>
</file>

<file path=ppt/tags/tag136.xml><?xml version="1.0" encoding="utf-8"?>
<p:tagLst xmlns:p="http://schemas.openxmlformats.org/presentationml/2006/main">
  <p:tag name="AS_UNIQUEID" val="320"/>
</p:tagLst>
</file>

<file path=ppt/tags/tag137.xml><?xml version="1.0" encoding="utf-8"?>
<p:tagLst xmlns:p="http://schemas.openxmlformats.org/presentationml/2006/main">
  <p:tag name="AS_UNIQUEID" val="321"/>
</p:tagLst>
</file>

<file path=ppt/tags/tag138.xml><?xml version="1.0" encoding="utf-8"?>
<p:tagLst xmlns:p="http://schemas.openxmlformats.org/presentationml/2006/main">
  <p:tag name="AS_UNIQUEID" val="322"/>
</p:tagLst>
</file>

<file path=ppt/tags/tag139.xml><?xml version="1.0" encoding="utf-8"?>
<p:tagLst xmlns:p="http://schemas.openxmlformats.org/presentationml/2006/main">
  <p:tag name="AS_UNIQUEID" val="323"/>
</p:tagLst>
</file>

<file path=ppt/tags/tag14.xml><?xml version="1.0" encoding="utf-8"?>
<p:tagLst xmlns:p="http://schemas.openxmlformats.org/presentationml/2006/main">
  <p:tag name="AS_UNIQUEID" val="20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40.xml><?xml version="1.0" encoding="utf-8"?>
<p:tagLst xmlns:p="http://schemas.openxmlformats.org/presentationml/2006/main">
  <p:tag name="AS_UNIQUEID" val="324"/>
</p:tagLst>
</file>

<file path=ppt/tags/tag141.xml><?xml version="1.0" encoding="utf-8"?>
<p:tagLst xmlns:p="http://schemas.openxmlformats.org/presentationml/2006/main">
  <p:tag name="AS_UNIQUEID" val="325"/>
</p:tagLst>
</file>

<file path=ppt/tags/tag142.xml><?xml version="1.0" encoding="utf-8"?>
<p:tagLst xmlns:p="http://schemas.openxmlformats.org/presentationml/2006/main">
  <p:tag name="AS_UNIQUEID" val="326"/>
</p:tagLst>
</file>

<file path=ppt/tags/tag143.xml><?xml version="1.0" encoding="utf-8"?>
<p:tagLst xmlns:p="http://schemas.openxmlformats.org/presentationml/2006/main">
  <p:tag name="AS_UNIQUEID" val="327"/>
</p:tagLst>
</file>

<file path=ppt/tags/tag144.xml><?xml version="1.0" encoding="utf-8"?>
<p:tagLst xmlns:p="http://schemas.openxmlformats.org/presentationml/2006/main">
  <p:tag name="AS_UNIQUEID" val="328"/>
</p:tagLst>
</file>

<file path=ppt/tags/tag145.xml><?xml version="1.0" encoding="utf-8"?>
<p:tagLst xmlns:p="http://schemas.openxmlformats.org/presentationml/2006/main">
  <p:tag name="AS_UNIQUEID" val="329"/>
</p:tagLst>
</file>

<file path=ppt/tags/tag146.xml><?xml version="1.0" encoding="utf-8"?>
<p:tagLst xmlns:p="http://schemas.openxmlformats.org/presentationml/2006/main">
  <p:tag name="AS_UNIQUEID" val="330"/>
  <p:tag name="KSO_WM_BEAUTIFY_FLAG" val=""/>
</p:tagLst>
</file>

<file path=ppt/tags/tag147.xml><?xml version="1.0" encoding="utf-8"?>
<p:tagLst xmlns:p="http://schemas.openxmlformats.org/presentationml/2006/main">
  <p:tag name="AS_UNIQUEID" val="331"/>
</p:tagLst>
</file>

<file path=ppt/tags/tag148.xml><?xml version="1.0" encoding="utf-8"?>
<p:tagLst xmlns:p="http://schemas.openxmlformats.org/presentationml/2006/main">
  <p:tag name="AS_UNIQUEID" val="332"/>
</p:tagLst>
</file>

<file path=ppt/tags/tag149.xml><?xml version="1.0" encoding="utf-8"?>
<p:tagLst xmlns:p="http://schemas.openxmlformats.org/presentationml/2006/main">
  <p:tag name="AS_UNIQUEID" val="334"/>
</p:tagLst>
</file>

<file path=ppt/tags/tag15.xml><?xml version="1.0" encoding="utf-8"?>
<p:tagLst xmlns:p="http://schemas.openxmlformats.org/presentationml/2006/main">
  <p:tag name="AS_UNIQUEID" val="20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50.xml><?xml version="1.0" encoding="utf-8"?>
<p:tagLst xmlns:p="http://schemas.openxmlformats.org/presentationml/2006/main">
  <p:tag name="AS_UNIQUEID" val="335"/>
</p:tagLst>
</file>

<file path=ppt/tags/tag151.xml><?xml version="1.0" encoding="utf-8"?>
<p:tagLst xmlns:p="http://schemas.openxmlformats.org/presentationml/2006/main">
  <p:tag name="AS_UNIQUEID" val="336"/>
</p:tagLst>
</file>

<file path=ppt/tags/tag152.xml><?xml version="1.0" encoding="utf-8"?>
<p:tagLst xmlns:p="http://schemas.openxmlformats.org/presentationml/2006/main">
  <p:tag name="AS_UNIQUEID" val="337"/>
</p:tagLst>
</file>

<file path=ppt/tags/tag153.xml><?xml version="1.0" encoding="utf-8"?>
<p:tagLst xmlns:p="http://schemas.openxmlformats.org/presentationml/2006/main">
  <p:tag name="AS_UNIQUEID" val="338"/>
</p:tagLst>
</file>

<file path=ppt/tags/tag154.xml><?xml version="1.0" encoding="utf-8"?>
<p:tagLst xmlns:p="http://schemas.openxmlformats.org/presentationml/2006/main">
  <p:tag name="AS_UNIQUEID" val="339"/>
</p:tagLst>
</file>

<file path=ppt/tags/tag155.xml><?xml version="1.0" encoding="utf-8"?>
<p:tagLst xmlns:p="http://schemas.openxmlformats.org/presentationml/2006/main">
  <p:tag name="AS_UNIQUEID" val="340"/>
  <p:tag name="KSO_WM_BEAUTIFY_FLAG" val=""/>
</p:tagLst>
</file>

<file path=ppt/tags/tag156.xml><?xml version="1.0" encoding="utf-8"?>
<p:tagLst xmlns:p="http://schemas.openxmlformats.org/presentationml/2006/main">
  <p:tag name="AS_UNIQUEID" val="341"/>
  <p:tag name="KSO_WM_BEAUTIFY_FLAG" val=""/>
</p:tagLst>
</file>

<file path=ppt/tags/tag157.xml><?xml version="1.0" encoding="utf-8"?>
<p:tagLst xmlns:p="http://schemas.openxmlformats.org/presentationml/2006/main">
  <p:tag name="AS_UNIQUEID" val="342"/>
  <p:tag name="KSO_WM_BEAUTIFY_FLAG" val=""/>
</p:tagLst>
</file>

<file path=ppt/tags/tag158.xml><?xml version="1.0" encoding="utf-8"?>
<p:tagLst xmlns:p="http://schemas.openxmlformats.org/presentationml/2006/main">
  <p:tag name="AS_UNIQUEID" val="343"/>
  <p:tag name="KSO_WM_BEAUTIFY_FLAG" val=""/>
</p:tagLst>
</file>

<file path=ppt/tags/tag159.xml><?xml version="1.0" encoding="utf-8"?>
<p:tagLst xmlns:p="http://schemas.openxmlformats.org/presentationml/2006/main">
  <p:tag name="AS_UNIQUEID" val="344"/>
  <p:tag name="KSO_WM_BEAUTIFY_FLAG" val=""/>
</p:tagLst>
</file>

<file path=ppt/tags/tag16.xml><?xml version="1.0" encoding="utf-8"?>
<p:tagLst xmlns:p="http://schemas.openxmlformats.org/presentationml/2006/main">
  <p:tag name="AS_UNIQUEID" val="20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0.xml><?xml version="1.0" encoding="utf-8"?>
<p:tagLst xmlns:p="http://schemas.openxmlformats.org/presentationml/2006/main">
  <p:tag name="AS_UNIQUEID" val="345"/>
  <p:tag name="KSO_WM_BEAUTIFY_FLAG" val=""/>
</p:tagLst>
</file>

<file path=ppt/tags/tag161.xml><?xml version="1.0" encoding="utf-8"?>
<p:tagLst xmlns:p="http://schemas.openxmlformats.org/presentationml/2006/main">
  <p:tag name="AS_UNIQUEID" val="346"/>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AS_UNIQUEID" val="418"/>
</p:tagLst>
</file>

<file path=ppt/tags/tag164.xml><?xml version="1.0" encoding="utf-8"?>
<p:tagLst xmlns:p="http://schemas.openxmlformats.org/presentationml/2006/main">
  <p:tag name="AS_UNIQUEID" val="419"/>
</p:tagLst>
</file>

<file path=ppt/tags/tag165.xml><?xml version="1.0" encoding="utf-8"?>
<p:tagLst xmlns:p="http://schemas.openxmlformats.org/presentationml/2006/main">
  <p:tag name="AS_UNIQUEID" val="420"/>
</p:tagLst>
</file>

<file path=ppt/tags/tag166.xml><?xml version="1.0" encoding="utf-8"?>
<p:tagLst xmlns:p="http://schemas.openxmlformats.org/presentationml/2006/main">
  <p:tag name="AS_UNIQUEID" val="421"/>
</p:tagLst>
</file>

<file path=ppt/tags/tag167.xml><?xml version="1.0" encoding="utf-8"?>
<p:tagLst xmlns:p="http://schemas.openxmlformats.org/presentationml/2006/main">
  <p:tag name="AS_UNIQUEID" val="259"/>
</p:tagLst>
</file>

<file path=ppt/tags/tag168.xml><?xml version="1.0" encoding="utf-8"?>
<p:tagLst xmlns:p="http://schemas.openxmlformats.org/presentationml/2006/main">
  <p:tag name="AS_UNIQUEID" val="260"/>
</p:tagLst>
</file>

<file path=ppt/tags/tag169.xml><?xml version="1.0" encoding="utf-8"?>
<p:tagLst xmlns:p="http://schemas.openxmlformats.org/presentationml/2006/main">
  <p:tag name="AS_UNIQUEID" val="261"/>
</p:tagLst>
</file>

<file path=ppt/tags/tag17.xml><?xml version="1.0" encoding="utf-8"?>
<p:tagLst xmlns:p="http://schemas.openxmlformats.org/presentationml/2006/main">
  <p:tag name="AS_UNIQUEID" val="20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70.xml><?xml version="1.0" encoding="utf-8"?>
<p:tagLst xmlns:p="http://schemas.openxmlformats.org/presentationml/2006/main">
  <p:tag name="AS_UNIQUEID" val="262"/>
</p:tagLst>
</file>

<file path=ppt/tags/tag171.xml><?xml version="1.0" encoding="utf-8"?>
<p:tagLst xmlns:p="http://schemas.openxmlformats.org/presentationml/2006/main">
  <p:tag name="AS_UNIQUEID" val="263"/>
</p:tagLst>
</file>

<file path=ppt/tags/tag172.xml><?xml version="1.0" encoding="utf-8"?>
<p:tagLst xmlns:p="http://schemas.openxmlformats.org/presentationml/2006/main">
  <p:tag name="AS_UNIQUEID" val="264"/>
</p:tagLst>
</file>

<file path=ppt/tags/tag173.xml><?xml version="1.0" encoding="utf-8"?>
<p:tagLst xmlns:p="http://schemas.openxmlformats.org/presentationml/2006/main">
  <p:tag name="AS_OS" val="Unix 3.10 unknown"/>
  <p:tag name="AS_RELEASE_DATE" val="2020.11.30"/>
  <p:tag name="AS_TITLE" val="Aspose.Slides for Java"/>
  <p:tag name="AS_VERSION" val="20.11"/>
  <p:tag name="COMMONDATA" val="eyJoZGlkIjoiNTY3MWIxY2ZlMTIxOWZlNjEwZjZlZmM4M2MyYTQ4ZWMifQ=="/>
  <p:tag name="KSO_WPP_MARK_KEY" val="7abadcaa-1581-43c4-b414-69d7814e3752"/>
</p:tagLst>
</file>

<file path=ppt/tags/tag18.xml><?xml version="1.0" encoding="utf-8"?>
<p:tagLst xmlns:p="http://schemas.openxmlformats.org/presentationml/2006/main">
  <p:tag name="AS_UNIQUEID" val="20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9.xml><?xml version="1.0" encoding="utf-8"?>
<p:tagLst xmlns:p="http://schemas.openxmlformats.org/presentationml/2006/main">
  <p:tag name="AS_UNIQUEID" val="20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xml><?xml version="1.0" encoding="utf-8"?>
<p:tagLst xmlns:p="http://schemas.openxmlformats.org/presentationml/2006/main">
  <p:tag name="AS_UNIQUEID" val="18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0.xml><?xml version="1.0" encoding="utf-8"?>
<p:tagLst xmlns:p="http://schemas.openxmlformats.org/presentationml/2006/main">
  <p:tag name="AS_UNIQUEID" val="20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1.xml><?xml version="1.0" encoding="utf-8"?>
<p:tagLst xmlns:p="http://schemas.openxmlformats.org/presentationml/2006/main">
  <p:tag name="AS_UNIQUEID" val="20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2.xml><?xml version="1.0" encoding="utf-8"?>
<p:tagLst xmlns:p="http://schemas.openxmlformats.org/presentationml/2006/main">
  <p:tag name="AS_UNIQUEID" val="20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AS_UNIQUEID" val="21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AS_UNIQUEID" val="21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AS_UNIQUEID" val="21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6.xml><?xml version="1.0" encoding="utf-8"?>
<p:tagLst xmlns:p="http://schemas.openxmlformats.org/presentationml/2006/main">
  <p:tag name="AS_UNIQUEID" val="21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7.xml><?xml version="1.0" encoding="utf-8"?>
<p:tagLst xmlns:p="http://schemas.openxmlformats.org/presentationml/2006/main">
  <p:tag name="AS_UNIQUEID" val="21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8.xml><?xml version="1.0" encoding="utf-8"?>
<p:tagLst xmlns:p="http://schemas.openxmlformats.org/presentationml/2006/main">
  <p:tag name="AS_UNIQUEID" val="21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9.xml><?xml version="1.0" encoding="utf-8"?>
<p:tagLst xmlns:p="http://schemas.openxmlformats.org/presentationml/2006/main">
  <p:tag name="AS_UNIQUEID" val="218"/>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xml><?xml version="1.0" encoding="utf-8"?>
<p:tagLst xmlns:p="http://schemas.openxmlformats.org/presentationml/2006/main">
  <p:tag name="AS_UNIQUEID" val="18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30.xml><?xml version="1.0" encoding="utf-8"?>
<p:tagLst xmlns:p="http://schemas.openxmlformats.org/presentationml/2006/main">
  <p:tag name="AS_UNIQUEID" val="219"/>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1.xml><?xml version="1.0" encoding="utf-8"?>
<p:tagLst xmlns:p="http://schemas.openxmlformats.org/presentationml/2006/main">
  <p:tag name="AS_UNIQUEID" val="220"/>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2.xml><?xml version="1.0" encoding="utf-8"?>
<p:tagLst xmlns:p="http://schemas.openxmlformats.org/presentationml/2006/main">
  <p:tag name="AS_UNIQUEID" val="22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3.xml><?xml version="1.0" encoding="utf-8"?>
<p:tagLst xmlns:p="http://schemas.openxmlformats.org/presentationml/2006/main">
  <p:tag name="AS_UNIQUEID" val="22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4.xml><?xml version="1.0" encoding="utf-8"?>
<p:tagLst xmlns:p="http://schemas.openxmlformats.org/presentationml/2006/main">
  <p:tag name="AS_UNIQUEID" val="22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5.xml><?xml version="1.0" encoding="utf-8"?>
<p:tagLst xmlns:p="http://schemas.openxmlformats.org/presentationml/2006/main">
  <p:tag name="AS_UNIQUEID" val="22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6.xml><?xml version="1.0" encoding="utf-8"?>
<p:tagLst xmlns:p="http://schemas.openxmlformats.org/presentationml/2006/main">
  <p:tag name="AS_UNIQUEID" val="22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7.xml><?xml version="1.0" encoding="utf-8"?>
<p:tagLst xmlns:p="http://schemas.openxmlformats.org/presentationml/2006/main">
  <p:tag name="AS_UNIQUEID" val="22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AS_UNIQUEID" val="22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39.xml><?xml version="1.0" encoding="utf-8"?>
<p:tagLst xmlns:p="http://schemas.openxmlformats.org/presentationml/2006/main">
  <p:tag name="AS_UNIQUEID" val="23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xml><?xml version="1.0" encoding="utf-8"?>
<p:tagLst xmlns:p="http://schemas.openxmlformats.org/presentationml/2006/main">
  <p:tag name="AS_UNIQUEID" val="18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40.xml><?xml version="1.0" encoding="utf-8"?>
<p:tagLst xmlns:p="http://schemas.openxmlformats.org/presentationml/2006/main">
  <p:tag name="AS_UNIQUEID" val="23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1.xml><?xml version="1.0" encoding="utf-8"?>
<p:tagLst xmlns:p="http://schemas.openxmlformats.org/presentationml/2006/main">
  <p:tag name="AS_UNIQUEID" val="23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2.xml><?xml version="1.0" encoding="utf-8"?>
<p:tagLst xmlns:p="http://schemas.openxmlformats.org/presentationml/2006/main">
  <p:tag name="AS_UNIQUEID" val="23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3.xml><?xml version="1.0" encoding="utf-8"?>
<p:tagLst xmlns:p="http://schemas.openxmlformats.org/presentationml/2006/main">
  <p:tag name="AS_UNIQUEID" val="235"/>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4.xml><?xml version="1.0" encoding="utf-8"?>
<p:tagLst xmlns:p="http://schemas.openxmlformats.org/presentationml/2006/main">
  <p:tag name="AS_UNIQUEID" val="23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5.xml><?xml version="1.0" encoding="utf-8"?>
<p:tagLst xmlns:p="http://schemas.openxmlformats.org/presentationml/2006/main">
  <p:tag name="AS_UNIQUEID" val="23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6.xml><?xml version="1.0" encoding="utf-8"?>
<p:tagLst xmlns:p="http://schemas.openxmlformats.org/presentationml/2006/main">
  <p:tag name="AS_UNIQUEID" val="238"/>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7.xml><?xml version="1.0" encoding="utf-8"?>
<p:tagLst xmlns:p="http://schemas.openxmlformats.org/presentationml/2006/main">
  <p:tag name="AS_UNIQUEID" val="24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8.xml><?xml version="1.0" encoding="utf-8"?>
<p:tagLst xmlns:p="http://schemas.openxmlformats.org/presentationml/2006/main">
  <p:tag name="AS_UNIQUEID" val="24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9.xml><?xml version="1.0" encoding="utf-8"?>
<p:tagLst xmlns:p="http://schemas.openxmlformats.org/presentationml/2006/main">
  <p:tag name="AS_UNIQUEID" val="24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xml><?xml version="1.0" encoding="utf-8"?>
<p:tagLst xmlns:p="http://schemas.openxmlformats.org/presentationml/2006/main">
  <p:tag name="AS_UNIQUEID" val="18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50.xml><?xml version="1.0" encoding="utf-8"?>
<p:tagLst xmlns:p="http://schemas.openxmlformats.org/presentationml/2006/main">
  <p:tag name="AS_UNIQUEID" val="24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1.xml><?xml version="1.0" encoding="utf-8"?>
<p:tagLst xmlns:p="http://schemas.openxmlformats.org/presentationml/2006/main">
  <p:tag name="AS_UNIQUEID" val="24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2.xml><?xml version="1.0" encoding="utf-8"?>
<p:tagLst xmlns:p="http://schemas.openxmlformats.org/presentationml/2006/main">
  <p:tag name="AS_UNIQUEID" val="246"/>
</p:tagLst>
</file>

<file path=ppt/tags/tag53.xml><?xml version="1.0" encoding="utf-8"?>
<p:tagLst xmlns:p="http://schemas.openxmlformats.org/presentationml/2006/main">
  <p:tag name="AS_UNIQUEID" val="247"/>
</p:tagLst>
</file>

<file path=ppt/tags/tag54.xml><?xml version="1.0" encoding="utf-8"?>
<p:tagLst xmlns:p="http://schemas.openxmlformats.org/presentationml/2006/main">
  <p:tag name="AS_UNIQUEID" val="248"/>
</p:tagLst>
</file>

<file path=ppt/tags/tag55.xml><?xml version="1.0" encoding="utf-8"?>
<p:tagLst xmlns:p="http://schemas.openxmlformats.org/presentationml/2006/main">
  <p:tag name="AS_UNIQUEID" val="249"/>
</p:tagLst>
</file>

<file path=ppt/tags/tag56.xml><?xml version="1.0" encoding="utf-8"?>
<p:tagLst xmlns:p="http://schemas.openxmlformats.org/presentationml/2006/main">
  <p:tag name="AS_UNIQUEID" val="251"/>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7.xml><?xml version="1.0" encoding="utf-8"?>
<p:tagLst xmlns:p="http://schemas.openxmlformats.org/presentationml/2006/main">
  <p:tag name="AS_UNIQUEID" val="252"/>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AS_UNIQUEID" val="253"/>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AS_UNIQUEID" val="254"/>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AS_UNIQUEID" val="19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60.xml><?xml version="1.0" encoding="utf-8"?>
<p:tagLst xmlns:p="http://schemas.openxmlformats.org/presentationml/2006/main">
  <p:tag name="AS_UNIQUEID" val="255"/>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AS_UNIQUEID" val="256"/>
  <p:tag name="KSO_WM_BEAUTIFY_FLAG" val=""/>
</p:tagLst>
</file>

<file path=ppt/tags/tag62.xml><?xml version="1.0" encoding="utf-8"?>
<p:tagLst xmlns:p="http://schemas.openxmlformats.org/presentationml/2006/main">
  <p:tag name="AS_UNIQUEID" val="257"/>
</p:tagLst>
</file>

<file path=ppt/tags/tag63.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4.xml><?xml version="1.0" encoding="utf-8"?>
<p:tagLst xmlns:p="http://schemas.openxmlformats.org/presentationml/2006/main">
  <p:tag name="AS_UNIQUEID" val="266"/>
</p:tagLst>
</file>

<file path=ppt/tags/tag65.xml><?xml version="1.0" encoding="utf-8"?>
<p:tagLst xmlns:p="http://schemas.openxmlformats.org/presentationml/2006/main">
  <p:tag name="AS_UNIQUEID" val="267"/>
</p:tagLst>
</file>

<file path=ppt/tags/tag66.xml><?xml version="1.0" encoding="utf-8"?>
<p:tagLst xmlns:p="http://schemas.openxmlformats.org/presentationml/2006/main">
  <p:tag name="AS_UNIQUEID" val="268"/>
</p:tagLst>
</file>

<file path=ppt/tags/tag67.xml><?xml version="1.0" encoding="utf-8"?>
<p:tagLst xmlns:p="http://schemas.openxmlformats.org/presentationml/2006/main">
  <p:tag name="AS_UNIQUEID" val="266"/>
</p:tagLst>
</file>

<file path=ppt/tags/tag68.xml><?xml version="1.0" encoding="utf-8"?>
<p:tagLst xmlns:p="http://schemas.openxmlformats.org/presentationml/2006/main">
  <p:tag name="AS_UNIQUEID" val="270"/>
</p:tagLst>
</file>

<file path=ppt/tags/tag69.xml><?xml version="1.0" encoding="utf-8"?>
<p:tagLst xmlns:p="http://schemas.openxmlformats.org/presentationml/2006/main">
  <p:tag name="AS_UNIQUEID" val="271"/>
</p:tagLst>
</file>

<file path=ppt/tags/tag7.xml><?xml version="1.0" encoding="utf-8"?>
<p:tagLst xmlns:p="http://schemas.openxmlformats.org/presentationml/2006/main">
  <p:tag name="AS_UNIQUEID" val="19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AS_UNIQUEID" val="273"/>
</p:tagLst>
</file>

<file path=ppt/tags/tag75.xml><?xml version="1.0" encoding="utf-8"?>
<p:tagLst xmlns:p="http://schemas.openxmlformats.org/presentationml/2006/main">
  <p:tag name="AS_UNIQUEID" val="274"/>
</p:tagLst>
</file>

<file path=ppt/tags/tag76.xml><?xml version="1.0" encoding="utf-8"?>
<p:tagLst xmlns:p="http://schemas.openxmlformats.org/presentationml/2006/main">
  <p:tag name="AS_UNIQUEID" val="275"/>
</p:tagLst>
</file>

<file path=ppt/tags/tag77.xml><?xml version="1.0" encoding="utf-8"?>
<p:tagLst xmlns:p="http://schemas.openxmlformats.org/presentationml/2006/main">
  <p:tag name="AS_UNIQUEID" val="276"/>
</p:tagLst>
</file>

<file path=ppt/tags/tag78.xml><?xml version="1.0" encoding="utf-8"?>
<p:tagLst xmlns:p="http://schemas.openxmlformats.org/presentationml/2006/main">
  <p:tag name="AS_UNIQUEID" val="180"/>
  <p:tag name="KSO_WM_BEAUTIFY_FLAG" val=""/>
</p:tagLst>
</file>

<file path=ppt/tags/tag79.xml><?xml version="1.0" encoding="utf-8"?>
<p:tagLst xmlns:p="http://schemas.openxmlformats.org/presentationml/2006/main">
  <p:tag name="AS_UNIQUEID" val="278"/>
</p:tagLst>
</file>

<file path=ppt/tags/tag8.xml><?xml version="1.0" encoding="utf-8"?>
<p:tagLst xmlns:p="http://schemas.openxmlformats.org/presentationml/2006/main">
  <p:tag name="AS_UNIQUEID" val="19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0.xml><?xml version="1.0" encoding="utf-8"?>
<p:tagLst xmlns:p="http://schemas.openxmlformats.org/presentationml/2006/main">
  <p:tag name="AS_UNIQUEID" val="279"/>
</p:tagLst>
</file>

<file path=ppt/tags/tag81.xml><?xml version="1.0" encoding="utf-8"?>
<p:tagLst xmlns:p="http://schemas.openxmlformats.org/presentationml/2006/main">
  <p:tag name="AS_UNIQUEID" val="280"/>
</p:tagLst>
</file>

<file path=ppt/tags/tag82.xml><?xml version="1.0" encoding="utf-8"?>
<p:tagLst xmlns:p="http://schemas.openxmlformats.org/presentationml/2006/main">
  <p:tag name="AS_UNIQUEID" val="281"/>
</p:tagLst>
</file>

<file path=ppt/tags/tag83.xml><?xml version="1.0" encoding="utf-8"?>
<p:tagLst xmlns:p="http://schemas.openxmlformats.org/presentationml/2006/main">
  <p:tag name="AS_UNIQUEID" val="283"/>
</p:tagLst>
</file>

<file path=ppt/tags/tag84.xml><?xml version="1.0" encoding="utf-8"?>
<p:tagLst xmlns:p="http://schemas.openxmlformats.org/presentationml/2006/main">
  <p:tag name="AS_UNIQUEID" val="284"/>
</p:tagLst>
</file>

<file path=ppt/tags/tag85.xml><?xml version="1.0" encoding="utf-8"?>
<p:tagLst xmlns:p="http://schemas.openxmlformats.org/presentationml/2006/main">
  <p:tag name="AS_UNIQUEID" val="285"/>
</p:tagLst>
</file>

<file path=ppt/tags/tag86.xml><?xml version="1.0" encoding="utf-8"?>
<p:tagLst xmlns:p="http://schemas.openxmlformats.org/presentationml/2006/main">
  <p:tag name="AS_UNIQUEID" val="286"/>
</p:tagLst>
</file>

<file path=ppt/tags/tag87.xml><?xml version="1.0" encoding="utf-8"?>
<p:tagLst xmlns:p="http://schemas.openxmlformats.org/presentationml/2006/main">
  <p:tag name="AS_UNIQUEID" val="287"/>
</p:tagLst>
</file>

<file path=ppt/tags/tag88.xml><?xml version="1.0" encoding="utf-8"?>
<p:tagLst xmlns:p="http://schemas.openxmlformats.org/presentationml/2006/main">
  <p:tag name="AS_UNIQUEID" val="288"/>
</p:tagLst>
</file>

<file path=ppt/tags/tag89.xml><?xml version="1.0" encoding="utf-8"?>
<p:tagLst xmlns:p="http://schemas.openxmlformats.org/presentationml/2006/main">
  <p:tag name="AS_UNIQUEID" val="289"/>
</p:tagLst>
</file>

<file path=ppt/tags/tag9.xml><?xml version="1.0" encoding="utf-8"?>
<p:tagLst xmlns:p="http://schemas.openxmlformats.org/presentationml/2006/main">
  <p:tag name="AS_UNIQUEID" val="19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0.xml><?xml version="1.0" encoding="utf-8"?>
<p:tagLst xmlns:p="http://schemas.openxmlformats.org/presentationml/2006/main">
  <p:tag name="AS_UNIQUEID" val="290"/>
  <p:tag name="KSO_WM_BEAUTIFY_FLAG" val=""/>
</p:tagLst>
</file>

<file path=ppt/tags/tag91.xml><?xml version="1.0" encoding="utf-8"?>
<p:tagLst xmlns:p="http://schemas.openxmlformats.org/presentationml/2006/main">
  <p:tag name="AS_UNIQUEID" val="292"/>
</p:tagLst>
</file>

<file path=ppt/tags/tag92.xml><?xml version="1.0" encoding="utf-8"?>
<p:tagLst xmlns:p="http://schemas.openxmlformats.org/presentationml/2006/main">
  <p:tag name="AS_UNIQUEID" val="293"/>
</p:tagLst>
</file>

<file path=ppt/tags/tag93.xml><?xml version="1.0" encoding="utf-8"?>
<p:tagLst xmlns:p="http://schemas.openxmlformats.org/presentationml/2006/main">
  <p:tag name="AS_UNIQUEID" val="294"/>
</p:tagLst>
</file>

<file path=ppt/tags/tag94.xml><?xml version="1.0" encoding="utf-8"?>
<p:tagLst xmlns:p="http://schemas.openxmlformats.org/presentationml/2006/main">
  <p:tag name="AS_UNIQUEID" val="295"/>
</p:tagLst>
</file>

<file path=ppt/tags/tag95.xml><?xml version="1.0" encoding="utf-8"?>
<p:tagLst xmlns:p="http://schemas.openxmlformats.org/presentationml/2006/main">
  <p:tag name="AS_UNIQUEID" val="296"/>
</p:tagLst>
</file>

<file path=ppt/tags/tag96.xml><?xml version="1.0" encoding="utf-8"?>
<p:tagLst xmlns:p="http://schemas.openxmlformats.org/presentationml/2006/main">
  <p:tag name="AS_UNIQUEID" val="297"/>
</p:tagLst>
</file>

<file path=ppt/tags/tag97.xml><?xml version="1.0" encoding="utf-8"?>
<p:tagLst xmlns:p="http://schemas.openxmlformats.org/presentationml/2006/main">
  <p:tag name="AS_UNIQUEID" val="298"/>
</p:tagLst>
</file>

<file path=ppt/tags/tag98.xml><?xml version="1.0" encoding="utf-8"?>
<p:tagLst xmlns:p="http://schemas.openxmlformats.org/presentationml/2006/main">
  <p:tag name="AS_UNIQUEID" val="299"/>
</p:tagLst>
</file>

<file path=ppt/tags/tag99.xml><?xml version="1.0" encoding="utf-8"?>
<p:tagLst xmlns:p="http://schemas.openxmlformats.org/presentationml/2006/main">
  <p:tag name="AS_UNIQUEID" val="300"/>
</p:tagLst>
</file>

<file path=ppt/theme/theme1.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6130</Words>
  <Application>WPS 演示</Application>
  <PresentationFormat/>
  <Paragraphs>276</Paragraphs>
  <Slides>26</Slides>
  <Notes>2</Notes>
  <HiddenSlides>0</HiddenSlides>
  <MMClips>4</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26</vt:i4>
      </vt:variant>
    </vt:vector>
  </HeadingPairs>
  <TitlesOfParts>
    <vt:vector size="55" baseType="lpstr">
      <vt:lpstr>Arial</vt:lpstr>
      <vt:lpstr>宋体</vt:lpstr>
      <vt:lpstr>Wingdings</vt:lpstr>
      <vt:lpstr>Tahoma</vt:lpstr>
      <vt:lpstr>汉仪书宋二KW</vt:lpstr>
      <vt:lpstr>微软雅黑</vt:lpstr>
      <vt:lpstr>汉仪旗黑</vt:lpstr>
      <vt:lpstr>Wingdings</vt:lpstr>
      <vt:lpstr>Calibri</vt:lpstr>
      <vt:lpstr>Helvetica Neue</vt:lpstr>
      <vt:lpstr>Cambria</vt:lpstr>
      <vt:lpstr>苹方-简</vt:lpstr>
      <vt:lpstr>Times New Roman</vt:lpstr>
      <vt:lpstr>等线</vt:lpstr>
      <vt:lpstr>汉仪中等线KW</vt:lpstr>
      <vt:lpstr>MS PGothic</vt:lpstr>
      <vt:lpstr>黑体</vt:lpstr>
      <vt:lpstr>宋体</vt:lpstr>
      <vt:lpstr>Arial Unicode MS</vt:lpstr>
      <vt:lpstr>汉仪中黑KW</vt:lpstr>
      <vt:lpstr>微软雅黑</vt:lpstr>
      <vt:lpstr>华文琥珀</vt:lpstr>
      <vt:lpstr>Times New Roman</vt:lpstr>
      <vt:lpstr>Arial Black</vt:lpstr>
      <vt:lpstr>Comic Sans MS</vt:lpstr>
      <vt:lpstr>隶书</vt:lpstr>
      <vt:lpstr>宋体-简</vt:lpstr>
      <vt:lpstr>Arial Bold</vt:lpstr>
      <vt:lpstr>1_自定义设计方案</vt:lpstr>
      <vt:lpstr>PowerPoint 演示文稿</vt:lpstr>
      <vt:lpstr>Integrated skills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Discussion</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时央</cp:lastModifiedBy>
  <cp:revision>11</cp:revision>
  <dcterms:created xsi:type="dcterms:W3CDTF">2023-03-13T02:07:44Z</dcterms:created>
  <dcterms:modified xsi:type="dcterms:W3CDTF">2023-03-13T02:07:44Z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1EB3D0EE54361C3C01B40D64B8226B46</vt:lpwstr>
  </property>
  <property fmtid="{D5CDD505-2E9C-101B-9397-08002B2CF9AE}" pid="7" name="KSOProductBuildVer">
    <vt:lpwstr>2052-5.1.1.7676</vt:lpwstr>
  </property>
</Properties>
</file>