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3" r:id="rId3"/>
  </p:sldMasterIdLst>
  <p:notesMasterIdLst>
    <p:notesMasterId r:id="rId5"/>
  </p:notesMasterIdLst>
  <p:handoutMasterIdLst>
    <p:handoutMasterId r:id="rId39"/>
  </p:handoutMasterIdLst>
  <p:sldIdLst>
    <p:sldId id="257" r:id="rId4"/>
    <p:sldId id="258" r:id="rId6"/>
    <p:sldId id="287" r:id="rId7"/>
    <p:sldId id="286" r:id="rId8"/>
    <p:sldId id="261" r:id="rId9"/>
    <p:sldId id="260" r:id="rId10"/>
    <p:sldId id="288" r:id="rId11"/>
    <p:sldId id="290" r:id="rId12"/>
    <p:sldId id="262" r:id="rId13"/>
    <p:sldId id="293" r:id="rId14"/>
    <p:sldId id="291" r:id="rId15"/>
    <p:sldId id="294" r:id="rId16"/>
    <p:sldId id="295" r:id="rId17"/>
    <p:sldId id="269" r:id="rId18"/>
    <p:sldId id="259" r:id="rId19"/>
    <p:sldId id="264" r:id="rId20"/>
    <p:sldId id="267" r:id="rId21"/>
    <p:sldId id="296" r:id="rId22"/>
    <p:sldId id="297" r:id="rId23"/>
    <p:sldId id="298" r:id="rId24"/>
    <p:sldId id="265" r:id="rId25"/>
    <p:sldId id="268" r:id="rId26"/>
    <p:sldId id="270" r:id="rId27"/>
    <p:sldId id="271" r:id="rId28"/>
    <p:sldId id="272" r:id="rId29"/>
    <p:sldId id="273" r:id="rId30"/>
    <p:sldId id="274" r:id="rId31"/>
    <p:sldId id="266" r:id="rId32"/>
    <p:sldId id="275" r:id="rId33"/>
    <p:sldId id="276" r:id="rId34"/>
    <p:sldId id="277" r:id="rId35"/>
    <p:sldId id="278" r:id="rId36"/>
    <p:sldId id="279" r:id="rId37"/>
    <p:sldId id="284" r:id="rId38"/>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409F91"/>
    <a:srgbClr val="DEAB9C"/>
    <a:srgbClr val="FCE0D4"/>
    <a:srgbClr val="94E6D2"/>
    <a:srgbClr val="5F3D39"/>
    <a:srgbClr val="CDC0B0"/>
    <a:srgbClr val="FFF5E9"/>
    <a:srgbClr val="FFDFD0"/>
    <a:srgbClr val="DDD3C9"/>
    <a:srgbClr val="E2D9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6" autoAdjust="0"/>
    <p:restoredTop sz="94660"/>
  </p:normalViewPr>
  <p:slideViewPr>
    <p:cSldViewPr snapToGrid="0" showGuides="1">
      <p:cViewPr>
        <p:scale>
          <a:sx n="66" d="100"/>
          <a:sy n="66" d="100"/>
        </p:scale>
        <p:origin x="1332" y="888"/>
      </p:cViewPr>
      <p:guideLst>
        <p:guide orient="horz" pos="2160"/>
        <p:guide pos="3840"/>
      </p:guideLst>
    </p:cSldViewPr>
  </p:slideViewPr>
  <p:notesTextViewPr>
    <p:cViewPr>
      <p:scale>
        <a:sx n="1" d="1"/>
        <a:sy n="1" d="1"/>
      </p:scale>
      <p:origin x="0" y="0"/>
    </p:cViewPr>
  </p:notesTextViewPr>
  <p:sorterViewPr>
    <p:cViewPr>
      <p:scale>
        <a:sx n="100" d="100"/>
        <a:sy n="100" d="100"/>
      </p:scale>
      <p:origin x="0" y="-216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3" Type="http://schemas.openxmlformats.org/officeDocument/2006/relationships/tags" Target="tags/tag78.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handoutMaster" Target="handoutMasters/handoutMaster1.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Medium" panose="02020500000000000000" pitchFamily="18" charset="-122"/>
                <a:ea typeface="思源宋体 CN Medium" panose="020205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Medium" panose="02020500000000000000" pitchFamily="18" charset="-122"/>
                <a:ea typeface="思源宋体 CN Medium" panose="02020500000000000000" pitchFamily="18" charset="-122"/>
              </a:defRPr>
            </a:lvl1pPr>
          </a:lstStyle>
          <a:p>
            <a:fld id="{CD18E24B-139A-435C-9B19-E02414DB7704}"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Medium" panose="02020500000000000000" pitchFamily="18" charset="-122"/>
                <a:ea typeface="思源宋体 CN Medium" panose="020205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Medium" panose="02020500000000000000" pitchFamily="18" charset="-122"/>
                <a:ea typeface="思源宋体 CN Medium" panose="02020500000000000000" pitchFamily="18" charset="-122"/>
              </a:defRPr>
            </a:lvl1pPr>
          </a:lstStyle>
          <a:p>
            <a:fld id="{F6958006-879A-4DB9-A12A-F5799B3DC4AE}" type="slidenum">
              <a:rPr lang="zh-CN" altLang="en-US" smtClean="0"/>
            </a:fld>
            <a:endParaRPr lang="zh-CN" altLang="en-US"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1pPr>
    <a:lvl2pPr marL="4572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2pPr>
    <a:lvl3pPr marL="9144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3pPr>
    <a:lvl4pPr marL="13716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4pPr>
    <a:lvl5pPr marL="18288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1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2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3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5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6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7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8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9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30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31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2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33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
        <p:nvSpPr>
          <p:cNvPr id="8" name="TextBox 7"/>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hf sldNum="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0"/>
            <a:ext cx="12192000" cy="6858000"/>
          </a:xfrm>
          <a:prstGeom prst="rect">
            <a:avLst/>
          </a:prstGeom>
        </p:spPr>
      </p:pic>
    </p:spTree>
  </p:cSld>
  <p:clrMapOvr>
    <a:masterClrMapping/>
  </p:clrMapOvr>
  <p:hf sldNum="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5" name="图片 14"/>
          <p:cNvPicPr>
            <a:picLocks noChangeAspect="1"/>
          </p:cNvPicPr>
          <p:nvPr userDrawn="1"/>
        </p:nvPicPr>
        <p:blipFill rotWithShape="1">
          <a:blip r:embed="rId2" cstate="screen"/>
          <a:srcRect/>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screen"/>
          <a:stretch>
            <a:fillRect/>
          </a:stretch>
        </p:blipFill>
        <p:spPr>
          <a:xfrm>
            <a:off x="-2837543" y="-1037772"/>
            <a:ext cx="17867086" cy="8933543"/>
          </a:xfrm>
          <a:prstGeom prst="rect">
            <a:avLst/>
          </a:prstGeom>
        </p:spPr>
      </p:pic>
      <p:sp>
        <p:nvSpPr>
          <p:cNvPr id="2" name="标题 1"/>
          <p:cNvSpPr>
            <a:spLocks noGrp="1"/>
          </p:cNvSpPr>
          <p:nvPr>
            <p:ph type="title"/>
          </p:nvPr>
        </p:nvSpPr>
        <p:spPr>
          <a:xfrm>
            <a:off x="838200" y="585335"/>
            <a:ext cx="10515600" cy="687388"/>
          </a:xfrm>
        </p:spPr>
        <p:txBody>
          <a:bodyPr>
            <a:normAutofit/>
          </a:bodyPr>
          <a:lstStyle>
            <a:lvl1pPr algn="ctr">
              <a:defRPr sz="3200">
                <a:latin typeface="思源宋体 CN Heavy" panose="02020900000000000000" pitchFamily="18" charset="-122"/>
                <a:ea typeface="思源宋体 CN Heavy" panose="02020900000000000000" pitchFamily="18" charset="-122"/>
              </a:defRPr>
            </a:lvl1pPr>
          </a:lstStyle>
          <a:p>
            <a:r>
              <a:rPr lang="zh-CN" altLang="en-US" dirty="0"/>
              <a:t>单击此处编辑母版标题样式</a:t>
            </a:r>
            <a:endParaRPr lang="zh-CN" altLang="en-US" dirty="0"/>
          </a:p>
        </p:txBody>
      </p:sp>
      <p:sp>
        <p:nvSpPr>
          <p:cNvPr id="20" name="椭圆 19"/>
          <p:cNvSpPr/>
          <p:nvPr userDrawn="1"/>
        </p:nvSpPr>
        <p:spPr>
          <a:xfrm>
            <a:off x="11170557" y="585335"/>
            <a:ext cx="2786743" cy="2786743"/>
          </a:xfrm>
          <a:prstGeom prst="ellipse">
            <a:avLst/>
          </a:prstGeom>
          <a:solidFill>
            <a:srgbClr val="94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1" name="椭圆 20"/>
          <p:cNvSpPr/>
          <p:nvPr userDrawn="1"/>
        </p:nvSpPr>
        <p:spPr>
          <a:xfrm>
            <a:off x="-228600" y="5462594"/>
            <a:ext cx="1155700" cy="1155700"/>
          </a:xfrm>
          <a:prstGeom prst="ellipse">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Tree>
  </p:cSld>
  <p:clrMapOvr>
    <a:masterClrMapping/>
  </p:clrMapOvr>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BDD30F5-3F15-4569-9EB1-2EDA3463DA3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198F1-9B4D-40C6-B2E3-1DECA56B8632}" type="slidenum">
              <a:rPr lang="zh-CN" altLang="en-US" smtClean="0"/>
            </a:fld>
            <a:endParaRPr lang="zh-CN" altLang="en-US"/>
          </a:p>
        </p:txBody>
      </p:sp>
    </p:spTree>
  </p:cSld>
  <p:clrMapOvr>
    <a:masterClrMapping/>
  </p:clrMapOvr>
  <p:hf sldNum="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5" Type="http://schemas.openxmlformats.org/officeDocument/2006/relationships/theme" Target="../theme/theme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Medium" panose="02020500000000000000" pitchFamily="18" charset="-122"/>
                <a:ea typeface="思源宋体 CN Medium" panose="02020500000000000000" pitchFamily="18" charset="-122"/>
              </a:defRPr>
            </a:lvl1pPr>
          </a:lstStyle>
          <a:p>
            <a:fld id="{6BDD30F5-3F15-4569-9EB1-2EDA3463DA3A}"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Medium" panose="02020500000000000000" pitchFamily="18" charset="-122"/>
                <a:ea typeface="思源宋体 CN Medium" panose="020205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Medium" panose="02020500000000000000" pitchFamily="18" charset="-122"/>
                <a:ea typeface="思源宋体 CN Medium" panose="02020500000000000000" pitchFamily="18" charset="-122"/>
              </a:defRPr>
            </a:lvl1pPr>
          </a:lstStyle>
          <a:p>
            <a:fld id="{8EC198F1-9B4D-40C6-B2E3-1DECA56B8632}"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ftr="0" dt="0"/>
  <p:txStyles>
    <p:titleStyle>
      <a:lvl1pPr algn="l" defTabSz="914400" rtl="0" eaLnBrk="1" latinLnBrk="0" hangingPunct="1">
        <a:lnSpc>
          <a:spcPct val="90000"/>
        </a:lnSpc>
        <a:spcBef>
          <a:spcPct val="0"/>
        </a:spcBef>
        <a:buNone/>
        <a:defRPr sz="4400" kern="1200">
          <a:solidFill>
            <a:schemeClr val="tx1"/>
          </a:solidFill>
          <a:latin typeface="思源宋体 CN Medium" panose="02020500000000000000" pitchFamily="18" charset="-122"/>
          <a:ea typeface="思源宋体 CN Medium" panose="020205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思源宋体 CN Medium" panose="02020500000000000000" pitchFamily="18" charset="-122"/>
          <a:ea typeface="思源宋体 CN Medium" panose="02020500000000000000" pitchFamily="18"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思源宋体 CN Medium" panose="02020500000000000000" pitchFamily="18" charset="-122"/>
          <a:ea typeface="思源宋体 CN Medium" panose="02020500000000000000" pitchFamily="18"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思源宋体 CN Medium" panose="02020500000000000000" pitchFamily="18" charset="-122"/>
          <a:ea typeface="思源宋体 CN Medium" panose="02020500000000000000" pitchFamily="18"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Medium" panose="02020500000000000000" pitchFamily="18" charset="-122"/>
          <a:ea typeface="思源宋体 CN Medium" panose="02020500000000000000" pitchFamily="18"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Medium" panose="02020500000000000000" pitchFamily="18" charset="-122"/>
          <a:ea typeface="思源宋体 CN Medium" panose="02020500000000000000" pitchFamily="18"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9.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image" Target="../media/image10.jpeg"/><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image" Target="../media/image13.jpeg"/><Relationship Id="rId5" Type="http://schemas.openxmlformats.org/officeDocument/2006/relationships/tags" Target="../tags/tag29.xml"/><Relationship Id="rId4" Type="http://schemas.openxmlformats.org/officeDocument/2006/relationships/image" Target="../media/image12.jpeg"/><Relationship Id="rId3" Type="http://schemas.openxmlformats.org/officeDocument/2006/relationships/tags" Target="../tags/tag28.xml"/><Relationship Id="rId2" Type="http://schemas.openxmlformats.org/officeDocument/2006/relationships/image" Target="../media/image11.jpeg"/><Relationship Id="rId16" Type="http://schemas.openxmlformats.org/officeDocument/2006/relationships/slideLayout" Target="../slideLayouts/slideLayout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39.xml"/><Relationship Id="rId6" Type="http://schemas.openxmlformats.org/officeDocument/2006/relationships/image" Target="../media/image13.jpeg"/><Relationship Id="rId5" Type="http://schemas.openxmlformats.org/officeDocument/2006/relationships/tags" Target="../tags/tag41.xml"/><Relationship Id="rId4" Type="http://schemas.openxmlformats.org/officeDocument/2006/relationships/image" Target="../media/image12.jpeg"/><Relationship Id="rId3" Type="http://schemas.openxmlformats.org/officeDocument/2006/relationships/tags" Target="../tags/tag40.xml"/><Relationship Id="rId2" Type="http://schemas.openxmlformats.org/officeDocument/2006/relationships/image" Target="../media/image11.jpeg"/><Relationship Id="rId1" Type="http://schemas.openxmlformats.org/officeDocument/2006/relationships/tags" Target="../tags/tag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14.png"/><Relationship Id="rId12" Type="http://schemas.openxmlformats.org/officeDocument/2006/relationships/notesSlide" Target="../notesSlides/notesSlide5.xml"/><Relationship Id="rId11" Type="http://schemas.openxmlformats.org/officeDocument/2006/relationships/slideLayout" Target="../slideLayouts/slideLayout38.xml"/><Relationship Id="rId10" Type="http://schemas.openxmlformats.org/officeDocument/2006/relationships/tags" Target="../tags/tag49.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image" Target="../media/image19.jpeg"/><Relationship Id="rId7" Type="http://schemas.openxmlformats.org/officeDocument/2006/relationships/tags" Target="../tags/tag53.xml"/><Relationship Id="rId6" Type="http://schemas.openxmlformats.org/officeDocument/2006/relationships/image" Target="../media/image18.jpeg"/><Relationship Id="rId5" Type="http://schemas.openxmlformats.org/officeDocument/2006/relationships/tags" Target="../tags/tag52.xml"/><Relationship Id="rId4" Type="http://schemas.openxmlformats.org/officeDocument/2006/relationships/image" Target="../media/image17.jpeg"/><Relationship Id="rId3" Type="http://schemas.openxmlformats.org/officeDocument/2006/relationships/tags" Target="../tags/tag51.xml"/><Relationship Id="rId2" Type="http://schemas.openxmlformats.org/officeDocument/2006/relationships/image" Target="../media/image16.jpeg"/><Relationship Id="rId1" Type="http://schemas.openxmlformats.org/officeDocument/2006/relationships/tags" Target="../tags/tag50.xml"/></Relationships>
</file>

<file path=ppt/slides/_rels/slide18.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jpeg"/><Relationship Id="rId7" Type="http://schemas.openxmlformats.org/officeDocument/2006/relationships/tags" Target="../tags/tag57.xml"/><Relationship Id="rId6" Type="http://schemas.openxmlformats.org/officeDocument/2006/relationships/image" Target="../media/image18.jpeg"/><Relationship Id="rId5" Type="http://schemas.openxmlformats.org/officeDocument/2006/relationships/tags" Target="../tags/tag56.xml"/><Relationship Id="rId4" Type="http://schemas.openxmlformats.org/officeDocument/2006/relationships/image" Target="../media/image17.jpeg"/><Relationship Id="rId3" Type="http://schemas.openxmlformats.org/officeDocument/2006/relationships/tags" Target="../tags/tag55.xml"/><Relationship Id="rId2" Type="http://schemas.openxmlformats.org/officeDocument/2006/relationships/image" Target="../media/image16.jpeg"/><Relationship Id="rId10" Type="http://schemas.openxmlformats.org/officeDocument/2006/relationships/slideLayout" Target="../slideLayouts/slideLayout39.xml"/><Relationship Id="rId1" Type="http://schemas.openxmlformats.org/officeDocument/2006/relationships/tags" Target="../tags/tag54.xml"/></Relationships>
</file>

<file path=ppt/slides/_rels/slide19.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19.jpeg"/><Relationship Id="rId7" Type="http://schemas.openxmlformats.org/officeDocument/2006/relationships/tags" Target="../tags/tag61.xml"/><Relationship Id="rId6" Type="http://schemas.openxmlformats.org/officeDocument/2006/relationships/image" Target="../media/image18.jpeg"/><Relationship Id="rId5" Type="http://schemas.openxmlformats.org/officeDocument/2006/relationships/tags" Target="../tags/tag60.xml"/><Relationship Id="rId4" Type="http://schemas.openxmlformats.org/officeDocument/2006/relationships/image" Target="../media/image17.jpeg"/><Relationship Id="rId3" Type="http://schemas.openxmlformats.org/officeDocument/2006/relationships/tags" Target="../tags/tag59.xml"/><Relationship Id="rId2" Type="http://schemas.openxmlformats.org/officeDocument/2006/relationships/image" Target="../media/image16.jpeg"/><Relationship Id="rId10" Type="http://schemas.openxmlformats.org/officeDocument/2006/relationships/slideLayout" Target="../slideLayouts/slideLayout39.xml"/><Relationship Id="rId1" Type="http://schemas.openxmlformats.org/officeDocument/2006/relationships/tags" Target="../tags/tag58.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8.xml"/><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8.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5.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7" Type="http://schemas.openxmlformats.org/officeDocument/2006/relationships/slideLayout" Target="../slideLayouts/slideLayout39.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4.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7.jpe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3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9.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8.jpeg"/><Relationship Id="rId3" Type="http://schemas.openxmlformats.org/officeDocument/2006/relationships/tags" Target="../tags/tag10.xml"/><Relationship Id="rId2" Type="http://schemas.openxmlformats.org/officeDocument/2006/relationships/image" Target="../media/image9.jpeg"/><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image" Target="../media/image8.jpeg"/><Relationship Id="rId3" Type="http://schemas.openxmlformats.org/officeDocument/2006/relationships/tags" Target="../tags/tag15.xml"/><Relationship Id="rId2" Type="http://schemas.openxmlformats.org/officeDocument/2006/relationships/image" Target="../media/image9.jpeg"/><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image" Target="../media/image11.jpe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9.jpeg"/><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screen"/>
          <a:srcRect/>
          <a:stretch>
            <a:fillRect/>
          </a:stretch>
        </p:blipFill>
        <p:spPr>
          <a:xfrm>
            <a:off x="0" y="0"/>
            <a:ext cx="12192000" cy="6858000"/>
          </a:xfrm>
          <a:prstGeom prst="rect">
            <a:avLst/>
          </a:prstGeom>
        </p:spPr>
      </p:pic>
      <p:pic>
        <p:nvPicPr>
          <p:cNvPr id="3" name="图片 2"/>
          <p:cNvPicPr>
            <a:picLocks noChangeAspect="1"/>
          </p:cNvPicPr>
          <p:nvPr/>
        </p:nvPicPr>
        <p:blipFill rotWithShape="1">
          <a:blip r:embed="rId2" cstate="screen"/>
          <a:srcRect/>
          <a:stretch>
            <a:fillRect/>
          </a:stretch>
        </p:blipFill>
        <p:spPr>
          <a:xfrm>
            <a:off x="-622300" y="-350044"/>
            <a:ext cx="13436600" cy="7558088"/>
          </a:xfrm>
          <a:prstGeom prst="rect">
            <a:avLst/>
          </a:prstGeom>
        </p:spPr>
      </p:pic>
      <p:pic>
        <p:nvPicPr>
          <p:cNvPr id="11" name="图片 10"/>
          <p:cNvPicPr>
            <a:picLocks noChangeAspect="1"/>
          </p:cNvPicPr>
          <p:nvPr/>
        </p:nvPicPr>
        <p:blipFill rotWithShape="1">
          <a:blip r:embed="rId3" cstate="screen"/>
          <a:srcRect/>
          <a:stretch>
            <a:fillRect/>
          </a:stretch>
        </p:blipFill>
        <p:spPr>
          <a:xfrm>
            <a:off x="0" y="0"/>
            <a:ext cx="12192000" cy="6858000"/>
          </a:xfrm>
          <a:prstGeom prst="rect">
            <a:avLst/>
          </a:prstGeom>
        </p:spPr>
      </p:pic>
      <p:sp>
        <p:nvSpPr>
          <p:cNvPr id="12" name="文本框 11"/>
          <p:cNvSpPr txBox="1"/>
          <p:nvPr/>
        </p:nvSpPr>
        <p:spPr>
          <a:xfrm>
            <a:off x="2089785" y="3006725"/>
            <a:ext cx="8294370" cy="960755"/>
          </a:xfrm>
          <a:prstGeom prst="rect">
            <a:avLst/>
          </a:prstGeom>
          <a:noFill/>
        </p:spPr>
        <p:txBody>
          <a:bodyPr wrap="square" rtlCol="0">
            <a:noAutofit/>
          </a:bodyPr>
          <a:lstStyle/>
          <a:p>
            <a:pPr algn="dist"/>
            <a:r>
              <a:rPr lang="en-US" altLang="zh-CN" sz="4000" b="1" dirty="0">
                <a:solidFill>
                  <a:srgbClr val="409F91"/>
                </a:solidFill>
                <a:latin typeface="Comic Sans MS Bold" panose="030F0902030302020204" charset="0"/>
                <a:ea typeface="字魂59号-创粗黑" panose="00000500000000000000" pitchFamily="2" charset="-122"/>
                <a:cs typeface="Comic Sans MS Bold" panose="030F0902030302020204" charset="0"/>
                <a:sym typeface="+mn-lt"/>
              </a:rPr>
              <a:t>A Visit to the Butterfly House</a:t>
            </a:r>
            <a:endParaRPr lang="en-US" altLang="zh-CN" sz="4000" b="1" dirty="0">
              <a:solidFill>
                <a:srgbClr val="409F91"/>
              </a:solidFill>
              <a:latin typeface="Comic Sans MS Bold" panose="030F0902030302020204" charset="0"/>
              <a:ea typeface="字魂59号-创粗黑" panose="00000500000000000000" pitchFamily="2" charset="-122"/>
              <a:cs typeface="Comic Sans MS Bold" panose="030F0902030302020204" charset="0"/>
              <a:sym typeface="+mn-lt"/>
            </a:endParaRPr>
          </a:p>
        </p:txBody>
      </p:sp>
      <p:grpSp>
        <p:nvGrpSpPr>
          <p:cNvPr id="31" name="组合 30"/>
          <p:cNvGrpSpPr/>
          <p:nvPr/>
        </p:nvGrpSpPr>
        <p:grpSpPr>
          <a:xfrm flipV="1">
            <a:off x="3193415" y="2106930"/>
            <a:ext cx="5239385" cy="76200"/>
            <a:chOff x="3759064" y="2157232"/>
            <a:chExt cx="4673873" cy="0"/>
          </a:xfrm>
        </p:grpSpPr>
        <p:cxnSp>
          <p:nvCxnSpPr>
            <p:cNvPr id="29" name="直接连接符 28"/>
            <p:cNvCxnSpPr/>
            <p:nvPr/>
          </p:nvCxnSpPr>
          <p:spPr>
            <a:xfrm>
              <a:off x="7186206" y="2157232"/>
              <a:ext cx="1246731" cy="0"/>
            </a:xfrm>
            <a:prstGeom prst="line">
              <a:avLst/>
            </a:prstGeom>
            <a:ln w="28575">
              <a:gradFill>
                <a:gsLst>
                  <a:gs pos="0">
                    <a:srgbClr val="409F91"/>
                  </a:gs>
                  <a:gs pos="100000">
                    <a:srgbClr val="409F91">
                      <a:alpha val="0"/>
                    </a:srgb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3759064" y="2157232"/>
              <a:ext cx="1246731" cy="0"/>
            </a:xfrm>
            <a:prstGeom prst="line">
              <a:avLst/>
            </a:prstGeom>
            <a:ln w="28575">
              <a:gradFill>
                <a:gsLst>
                  <a:gs pos="0">
                    <a:srgbClr val="409F91"/>
                  </a:gs>
                  <a:gs pos="100000">
                    <a:srgbClr val="409F91">
                      <a:alpha val="0"/>
                    </a:srgbClr>
                  </a:gs>
                </a:gsLst>
                <a:lin ang="2700000" scaled="0"/>
              </a:gra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3759086" y="5018793"/>
            <a:ext cx="4248785" cy="413385"/>
            <a:chOff x="3155087" y="5018793"/>
            <a:chExt cx="4248785" cy="413385"/>
          </a:xfrm>
        </p:grpSpPr>
        <p:sp>
          <p:nvSpPr>
            <p:cNvPr id="18" name="矩形: 圆角 17"/>
            <p:cNvSpPr/>
            <p:nvPr/>
          </p:nvSpPr>
          <p:spPr>
            <a:xfrm>
              <a:off x="3155087" y="5018793"/>
              <a:ext cx="2192020" cy="413385"/>
            </a:xfrm>
            <a:prstGeom prst="roundRect">
              <a:avLst>
                <a:gd name="adj" fmla="val 50000"/>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cs typeface="+mn-ea"/>
                  <a:sym typeface="+mn-lt"/>
                </a:rPr>
                <a:t>新北区实验中学</a:t>
              </a:r>
              <a:endParaRPr lang="zh-CN" altLang="en-US" sz="2000" dirty="0">
                <a:cs typeface="+mn-ea"/>
                <a:sym typeface="+mn-lt"/>
              </a:endParaRPr>
            </a:p>
          </p:txBody>
        </p:sp>
        <p:sp>
          <p:nvSpPr>
            <p:cNvPr id="32" name="矩形: 圆角 31"/>
            <p:cNvSpPr/>
            <p:nvPr/>
          </p:nvSpPr>
          <p:spPr>
            <a:xfrm>
              <a:off x="5416957" y="5018793"/>
              <a:ext cx="1986915" cy="413385"/>
            </a:xfrm>
            <a:prstGeom prst="roundRect">
              <a:avLst>
                <a:gd name="adj" fmla="val 50000"/>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cs typeface="+mn-ea"/>
                  <a:sym typeface="+mn-lt"/>
                </a:rPr>
                <a:t>李洁瑶</a:t>
              </a:r>
              <a:endParaRPr lang="zh-CN" altLang="en-US" sz="2000" dirty="0">
                <a:cs typeface="+mn-ea"/>
                <a:sym typeface="+mn-lt"/>
              </a:endParaRPr>
            </a:p>
          </p:txBody>
        </p:sp>
      </p:grpSp>
      <p:sp>
        <p:nvSpPr>
          <p:cNvPr id="2" name="文本框 1"/>
          <p:cNvSpPr txBox="1"/>
          <p:nvPr/>
        </p:nvSpPr>
        <p:spPr>
          <a:xfrm>
            <a:off x="4495800" y="1905000"/>
            <a:ext cx="2846705" cy="1003300"/>
          </a:xfrm>
          <a:prstGeom prst="rect">
            <a:avLst/>
          </a:prstGeom>
          <a:noFill/>
        </p:spPr>
        <p:txBody>
          <a:bodyPr wrap="square">
            <a:noAutofit/>
          </a:bodyPr>
          <a:p>
            <a:pPr algn="just"/>
            <a:r>
              <a:rPr lang="en-US" altLang="en-US" sz="2800" b="1" dirty="0">
                <a:ln>
                  <a:noFill/>
                </a:ln>
                <a:solidFill>
                  <a:srgbClr val="409F91"/>
                </a:solidFill>
                <a:latin typeface="Comic Sans MS Regular" panose="030F0902030302020204" charset="0"/>
                <a:ea typeface="楷体" charset="0"/>
                <a:cs typeface="Comic Sans MS Regular" panose="030F0902030302020204" charset="0"/>
                <a:sym typeface="+mn-lt"/>
              </a:rPr>
              <a:t>iRead </a:t>
            </a:r>
            <a:r>
              <a:rPr lang="zh-CN" altLang="en-US" sz="2800" b="1" dirty="0">
                <a:ln>
                  <a:noFill/>
                </a:ln>
                <a:solidFill>
                  <a:srgbClr val="409F91"/>
                </a:solidFill>
                <a:latin typeface="Comic Sans MS Regular" panose="030F0902030302020204" charset="0"/>
                <a:ea typeface="楷体" charset="0"/>
                <a:cs typeface="Comic Sans MS Regular" panose="030F0902030302020204" charset="0"/>
                <a:sym typeface="+mn-lt"/>
              </a:rPr>
              <a:t>英</a:t>
            </a:r>
            <a:r>
              <a:rPr lang="zh-CN" altLang="en-US" sz="2800" b="1" dirty="0">
                <a:ln>
                  <a:noFill/>
                </a:ln>
                <a:solidFill>
                  <a:srgbClr val="409F91"/>
                </a:solidFill>
                <a:latin typeface="Comic Sans MS Regular" panose="030F0902030302020204" charset="0"/>
                <a:ea typeface="楷体" charset="0"/>
                <a:cs typeface="Comic Sans MS Regular" panose="030F0902030302020204" charset="0"/>
                <a:sym typeface="+mn-lt"/>
              </a:rPr>
              <a:t>阅公益</a:t>
            </a:r>
            <a:endParaRPr lang="zh-CN" altLang="en-US" sz="2800" b="1" dirty="0">
              <a:ln>
                <a:noFill/>
              </a:ln>
              <a:solidFill>
                <a:srgbClr val="409F91"/>
              </a:solidFill>
              <a:latin typeface="Comic Sans MS Regular" panose="030F0902030302020204" charset="0"/>
              <a:ea typeface="楷体" charset="0"/>
              <a:cs typeface="Comic Sans MS Regular" panose="030F09020303020202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标题 82"/>
          <p:cNvSpPr/>
          <p:nvPr>
            <p:ph type="title"/>
          </p:nvPr>
        </p:nvSpPr>
        <p:spPr/>
        <p:txBody>
          <a:bodyPr/>
          <a:p>
            <a:r>
              <a:rPr lang="en-US" altLang="zh-CN" b="1"/>
              <a:t>Talk about butterflies</a:t>
            </a:r>
            <a:endParaRPr lang="zh-CN" altLang="en-US" b="1"/>
          </a:p>
        </p:txBody>
      </p:sp>
      <p:sp>
        <p:nvSpPr>
          <p:cNvPr id="91" name="文本框 90"/>
          <p:cNvSpPr txBox="1"/>
          <p:nvPr/>
        </p:nvSpPr>
        <p:spPr>
          <a:xfrm>
            <a:off x="1453515" y="1203960"/>
            <a:ext cx="9637395" cy="4494530"/>
          </a:xfrm>
          <a:prstGeom prst="rect">
            <a:avLst/>
          </a:prstGeom>
          <a:noFill/>
        </p:spPr>
        <p:txBody>
          <a:bodyPr wrap="square">
            <a:noAutofit/>
          </a:bodyPr>
          <a:p>
            <a:pPr indent="0" algn="just" fontAlgn="auto">
              <a:lnSpc>
                <a:spcPct val="120000"/>
              </a:lnSpc>
            </a:pPr>
            <a:r>
              <a:rPr lang="en-US" altLang="en-US" sz="2800" b="1" dirty="0">
                <a:solidFill>
                  <a:srgbClr val="FF0000"/>
                </a:solidFill>
                <a:latin typeface="Times New Roman Bold" panose="02020503050405090304" charset="0"/>
                <a:ea typeface="楷体" charset="0"/>
                <a:cs typeface="Times New Roman Bold" panose="02020503050405090304" charset="0"/>
                <a:sym typeface="+mn-lt"/>
              </a:rPr>
              <a:t>S1</a:t>
            </a:r>
            <a:r>
              <a:rPr lang="en-US" altLang="en-US" sz="2800" b="1" dirty="0">
                <a:solidFill>
                  <a:schemeClr val="tx1"/>
                </a:solidFill>
                <a:latin typeface="Times New Roman Bold" panose="02020503050405090304" charset="0"/>
                <a:ea typeface="楷体" charset="0"/>
                <a:cs typeface="Times New Roman Bold" panose="02020503050405090304" charset="0"/>
                <a:sym typeface="+mn-lt"/>
              </a:rPr>
              <a:t>: Where did you do on weekends?</a:t>
            </a:r>
            <a:endParaRPr lang="en-US" altLang="en-US" sz="2800" b="1" dirty="0">
              <a:solidFill>
                <a:schemeClr val="tx1"/>
              </a:solidFill>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chemeClr val="accent5">
                    <a:lumMod val="75000"/>
                  </a:schemeClr>
                </a:solidFill>
                <a:latin typeface="Times New Roman Bold" panose="02020503050405090304" charset="0"/>
                <a:ea typeface="楷体" charset="0"/>
                <a:cs typeface="Times New Roman Bold" panose="02020503050405090304" charset="0"/>
                <a:sym typeface="+mn-lt"/>
              </a:rPr>
              <a:t>S2</a:t>
            </a:r>
            <a:r>
              <a:rPr lang="en-US" altLang="en-US" sz="2800" b="1" dirty="0">
                <a:solidFill>
                  <a:schemeClr val="tx1"/>
                </a:solidFill>
                <a:latin typeface="Times New Roman Bold" panose="02020503050405090304" charset="0"/>
                <a:ea typeface="楷体" charset="0"/>
                <a:cs typeface="Times New Roman Bold" panose="02020503050405090304" charset="0"/>
                <a:sym typeface="+mn-lt"/>
              </a:rPr>
              <a:t>: I went to  .... ... with ....      That was the first time....</a:t>
            </a:r>
            <a:endParaRPr lang="en-US" altLang="en-US" sz="2800" b="1" dirty="0">
              <a:solidFill>
                <a:schemeClr val="tx1"/>
              </a:solidFill>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rgbClr val="FF0000"/>
                </a:solidFill>
                <a:latin typeface="Times New Roman Bold" panose="02020503050405090304" charset="0"/>
                <a:ea typeface="楷体" charset="0"/>
                <a:cs typeface="Times New Roman Bold" panose="02020503050405090304" charset="0"/>
                <a:sym typeface="+mn-lt"/>
              </a:rPr>
              <a:t>S1</a:t>
            </a:r>
            <a:r>
              <a:rPr lang="en-US" altLang="en-US" sz="2800" b="1" dirty="0">
                <a:latin typeface="Times New Roman Bold" panose="02020503050405090304" charset="0"/>
                <a:ea typeface="楷体" charset="0"/>
                <a:cs typeface="Times New Roman Bold" panose="02020503050405090304" charset="0"/>
                <a:sym typeface="+mn-lt"/>
              </a:rPr>
              <a:t>: Wow! It must be ....   !</a:t>
            </a:r>
            <a:endParaRPr lang="en-US" altLang="en-US" sz="2800" b="1" dirty="0">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chemeClr val="accent5">
                    <a:lumMod val="75000"/>
                  </a:schemeClr>
                </a:solidFill>
                <a:latin typeface="Times New Roman Bold" panose="02020503050405090304" charset="0"/>
                <a:ea typeface="楷体" charset="0"/>
                <a:cs typeface="Times New Roman Bold" panose="02020503050405090304" charset="0"/>
                <a:sym typeface="+mn-lt"/>
              </a:rPr>
              <a:t>S2</a:t>
            </a:r>
            <a:r>
              <a:rPr lang="en-US" altLang="en-US" sz="2800" b="1" dirty="0">
                <a:latin typeface="Times New Roman Bold" panose="02020503050405090304" charset="0"/>
                <a:ea typeface="楷体" charset="0"/>
                <a:cs typeface="Times New Roman Bold" panose="02020503050405090304" charset="0"/>
                <a:sym typeface="+mn-lt"/>
              </a:rPr>
              <a:t>: Of course it is. I got surprise when I ....</a:t>
            </a:r>
            <a:endParaRPr lang="en-US" altLang="en-US" sz="2800" b="1" dirty="0">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rgbClr val="FF0000"/>
                </a:solidFill>
                <a:latin typeface="Times New Roman Bold" panose="02020503050405090304" charset="0"/>
                <a:ea typeface="楷体" charset="0"/>
                <a:cs typeface="Times New Roman Bold" panose="02020503050405090304" charset="0"/>
                <a:sym typeface="+mn-lt"/>
              </a:rPr>
              <a:t>S1</a:t>
            </a:r>
            <a:r>
              <a:rPr lang="en-US" altLang="en-US" sz="2800" b="1" dirty="0">
                <a:latin typeface="Times New Roman Bold" panose="02020503050405090304" charset="0"/>
                <a:ea typeface="楷体" charset="0"/>
                <a:cs typeface="Times New Roman Bold" panose="02020503050405090304" charset="0"/>
                <a:sym typeface="+mn-lt"/>
              </a:rPr>
              <a:t>: Why?</a:t>
            </a:r>
            <a:endParaRPr lang="en-US" altLang="en-US" sz="2800" b="1" dirty="0">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chemeClr val="accent5">
                    <a:lumMod val="75000"/>
                  </a:schemeClr>
                </a:solidFill>
                <a:latin typeface="Times New Roman Bold" panose="02020503050405090304" charset="0"/>
                <a:ea typeface="楷体" charset="0"/>
                <a:cs typeface="Times New Roman Bold" panose="02020503050405090304" charset="0"/>
                <a:sym typeface="+mn-lt"/>
              </a:rPr>
              <a:t>S2</a:t>
            </a:r>
            <a:r>
              <a:rPr lang="en-US" altLang="en-US" sz="2800" b="1" dirty="0">
                <a:latin typeface="Times New Roman Bold" panose="02020503050405090304" charset="0"/>
                <a:ea typeface="楷体" charset="0"/>
                <a:cs typeface="Times New Roman Bold" panose="02020503050405090304" charset="0"/>
                <a:sym typeface="+mn-lt"/>
              </a:rPr>
              <a:t>:Because the butterflies  ....</a:t>
            </a:r>
            <a:endParaRPr lang="en-US" altLang="en-US" sz="2800" b="1" dirty="0">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rgbClr val="FF0000"/>
                </a:solidFill>
                <a:latin typeface="Times New Roman Bold" panose="02020503050405090304" charset="0"/>
                <a:ea typeface="楷体" charset="0"/>
                <a:cs typeface="Times New Roman Bold" panose="02020503050405090304" charset="0"/>
                <a:sym typeface="+mn-lt"/>
              </a:rPr>
              <a:t>S1</a:t>
            </a:r>
            <a:r>
              <a:rPr lang="en-US" altLang="en-US" sz="2800" b="1" dirty="0">
                <a:latin typeface="Times New Roman Bold" panose="02020503050405090304" charset="0"/>
                <a:ea typeface="楷体" charset="0"/>
                <a:cs typeface="Times New Roman Bold" panose="02020503050405090304" charset="0"/>
                <a:sym typeface="+mn-lt"/>
              </a:rPr>
              <a:t>: What do they look like?</a:t>
            </a:r>
            <a:endParaRPr lang="en-US" altLang="en-US" sz="2800" b="1" dirty="0">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chemeClr val="accent5">
                    <a:lumMod val="75000"/>
                  </a:schemeClr>
                </a:solidFill>
                <a:latin typeface="Times New Roman Bold" panose="02020503050405090304" charset="0"/>
                <a:ea typeface="楷体" charset="0"/>
                <a:cs typeface="Times New Roman Bold" panose="02020503050405090304" charset="0"/>
                <a:sym typeface="+mn-lt"/>
              </a:rPr>
              <a:t>S2</a:t>
            </a:r>
            <a:r>
              <a:rPr lang="en-US" altLang="en-US" sz="2800" b="1" dirty="0">
                <a:latin typeface="Times New Roman Bold" panose="02020503050405090304" charset="0"/>
                <a:ea typeface="楷体" charset="0"/>
                <a:cs typeface="Times New Roman Bold" panose="02020503050405090304" charset="0"/>
                <a:sym typeface="+mn-lt"/>
              </a:rPr>
              <a:t>: Some of the butterflies ... Some were...    We could see ...</a:t>
            </a:r>
            <a:endParaRPr lang="en-US" altLang="en-US" sz="2800" b="1" dirty="0">
              <a:latin typeface="Times New Roman Bold" panose="02020503050405090304" charset="0"/>
              <a:ea typeface="楷体" charset="0"/>
              <a:cs typeface="Times New Roman Bold" panose="02020503050405090304" charset="0"/>
              <a:sym typeface="+mn-lt"/>
            </a:endParaRPr>
          </a:p>
          <a:p>
            <a:pPr indent="0" algn="just" fontAlgn="auto">
              <a:lnSpc>
                <a:spcPct val="120000"/>
              </a:lnSpc>
            </a:pPr>
            <a:r>
              <a:rPr lang="en-US" altLang="en-US" sz="2800" b="1" dirty="0">
                <a:solidFill>
                  <a:srgbClr val="FF0000"/>
                </a:solidFill>
                <a:latin typeface="Times New Roman Bold" panose="02020503050405090304" charset="0"/>
                <a:ea typeface="楷体" charset="0"/>
                <a:cs typeface="Times New Roman Bold" panose="02020503050405090304" charset="0"/>
                <a:sym typeface="+mn-lt"/>
              </a:rPr>
              <a:t>S1: </a:t>
            </a:r>
            <a:r>
              <a:rPr lang="en-US" altLang="en-US" sz="2800" b="1" dirty="0">
                <a:solidFill>
                  <a:schemeClr val="tx1"/>
                </a:solidFill>
                <a:latin typeface="Times New Roman Bold" panose="02020503050405090304" charset="0"/>
                <a:ea typeface="楷体" charset="0"/>
                <a:cs typeface="Times New Roman Bold" panose="02020503050405090304" charset="0"/>
                <a:sym typeface="+mn-lt"/>
              </a:rPr>
              <a:t>I wish I can....</a:t>
            </a:r>
            <a:endParaRPr lang="en-US" altLang="en-US" sz="2800" b="1" dirty="0">
              <a:solidFill>
                <a:schemeClr val="tx1"/>
              </a:solidFill>
              <a:latin typeface="Times New Roman Bold" panose="02020503050405090304" charset="0"/>
              <a:ea typeface="楷体" charset="0"/>
              <a:cs typeface="Times New Roman Bold" panose="02020503050405090304" charset="0"/>
              <a:sym typeface="+mn-lt"/>
            </a:endParaRPr>
          </a:p>
        </p:txBody>
      </p:sp>
    </p:spTree>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altLang="zh-CN" b="1">
                <a:sym typeface="+mn-ea"/>
              </a:rPr>
              <a:t>Play with butterflies</a:t>
            </a:r>
            <a:endParaRPr lang="en-US" altLang="zh-CN" b="1" dirty="0">
              <a:latin typeface="+mn-lt"/>
              <a:ea typeface="+mn-ea"/>
              <a:cs typeface="+mn-ea"/>
              <a:sym typeface="+mn-lt"/>
            </a:endParaRPr>
          </a:p>
        </p:txBody>
      </p:sp>
      <p:pic>
        <p:nvPicPr>
          <p:cNvPr id="72" name="图片 71" descr="扫描全能王 2024-03-01 19.53_4"/>
          <p:cNvPicPr>
            <a:picLocks noChangeAspect="1"/>
          </p:cNvPicPr>
          <p:nvPr>
            <p:custDataLst>
              <p:tags r:id="rId1"/>
            </p:custDataLst>
          </p:nvPr>
        </p:nvPicPr>
        <p:blipFill>
          <a:blip r:embed="rId2"/>
          <a:srcRect r="25419"/>
          <a:stretch>
            <a:fillRect/>
          </a:stretch>
        </p:blipFill>
        <p:spPr>
          <a:xfrm rot="16200000">
            <a:off x="1783715" y="846455"/>
            <a:ext cx="3376295" cy="5547360"/>
          </a:xfrm>
          <a:prstGeom prst="roundRect">
            <a:avLst/>
          </a:prstGeom>
        </p:spPr>
      </p:pic>
      <p:sp>
        <p:nvSpPr>
          <p:cNvPr id="75" name="文本框 74"/>
          <p:cNvSpPr txBox="1"/>
          <p:nvPr>
            <p:custDataLst>
              <p:tags r:id="rId3"/>
            </p:custDataLst>
          </p:nvPr>
        </p:nvSpPr>
        <p:spPr>
          <a:xfrm>
            <a:off x="6597650" y="2658745"/>
            <a:ext cx="4755515" cy="117411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It looks like a big, green garden.</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79" name="矩形 78"/>
          <p:cNvSpPr/>
          <p:nvPr>
            <p:custDataLst>
              <p:tags r:id="rId4"/>
            </p:custDataLst>
          </p:nvPr>
        </p:nvSpPr>
        <p:spPr>
          <a:xfrm>
            <a:off x="6410960" y="1896745"/>
            <a:ext cx="5177790" cy="550545"/>
          </a:xfrm>
          <a:prstGeom prst="rect">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cs typeface="+mn-ea"/>
                <a:sym typeface="+mn-lt"/>
              </a:rPr>
              <a:t>What is the butterfly house like?</a:t>
            </a:r>
            <a:endParaRPr lang="en-US" altLang="zh-CN" sz="2400" b="1" dirty="0">
              <a:cs typeface="+mn-ea"/>
              <a:sym typeface="+mn-lt"/>
            </a:endParaRPr>
          </a:p>
        </p:txBody>
      </p:sp>
      <p:grpSp>
        <p:nvGrpSpPr>
          <p:cNvPr id="4" name="组合 3"/>
          <p:cNvGrpSpPr/>
          <p:nvPr/>
        </p:nvGrpSpPr>
        <p:grpSpPr>
          <a:xfrm>
            <a:off x="7600950" y="4144645"/>
            <a:ext cx="2358390" cy="1372235"/>
            <a:chOff x="11970" y="6527"/>
            <a:chExt cx="3714" cy="2161"/>
          </a:xfrm>
        </p:grpSpPr>
        <p:sp>
          <p:nvSpPr>
            <p:cNvPr id="78" name="文本框 77"/>
            <p:cNvSpPr txBox="1"/>
            <p:nvPr>
              <p:custDataLst>
                <p:tags r:id="rId5"/>
              </p:custDataLst>
            </p:nvPr>
          </p:nvSpPr>
          <p:spPr>
            <a:xfrm>
              <a:off x="11970" y="6527"/>
              <a:ext cx="3714" cy="1081"/>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a long stem</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80" name="文本框 79"/>
            <p:cNvSpPr txBox="1"/>
            <p:nvPr>
              <p:custDataLst>
                <p:tags r:id="rId6"/>
              </p:custDataLst>
            </p:nvPr>
          </p:nvSpPr>
          <p:spPr>
            <a:xfrm>
              <a:off x="12652" y="7608"/>
              <a:ext cx="1554" cy="1081"/>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n. </a:t>
              </a:r>
              <a:r>
                <a:rPr lang="zh-CN" altLang="en-US" sz="2800" b="1" dirty="0">
                  <a:solidFill>
                    <a:srgbClr val="FF0000"/>
                  </a:solidFill>
                  <a:latin typeface="Times New Roman Bold" panose="02020503050405090304" charset="0"/>
                  <a:ea typeface="楷体" charset="0"/>
                  <a:cs typeface="Times New Roman Bold" panose="02020503050405090304" charset="0"/>
                  <a:sym typeface="+mn-lt"/>
                </a:rPr>
                <a:t>茎</a:t>
              </a:r>
              <a:endParaRPr lang="zh-CN" alt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grpSp>
      <p:grpSp>
        <p:nvGrpSpPr>
          <p:cNvPr id="3" name="组合 2"/>
          <p:cNvGrpSpPr/>
          <p:nvPr/>
        </p:nvGrpSpPr>
        <p:grpSpPr>
          <a:xfrm>
            <a:off x="4539615" y="3154680"/>
            <a:ext cx="2857500" cy="1803400"/>
            <a:chOff x="7149" y="4968"/>
            <a:chExt cx="4500" cy="2840"/>
          </a:xfrm>
        </p:grpSpPr>
        <p:sp>
          <p:nvSpPr>
            <p:cNvPr id="73" name="椭圆 72"/>
            <p:cNvSpPr/>
            <p:nvPr/>
          </p:nvSpPr>
          <p:spPr>
            <a:xfrm>
              <a:off x="7149" y="4968"/>
              <a:ext cx="1422" cy="2840"/>
            </a:xfrm>
            <a:prstGeom prst="ellipse">
              <a:avLst/>
            </a:prstGeom>
            <a:noFill/>
            <a:ln w="38100">
              <a:solidFill>
                <a:srgbClr val="FF0000"/>
              </a:solidFill>
            </a:ln>
            <a:extLst>
              <a:ext uri="{909E8E84-426E-40DD-AFC4-6F175D3DCCD1}">
                <a14:hiddenFill xmlns:a14="http://schemas.microsoft.com/office/drawing/2010/main">
                  <a:solidFill>
                    <a:srgbClr val="DEAB9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cxnSp>
          <p:nvCxnSpPr>
            <p:cNvPr id="81" name="直接箭头连接符 80"/>
            <p:cNvCxnSpPr/>
            <p:nvPr/>
          </p:nvCxnSpPr>
          <p:spPr>
            <a:xfrm>
              <a:off x="8529" y="6968"/>
              <a:ext cx="3120" cy="259"/>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标题 82"/>
          <p:cNvSpPr/>
          <p:nvPr>
            <p:ph type="title"/>
          </p:nvPr>
        </p:nvSpPr>
        <p:spPr/>
        <p:txBody>
          <a:bodyPr/>
          <a:p>
            <a:r>
              <a:rPr lang="en-US" altLang="zh-CN" b="1"/>
              <a:t>Play with butterflies</a:t>
            </a:r>
            <a:endParaRPr lang="en-US" altLang="zh-CN" b="1"/>
          </a:p>
        </p:txBody>
      </p:sp>
      <p:grpSp>
        <p:nvGrpSpPr>
          <p:cNvPr id="3" name="组合 2"/>
          <p:cNvGrpSpPr/>
          <p:nvPr/>
        </p:nvGrpSpPr>
        <p:grpSpPr>
          <a:xfrm>
            <a:off x="608330" y="1333500"/>
            <a:ext cx="10783570" cy="2260600"/>
            <a:chOff x="958" y="2320"/>
            <a:chExt cx="16982" cy="3560"/>
          </a:xfrm>
        </p:grpSpPr>
        <p:pic>
          <p:nvPicPr>
            <p:cNvPr id="84" name="图片 83" descr="扫描全能王 2024-03-01 19.53_5"/>
            <p:cNvPicPr>
              <a:picLocks noChangeAspect="1"/>
            </p:cNvPicPr>
            <p:nvPr>
              <p:custDataLst>
                <p:tags r:id="rId1"/>
              </p:custDataLst>
            </p:nvPr>
          </p:nvPicPr>
          <p:blipFill>
            <a:blip r:embed="rId2"/>
            <a:srcRect r="10962" b="-2269"/>
            <a:stretch>
              <a:fillRect/>
            </a:stretch>
          </p:blipFill>
          <p:spPr>
            <a:xfrm rot="16200000">
              <a:off x="2164" y="1314"/>
              <a:ext cx="3361" cy="5773"/>
            </a:xfrm>
            <a:prstGeom prst="roundRect">
              <a:avLst/>
            </a:prstGeom>
          </p:spPr>
        </p:pic>
        <p:pic>
          <p:nvPicPr>
            <p:cNvPr id="85" name="图片 84" descr="扫描全能王 2024-03-01 19.53_6"/>
            <p:cNvPicPr>
              <a:picLocks noChangeAspect="1"/>
            </p:cNvPicPr>
            <p:nvPr>
              <p:custDataLst>
                <p:tags r:id="rId3"/>
              </p:custDataLst>
            </p:nvPr>
          </p:nvPicPr>
          <p:blipFill>
            <a:blip r:embed="rId4"/>
            <a:stretch>
              <a:fillRect/>
            </a:stretch>
          </p:blipFill>
          <p:spPr>
            <a:xfrm rot="16200000">
              <a:off x="7511" y="1327"/>
              <a:ext cx="3361" cy="5347"/>
            </a:xfrm>
            <a:prstGeom prst="roundRect">
              <a:avLst/>
            </a:prstGeom>
          </p:spPr>
        </p:pic>
        <p:pic>
          <p:nvPicPr>
            <p:cNvPr id="9" name="图片 8" descr="扫描全能王 2024-03-01 19.53_7"/>
            <p:cNvPicPr>
              <a:picLocks noChangeAspect="1"/>
            </p:cNvPicPr>
            <p:nvPr>
              <p:custDataLst>
                <p:tags r:id="rId5"/>
              </p:custDataLst>
            </p:nvPr>
          </p:nvPicPr>
          <p:blipFill>
            <a:blip r:embed="rId6"/>
            <a:stretch>
              <a:fillRect/>
            </a:stretch>
          </p:blipFill>
          <p:spPr>
            <a:xfrm rot="16200000">
              <a:off x="13258" y="997"/>
              <a:ext cx="3332" cy="6033"/>
            </a:xfrm>
            <a:prstGeom prst="roundRect">
              <a:avLst/>
            </a:prstGeom>
          </p:spPr>
        </p:pic>
      </p:grpSp>
      <p:sp>
        <p:nvSpPr>
          <p:cNvPr id="74" name="文本框 73"/>
          <p:cNvSpPr txBox="1"/>
          <p:nvPr>
            <p:custDataLst>
              <p:tags r:id="rId7"/>
            </p:custDataLst>
          </p:nvPr>
        </p:nvSpPr>
        <p:spPr>
          <a:xfrm>
            <a:off x="946150" y="3706495"/>
            <a:ext cx="10649585" cy="1840865"/>
          </a:xfrm>
          <a:prstGeom prst="rect">
            <a:avLst/>
          </a:prstGeom>
          <a:noFill/>
        </p:spPr>
        <p:txBody>
          <a:bodyPr wrap="square" rtlCol="0">
            <a:noAutofit/>
          </a:bodyPr>
          <a:p>
            <a:r>
              <a:rPr lang="en-US" altLang="zh-CN" sz="2400">
                <a:latin typeface="Comic Sans MS Regular" panose="030F0902030302020204" charset="0"/>
                <a:cs typeface="Comic Sans MS Regular" panose="030F0902030302020204" charset="0"/>
              </a:rPr>
              <a:t>As  we came slowly past a _______, some butterflies __________. But lots of them  stayed ___________.</a:t>
            </a:r>
            <a:endParaRPr lang="en-US" altLang="zh-CN" sz="2400">
              <a:latin typeface="Comic Sans MS Regular" panose="030F0902030302020204" charset="0"/>
              <a:cs typeface="Comic Sans MS Regular" panose="030F0902030302020204" charset="0"/>
            </a:endParaRPr>
          </a:p>
          <a:p>
            <a:r>
              <a:rPr lang="en-US" altLang="zh-CN" sz="2400">
                <a:latin typeface="Comic Sans MS Regular" panose="030F0902030302020204" charset="0"/>
                <a:cs typeface="Comic Sans MS Regular" panose="030F0902030302020204" charset="0"/>
              </a:rPr>
              <a:t>Then a blue one flew down ____________. I sat _____ because I didn’t ______________.  I was ____ when it flew away.  A little boy and his gramma came over to watch us. The boy laughed when ________________________. We had a very good time today.</a:t>
            </a:r>
            <a:endParaRPr lang="en-US" altLang="zh-CN" sz="2400">
              <a:latin typeface="Comic Sans MS Regular" panose="030F0902030302020204" charset="0"/>
              <a:cs typeface="Comic Sans MS Regular" panose="030F0902030302020204" charset="0"/>
            </a:endParaRPr>
          </a:p>
        </p:txBody>
      </p:sp>
      <p:sp>
        <p:nvSpPr>
          <p:cNvPr id="75" name="文本框 74"/>
          <p:cNvSpPr txBox="1"/>
          <p:nvPr>
            <p:custDataLst>
              <p:tags r:id="rId8"/>
            </p:custDataLst>
          </p:nvPr>
        </p:nvSpPr>
        <p:spPr>
          <a:xfrm>
            <a:off x="4669790" y="3509645"/>
            <a:ext cx="178816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little pool</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4" name="文本框 3"/>
          <p:cNvSpPr txBox="1"/>
          <p:nvPr>
            <p:custDataLst>
              <p:tags r:id="rId9"/>
            </p:custDataLst>
          </p:nvPr>
        </p:nvSpPr>
        <p:spPr>
          <a:xfrm>
            <a:off x="8809990" y="3545840"/>
            <a:ext cx="178816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flew away</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5" name="文本框 4"/>
          <p:cNvSpPr txBox="1"/>
          <p:nvPr>
            <p:custDataLst>
              <p:tags r:id="rId10"/>
            </p:custDataLst>
          </p:nvPr>
        </p:nvSpPr>
        <p:spPr>
          <a:xfrm>
            <a:off x="3973830" y="3939540"/>
            <a:ext cx="2201545"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on the leaves</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6" name="文本框 5"/>
          <p:cNvSpPr txBox="1"/>
          <p:nvPr>
            <p:custDataLst>
              <p:tags r:id="rId11"/>
            </p:custDataLst>
          </p:nvPr>
        </p:nvSpPr>
        <p:spPr>
          <a:xfrm>
            <a:off x="4761865" y="4272280"/>
            <a:ext cx="251841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onto my hands</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7" name="文本框 6"/>
          <p:cNvSpPr txBox="1"/>
          <p:nvPr>
            <p:custDataLst>
              <p:tags r:id="rId12"/>
            </p:custDataLst>
          </p:nvPr>
        </p:nvSpPr>
        <p:spPr>
          <a:xfrm>
            <a:off x="8127365" y="4272915"/>
            <a:ext cx="99187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still</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8" name="文本框 7"/>
          <p:cNvSpPr txBox="1"/>
          <p:nvPr>
            <p:custDataLst>
              <p:tags r:id="rId13"/>
            </p:custDataLst>
          </p:nvPr>
        </p:nvSpPr>
        <p:spPr>
          <a:xfrm>
            <a:off x="946785" y="4613275"/>
            <a:ext cx="278765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want to scare it</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10" name="文本框 9"/>
          <p:cNvSpPr txBox="1"/>
          <p:nvPr>
            <p:custDataLst>
              <p:tags r:id="rId14"/>
            </p:custDataLst>
          </p:nvPr>
        </p:nvSpPr>
        <p:spPr>
          <a:xfrm>
            <a:off x="4838065" y="4676140"/>
            <a:ext cx="99187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sad</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12" name="文本框 11"/>
          <p:cNvSpPr txBox="1"/>
          <p:nvPr>
            <p:custDataLst>
              <p:tags r:id="rId15"/>
            </p:custDataLst>
          </p:nvPr>
        </p:nvSpPr>
        <p:spPr>
          <a:xfrm>
            <a:off x="1040765" y="5394960"/>
            <a:ext cx="478917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a butterfly sat on Lee’s head</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4" grpId="0"/>
      <p:bldP spid="5" grpId="0"/>
      <p:bldP spid="6" grpId="0"/>
      <p:bldP spid="7" grpId="0"/>
      <p:bldP spid="8"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标题 82"/>
          <p:cNvSpPr/>
          <p:nvPr>
            <p:ph type="title"/>
          </p:nvPr>
        </p:nvSpPr>
        <p:spPr/>
        <p:txBody>
          <a:bodyPr/>
          <a:p>
            <a:r>
              <a:rPr lang="en-US" altLang="zh-CN" b="1"/>
              <a:t>Show Time</a:t>
            </a:r>
            <a:endParaRPr lang="en-US" altLang="zh-CN" b="1"/>
          </a:p>
        </p:txBody>
      </p:sp>
      <p:grpSp>
        <p:nvGrpSpPr>
          <p:cNvPr id="3" name="组合 2"/>
          <p:cNvGrpSpPr/>
          <p:nvPr/>
        </p:nvGrpSpPr>
        <p:grpSpPr>
          <a:xfrm>
            <a:off x="608330" y="1333500"/>
            <a:ext cx="10783570" cy="1752600"/>
            <a:chOff x="958" y="2320"/>
            <a:chExt cx="16982" cy="3560"/>
          </a:xfrm>
        </p:grpSpPr>
        <p:pic>
          <p:nvPicPr>
            <p:cNvPr id="84" name="图片 83" descr="扫描全能王 2024-03-01 19.53_5"/>
            <p:cNvPicPr>
              <a:picLocks noChangeAspect="1"/>
            </p:cNvPicPr>
            <p:nvPr>
              <p:custDataLst>
                <p:tags r:id="rId1"/>
              </p:custDataLst>
            </p:nvPr>
          </p:nvPicPr>
          <p:blipFill>
            <a:blip r:embed="rId2"/>
            <a:srcRect r="10962" b="-2269"/>
            <a:stretch>
              <a:fillRect/>
            </a:stretch>
          </p:blipFill>
          <p:spPr>
            <a:xfrm rot="16200000">
              <a:off x="2164" y="1314"/>
              <a:ext cx="3361" cy="5773"/>
            </a:xfrm>
            <a:prstGeom prst="roundRect">
              <a:avLst/>
            </a:prstGeom>
          </p:spPr>
        </p:pic>
        <p:pic>
          <p:nvPicPr>
            <p:cNvPr id="85" name="图片 84" descr="扫描全能王 2024-03-01 19.53_6"/>
            <p:cNvPicPr>
              <a:picLocks noChangeAspect="1"/>
            </p:cNvPicPr>
            <p:nvPr>
              <p:custDataLst>
                <p:tags r:id="rId3"/>
              </p:custDataLst>
            </p:nvPr>
          </p:nvPicPr>
          <p:blipFill>
            <a:blip r:embed="rId4"/>
            <a:stretch>
              <a:fillRect/>
            </a:stretch>
          </p:blipFill>
          <p:spPr>
            <a:xfrm rot="16200000">
              <a:off x="7511" y="1327"/>
              <a:ext cx="3361" cy="5347"/>
            </a:xfrm>
            <a:prstGeom prst="roundRect">
              <a:avLst/>
            </a:prstGeom>
          </p:spPr>
        </p:pic>
        <p:pic>
          <p:nvPicPr>
            <p:cNvPr id="9" name="图片 8" descr="扫描全能王 2024-03-01 19.53_7"/>
            <p:cNvPicPr>
              <a:picLocks noChangeAspect="1"/>
            </p:cNvPicPr>
            <p:nvPr>
              <p:custDataLst>
                <p:tags r:id="rId5"/>
              </p:custDataLst>
            </p:nvPr>
          </p:nvPicPr>
          <p:blipFill>
            <a:blip r:embed="rId6"/>
            <a:stretch>
              <a:fillRect/>
            </a:stretch>
          </p:blipFill>
          <p:spPr>
            <a:xfrm rot="16200000">
              <a:off x="13258" y="997"/>
              <a:ext cx="3332" cy="6033"/>
            </a:xfrm>
            <a:prstGeom prst="roundRect">
              <a:avLst/>
            </a:prstGeom>
          </p:spPr>
        </p:pic>
      </p:grpSp>
      <p:sp>
        <p:nvSpPr>
          <p:cNvPr id="13" name="圆角矩形 12"/>
          <p:cNvSpPr/>
          <p:nvPr/>
        </p:nvSpPr>
        <p:spPr>
          <a:xfrm>
            <a:off x="3187700" y="3429000"/>
            <a:ext cx="5866130" cy="219456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US" altLang="en-US" sz="2400" b="1" dirty="0">
                <a:solidFill>
                  <a:schemeClr val="tx1"/>
                </a:solidFill>
                <a:latin typeface="Comic Sans MS Bold" panose="030F0902030302020204" charset="0"/>
                <a:ea typeface="楷体" charset="0"/>
                <a:cs typeface="Comic Sans MS Bold" panose="030F0902030302020204" charset="0"/>
                <a:sym typeface="+mn-lt"/>
              </a:rPr>
              <a:t>Work in group of 4 and act it out!</a:t>
            </a:r>
            <a:endParaRPr lang="en-US" altLang="en-US" sz="2400" b="1" dirty="0">
              <a:solidFill>
                <a:schemeClr val="tx1"/>
              </a:solidFill>
              <a:latin typeface="Comic Sans MS Bold" panose="030F0902030302020204" charset="0"/>
              <a:ea typeface="楷体" charset="0"/>
              <a:cs typeface="Comic Sans MS Bold" panose="030F0902030302020204" charset="0"/>
              <a:sym typeface="+mn-lt"/>
            </a:endParaRPr>
          </a:p>
          <a:p>
            <a:pPr algn="just"/>
            <a:r>
              <a:rPr lang="en-US" altLang="en-US" sz="2400" b="1" dirty="0">
                <a:solidFill>
                  <a:schemeClr val="tx1"/>
                </a:solidFill>
                <a:latin typeface="Comic Sans MS Bold" panose="030F0902030302020204" charset="0"/>
                <a:ea typeface="楷体" charset="0"/>
                <a:cs typeface="Comic Sans MS Bold" panose="030F0902030302020204" charset="0"/>
                <a:sym typeface="+mn-lt"/>
              </a:rPr>
              <a:t>S1: Little girl</a:t>
            </a:r>
            <a:endParaRPr lang="en-US" altLang="en-US" sz="2400" b="1" dirty="0">
              <a:solidFill>
                <a:schemeClr val="tx1"/>
              </a:solidFill>
              <a:latin typeface="Comic Sans MS Bold" panose="030F0902030302020204" charset="0"/>
              <a:ea typeface="楷体" charset="0"/>
              <a:cs typeface="Comic Sans MS Bold" panose="030F0902030302020204" charset="0"/>
              <a:sym typeface="+mn-lt"/>
            </a:endParaRPr>
          </a:p>
          <a:p>
            <a:pPr algn="just"/>
            <a:r>
              <a:rPr lang="en-US" altLang="en-US" sz="2400" b="1" dirty="0">
                <a:solidFill>
                  <a:schemeClr val="tx1"/>
                </a:solidFill>
                <a:latin typeface="Comic Sans MS Bold" panose="030F0902030302020204" charset="0"/>
                <a:ea typeface="楷体" charset="0"/>
                <a:cs typeface="Comic Sans MS Bold" panose="030F0902030302020204" charset="0"/>
                <a:sym typeface="+mn-lt"/>
              </a:rPr>
              <a:t>S2: Lee </a:t>
            </a:r>
            <a:endParaRPr lang="en-US" altLang="en-US" sz="2400" b="1" dirty="0">
              <a:solidFill>
                <a:schemeClr val="tx1"/>
              </a:solidFill>
              <a:latin typeface="Comic Sans MS Bold" panose="030F0902030302020204" charset="0"/>
              <a:ea typeface="楷体" charset="0"/>
              <a:cs typeface="Comic Sans MS Bold" panose="030F0902030302020204" charset="0"/>
              <a:sym typeface="+mn-lt"/>
            </a:endParaRPr>
          </a:p>
          <a:p>
            <a:pPr algn="just"/>
            <a:r>
              <a:rPr lang="en-US" altLang="en-US" sz="2400" b="1" dirty="0">
                <a:solidFill>
                  <a:schemeClr val="tx1"/>
                </a:solidFill>
                <a:latin typeface="Comic Sans MS Bold" panose="030F0902030302020204" charset="0"/>
                <a:ea typeface="楷体" charset="0"/>
                <a:cs typeface="Comic Sans MS Bold" panose="030F0902030302020204" charset="0"/>
                <a:sym typeface="+mn-lt"/>
              </a:rPr>
              <a:t>S3: The boy &amp; narrator(</a:t>
            </a:r>
            <a:r>
              <a:rPr lang="zh-CN" altLang="en-US" sz="2400" b="1" dirty="0">
                <a:solidFill>
                  <a:schemeClr val="tx1"/>
                </a:solidFill>
                <a:latin typeface="Comic Sans MS Bold" panose="030F0902030302020204" charset="0"/>
                <a:ea typeface="楷体" charset="0"/>
                <a:cs typeface="Comic Sans MS Bold" panose="030F0902030302020204" charset="0"/>
                <a:sym typeface="+mn-lt"/>
              </a:rPr>
              <a:t>旁白</a:t>
            </a:r>
            <a:r>
              <a:rPr lang="en-US" altLang="en-US" sz="2400" b="1" dirty="0">
                <a:solidFill>
                  <a:schemeClr val="tx1"/>
                </a:solidFill>
                <a:latin typeface="Comic Sans MS Bold" panose="030F0902030302020204" charset="0"/>
                <a:ea typeface="楷体" charset="0"/>
                <a:cs typeface="Comic Sans MS Bold" panose="030F0902030302020204" charset="0"/>
                <a:sym typeface="+mn-lt"/>
              </a:rPr>
              <a:t>)</a:t>
            </a:r>
            <a:endParaRPr lang="en-US" altLang="en-US" sz="2400" b="1" dirty="0">
              <a:solidFill>
                <a:schemeClr val="tx1"/>
              </a:solidFill>
              <a:latin typeface="Comic Sans MS Bold" panose="030F0902030302020204" charset="0"/>
              <a:ea typeface="楷体" charset="0"/>
              <a:cs typeface="Comic Sans MS Bold" panose="030F0902030302020204" charset="0"/>
              <a:sym typeface="+mn-lt"/>
            </a:endParaRPr>
          </a:p>
          <a:p>
            <a:pPr algn="just"/>
            <a:r>
              <a:rPr lang="en-US" altLang="en-US" sz="2400" b="1" dirty="0">
                <a:solidFill>
                  <a:schemeClr val="tx1"/>
                </a:solidFill>
                <a:latin typeface="Comic Sans MS Bold" panose="030F0902030302020204" charset="0"/>
                <a:ea typeface="楷体" charset="0"/>
                <a:cs typeface="Comic Sans MS Bold" panose="030F0902030302020204" charset="0"/>
                <a:sym typeface="+mn-lt"/>
              </a:rPr>
              <a:t>S4: Butterfly</a:t>
            </a:r>
            <a:endParaRPr lang="en-US" altLang="en-US" sz="2400" b="1" dirty="0">
              <a:solidFill>
                <a:schemeClr val="tx1"/>
              </a:solidFill>
              <a:latin typeface="Comic Sans MS Bold" panose="030F0902030302020204" charset="0"/>
              <a:ea typeface="楷体" charset="0"/>
              <a:cs typeface="Comic Sans MS Bold" panose="030F0902030302020204" charset="0"/>
              <a:sym typeface="+mn-lt"/>
            </a:endParaRPr>
          </a:p>
        </p:txBody>
      </p:sp>
    </p:spTree>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altLang="zh-CN" b="1" dirty="0">
                <a:latin typeface="+mn-lt"/>
                <a:ea typeface="+mn-ea"/>
                <a:cs typeface="+mn-ea"/>
                <a:sym typeface="+mn-lt"/>
              </a:rPr>
              <a:t>What We Know</a:t>
            </a:r>
            <a:endParaRPr lang="en-US" altLang="zh-CN" b="1" dirty="0">
              <a:latin typeface="+mn-lt"/>
              <a:ea typeface="+mn-ea"/>
              <a:cs typeface="+mn-ea"/>
              <a:sym typeface="+mn-lt"/>
            </a:endParaRPr>
          </a:p>
        </p:txBody>
      </p:sp>
      <p:grpSp>
        <p:nvGrpSpPr>
          <p:cNvPr id="31" name="组合 30"/>
          <p:cNvGrpSpPr/>
          <p:nvPr/>
        </p:nvGrpSpPr>
        <p:grpSpPr>
          <a:xfrm>
            <a:off x="4678123" y="1846046"/>
            <a:ext cx="2835755" cy="2838772"/>
            <a:chOff x="4678123" y="2392146"/>
            <a:chExt cx="2835755" cy="2838772"/>
          </a:xfrm>
        </p:grpSpPr>
        <p:sp>
          <p:nvSpPr>
            <p:cNvPr id="32" name="Freeform 8"/>
            <p:cNvSpPr/>
            <p:nvPr/>
          </p:nvSpPr>
          <p:spPr bwMode="auto">
            <a:xfrm>
              <a:off x="4744561" y="2392146"/>
              <a:ext cx="1301611" cy="1362006"/>
            </a:xfrm>
            <a:custGeom>
              <a:avLst/>
              <a:gdLst>
                <a:gd name="T0" fmla="*/ 226 w 228"/>
                <a:gd name="T1" fmla="*/ 180 h 239"/>
                <a:gd name="T2" fmla="*/ 188 w 228"/>
                <a:gd name="T3" fmla="*/ 177 h 239"/>
                <a:gd name="T4" fmla="*/ 174 w 228"/>
                <a:gd name="T5" fmla="*/ 159 h 239"/>
                <a:gd name="T6" fmla="*/ 79 w 228"/>
                <a:gd name="T7" fmla="*/ 69 h 239"/>
                <a:gd name="T8" fmla="*/ 59 w 228"/>
                <a:gd name="T9" fmla="*/ 89 h 239"/>
                <a:gd name="T10" fmla="*/ 134 w 228"/>
                <a:gd name="T11" fmla="*/ 181 h 239"/>
                <a:gd name="T12" fmla="*/ 167 w 228"/>
                <a:gd name="T13" fmla="*/ 239 h 239"/>
                <a:gd name="T14" fmla="*/ 39 w 228"/>
                <a:gd name="T15" fmla="*/ 173 h 239"/>
                <a:gd name="T16" fmla="*/ 8 w 228"/>
                <a:gd name="T17" fmla="*/ 35 h 239"/>
                <a:gd name="T18" fmla="*/ 21 w 228"/>
                <a:gd name="T19" fmla="*/ 19 h 239"/>
                <a:gd name="T20" fmla="*/ 228 w 228"/>
                <a:gd name="T21" fmla="*/ 172 h 239"/>
                <a:gd name="T22" fmla="*/ 226 w 228"/>
                <a:gd name="T23" fmla="*/ 18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239">
                  <a:moveTo>
                    <a:pt x="226" y="180"/>
                  </a:moveTo>
                  <a:cubicBezTo>
                    <a:pt x="213" y="179"/>
                    <a:pt x="200" y="180"/>
                    <a:pt x="188" y="177"/>
                  </a:cubicBezTo>
                  <a:cubicBezTo>
                    <a:pt x="182" y="175"/>
                    <a:pt x="176" y="166"/>
                    <a:pt x="174" y="159"/>
                  </a:cubicBezTo>
                  <a:cubicBezTo>
                    <a:pt x="165" y="107"/>
                    <a:pt x="131" y="75"/>
                    <a:pt x="79" y="69"/>
                  </a:cubicBezTo>
                  <a:cubicBezTo>
                    <a:pt x="63" y="67"/>
                    <a:pt x="58" y="72"/>
                    <a:pt x="59" y="89"/>
                  </a:cubicBezTo>
                  <a:cubicBezTo>
                    <a:pt x="62" y="135"/>
                    <a:pt x="89" y="169"/>
                    <a:pt x="134" y="181"/>
                  </a:cubicBezTo>
                  <a:cubicBezTo>
                    <a:pt x="169" y="191"/>
                    <a:pt x="173" y="198"/>
                    <a:pt x="167" y="239"/>
                  </a:cubicBezTo>
                  <a:cubicBezTo>
                    <a:pt x="114" y="237"/>
                    <a:pt x="71" y="216"/>
                    <a:pt x="39" y="173"/>
                  </a:cubicBezTo>
                  <a:cubicBezTo>
                    <a:pt x="8" y="132"/>
                    <a:pt x="0" y="85"/>
                    <a:pt x="8" y="35"/>
                  </a:cubicBezTo>
                  <a:cubicBezTo>
                    <a:pt x="9" y="29"/>
                    <a:pt x="16" y="20"/>
                    <a:pt x="21" y="19"/>
                  </a:cubicBezTo>
                  <a:cubicBezTo>
                    <a:pt x="130" y="0"/>
                    <a:pt x="221" y="70"/>
                    <a:pt x="228" y="172"/>
                  </a:cubicBezTo>
                  <a:cubicBezTo>
                    <a:pt x="228" y="173"/>
                    <a:pt x="227" y="175"/>
                    <a:pt x="226" y="180"/>
                  </a:cubicBezTo>
                  <a:close/>
                </a:path>
              </a:pathLst>
            </a:custGeom>
            <a:solidFill>
              <a:srgbClr val="DEAB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33" name="Freeform 10"/>
            <p:cNvSpPr/>
            <p:nvPr/>
          </p:nvSpPr>
          <p:spPr bwMode="auto">
            <a:xfrm>
              <a:off x="5789472" y="3491414"/>
              <a:ext cx="256699" cy="268778"/>
            </a:xfrm>
            <a:custGeom>
              <a:avLst/>
              <a:gdLst>
                <a:gd name="T0" fmla="*/ 0 w 45"/>
                <a:gd name="T1" fmla="*/ 0 h 47"/>
                <a:gd name="T2" fmla="*/ 37 w 45"/>
                <a:gd name="T3" fmla="*/ 2 h 47"/>
                <a:gd name="T4" fmla="*/ 45 w 45"/>
                <a:gd name="T5" fmla="*/ 8 h 47"/>
                <a:gd name="T6" fmla="*/ 40 w 45"/>
                <a:gd name="T7" fmla="*/ 19 h 47"/>
                <a:gd name="T8" fmla="*/ 19 w 45"/>
                <a:gd name="T9" fmla="*/ 40 h 47"/>
                <a:gd name="T10" fmla="*/ 9 w 45"/>
                <a:gd name="T11" fmla="*/ 46 h 47"/>
                <a:gd name="T12" fmla="*/ 1 w 45"/>
                <a:gd name="T13" fmla="*/ 37 h 47"/>
                <a:gd name="T14" fmla="*/ 0 w 45"/>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7">
                  <a:moveTo>
                    <a:pt x="0" y="0"/>
                  </a:moveTo>
                  <a:cubicBezTo>
                    <a:pt x="14" y="0"/>
                    <a:pt x="25" y="1"/>
                    <a:pt x="37" y="2"/>
                  </a:cubicBezTo>
                  <a:cubicBezTo>
                    <a:pt x="40" y="2"/>
                    <a:pt x="45" y="6"/>
                    <a:pt x="45" y="8"/>
                  </a:cubicBezTo>
                  <a:cubicBezTo>
                    <a:pt x="45" y="12"/>
                    <a:pt x="42" y="16"/>
                    <a:pt x="40" y="19"/>
                  </a:cubicBezTo>
                  <a:cubicBezTo>
                    <a:pt x="33" y="26"/>
                    <a:pt x="26" y="33"/>
                    <a:pt x="19" y="40"/>
                  </a:cubicBezTo>
                  <a:cubicBezTo>
                    <a:pt x="16" y="42"/>
                    <a:pt x="12" y="47"/>
                    <a:pt x="9" y="46"/>
                  </a:cubicBezTo>
                  <a:cubicBezTo>
                    <a:pt x="6" y="45"/>
                    <a:pt x="2" y="41"/>
                    <a:pt x="1" y="37"/>
                  </a:cubicBezTo>
                  <a:cubicBezTo>
                    <a:pt x="0" y="26"/>
                    <a:pt x="0" y="14"/>
                    <a:pt x="0" y="0"/>
                  </a:cubicBezTo>
                  <a:close/>
                </a:path>
              </a:pathLst>
            </a:custGeom>
            <a:solidFill>
              <a:srgbClr val="DEAB9C"/>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34" name="任意多边形 74"/>
            <p:cNvSpPr/>
            <p:nvPr/>
          </p:nvSpPr>
          <p:spPr>
            <a:xfrm>
              <a:off x="5848534" y="3557689"/>
              <a:ext cx="45548" cy="86193"/>
            </a:xfrm>
            <a:custGeom>
              <a:avLst/>
              <a:gdLst/>
              <a:ahLst/>
              <a:cxnLst/>
              <a:rect l="l" t="t" r="r" b="b"/>
              <a:pathLst>
                <a:path w="56257" h="160734">
                  <a:moveTo>
                    <a:pt x="44648" y="0"/>
                  </a:moveTo>
                  <a:lnTo>
                    <a:pt x="56257" y="0"/>
                  </a:lnTo>
                  <a:lnTo>
                    <a:pt x="56257" y="160734"/>
                  </a:lnTo>
                  <a:lnTo>
                    <a:pt x="41077" y="160734"/>
                  </a:lnTo>
                  <a:lnTo>
                    <a:pt x="41077" y="41076"/>
                  </a:lnTo>
                  <a:lnTo>
                    <a:pt x="0" y="41076"/>
                  </a:lnTo>
                  <a:lnTo>
                    <a:pt x="0" y="31254"/>
                  </a:lnTo>
                  <a:cubicBezTo>
                    <a:pt x="26789" y="31849"/>
                    <a:pt x="41672" y="21431"/>
                    <a:pt x="446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bg1"/>
                </a:solidFill>
                <a:cs typeface="+mn-ea"/>
                <a:sym typeface="+mn-lt"/>
              </a:endParaRPr>
            </a:p>
          </p:txBody>
        </p:sp>
        <p:sp>
          <p:nvSpPr>
            <p:cNvPr id="35" name="Freeform 6"/>
            <p:cNvSpPr/>
            <p:nvPr/>
          </p:nvSpPr>
          <p:spPr bwMode="auto">
            <a:xfrm>
              <a:off x="6142811" y="2449527"/>
              <a:ext cx="1371067" cy="1316705"/>
            </a:xfrm>
            <a:custGeom>
              <a:avLst/>
              <a:gdLst>
                <a:gd name="T0" fmla="*/ 167 w 240"/>
                <a:gd name="T1" fmla="*/ 64 h 231"/>
                <a:gd name="T2" fmla="*/ 58 w 240"/>
                <a:gd name="T3" fmla="*/ 143 h 231"/>
                <a:gd name="T4" fmla="*/ 23 w 240"/>
                <a:gd name="T5" fmla="*/ 172 h 231"/>
                <a:gd name="T6" fmla="*/ 0 w 240"/>
                <a:gd name="T7" fmla="*/ 173 h 231"/>
                <a:gd name="T8" fmla="*/ 35 w 240"/>
                <a:gd name="T9" fmla="*/ 70 h 231"/>
                <a:gd name="T10" fmla="*/ 205 w 240"/>
                <a:gd name="T11" fmla="*/ 9 h 231"/>
                <a:gd name="T12" fmla="*/ 222 w 240"/>
                <a:gd name="T13" fmla="*/ 21 h 231"/>
                <a:gd name="T14" fmla="*/ 66 w 240"/>
                <a:gd name="T15" fmla="*/ 231 h 231"/>
                <a:gd name="T16" fmla="*/ 59 w 240"/>
                <a:gd name="T17" fmla="*/ 229 h 231"/>
                <a:gd name="T18" fmla="*/ 63 w 240"/>
                <a:gd name="T19" fmla="*/ 186 h 231"/>
                <a:gd name="T20" fmla="*/ 82 w 240"/>
                <a:gd name="T21" fmla="*/ 176 h 231"/>
                <a:gd name="T22" fmla="*/ 167 w 240"/>
                <a:gd name="T23" fmla="*/ 6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1">
                  <a:moveTo>
                    <a:pt x="167" y="64"/>
                  </a:moveTo>
                  <a:cubicBezTo>
                    <a:pt x="111" y="60"/>
                    <a:pt x="66" y="91"/>
                    <a:pt x="58" y="143"/>
                  </a:cubicBezTo>
                  <a:cubicBezTo>
                    <a:pt x="54" y="166"/>
                    <a:pt x="45" y="173"/>
                    <a:pt x="23" y="172"/>
                  </a:cubicBezTo>
                  <a:cubicBezTo>
                    <a:pt x="16" y="171"/>
                    <a:pt x="9" y="172"/>
                    <a:pt x="0" y="173"/>
                  </a:cubicBezTo>
                  <a:cubicBezTo>
                    <a:pt x="0" y="133"/>
                    <a:pt x="11" y="99"/>
                    <a:pt x="35" y="70"/>
                  </a:cubicBezTo>
                  <a:cubicBezTo>
                    <a:pt x="79" y="16"/>
                    <a:pt x="138" y="0"/>
                    <a:pt x="205" y="9"/>
                  </a:cubicBezTo>
                  <a:cubicBezTo>
                    <a:pt x="211" y="10"/>
                    <a:pt x="221" y="16"/>
                    <a:pt x="222" y="21"/>
                  </a:cubicBezTo>
                  <a:cubicBezTo>
                    <a:pt x="240" y="121"/>
                    <a:pt x="182" y="225"/>
                    <a:pt x="66" y="231"/>
                  </a:cubicBezTo>
                  <a:cubicBezTo>
                    <a:pt x="65" y="231"/>
                    <a:pt x="64" y="230"/>
                    <a:pt x="59" y="229"/>
                  </a:cubicBezTo>
                  <a:cubicBezTo>
                    <a:pt x="60" y="215"/>
                    <a:pt x="59" y="200"/>
                    <a:pt x="63" y="186"/>
                  </a:cubicBezTo>
                  <a:cubicBezTo>
                    <a:pt x="64" y="181"/>
                    <a:pt x="75" y="177"/>
                    <a:pt x="82" y="176"/>
                  </a:cubicBezTo>
                  <a:cubicBezTo>
                    <a:pt x="137" y="167"/>
                    <a:pt x="173" y="120"/>
                    <a:pt x="167" y="64"/>
                  </a:cubicBezTo>
                  <a:close/>
                </a:path>
              </a:pathLst>
            </a:custGeom>
            <a:solidFill>
              <a:srgbClr val="409F9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36" name="Freeform 9"/>
            <p:cNvSpPr/>
            <p:nvPr/>
          </p:nvSpPr>
          <p:spPr bwMode="auto">
            <a:xfrm>
              <a:off x="6154891" y="3485375"/>
              <a:ext cx="274819" cy="274817"/>
            </a:xfrm>
            <a:custGeom>
              <a:avLst/>
              <a:gdLst>
                <a:gd name="T0" fmla="*/ 48 w 48"/>
                <a:gd name="T1" fmla="*/ 0 h 48"/>
                <a:gd name="T2" fmla="*/ 45 w 48"/>
                <a:gd name="T3" fmla="*/ 39 h 48"/>
                <a:gd name="T4" fmla="*/ 37 w 48"/>
                <a:gd name="T5" fmla="*/ 48 h 48"/>
                <a:gd name="T6" fmla="*/ 27 w 48"/>
                <a:gd name="T7" fmla="*/ 41 h 48"/>
                <a:gd name="T8" fmla="*/ 7 w 48"/>
                <a:gd name="T9" fmla="*/ 20 h 48"/>
                <a:gd name="T10" fmla="*/ 1 w 48"/>
                <a:gd name="T11" fmla="*/ 10 h 48"/>
                <a:gd name="T12" fmla="*/ 10 w 48"/>
                <a:gd name="T13" fmla="*/ 3 h 48"/>
                <a:gd name="T14" fmla="*/ 48 w 48"/>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8">
                  <a:moveTo>
                    <a:pt x="48" y="0"/>
                  </a:moveTo>
                  <a:cubicBezTo>
                    <a:pt x="47" y="15"/>
                    <a:pt x="47" y="27"/>
                    <a:pt x="45" y="39"/>
                  </a:cubicBezTo>
                  <a:cubicBezTo>
                    <a:pt x="44" y="42"/>
                    <a:pt x="40" y="47"/>
                    <a:pt x="37" y="48"/>
                  </a:cubicBezTo>
                  <a:cubicBezTo>
                    <a:pt x="34" y="48"/>
                    <a:pt x="30" y="44"/>
                    <a:pt x="27" y="41"/>
                  </a:cubicBezTo>
                  <a:cubicBezTo>
                    <a:pt x="20" y="34"/>
                    <a:pt x="13" y="27"/>
                    <a:pt x="7" y="20"/>
                  </a:cubicBezTo>
                  <a:cubicBezTo>
                    <a:pt x="4" y="17"/>
                    <a:pt x="0" y="13"/>
                    <a:pt x="1" y="10"/>
                  </a:cubicBezTo>
                  <a:cubicBezTo>
                    <a:pt x="1" y="7"/>
                    <a:pt x="6" y="3"/>
                    <a:pt x="10" y="3"/>
                  </a:cubicBezTo>
                  <a:cubicBezTo>
                    <a:pt x="21" y="1"/>
                    <a:pt x="33" y="1"/>
                    <a:pt x="48" y="0"/>
                  </a:cubicBezTo>
                  <a:close/>
                </a:path>
              </a:pathLst>
            </a:cu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bg1"/>
                </a:solidFill>
                <a:cs typeface="+mn-ea"/>
                <a:sym typeface="+mn-lt"/>
              </a:endParaRPr>
            </a:p>
          </p:txBody>
        </p:sp>
        <p:sp>
          <p:nvSpPr>
            <p:cNvPr id="37" name="任意多边形 75"/>
            <p:cNvSpPr/>
            <p:nvPr/>
          </p:nvSpPr>
          <p:spPr>
            <a:xfrm>
              <a:off x="6292299" y="3554461"/>
              <a:ext cx="45548" cy="68323"/>
            </a:xfrm>
            <a:custGeom>
              <a:avLst/>
              <a:gdLst/>
              <a:ahLst/>
              <a:cxnLst/>
              <a:rect l="l" t="t" r="r" b="b"/>
              <a:pathLst>
                <a:path w="107156" h="160734">
                  <a:moveTo>
                    <a:pt x="57150" y="0"/>
                  </a:moveTo>
                  <a:cubicBezTo>
                    <a:pt x="88701" y="1190"/>
                    <a:pt x="105370" y="15775"/>
                    <a:pt x="107156" y="43755"/>
                  </a:cubicBezTo>
                  <a:cubicBezTo>
                    <a:pt x="107156" y="65186"/>
                    <a:pt x="90785" y="84832"/>
                    <a:pt x="58043" y="102691"/>
                  </a:cubicBezTo>
                  <a:cubicBezTo>
                    <a:pt x="47922" y="108644"/>
                    <a:pt x="40779" y="113109"/>
                    <a:pt x="36611" y="116086"/>
                  </a:cubicBezTo>
                  <a:cubicBezTo>
                    <a:pt x="22324" y="126206"/>
                    <a:pt x="15478" y="136922"/>
                    <a:pt x="16073" y="148233"/>
                  </a:cubicBezTo>
                  <a:lnTo>
                    <a:pt x="105370" y="148233"/>
                  </a:lnTo>
                  <a:lnTo>
                    <a:pt x="105370" y="160734"/>
                  </a:lnTo>
                  <a:lnTo>
                    <a:pt x="0" y="160734"/>
                  </a:lnTo>
                  <a:cubicBezTo>
                    <a:pt x="0" y="143470"/>
                    <a:pt x="4167" y="130373"/>
                    <a:pt x="12501" y="121443"/>
                  </a:cubicBezTo>
                  <a:cubicBezTo>
                    <a:pt x="21431" y="110728"/>
                    <a:pt x="36016" y="99715"/>
                    <a:pt x="56257" y="88404"/>
                  </a:cubicBezTo>
                  <a:cubicBezTo>
                    <a:pt x="80664" y="75902"/>
                    <a:pt x="92273" y="61317"/>
                    <a:pt x="91082" y="44648"/>
                  </a:cubicBezTo>
                  <a:cubicBezTo>
                    <a:pt x="89892" y="24408"/>
                    <a:pt x="77986" y="13394"/>
                    <a:pt x="55364" y="11608"/>
                  </a:cubicBezTo>
                  <a:cubicBezTo>
                    <a:pt x="32742" y="13990"/>
                    <a:pt x="21133" y="27682"/>
                    <a:pt x="20538" y="52685"/>
                  </a:cubicBezTo>
                  <a:lnTo>
                    <a:pt x="5357" y="52685"/>
                  </a:lnTo>
                  <a:cubicBezTo>
                    <a:pt x="6548" y="19347"/>
                    <a:pt x="23812" y="1786"/>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38" name="Freeform 5"/>
            <p:cNvSpPr/>
            <p:nvPr/>
          </p:nvSpPr>
          <p:spPr bwMode="auto">
            <a:xfrm>
              <a:off x="4678123" y="3868914"/>
              <a:ext cx="1374089" cy="1316705"/>
            </a:xfrm>
            <a:custGeom>
              <a:avLst/>
              <a:gdLst>
                <a:gd name="T0" fmla="*/ 73 w 241"/>
                <a:gd name="T1" fmla="*/ 167 h 231"/>
                <a:gd name="T2" fmla="*/ 182 w 241"/>
                <a:gd name="T3" fmla="*/ 88 h 231"/>
                <a:gd name="T4" fmla="*/ 217 w 241"/>
                <a:gd name="T5" fmla="*/ 59 h 231"/>
                <a:gd name="T6" fmla="*/ 240 w 241"/>
                <a:gd name="T7" fmla="*/ 58 h 231"/>
                <a:gd name="T8" fmla="*/ 205 w 241"/>
                <a:gd name="T9" fmla="*/ 161 h 231"/>
                <a:gd name="T10" fmla="*/ 35 w 241"/>
                <a:gd name="T11" fmla="*/ 222 h 231"/>
                <a:gd name="T12" fmla="*/ 19 w 241"/>
                <a:gd name="T13" fmla="*/ 209 h 231"/>
                <a:gd name="T14" fmla="*/ 174 w 241"/>
                <a:gd name="T15" fmla="*/ 0 h 231"/>
                <a:gd name="T16" fmla="*/ 181 w 241"/>
                <a:gd name="T17" fmla="*/ 1 h 231"/>
                <a:gd name="T18" fmla="*/ 178 w 241"/>
                <a:gd name="T19" fmla="*/ 45 h 231"/>
                <a:gd name="T20" fmla="*/ 159 w 241"/>
                <a:gd name="T21" fmla="*/ 55 h 231"/>
                <a:gd name="T22" fmla="*/ 73 w 241"/>
                <a:gd name="T23" fmla="*/ 16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231">
                  <a:moveTo>
                    <a:pt x="73" y="167"/>
                  </a:moveTo>
                  <a:cubicBezTo>
                    <a:pt x="129" y="170"/>
                    <a:pt x="174" y="139"/>
                    <a:pt x="182" y="88"/>
                  </a:cubicBezTo>
                  <a:cubicBezTo>
                    <a:pt x="186" y="64"/>
                    <a:pt x="196" y="57"/>
                    <a:pt x="217" y="59"/>
                  </a:cubicBezTo>
                  <a:cubicBezTo>
                    <a:pt x="224" y="60"/>
                    <a:pt x="231" y="58"/>
                    <a:pt x="240" y="58"/>
                  </a:cubicBezTo>
                  <a:cubicBezTo>
                    <a:pt x="241" y="98"/>
                    <a:pt x="229" y="132"/>
                    <a:pt x="205" y="161"/>
                  </a:cubicBezTo>
                  <a:cubicBezTo>
                    <a:pt x="161" y="214"/>
                    <a:pt x="102" y="231"/>
                    <a:pt x="35" y="222"/>
                  </a:cubicBezTo>
                  <a:cubicBezTo>
                    <a:pt x="29" y="221"/>
                    <a:pt x="20" y="214"/>
                    <a:pt x="19" y="209"/>
                  </a:cubicBezTo>
                  <a:cubicBezTo>
                    <a:pt x="0" y="109"/>
                    <a:pt x="59" y="6"/>
                    <a:pt x="174" y="0"/>
                  </a:cubicBezTo>
                  <a:cubicBezTo>
                    <a:pt x="175" y="0"/>
                    <a:pt x="177" y="0"/>
                    <a:pt x="181" y="1"/>
                  </a:cubicBezTo>
                  <a:cubicBezTo>
                    <a:pt x="180" y="16"/>
                    <a:pt x="181" y="31"/>
                    <a:pt x="178" y="45"/>
                  </a:cubicBezTo>
                  <a:cubicBezTo>
                    <a:pt x="177" y="50"/>
                    <a:pt x="166" y="54"/>
                    <a:pt x="159" y="55"/>
                  </a:cubicBezTo>
                  <a:cubicBezTo>
                    <a:pt x="104" y="64"/>
                    <a:pt x="67" y="110"/>
                    <a:pt x="73" y="167"/>
                  </a:cubicBezTo>
                  <a:close/>
                </a:path>
              </a:pathLst>
            </a:custGeom>
            <a:solidFill>
              <a:srgbClr val="409F9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39" name="Freeform 11"/>
            <p:cNvSpPr/>
            <p:nvPr/>
          </p:nvSpPr>
          <p:spPr bwMode="auto">
            <a:xfrm>
              <a:off x="5789473" y="3868914"/>
              <a:ext cx="256699" cy="256698"/>
            </a:xfrm>
            <a:custGeom>
              <a:avLst/>
              <a:gdLst>
                <a:gd name="T0" fmla="*/ 0 w 45"/>
                <a:gd name="T1" fmla="*/ 45 h 45"/>
                <a:gd name="T2" fmla="*/ 2 w 45"/>
                <a:gd name="T3" fmla="*/ 8 h 45"/>
                <a:gd name="T4" fmla="*/ 8 w 45"/>
                <a:gd name="T5" fmla="*/ 0 h 45"/>
                <a:gd name="T6" fmla="*/ 17 w 45"/>
                <a:gd name="T7" fmla="*/ 6 h 45"/>
                <a:gd name="T8" fmla="*/ 38 w 45"/>
                <a:gd name="T9" fmla="*/ 27 h 45"/>
                <a:gd name="T10" fmla="*/ 44 w 45"/>
                <a:gd name="T11" fmla="*/ 35 h 45"/>
                <a:gd name="T12" fmla="*/ 35 w 45"/>
                <a:gd name="T13" fmla="*/ 43 h 45"/>
                <a:gd name="T14" fmla="*/ 0 w 4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5">
                  <a:moveTo>
                    <a:pt x="0" y="45"/>
                  </a:moveTo>
                  <a:cubicBezTo>
                    <a:pt x="1" y="31"/>
                    <a:pt x="1" y="19"/>
                    <a:pt x="2" y="8"/>
                  </a:cubicBezTo>
                  <a:cubicBezTo>
                    <a:pt x="2" y="5"/>
                    <a:pt x="6" y="1"/>
                    <a:pt x="8" y="0"/>
                  </a:cubicBezTo>
                  <a:cubicBezTo>
                    <a:pt x="11" y="0"/>
                    <a:pt x="15" y="4"/>
                    <a:pt x="17" y="6"/>
                  </a:cubicBezTo>
                  <a:cubicBezTo>
                    <a:pt x="24" y="13"/>
                    <a:pt x="31" y="20"/>
                    <a:pt x="38" y="27"/>
                  </a:cubicBezTo>
                  <a:cubicBezTo>
                    <a:pt x="41" y="29"/>
                    <a:pt x="45" y="33"/>
                    <a:pt x="44" y="35"/>
                  </a:cubicBezTo>
                  <a:cubicBezTo>
                    <a:pt x="43" y="38"/>
                    <a:pt x="39" y="42"/>
                    <a:pt x="35" y="43"/>
                  </a:cubicBezTo>
                  <a:cubicBezTo>
                    <a:pt x="25" y="44"/>
                    <a:pt x="14" y="44"/>
                    <a:pt x="0" y="45"/>
                  </a:cubicBezTo>
                  <a:close/>
                </a:path>
              </a:pathLst>
            </a:cu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bg1"/>
                </a:solidFill>
                <a:cs typeface="+mn-ea"/>
                <a:sym typeface="+mn-lt"/>
              </a:endParaRPr>
            </a:p>
          </p:txBody>
        </p:sp>
        <p:sp>
          <p:nvSpPr>
            <p:cNvPr id="40" name="任意多边形 76"/>
            <p:cNvSpPr/>
            <p:nvPr/>
          </p:nvSpPr>
          <p:spPr>
            <a:xfrm>
              <a:off x="5858670" y="3992518"/>
              <a:ext cx="45548" cy="68005"/>
            </a:xfrm>
            <a:custGeom>
              <a:avLst/>
              <a:gdLst/>
              <a:ahLst/>
              <a:cxnLst/>
              <a:rect l="l" t="t" r="r" b="b"/>
              <a:pathLst>
                <a:path w="108942" h="162653">
                  <a:moveTo>
                    <a:pt x="57150" y="0"/>
                  </a:moveTo>
                  <a:cubicBezTo>
                    <a:pt x="86915" y="1190"/>
                    <a:pt x="102393" y="14287"/>
                    <a:pt x="103584" y="39290"/>
                  </a:cubicBezTo>
                  <a:cubicBezTo>
                    <a:pt x="102989" y="56554"/>
                    <a:pt x="95250" y="68461"/>
                    <a:pt x="80367" y="75009"/>
                  </a:cubicBezTo>
                  <a:cubicBezTo>
                    <a:pt x="98822" y="80962"/>
                    <a:pt x="108347" y="94357"/>
                    <a:pt x="108942" y="115193"/>
                  </a:cubicBezTo>
                  <a:cubicBezTo>
                    <a:pt x="106561" y="145554"/>
                    <a:pt x="89297" y="161329"/>
                    <a:pt x="57150" y="162520"/>
                  </a:cubicBezTo>
                  <a:cubicBezTo>
                    <a:pt x="20240" y="164306"/>
                    <a:pt x="1190" y="148233"/>
                    <a:pt x="0" y="114300"/>
                  </a:cubicBezTo>
                  <a:lnTo>
                    <a:pt x="14287" y="114300"/>
                  </a:lnTo>
                  <a:cubicBezTo>
                    <a:pt x="14883" y="138708"/>
                    <a:pt x="28277" y="151209"/>
                    <a:pt x="54471" y="151804"/>
                  </a:cubicBezTo>
                  <a:cubicBezTo>
                    <a:pt x="78879" y="150018"/>
                    <a:pt x="92273" y="137815"/>
                    <a:pt x="94654" y="115193"/>
                  </a:cubicBezTo>
                  <a:cubicBezTo>
                    <a:pt x="92868" y="92571"/>
                    <a:pt x="75604" y="81855"/>
                    <a:pt x="42862" y="83046"/>
                  </a:cubicBezTo>
                  <a:lnTo>
                    <a:pt x="42862" y="71437"/>
                  </a:lnTo>
                  <a:cubicBezTo>
                    <a:pt x="73223" y="72628"/>
                    <a:pt x="88404" y="62210"/>
                    <a:pt x="88404" y="40183"/>
                  </a:cubicBezTo>
                  <a:cubicBezTo>
                    <a:pt x="87213" y="22324"/>
                    <a:pt x="75902" y="12799"/>
                    <a:pt x="54471" y="11608"/>
                  </a:cubicBezTo>
                  <a:cubicBezTo>
                    <a:pt x="32444" y="13394"/>
                    <a:pt x="20836" y="25003"/>
                    <a:pt x="19645" y="46434"/>
                  </a:cubicBezTo>
                  <a:lnTo>
                    <a:pt x="5358" y="46434"/>
                  </a:lnTo>
                  <a:cubicBezTo>
                    <a:pt x="4762" y="32742"/>
                    <a:pt x="9822" y="20836"/>
                    <a:pt x="20538" y="10715"/>
                  </a:cubicBezTo>
                  <a:cubicBezTo>
                    <a:pt x="28277" y="3572"/>
                    <a:pt x="40481" y="0"/>
                    <a:pt x="571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41" name="Freeform 7"/>
            <p:cNvSpPr/>
            <p:nvPr/>
          </p:nvSpPr>
          <p:spPr bwMode="auto">
            <a:xfrm>
              <a:off x="6160929" y="3874952"/>
              <a:ext cx="1316709" cy="1355966"/>
            </a:xfrm>
            <a:custGeom>
              <a:avLst/>
              <a:gdLst>
                <a:gd name="T0" fmla="*/ 0 w 231"/>
                <a:gd name="T1" fmla="*/ 53 h 238"/>
                <a:gd name="T2" fmla="*/ 19 w 231"/>
                <a:gd name="T3" fmla="*/ 58 h 238"/>
                <a:gd name="T4" fmla="*/ 56 w 231"/>
                <a:gd name="T5" fmla="*/ 88 h 238"/>
                <a:gd name="T6" fmla="*/ 166 w 231"/>
                <a:gd name="T7" fmla="*/ 167 h 238"/>
                <a:gd name="T8" fmla="*/ 109 w 231"/>
                <a:gd name="T9" fmla="*/ 62 h 238"/>
                <a:gd name="T10" fmla="*/ 94 w 231"/>
                <a:gd name="T11" fmla="*/ 56 h 238"/>
                <a:gd name="T12" fmla="*/ 62 w 231"/>
                <a:gd name="T13" fmla="*/ 0 h 238"/>
                <a:gd name="T14" fmla="*/ 161 w 231"/>
                <a:gd name="T15" fmla="*/ 35 h 238"/>
                <a:gd name="T16" fmla="*/ 222 w 231"/>
                <a:gd name="T17" fmla="*/ 203 h 238"/>
                <a:gd name="T18" fmla="*/ 207 w 231"/>
                <a:gd name="T19" fmla="*/ 220 h 238"/>
                <a:gd name="T20" fmla="*/ 1 w 231"/>
                <a:gd name="T21" fmla="*/ 82 h 238"/>
                <a:gd name="T22" fmla="*/ 0 w 231"/>
                <a:gd name="T23" fmla="*/ 5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238">
                  <a:moveTo>
                    <a:pt x="0" y="53"/>
                  </a:moveTo>
                  <a:cubicBezTo>
                    <a:pt x="8" y="55"/>
                    <a:pt x="13" y="58"/>
                    <a:pt x="19" y="58"/>
                  </a:cubicBezTo>
                  <a:cubicBezTo>
                    <a:pt x="49" y="60"/>
                    <a:pt x="49" y="60"/>
                    <a:pt x="56" y="88"/>
                  </a:cubicBezTo>
                  <a:cubicBezTo>
                    <a:pt x="68" y="140"/>
                    <a:pt x="109" y="169"/>
                    <a:pt x="166" y="167"/>
                  </a:cubicBezTo>
                  <a:cubicBezTo>
                    <a:pt x="175" y="128"/>
                    <a:pt x="149" y="79"/>
                    <a:pt x="109" y="62"/>
                  </a:cubicBezTo>
                  <a:cubicBezTo>
                    <a:pt x="104" y="59"/>
                    <a:pt x="99" y="58"/>
                    <a:pt x="94" y="56"/>
                  </a:cubicBezTo>
                  <a:cubicBezTo>
                    <a:pt x="58" y="46"/>
                    <a:pt x="55" y="42"/>
                    <a:pt x="62" y="0"/>
                  </a:cubicBezTo>
                  <a:cubicBezTo>
                    <a:pt x="99" y="0"/>
                    <a:pt x="132" y="11"/>
                    <a:pt x="161" y="35"/>
                  </a:cubicBezTo>
                  <a:cubicBezTo>
                    <a:pt x="214" y="79"/>
                    <a:pt x="231" y="136"/>
                    <a:pt x="222" y="203"/>
                  </a:cubicBezTo>
                  <a:cubicBezTo>
                    <a:pt x="221" y="209"/>
                    <a:pt x="213" y="219"/>
                    <a:pt x="207" y="220"/>
                  </a:cubicBezTo>
                  <a:cubicBezTo>
                    <a:pt x="107" y="238"/>
                    <a:pt x="17" y="179"/>
                    <a:pt x="1" y="82"/>
                  </a:cubicBezTo>
                  <a:cubicBezTo>
                    <a:pt x="0" y="75"/>
                    <a:pt x="1" y="68"/>
                    <a:pt x="0" y="53"/>
                  </a:cubicBezTo>
                  <a:close/>
                </a:path>
              </a:pathLst>
            </a:custGeom>
            <a:solidFill>
              <a:srgbClr val="DEAB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42" name="Freeform 12"/>
            <p:cNvSpPr/>
            <p:nvPr/>
          </p:nvSpPr>
          <p:spPr bwMode="auto">
            <a:xfrm>
              <a:off x="6166969" y="3874952"/>
              <a:ext cx="256699" cy="250658"/>
            </a:xfrm>
            <a:custGeom>
              <a:avLst/>
              <a:gdLst>
                <a:gd name="T0" fmla="*/ 45 w 45"/>
                <a:gd name="T1" fmla="*/ 44 h 44"/>
                <a:gd name="T2" fmla="*/ 9 w 45"/>
                <a:gd name="T3" fmla="*/ 42 h 44"/>
                <a:gd name="T4" fmla="*/ 0 w 45"/>
                <a:gd name="T5" fmla="*/ 33 h 44"/>
                <a:gd name="T6" fmla="*/ 7 w 45"/>
                <a:gd name="T7" fmla="*/ 26 h 44"/>
                <a:gd name="T8" fmla="*/ 26 w 45"/>
                <a:gd name="T9" fmla="*/ 6 h 44"/>
                <a:gd name="T10" fmla="*/ 34 w 45"/>
                <a:gd name="T11" fmla="*/ 0 h 44"/>
                <a:gd name="T12" fmla="*/ 42 w 45"/>
                <a:gd name="T13" fmla="*/ 8 h 44"/>
                <a:gd name="T14" fmla="*/ 45 w 45"/>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4">
                  <a:moveTo>
                    <a:pt x="45" y="44"/>
                  </a:moveTo>
                  <a:cubicBezTo>
                    <a:pt x="30" y="43"/>
                    <a:pt x="19" y="43"/>
                    <a:pt x="9" y="42"/>
                  </a:cubicBezTo>
                  <a:cubicBezTo>
                    <a:pt x="5" y="41"/>
                    <a:pt x="2" y="37"/>
                    <a:pt x="0" y="33"/>
                  </a:cubicBezTo>
                  <a:cubicBezTo>
                    <a:pt x="0" y="32"/>
                    <a:pt x="4" y="28"/>
                    <a:pt x="7" y="26"/>
                  </a:cubicBezTo>
                  <a:cubicBezTo>
                    <a:pt x="13" y="19"/>
                    <a:pt x="19" y="12"/>
                    <a:pt x="26" y="6"/>
                  </a:cubicBezTo>
                  <a:cubicBezTo>
                    <a:pt x="28" y="4"/>
                    <a:pt x="32" y="0"/>
                    <a:pt x="34" y="0"/>
                  </a:cubicBezTo>
                  <a:cubicBezTo>
                    <a:pt x="37" y="1"/>
                    <a:pt x="41" y="5"/>
                    <a:pt x="42" y="8"/>
                  </a:cubicBezTo>
                  <a:cubicBezTo>
                    <a:pt x="43" y="19"/>
                    <a:pt x="44" y="30"/>
                    <a:pt x="45" y="44"/>
                  </a:cubicBezTo>
                  <a:close/>
                </a:path>
              </a:pathLst>
            </a:cu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bg1"/>
                </a:solidFill>
                <a:cs typeface="+mn-ea"/>
                <a:sym typeface="+mn-lt"/>
              </a:endParaRPr>
            </a:p>
          </p:txBody>
        </p:sp>
        <p:sp>
          <p:nvSpPr>
            <p:cNvPr id="43" name="任意多边形 77"/>
            <p:cNvSpPr/>
            <p:nvPr/>
          </p:nvSpPr>
          <p:spPr>
            <a:xfrm>
              <a:off x="6292298" y="3993644"/>
              <a:ext cx="45548" cy="65750"/>
            </a:xfrm>
            <a:custGeom>
              <a:avLst/>
              <a:gdLst/>
              <a:ahLst/>
              <a:cxnLst/>
              <a:rect l="l" t="t" r="r" b="b"/>
              <a:pathLst>
                <a:path w="110728" h="159841">
                  <a:moveTo>
                    <a:pt x="75009" y="0"/>
                  </a:moveTo>
                  <a:lnTo>
                    <a:pt x="88404" y="0"/>
                  </a:lnTo>
                  <a:lnTo>
                    <a:pt x="88404" y="108049"/>
                  </a:lnTo>
                  <a:lnTo>
                    <a:pt x="110728" y="108049"/>
                  </a:lnTo>
                  <a:lnTo>
                    <a:pt x="110728" y="119657"/>
                  </a:lnTo>
                  <a:lnTo>
                    <a:pt x="88404" y="119657"/>
                  </a:lnTo>
                  <a:lnTo>
                    <a:pt x="88404" y="159841"/>
                  </a:lnTo>
                  <a:lnTo>
                    <a:pt x="74116" y="159841"/>
                  </a:lnTo>
                  <a:lnTo>
                    <a:pt x="74116" y="119657"/>
                  </a:lnTo>
                  <a:lnTo>
                    <a:pt x="0" y="119657"/>
                  </a:lnTo>
                  <a:lnTo>
                    <a:pt x="0" y="107156"/>
                  </a:lnTo>
                  <a:lnTo>
                    <a:pt x="75009" y="0"/>
                  </a:lnTo>
                  <a:close/>
                  <a:moveTo>
                    <a:pt x="74116" y="22324"/>
                  </a:moveTo>
                  <a:lnTo>
                    <a:pt x="14287" y="108049"/>
                  </a:lnTo>
                  <a:lnTo>
                    <a:pt x="74116" y="108049"/>
                  </a:lnTo>
                  <a:lnTo>
                    <a:pt x="74116" y="223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44" name="组合 43"/>
          <p:cNvGrpSpPr/>
          <p:nvPr/>
        </p:nvGrpSpPr>
        <p:grpSpPr>
          <a:xfrm>
            <a:off x="7378700" y="1302385"/>
            <a:ext cx="4578350" cy="1622428"/>
            <a:chOff x="7191888" y="2180459"/>
            <a:chExt cx="3398520" cy="1623038"/>
          </a:xfrm>
        </p:grpSpPr>
        <p:sp>
          <p:nvSpPr>
            <p:cNvPr id="45" name="文本框 44"/>
            <p:cNvSpPr txBox="1"/>
            <p:nvPr/>
          </p:nvSpPr>
          <p:spPr>
            <a:xfrm>
              <a:off x="7191888" y="2180459"/>
              <a:ext cx="3398520" cy="737512"/>
            </a:xfrm>
            <a:prstGeom prst="rect">
              <a:avLst/>
            </a:prstGeom>
            <a:noFill/>
          </p:spPr>
          <p:txBody>
            <a:bodyPr wrap="square" rtlCol="0">
              <a:spAutoFit/>
            </a:bodyPr>
            <a:lstStyle/>
            <a:p>
              <a:pPr>
                <a:lnSpc>
                  <a:spcPct val="150000"/>
                </a:lnSpc>
              </a:pPr>
              <a:r>
                <a:rPr lang="en-US" altLang="zh-CN" sz="2800" b="1" dirty="0">
                  <a:solidFill>
                    <a:srgbClr val="C00000"/>
                  </a:solidFill>
                  <a:cs typeface="+mn-ea"/>
                  <a:sym typeface="+mn-lt"/>
                </a:rPr>
                <a:t>Know about butterflies</a:t>
              </a:r>
              <a:endParaRPr lang="en-US" altLang="zh-CN" sz="2800" b="1" dirty="0">
                <a:solidFill>
                  <a:srgbClr val="C00000"/>
                </a:solidFill>
                <a:cs typeface="+mn-ea"/>
                <a:sym typeface="+mn-lt"/>
              </a:endParaRPr>
            </a:p>
          </p:txBody>
        </p:sp>
        <p:sp>
          <p:nvSpPr>
            <p:cNvPr id="46" name="文本框 45"/>
            <p:cNvSpPr txBox="1"/>
            <p:nvPr/>
          </p:nvSpPr>
          <p:spPr>
            <a:xfrm>
              <a:off x="7363935" y="2752812"/>
              <a:ext cx="3226002" cy="1050685"/>
            </a:xfrm>
            <a:prstGeom prst="rect">
              <a:avLst/>
            </a:prstGeom>
            <a:noFill/>
          </p:spPr>
          <p:txBody>
            <a:bodyPr wrap="square" rtlCol="0">
              <a:spAutoFit/>
            </a:bodyPr>
            <a:lstStyle/>
            <a:p>
              <a:pPr>
                <a:lnSpc>
                  <a:spcPct val="130000"/>
                </a:lnSpc>
              </a:pPr>
              <a:r>
                <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rPr>
                <a:t>Habit/ Color/ </a:t>
              </a:r>
              <a:endPar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endParaRPr>
            </a:p>
            <a:p>
              <a:pPr>
                <a:lnSpc>
                  <a:spcPct val="130000"/>
                </a:lnSpc>
              </a:pPr>
              <a:r>
                <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rPr>
                <a:t>Patterns on wings</a:t>
              </a:r>
              <a:endPar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endParaRPr>
            </a:p>
          </p:txBody>
        </p:sp>
      </p:grpSp>
      <p:grpSp>
        <p:nvGrpSpPr>
          <p:cNvPr id="47" name="组合 46"/>
          <p:cNvGrpSpPr/>
          <p:nvPr/>
        </p:nvGrpSpPr>
        <p:grpSpPr>
          <a:xfrm>
            <a:off x="855979" y="1378585"/>
            <a:ext cx="3896360" cy="1584325"/>
            <a:chOff x="7850226" y="2180459"/>
            <a:chExt cx="2891926" cy="1584883"/>
          </a:xfrm>
        </p:grpSpPr>
        <p:sp>
          <p:nvSpPr>
            <p:cNvPr id="48" name="文本框 47"/>
            <p:cNvSpPr txBox="1"/>
            <p:nvPr/>
          </p:nvSpPr>
          <p:spPr>
            <a:xfrm>
              <a:off x="8917877" y="2180459"/>
              <a:ext cx="1672044" cy="737495"/>
            </a:xfrm>
            <a:prstGeom prst="rect">
              <a:avLst/>
            </a:prstGeom>
            <a:noFill/>
          </p:spPr>
          <p:txBody>
            <a:bodyPr wrap="square" rtlCol="0">
              <a:spAutoFit/>
            </a:bodyPr>
            <a:lstStyle/>
            <a:p>
              <a:pPr algn="r">
                <a:lnSpc>
                  <a:spcPct val="150000"/>
                </a:lnSpc>
              </a:pPr>
              <a:r>
                <a:rPr lang="en-US" altLang="zh-CN" sz="2800" b="1" dirty="0">
                  <a:solidFill>
                    <a:srgbClr val="C00000"/>
                  </a:solidFill>
                  <a:cs typeface="+mn-ea"/>
                  <a:sym typeface="+mn-lt"/>
                </a:rPr>
                <a:t>Plan a visit</a:t>
              </a:r>
              <a:endParaRPr lang="en-US" altLang="zh-CN" sz="2800" b="1" dirty="0">
                <a:solidFill>
                  <a:srgbClr val="C00000"/>
                </a:solidFill>
                <a:cs typeface="+mn-ea"/>
                <a:sym typeface="+mn-lt"/>
              </a:endParaRPr>
            </a:p>
          </p:txBody>
        </p:sp>
        <p:sp>
          <p:nvSpPr>
            <p:cNvPr id="49" name="文本框 48"/>
            <p:cNvSpPr txBox="1"/>
            <p:nvPr/>
          </p:nvSpPr>
          <p:spPr>
            <a:xfrm>
              <a:off x="7850226" y="2714682"/>
              <a:ext cx="2891926" cy="1050660"/>
            </a:xfrm>
            <a:prstGeom prst="rect">
              <a:avLst/>
            </a:prstGeom>
            <a:noFill/>
          </p:spPr>
          <p:txBody>
            <a:bodyPr wrap="square" rtlCol="0">
              <a:spAutoFit/>
            </a:bodyPr>
            <a:lstStyle/>
            <a:p>
              <a:pPr algn="l">
                <a:lnSpc>
                  <a:spcPct val="130000"/>
                </a:lnSpc>
              </a:pPr>
              <a:r>
                <a:rPr lang="en-US" sz="2400" b="1" dirty="0">
                  <a:solidFill>
                    <a:schemeClr val="tx1">
                      <a:lumMod val="85000"/>
                      <a:lumOff val="15000"/>
                    </a:schemeClr>
                  </a:solidFill>
                  <a:latin typeface="Times New Roman Bold" panose="02020503050405090304" charset="0"/>
                  <a:cs typeface="Times New Roman Bold" panose="02020503050405090304" charset="0"/>
                  <a:sym typeface="+mn-lt"/>
                </a:rPr>
                <a:t>On </a:t>
              </a:r>
              <a:r>
                <a:rPr lang="en-US" sz="2400" b="1" dirty="0">
                  <a:solidFill>
                    <a:schemeClr val="tx1">
                      <a:lumMod val="85000"/>
                      <a:lumOff val="15000"/>
                    </a:schemeClr>
                  </a:solidFill>
                  <a:latin typeface="Times New Roman Bold" panose="02020503050405090304" charset="0"/>
                  <a:cs typeface="Times New Roman Bold" panose="02020503050405090304" charset="0"/>
                  <a:sym typeface="+mn-lt"/>
                </a:rPr>
                <a:t>Saturday morning, my ... took me to the ... it was..</a:t>
              </a:r>
              <a:endParaRPr lang="en-US" sz="2400" b="1" dirty="0">
                <a:solidFill>
                  <a:schemeClr val="tx1">
                    <a:lumMod val="85000"/>
                    <a:lumOff val="15000"/>
                  </a:schemeClr>
                </a:solidFill>
                <a:latin typeface="Times New Roman Bold" panose="02020503050405090304" charset="0"/>
                <a:cs typeface="Times New Roman Bold" panose="02020503050405090304" charset="0"/>
                <a:sym typeface="+mn-lt"/>
              </a:endParaRPr>
            </a:p>
          </p:txBody>
        </p:sp>
      </p:grpSp>
      <p:grpSp>
        <p:nvGrpSpPr>
          <p:cNvPr id="50" name="组合 49"/>
          <p:cNvGrpSpPr/>
          <p:nvPr/>
        </p:nvGrpSpPr>
        <p:grpSpPr>
          <a:xfrm>
            <a:off x="7446645" y="3721735"/>
            <a:ext cx="4345940" cy="2216148"/>
            <a:chOff x="7774818" y="2066123"/>
            <a:chExt cx="3122393" cy="2216893"/>
          </a:xfrm>
        </p:grpSpPr>
        <p:sp>
          <p:nvSpPr>
            <p:cNvPr id="51" name="文本框 50"/>
            <p:cNvSpPr txBox="1"/>
            <p:nvPr/>
          </p:nvSpPr>
          <p:spPr>
            <a:xfrm>
              <a:off x="7774818" y="2066123"/>
              <a:ext cx="2814955" cy="737483"/>
            </a:xfrm>
            <a:prstGeom prst="rect">
              <a:avLst/>
            </a:prstGeom>
            <a:noFill/>
          </p:spPr>
          <p:txBody>
            <a:bodyPr wrap="square" rtlCol="0">
              <a:spAutoFit/>
            </a:bodyPr>
            <a:lstStyle/>
            <a:p>
              <a:pPr>
                <a:lnSpc>
                  <a:spcPct val="150000"/>
                </a:lnSpc>
              </a:pPr>
              <a:r>
                <a:rPr lang="en-US" altLang="zh-CN" sz="2800" b="1" dirty="0">
                  <a:solidFill>
                    <a:srgbClr val="C00000"/>
                  </a:solidFill>
                  <a:cs typeface="+mn-ea"/>
                  <a:sym typeface="+mn-lt"/>
                </a:rPr>
                <a:t>Play with butterflies</a:t>
              </a:r>
              <a:endParaRPr lang="en-US" altLang="zh-CN" sz="2800" b="1" dirty="0">
                <a:solidFill>
                  <a:srgbClr val="C00000"/>
                </a:solidFill>
                <a:cs typeface="+mn-ea"/>
                <a:sym typeface="+mn-lt"/>
              </a:endParaRPr>
            </a:p>
          </p:txBody>
        </p:sp>
        <p:sp>
          <p:nvSpPr>
            <p:cNvPr id="52" name="文本框 51"/>
            <p:cNvSpPr txBox="1"/>
            <p:nvPr/>
          </p:nvSpPr>
          <p:spPr>
            <a:xfrm>
              <a:off x="7869078" y="2752787"/>
              <a:ext cx="3028133" cy="1530229"/>
            </a:xfrm>
            <a:prstGeom prst="rect">
              <a:avLst/>
            </a:prstGeom>
            <a:noFill/>
          </p:spPr>
          <p:txBody>
            <a:bodyPr wrap="square" rtlCol="0">
              <a:spAutoFit/>
            </a:bodyPr>
            <a:lstStyle/>
            <a:p>
              <a:pPr>
                <a:lnSpc>
                  <a:spcPct val="130000"/>
                </a:lnSpc>
              </a:pPr>
              <a:r>
                <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rPr>
                <a:t>Some flew away, but lots of....</a:t>
              </a:r>
              <a:endPar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endParaRPr>
            </a:p>
            <a:p>
              <a:pPr>
                <a:lnSpc>
                  <a:spcPct val="130000"/>
                </a:lnSpc>
              </a:pPr>
              <a:r>
                <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rPr>
                <a:t>A blue one... I sat... I was sad... the little boy....when...</a:t>
              </a:r>
              <a:endPar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endParaRPr>
            </a:p>
          </p:txBody>
        </p:sp>
      </p:grpSp>
      <p:grpSp>
        <p:nvGrpSpPr>
          <p:cNvPr id="53" name="组合 52"/>
          <p:cNvGrpSpPr/>
          <p:nvPr/>
        </p:nvGrpSpPr>
        <p:grpSpPr>
          <a:xfrm>
            <a:off x="396242" y="3696340"/>
            <a:ext cx="4356098" cy="1762120"/>
            <a:chOff x="7509004" y="2053419"/>
            <a:chExt cx="3233149" cy="1762740"/>
          </a:xfrm>
        </p:grpSpPr>
        <p:sp>
          <p:nvSpPr>
            <p:cNvPr id="54" name="文本框 53"/>
            <p:cNvSpPr txBox="1"/>
            <p:nvPr/>
          </p:nvSpPr>
          <p:spPr>
            <a:xfrm>
              <a:off x="7714020" y="2053419"/>
              <a:ext cx="3028133" cy="737495"/>
            </a:xfrm>
            <a:prstGeom prst="rect">
              <a:avLst/>
            </a:prstGeom>
            <a:noFill/>
          </p:spPr>
          <p:txBody>
            <a:bodyPr wrap="square" rtlCol="0">
              <a:spAutoFit/>
            </a:bodyPr>
            <a:lstStyle/>
            <a:p>
              <a:pPr algn="r">
                <a:lnSpc>
                  <a:spcPct val="150000"/>
                </a:lnSpc>
              </a:pPr>
              <a:r>
                <a:rPr lang="en-US" altLang="zh-CN" sz="2800" b="1" dirty="0">
                  <a:solidFill>
                    <a:srgbClr val="C00000"/>
                  </a:solidFill>
                  <a:cs typeface="+mn-ea"/>
                  <a:sym typeface="+mn-lt"/>
                </a:rPr>
                <a:t>Talk about butterflies </a:t>
              </a:r>
              <a:endParaRPr lang="en-US" altLang="zh-CN" sz="2800" b="1" dirty="0">
                <a:solidFill>
                  <a:srgbClr val="C00000"/>
                </a:solidFill>
                <a:cs typeface="+mn-ea"/>
                <a:sym typeface="+mn-lt"/>
              </a:endParaRPr>
            </a:p>
          </p:txBody>
        </p:sp>
        <p:sp>
          <p:nvSpPr>
            <p:cNvPr id="55" name="文本框 54"/>
            <p:cNvSpPr txBox="1"/>
            <p:nvPr/>
          </p:nvSpPr>
          <p:spPr>
            <a:xfrm>
              <a:off x="7509004" y="2765499"/>
              <a:ext cx="3168110" cy="1050660"/>
            </a:xfrm>
            <a:prstGeom prst="rect">
              <a:avLst/>
            </a:prstGeom>
            <a:noFill/>
          </p:spPr>
          <p:txBody>
            <a:bodyPr wrap="square" rtlCol="0">
              <a:spAutoFit/>
            </a:bodyPr>
            <a:lstStyle/>
            <a:p>
              <a:pPr algn="r">
                <a:lnSpc>
                  <a:spcPct val="130000"/>
                </a:lnSpc>
              </a:pPr>
              <a:r>
                <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rPr>
                <a:t>Some of the butterflies... some were...        We could see .....</a:t>
              </a:r>
              <a:endParaRPr lang="en-US" altLang="zh-CN" sz="2400" b="1" dirty="0">
                <a:solidFill>
                  <a:schemeClr val="tx1">
                    <a:lumMod val="85000"/>
                    <a:lumOff val="15000"/>
                  </a:schemeClr>
                </a:solidFill>
                <a:latin typeface="Times New Roman Bold" panose="02020503050405090304" charset="0"/>
                <a:cs typeface="Times New Roman Bold" panose="0202050305040509030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2837543" y="-1037772"/>
            <a:ext cx="17867086" cy="8933543"/>
          </a:xfrm>
          <a:prstGeom prst="rect">
            <a:avLst/>
          </a:prstGeom>
          <a:noFill/>
        </p:spPr>
      </p:pic>
      <p:sp>
        <p:nvSpPr>
          <p:cNvPr id="19" name="椭圆 18"/>
          <p:cNvSpPr/>
          <p:nvPr/>
        </p:nvSpPr>
        <p:spPr>
          <a:xfrm>
            <a:off x="8936804" y="-2688879"/>
            <a:ext cx="5691494" cy="5691494"/>
          </a:xfrm>
          <a:prstGeom prst="ellipse">
            <a:avLst/>
          </a:prstGeom>
          <a:solidFill>
            <a:srgbClr val="FFD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09F91"/>
              </a:solidFill>
              <a:cs typeface="+mn-ea"/>
              <a:sym typeface="+mn-lt"/>
            </a:endParaRPr>
          </a:p>
        </p:txBody>
      </p:sp>
      <p:sp>
        <p:nvSpPr>
          <p:cNvPr id="31" name="文本框 30"/>
          <p:cNvSpPr txBox="1"/>
          <p:nvPr/>
        </p:nvSpPr>
        <p:spPr>
          <a:xfrm>
            <a:off x="-271780" y="1570990"/>
            <a:ext cx="6615430" cy="3107690"/>
          </a:xfrm>
          <a:prstGeom prst="rect">
            <a:avLst/>
          </a:prstGeom>
          <a:noFill/>
        </p:spPr>
        <p:txBody>
          <a:bodyPr wrap="square" rtlCol="0">
            <a:spAutoFit/>
          </a:bodyPr>
          <a:lstStyle>
            <a:defPPr>
              <a:defRPr lang="zh-CN"/>
            </a:defPPr>
            <a:lvl1pPr algn="dist">
              <a:defRPr sz="7200" b="1">
                <a:solidFill>
                  <a:srgbClr val="409F91"/>
                </a:solidFill>
                <a:latin typeface="Aa鬼泣 (非商业使用)" panose="00020600040101010101" pitchFamily="18" charset="-122"/>
                <a:ea typeface="Aa鬼泣 (非商业使用)" panose="00020600040101010101" pitchFamily="18" charset="-122"/>
              </a:defRPr>
            </a:lvl1pPr>
          </a:lstStyle>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A butterfly flutters in the sun </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rPr>
              <a:t>蝴蝶在阳光下飞舞</a:t>
            </a:r>
            <a:endPar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Its wings like flowers on the run</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rPr>
              <a:t>它的翅膀像奔跑的花朵</a:t>
            </a:r>
            <a:endPar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The sunshine warms its wings</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rPr>
              <a:t>阳光温暖着它的翅膀</a:t>
            </a:r>
            <a:endPar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As it flys about on flower rings</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rPr>
              <a:t>它在花环上飞舞</a:t>
            </a:r>
            <a:endPar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endParaRPr>
          </a:p>
          <a:p>
            <a:pPr algn="ctr"/>
            <a:endParaRPr lang="en-US" altLang="zh-CN" sz="2000" b="0" dirty="0">
              <a:solidFill>
                <a:schemeClr val="accent2">
                  <a:lumMod val="75000"/>
                </a:schemeClr>
              </a:solidFill>
              <a:latin typeface="Comic Sans MS Regular" panose="030F0902030302020204" charset="0"/>
              <a:ea typeface="+mn-ea"/>
              <a:cs typeface="Comic Sans MS Regular" panose="030F0902030302020204" charset="0"/>
              <a:sym typeface="+mn-lt"/>
            </a:endParaRPr>
          </a:p>
        </p:txBody>
      </p:sp>
      <p:pic>
        <p:nvPicPr>
          <p:cNvPr id="16" name="图片 15"/>
          <p:cNvPicPr>
            <a:picLocks noChangeAspect="1"/>
          </p:cNvPicPr>
          <p:nvPr/>
        </p:nvPicPr>
        <p:blipFill>
          <a:blip r:embed="rId2" cstate="screen"/>
          <a:stretch>
            <a:fillRect/>
          </a:stretch>
        </p:blipFill>
        <p:spPr>
          <a:xfrm flipH="1">
            <a:off x="-518643" y="4158830"/>
            <a:ext cx="3547560" cy="3547560"/>
          </a:xfrm>
          <a:prstGeom prst="rect">
            <a:avLst/>
          </a:prstGeom>
        </p:spPr>
      </p:pic>
      <p:sp>
        <p:nvSpPr>
          <p:cNvPr id="2" name="文本框 1"/>
          <p:cNvSpPr txBox="1"/>
          <p:nvPr/>
        </p:nvSpPr>
        <p:spPr>
          <a:xfrm>
            <a:off x="5563870" y="1062990"/>
            <a:ext cx="6615430" cy="4154170"/>
          </a:xfrm>
          <a:prstGeom prst="rect">
            <a:avLst/>
          </a:prstGeom>
          <a:noFill/>
        </p:spPr>
        <p:txBody>
          <a:bodyPr wrap="square" rtlCol="0">
            <a:spAutoFit/>
          </a:bodyPr>
          <a:lstStyle>
            <a:defPPr>
              <a:defRPr lang="zh-CN"/>
            </a:defPPr>
            <a:lvl1pPr algn="dist">
              <a:defRPr sz="7200" b="1">
                <a:solidFill>
                  <a:srgbClr val="409F91"/>
                </a:solidFill>
                <a:latin typeface="Aa鬼泣 (非商业使用)" panose="00020600040101010101" pitchFamily="18" charset="-122"/>
                <a:ea typeface="Aa鬼泣 (非商业使用)" panose="00020600040101010101" pitchFamily="18" charset="-122"/>
              </a:defRPr>
            </a:lvl1pPr>
          </a:lstStyle>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Its colors brighten up the day</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rgbClr val="409F91"/>
                </a:solidFill>
                <a:latin typeface="Comic Sans MS Regular" panose="030F0902030302020204" charset="0"/>
                <a:ea typeface="+mn-ea"/>
                <a:cs typeface="Comic Sans MS Regular" panose="030F0902030302020204" charset="0"/>
                <a:sym typeface="+mn-lt"/>
              </a:rPr>
              <a:t>它的颜色点亮了这一天</a:t>
            </a:r>
            <a:endParaRPr lang="en-US" altLang="zh-CN" sz="2000" b="0" dirty="0">
              <a:solidFill>
                <a:srgbClr val="409F91"/>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As it flies and dances and plays</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rgbClr val="409F91"/>
                </a:solidFill>
                <a:latin typeface="Comic Sans MS Regular" panose="030F0902030302020204" charset="0"/>
                <a:ea typeface="+mn-ea"/>
                <a:cs typeface="Comic Sans MS Regular" panose="030F0902030302020204" charset="0"/>
                <a:sym typeface="+mn-lt"/>
              </a:rPr>
              <a:t>随着它飞舞跳舞和玩耍</a:t>
            </a:r>
            <a:endParaRPr lang="en-US" altLang="zh-CN" sz="2000" b="0" dirty="0">
              <a:solidFill>
                <a:srgbClr val="409F91"/>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So if you’re feeling down or blue</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rgbClr val="409F91"/>
                </a:solidFill>
                <a:latin typeface="Comic Sans MS Regular" panose="030F0902030302020204" charset="0"/>
                <a:ea typeface="+mn-ea"/>
                <a:cs typeface="Comic Sans MS Regular" panose="030F0902030302020204" charset="0"/>
                <a:sym typeface="+mn-lt"/>
              </a:rPr>
              <a:t>所以如果你感到沮丧或忧郁</a:t>
            </a:r>
            <a:endParaRPr lang="en-US" altLang="zh-CN" sz="2000" b="0" dirty="0">
              <a:solidFill>
                <a:srgbClr val="409F91"/>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Just watch the butterfly dance for you</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rgbClr val="409F91"/>
                </a:solidFill>
                <a:latin typeface="Comic Sans MS Regular" panose="030F0902030302020204" charset="0"/>
                <a:ea typeface="+mn-ea"/>
                <a:cs typeface="Comic Sans MS Regular" panose="030F0902030302020204" charset="0"/>
                <a:sym typeface="+mn-lt"/>
              </a:rPr>
              <a:t>只需看着蝴蝶为你而舞</a:t>
            </a:r>
            <a:endParaRPr lang="en-US" altLang="zh-CN" sz="2000" b="0" dirty="0">
              <a:solidFill>
                <a:srgbClr val="409F91"/>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It’ll bring a smile to your face</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rgbClr val="409F91"/>
                </a:solidFill>
                <a:latin typeface="Comic Sans MS Regular" panose="030F0902030302020204" charset="0"/>
                <a:ea typeface="+mn-ea"/>
                <a:cs typeface="Comic Sans MS Regular" panose="030F0902030302020204" charset="0"/>
                <a:sym typeface="+mn-lt"/>
              </a:rPr>
              <a:t>它会给你带来微笑</a:t>
            </a:r>
            <a:endParaRPr lang="en-US" altLang="zh-CN" sz="2000" b="0" dirty="0">
              <a:solidFill>
                <a:srgbClr val="409F91"/>
              </a:solidFill>
              <a:latin typeface="Comic Sans MS Regular" panose="030F0902030302020204" charset="0"/>
              <a:ea typeface="+mn-ea"/>
              <a:cs typeface="Comic Sans MS Regular" panose="030F0902030302020204" charset="0"/>
              <a:sym typeface="+mn-lt"/>
            </a:endParaRPr>
          </a:p>
          <a:p>
            <a:pPr algn="ctr"/>
            <a:r>
              <a:rPr lang="en-US" altLang="zh-CN" sz="2400" b="0" dirty="0">
                <a:solidFill>
                  <a:schemeClr val="tx1"/>
                </a:solidFill>
                <a:latin typeface="Comic Sans MS Regular" panose="030F0902030302020204" charset="0"/>
                <a:ea typeface="+mn-ea"/>
                <a:cs typeface="Comic Sans MS Regular" panose="030F0902030302020204" charset="0"/>
                <a:sym typeface="+mn-lt"/>
              </a:rPr>
              <a:t>And fill your heart with love and grace</a:t>
            </a:r>
            <a:endParaRPr lang="en-US" altLang="zh-CN" sz="2400" b="0" dirty="0">
              <a:solidFill>
                <a:schemeClr val="tx1"/>
              </a:solidFill>
              <a:latin typeface="Comic Sans MS Regular" panose="030F0902030302020204" charset="0"/>
              <a:ea typeface="+mn-ea"/>
              <a:cs typeface="Comic Sans MS Regular" panose="030F0902030302020204" charset="0"/>
              <a:sym typeface="+mn-lt"/>
            </a:endParaRPr>
          </a:p>
          <a:p>
            <a:pPr algn="ctr"/>
            <a:r>
              <a:rPr lang="en-US" altLang="zh-CN" sz="2000" b="0" dirty="0">
                <a:solidFill>
                  <a:srgbClr val="409F91"/>
                </a:solidFill>
                <a:latin typeface="Comic Sans MS Regular" panose="030F0902030302020204" charset="0"/>
                <a:ea typeface="+mn-ea"/>
                <a:cs typeface="Comic Sans MS Regular" panose="030F0902030302020204" charset="0"/>
                <a:sym typeface="+mn-lt"/>
              </a:rPr>
              <a:t>让你的心充满爱和美丽</a:t>
            </a:r>
            <a:endParaRPr lang="en-US" altLang="zh-CN" sz="2000" b="0" dirty="0">
              <a:solidFill>
                <a:srgbClr val="409F91"/>
              </a:solidFill>
              <a:latin typeface="Comic Sans MS Regular" panose="030F0902030302020204" charset="0"/>
              <a:ea typeface="+mn-ea"/>
              <a:cs typeface="Comic Sans MS Regular" panose="030F0902030302020204" charset="0"/>
              <a:sym typeface="+mn-lt"/>
            </a:endParaRPr>
          </a:p>
        </p:txBody>
      </p:sp>
      <p:grpSp>
        <p:nvGrpSpPr>
          <p:cNvPr id="6" name="组合 5"/>
          <p:cNvGrpSpPr/>
          <p:nvPr/>
        </p:nvGrpSpPr>
        <p:grpSpPr>
          <a:xfrm>
            <a:off x="4678123" y="2392146"/>
            <a:ext cx="2835755" cy="2838772"/>
            <a:chOff x="4678123" y="2392146"/>
            <a:chExt cx="2835755" cy="2838772"/>
          </a:xfrm>
        </p:grpSpPr>
        <p:sp>
          <p:nvSpPr>
            <p:cNvPr id="32" name="Freeform 8"/>
            <p:cNvSpPr/>
            <p:nvPr>
              <p:custDataLst>
                <p:tags r:id="rId3"/>
              </p:custDataLst>
            </p:nvPr>
          </p:nvSpPr>
          <p:spPr bwMode="auto">
            <a:xfrm>
              <a:off x="4744561" y="2392146"/>
              <a:ext cx="1301611" cy="1362006"/>
            </a:xfrm>
            <a:custGeom>
              <a:avLst/>
              <a:gdLst>
                <a:gd name="T0" fmla="*/ 226 w 228"/>
                <a:gd name="T1" fmla="*/ 180 h 239"/>
                <a:gd name="T2" fmla="*/ 188 w 228"/>
                <a:gd name="T3" fmla="*/ 177 h 239"/>
                <a:gd name="T4" fmla="*/ 174 w 228"/>
                <a:gd name="T5" fmla="*/ 159 h 239"/>
                <a:gd name="T6" fmla="*/ 79 w 228"/>
                <a:gd name="T7" fmla="*/ 69 h 239"/>
                <a:gd name="T8" fmla="*/ 59 w 228"/>
                <a:gd name="T9" fmla="*/ 89 h 239"/>
                <a:gd name="T10" fmla="*/ 134 w 228"/>
                <a:gd name="T11" fmla="*/ 181 h 239"/>
                <a:gd name="T12" fmla="*/ 167 w 228"/>
                <a:gd name="T13" fmla="*/ 239 h 239"/>
                <a:gd name="T14" fmla="*/ 39 w 228"/>
                <a:gd name="T15" fmla="*/ 173 h 239"/>
                <a:gd name="T16" fmla="*/ 8 w 228"/>
                <a:gd name="T17" fmla="*/ 35 h 239"/>
                <a:gd name="T18" fmla="*/ 21 w 228"/>
                <a:gd name="T19" fmla="*/ 19 h 239"/>
                <a:gd name="T20" fmla="*/ 228 w 228"/>
                <a:gd name="T21" fmla="*/ 172 h 239"/>
                <a:gd name="T22" fmla="*/ 226 w 228"/>
                <a:gd name="T23" fmla="*/ 18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239">
                  <a:moveTo>
                    <a:pt x="226" y="180"/>
                  </a:moveTo>
                  <a:cubicBezTo>
                    <a:pt x="213" y="179"/>
                    <a:pt x="200" y="180"/>
                    <a:pt x="188" y="177"/>
                  </a:cubicBezTo>
                  <a:cubicBezTo>
                    <a:pt x="182" y="175"/>
                    <a:pt x="176" y="166"/>
                    <a:pt x="174" y="159"/>
                  </a:cubicBezTo>
                  <a:cubicBezTo>
                    <a:pt x="165" y="107"/>
                    <a:pt x="131" y="75"/>
                    <a:pt x="79" y="69"/>
                  </a:cubicBezTo>
                  <a:cubicBezTo>
                    <a:pt x="63" y="67"/>
                    <a:pt x="58" y="72"/>
                    <a:pt x="59" y="89"/>
                  </a:cubicBezTo>
                  <a:cubicBezTo>
                    <a:pt x="62" y="135"/>
                    <a:pt x="89" y="169"/>
                    <a:pt x="134" y="181"/>
                  </a:cubicBezTo>
                  <a:cubicBezTo>
                    <a:pt x="169" y="191"/>
                    <a:pt x="173" y="198"/>
                    <a:pt x="167" y="239"/>
                  </a:cubicBezTo>
                  <a:cubicBezTo>
                    <a:pt x="114" y="237"/>
                    <a:pt x="71" y="216"/>
                    <a:pt x="39" y="173"/>
                  </a:cubicBezTo>
                  <a:cubicBezTo>
                    <a:pt x="8" y="132"/>
                    <a:pt x="0" y="85"/>
                    <a:pt x="8" y="35"/>
                  </a:cubicBezTo>
                  <a:cubicBezTo>
                    <a:pt x="9" y="29"/>
                    <a:pt x="16" y="20"/>
                    <a:pt x="21" y="19"/>
                  </a:cubicBezTo>
                  <a:cubicBezTo>
                    <a:pt x="130" y="0"/>
                    <a:pt x="221" y="70"/>
                    <a:pt x="228" y="172"/>
                  </a:cubicBezTo>
                  <a:cubicBezTo>
                    <a:pt x="228" y="173"/>
                    <a:pt x="227" y="175"/>
                    <a:pt x="226" y="180"/>
                  </a:cubicBezTo>
                  <a:close/>
                </a:path>
              </a:pathLst>
            </a:custGeom>
            <a:solidFill>
              <a:srgbClr val="DEAB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mn-ea"/>
                <a:sym typeface="+mn-lt"/>
              </a:endParaRPr>
            </a:p>
          </p:txBody>
        </p:sp>
        <p:sp>
          <p:nvSpPr>
            <p:cNvPr id="33" name="Freeform 10"/>
            <p:cNvSpPr/>
            <p:nvPr>
              <p:custDataLst>
                <p:tags r:id="rId4"/>
              </p:custDataLst>
            </p:nvPr>
          </p:nvSpPr>
          <p:spPr bwMode="auto">
            <a:xfrm>
              <a:off x="5840272" y="3554914"/>
              <a:ext cx="256699" cy="268778"/>
            </a:xfrm>
            <a:custGeom>
              <a:avLst/>
              <a:gdLst>
                <a:gd name="T0" fmla="*/ 0 w 45"/>
                <a:gd name="T1" fmla="*/ 0 h 47"/>
                <a:gd name="T2" fmla="*/ 37 w 45"/>
                <a:gd name="T3" fmla="*/ 2 h 47"/>
                <a:gd name="T4" fmla="*/ 45 w 45"/>
                <a:gd name="T5" fmla="*/ 8 h 47"/>
                <a:gd name="T6" fmla="*/ 40 w 45"/>
                <a:gd name="T7" fmla="*/ 19 h 47"/>
                <a:gd name="T8" fmla="*/ 19 w 45"/>
                <a:gd name="T9" fmla="*/ 40 h 47"/>
                <a:gd name="T10" fmla="*/ 9 w 45"/>
                <a:gd name="T11" fmla="*/ 46 h 47"/>
                <a:gd name="T12" fmla="*/ 1 w 45"/>
                <a:gd name="T13" fmla="*/ 37 h 47"/>
                <a:gd name="T14" fmla="*/ 0 w 45"/>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7">
                  <a:moveTo>
                    <a:pt x="0" y="0"/>
                  </a:moveTo>
                  <a:cubicBezTo>
                    <a:pt x="14" y="0"/>
                    <a:pt x="25" y="1"/>
                    <a:pt x="37" y="2"/>
                  </a:cubicBezTo>
                  <a:cubicBezTo>
                    <a:pt x="40" y="2"/>
                    <a:pt x="45" y="6"/>
                    <a:pt x="45" y="8"/>
                  </a:cubicBezTo>
                  <a:cubicBezTo>
                    <a:pt x="45" y="12"/>
                    <a:pt x="42" y="16"/>
                    <a:pt x="40" y="19"/>
                  </a:cubicBezTo>
                  <a:cubicBezTo>
                    <a:pt x="33" y="26"/>
                    <a:pt x="26" y="33"/>
                    <a:pt x="19" y="40"/>
                  </a:cubicBezTo>
                  <a:cubicBezTo>
                    <a:pt x="16" y="42"/>
                    <a:pt x="12" y="47"/>
                    <a:pt x="9" y="46"/>
                  </a:cubicBezTo>
                  <a:cubicBezTo>
                    <a:pt x="6" y="45"/>
                    <a:pt x="2" y="41"/>
                    <a:pt x="1" y="37"/>
                  </a:cubicBezTo>
                  <a:cubicBezTo>
                    <a:pt x="0" y="26"/>
                    <a:pt x="0" y="14"/>
                    <a:pt x="0" y="0"/>
                  </a:cubicBezTo>
                  <a:close/>
                </a:path>
              </a:pathLst>
            </a:custGeom>
            <a:solidFill>
              <a:srgbClr val="DEAB9C"/>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mn-ea"/>
                <a:sym typeface="+mn-lt"/>
              </a:endParaRPr>
            </a:p>
          </p:txBody>
        </p:sp>
        <p:sp>
          <p:nvSpPr>
            <p:cNvPr id="35" name="Freeform 6"/>
            <p:cNvSpPr/>
            <p:nvPr>
              <p:custDataLst>
                <p:tags r:id="rId5"/>
              </p:custDataLst>
            </p:nvPr>
          </p:nvSpPr>
          <p:spPr bwMode="auto">
            <a:xfrm>
              <a:off x="6142811" y="2449527"/>
              <a:ext cx="1371067" cy="1316705"/>
            </a:xfrm>
            <a:custGeom>
              <a:avLst/>
              <a:gdLst>
                <a:gd name="T0" fmla="*/ 167 w 240"/>
                <a:gd name="T1" fmla="*/ 64 h 231"/>
                <a:gd name="T2" fmla="*/ 58 w 240"/>
                <a:gd name="T3" fmla="*/ 143 h 231"/>
                <a:gd name="T4" fmla="*/ 23 w 240"/>
                <a:gd name="T5" fmla="*/ 172 h 231"/>
                <a:gd name="T6" fmla="*/ 0 w 240"/>
                <a:gd name="T7" fmla="*/ 173 h 231"/>
                <a:gd name="T8" fmla="*/ 35 w 240"/>
                <a:gd name="T9" fmla="*/ 70 h 231"/>
                <a:gd name="T10" fmla="*/ 205 w 240"/>
                <a:gd name="T11" fmla="*/ 9 h 231"/>
                <a:gd name="T12" fmla="*/ 222 w 240"/>
                <a:gd name="T13" fmla="*/ 21 h 231"/>
                <a:gd name="T14" fmla="*/ 66 w 240"/>
                <a:gd name="T15" fmla="*/ 231 h 231"/>
                <a:gd name="T16" fmla="*/ 59 w 240"/>
                <a:gd name="T17" fmla="*/ 229 h 231"/>
                <a:gd name="T18" fmla="*/ 63 w 240"/>
                <a:gd name="T19" fmla="*/ 186 h 231"/>
                <a:gd name="T20" fmla="*/ 82 w 240"/>
                <a:gd name="T21" fmla="*/ 176 h 231"/>
                <a:gd name="T22" fmla="*/ 167 w 240"/>
                <a:gd name="T23" fmla="*/ 6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1">
                  <a:moveTo>
                    <a:pt x="167" y="64"/>
                  </a:moveTo>
                  <a:cubicBezTo>
                    <a:pt x="111" y="60"/>
                    <a:pt x="66" y="91"/>
                    <a:pt x="58" y="143"/>
                  </a:cubicBezTo>
                  <a:cubicBezTo>
                    <a:pt x="54" y="166"/>
                    <a:pt x="45" y="173"/>
                    <a:pt x="23" y="172"/>
                  </a:cubicBezTo>
                  <a:cubicBezTo>
                    <a:pt x="16" y="171"/>
                    <a:pt x="9" y="172"/>
                    <a:pt x="0" y="173"/>
                  </a:cubicBezTo>
                  <a:cubicBezTo>
                    <a:pt x="0" y="133"/>
                    <a:pt x="11" y="99"/>
                    <a:pt x="35" y="70"/>
                  </a:cubicBezTo>
                  <a:cubicBezTo>
                    <a:pt x="79" y="16"/>
                    <a:pt x="138" y="0"/>
                    <a:pt x="205" y="9"/>
                  </a:cubicBezTo>
                  <a:cubicBezTo>
                    <a:pt x="211" y="10"/>
                    <a:pt x="221" y="16"/>
                    <a:pt x="222" y="21"/>
                  </a:cubicBezTo>
                  <a:cubicBezTo>
                    <a:pt x="240" y="121"/>
                    <a:pt x="182" y="225"/>
                    <a:pt x="66" y="231"/>
                  </a:cubicBezTo>
                  <a:cubicBezTo>
                    <a:pt x="65" y="231"/>
                    <a:pt x="64" y="230"/>
                    <a:pt x="59" y="229"/>
                  </a:cubicBezTo>
                  <a:cubicBezTo>
                    <a:pt x="60" y="215"/>
                    <a:pt x="59" y="200"/>
                    <a:pt x="63" y="186"/>
                  </a:cubicBezTo>
                  <a:cubicBezTo>
                    <a:pt x="64" y="181"/>
                    <a:pt x="75" y="177"/>
                    <a:pt x="82" y="176"/>
                  </a:cubicBezTo>
                  <a:cubicBezTo>
                    <a:pt x="137" y="167"/>
                    <a:pt x="173" y="120"/>
                    <a:pt x="167" y="64"/>
                  </a:cubicBezTo>
                  <a:close/>
                </a:path>
              </a:pathLst>
            </a:custGeom>
            <a:solidFill>
              <a:srgbClr val="409F9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mn-ea"/>
                <a:sym typeface="+mn-lt"/>
              </a:endParaRPr>
            </a:p>
          </p:txBody>
        </p:sp>
        <p:sp>
          <p:nvSpPr>
            <p:cNvPr id="36" name="Freeform 9"/>
            <p:cNvSpPr/>
            <p:nvPr>
              <p:custDataLst>
                <p:tags r:id="rId6"/>
              </p:custDataLst>
            </p:nvPr>
          </p:nvSpPr>
          <p:spPr bwMode="auto">
            <a:xfrm>
              <a:off x="6104091" y="3536175"/>
              <a:ext cx="274819" cy="274817"/>
            </a:xfrm>
            <a:custGeom>
              <a:avLst/>
              <a:gdLst>
                <a:gd name="T0" fmla="*/ 48 w 48"/>
                <a:gd name="T1" fmla="*/ 0 h 48"/>
                <a:gd name="T2" fmla="*/ 45 w 48"/>
                <a:gd name="T3" fmla="*/ 39 h 48"/>
                <a:gd name="T4" fmla="*/ 37 w 48"/>
                <a:gd name="T5" fmla="*/ 48 h 48"/>
                <a:gd name="T6" fmla="*/ 27 w 48"/>
                <a:gd name="T7" fmla="*/ 41 h 48"/>
                <a:gd name="T8" fmla="*/ 7 w 48"/>
                <a:gd name="T9" fmla="*/ 20 h 48"/>
                <a:gd name="T10" fmla="*/ 1 w 48"/>
                <a:gd name="T11" fmla="*/ 10 h 48"/>
                <a:gd name="T12" fmla="*/ 10 w 48"/>
                <a:gd name="T13" fmla="*/ 3 h 48"/>
                <a:gd name="T14" fmla="*/ 48 w 48"/>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8">
                  <a:moveTo>
                    <a:pt x="48" y="0"/>
                  </a:moveTo>
                  <a:cubicBezTo>
                    <a:pt x="47" y="15"/>
                    <a:pt x="47" y="27"/>
                    <a:pt x="45" y="39"/>
                  </a:cubicBezTo>
                  <a:cubicBezTo>
                    <a:pt x="44" y="42"/>
                    <a:pt x="40" y="47"/>
                    <a:pt x="37" y="48"/>
                  </a:cubicBezTo>
                  <a:cubicBezTo>
                    <a:pt x="34" y="48"/>
                    <a:pt x="30" y="44"/>
                    <a:pt x="27" y="41"/>
                  </a:cubicBezTo>
                  <a:cubicBezTo>
                    <a:pt x="20" y="34"/>
                    <a:pt x="13" y="27"/>
                    <a:pt x="7" y="20"/>
                  </a:cubicBezTo>
                  <a:cubicBezTo>
                    <a:pt x="4" y="17"/>
                    <a:pt x="0" y="13"/>
                    <a:pt x="1" y="10"/>
                  </a:cubicBezTo>
                  <a:cubicBezTo>
                    <a:pt x="1" y="7"/>
                    <a:pt x="6" y="3"/>
                    <a:pt x="10" y="3"/>
                  </a:cubicBezTo>
                  <a:cubicBezTo>
                    <a:pt x="21" y="1"/>
                    <a:pt x="33" y="1"/>
                    <a:pt x="48" y="0"/>
                  </a:cubicBezTo>
                  <a:close/>
                </a:path>
              </a:pathLst>
            </a:cu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solidFill>
                  <a:schemeClr val="bg1"/>
                </a:solidFill>
                <a:cs typeface="+mn-ea"/>
                <a:sym typeface="+mn-lt"/>
              </a:endParaRPr>
            </a:p>
          </p:txBody>
        </p:sp>
        <p:sp>
          <p:nvSpPr>
            <p:cNvPr id="38" name="Freeform 5"/>
            <p:cNvSpPr/>
            <p:nvPr>
              <p:custDataLst>
                <p:tags r:id="rId7"/>
              </p:custDataLst>
            </p:nvPr>
          </p:nvSpPr>
          <p:spPr bwMode="auto">
            <a:xfrm>
              <a:off x="4678123" y="3868914"/>
              <a:ext cx="1374089" cy="1316705"/>
            </a:xfrm>
            <a:custGeom>
              <a:avLst/>
              <a:gdLst>
                <a:gd name="T0" fmla="*/ 73 w 241"/>
                <a:gd name="T1" fmla="*/ 167 h 231"/>
                <a:gd name="T2" fmla="*/ 182 w 241"/>
                <a:gd name="T3" fmla="*/ 88 h 231"/>
                <a:gd name="T4" fmla="*/ 217 w 241"/>
                <a:gd name="T5" fmla="*/ 59 h 231"/>
                <a:gd name="T6" fmla="*/ 240 w 241"/>
                <a:gd name="T7" fmla="*/ 58 h 231"/>
                <a:gd name="T8" fmla="*/ 205 w 241"/>
                <a:gd name="T9" fmla="*/ 161 h 231"/>
                <a:gd name="T10" fmla="*/ 35 w 241"/>
                <a:gd name="T11" fmla="*/ 222 h 231"/>
                <a:gd name="T12" fmla="*/ 19 w 241"/>
                <a:gd name="T13" fmla="*/ 209 h 231"/>
                <a:gd name="T14" fmla="*/ 174 w 241"/>
                <a:gd name="T15" fmla="*/ 0 h 231"/>
                <a:gd name="T16" fmla="*/ 181 w 241"/>
                <a:gd name="T17" fmla="*/ 1 h 231"/>
                <a:gd name="T18" fmla="*/ 178 w 241"/>
                <a:gd name="T19" fmla="*/ 45 h 231"/>
                <a:gd name="T20" fmla="*/ 159 w 241"/>
                <a:gd name="T21" fmla="*/ 55 h 231"/>
                <a:gd name="T22" fmla="*/ 73 w 241"/>
                <a:gd name="T23" fmla="*/ 16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231">
                  <a:moveTo>
                    <a:pt x="73" y="167"/>
                  </a:moveTo>
                  <a:cubicBezTo>
                    <a:pt x="129" y="170"/>
                    <a:pt x="174" y="139"/>
                    <a:pt x="182" y="88"/>
                  </a:cubicBezTo>
                  <a:cubicBezTo>
                    <a:pt x="186" y="64"/>
                    <a:pt x="196" y="57"/>
                    <a:pt x="217" y="59"/>
                  </a:cubicBezTo>
                  <a:cubicBezTo>
                    <a:pt x="224" y="60"/>
                    <a:pt x="231" y="58"/>
                    <a:pt x="240" y="58"/>
                  </a:cubicBezTo>
                  <a:cubicBezTo>
                    <a:pt x="241" y="98"/>
                    <a:pt x="229" y="132"/>
                    <a:pt x="205" y="161"/>
                  </a:cubicBezTo>
                  <a:cubicBezTo>
                    <a:pt x="161" y="214"/>
                    <a:pt x="102" y="231"/>
                    <a:pt x="35" y="222"/>
                  </a:cubicBezTo>
                  <a:cubicBezTo>
                    <a:pt x="29" y="221"/>
                    <a:pt x="20" y="214"/>
                    <a:pt x="19" y="209"/>
                  </a:cubicBezTo>
                  <a:cubicBezTo>
                    <a:pt x="0" y="109"/>
                    <a:pt x="59" y="6"/>
                    <a:pt x="174" y="0"/>
                  </a:cubicBezTo>
                  <a:cubicBezTo>
                    <a:pt x="175" y="0"/>
                    <a:pt x="177" y="0"/>
                    <a:pt x="181" y="1"/>
                  </a:cubicBezTo>
                  <a:cubicBezTo>
                    <a:pt x="180" y="16"/>
                    <a:pt x="181" y="31"/>
                    <a:pt x="178" y="45"/>
                  </a:cubicBezTo>
                  <a:cubicBezTo>
                    <a:pt x="177" y="50"/>
                    <a:pt x="166" y="54"/>
                    <a:pt x="159" y="55"/>
                  </a:cubicBezTo>
                  <a:cubicBezTo>
                    <a:pt x="104" y="64"/>
                    <a:pt x="67" y="110"/>
                    <a:pt x="73" y="167"/>
                  </a:cubicBezTo>
                  <a:close/>
                </a:path>
              </a:pathLst>
            </a:custGeom>
            <a:solidFill>
              <a:srgbClr val="409F9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mn-ea"/>
                <a:sym typeface="+mn-lt"/>
              </a:endParaRPr>
            </a:p>
          </p:txBody>
        </p:sp>
        <p:sp>
          <p:nvSpPr>
            <p:cNvPr id="39" name="Freeform 11"/>
            <p:cNvSpPr/>
            <p:nvPr>
              <p:custDataLst>
                <p:tags r:id="rId8"/>
              </p:custDataLst>
            </p:nvPr>
          </p:nvSpPr>
          <p:spPr bwMode="auto">
            <a:xfrm>
              <a:off x="5827573" y="3818114"/>
              <a:ext cx="256699" cy="256698"/>
            </a:xfrm>
            <a:custGeom>
              <a:avLst/>
              <a:gdLst>
                <a:gd name="T0" fmla="*/ 0 w 45"/>
                <a:gd name="T1" fmla="*/ 45 h 45"/>
                <a:gd name="T2" fmla="*/ 2 w 45"/>
                <a:gd name="T3" fmla="*/ 8 h 45"/>
                <a:gd name="T4" fmla="*/ 8 w 45"/>
                <a:gd name="T5" fmla="*/ 0 h 45"/>
                <a:gd name="T6" fmla="*/ 17 w 45"/>
                <a:gd name="T7" fmla="*/ 6 h 45"/>
                <a:gd name="T8" fmla="*/ 38 w 45"/>
                <a:gd name="T9" fmla="*/ 27 h 45"/>
                <a:gd name="T10" fmla="*/ 44 w 45"/>
                <a:gd name="T11" fmla="*/ 35 h 45"/>
                <a:gd name="T12" fmla="*/ 35 w 45"/>
                <a:gd name="T13" fmla="*/ 43 h 45"/>
                <a:gd name="T14" fmla="*/ 0 w 4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5">
                  <a:moveTo>
                    <a:pt x="0" y="45"/>
                  </a:moveTo>
                  <a:cubicBezTo>
                    <a:pt x="1" y="31"/>
                    <a:pt x="1" y="19"/>
                    <a:pt x="2" y="8"/>
                  </a:cubicBezTo>
                  <a:cubicBezTo>
                    <a:pt x="2" y="5"/>
                    <a:pt x="6" y="1"/>
                    <a:pt x="8" y="0"/>
                  </a:cubicBezTo>
                  <a:cubicBezTo>
                    <a:pt x="11" y="0"/>
                    <a:pt x="15" y="4"/>
                    <a:pt x="17" y="6"/>
                  </a:cubicBezTo>
                  <a:cubicBezTo>
                    <a:pt x="24" y="13"/>
                    <a:pt x="31" y="20"/>
                    <a:pt x="38" y="27"/>
                  </a:cubicBezTo>
                  <a:cubicBezTo>
                    <a:pt x="41" y="29"/>
                    <a:pt x="45" y="33"/>
                    <a:pt x="44" y="35"/>
                  </a:cubicBezTo>
                  <a:cubicBezTo>
                    <a:pt x="43" y="38"/>
                    <a:pt x="39" y="42"/>
                    <a:pt x="35" y="43"/>
                  </a:cubicBezTo>
                  <a:cubicBezTo>
                    <a:pt x="25" y="44"/>
                    <a:pt x="14" y="44"/>
                    <a:pt x="0" y="45"/>
                  </a:cubicBezTo>
                  <a:close/>
                </a:path>
              </a:pathLst>
            </a:cu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solidFill>
                  <a:schemeClr val="bg1"/>
                </a:solidFill>
                <a:cs typeface="+mn-ea"/>
                <a:sym typeface="+mn-lt"/>
              </a:endParaRPr>
            </a:p>
          </p:txBody>
        </p:sp>
        <p:sp>
          <p:nvSpPr>
            <p:cNvPr id="41" name="Freeform 7"/>
            <p:cNvSpPr/>
            <p:nvPr>
              <p:custDataLst>
                <p:tags r:id="rId9"/>
              </p:custDataLst>
            </p:nvPr>
          </p:nvSpPr>
          <p:spPr bwMode="auto">
            <a:xfrm>
              <a:off x="6160929" y="3874952"/>
              <a:ext cx="1316709" cy="1355966"/>
            </a:xfrm>
            <a:custGeom>
              <a:avLst/>
              <a:gdLst>
                <a:gd name="T0" fmla="*/ 0 w 231"/>
                <a:gd name="T1" fmla="*/ 53 h 238"/>
                <a:gd name="T2" fmla="*/ 19 w 231"/>
                <a:gd name="T3" fmla="*/ 58 h 238"/>
                <a:gd name="T4" fmla="*/ 56 w 231"/>
                <a:gd name="T5" fmla="*/ 88 h 238"/>
                <a:gd name="T6" fmla="*/ 166 w 231"/>
                <a:gd name="T7" fmla="*/ 167 h 238"/>
                <a:gd name="T8" fmla="*/ 109 w 231"/>
                <a:gd name="T9" fmla="*/ 62 h 238"/>
                <a:gd name="T10" fmla="*/ 94 w 231"/>
                <a:gd name="T11" fmla="*/ 56 h 238"/>
                <a:gd name="T12" fmla="*/ 62 w 231"/>
                <a:gd name="T13" fmla="*/ 0 h 238"/>
                <a:gd name="T14" fmla="*/ 161 w 231"/>
                <a:gd name="T15" fmla="*/ 35 h 238"/>
                <a:gd name="T16" fmla="*/ 222 w 231"/>
                <a:gd name="T17" fmla="*/ 203 h 238"/>
                <a:gd name="T18" fmla="*/ 207 w 231"/>
                <a:gd name="T19" fmla="*/ 220 h 238"/>
                <a:gd name="T20" fmla="*/ 1 w 231"/>
                <a:gd name="T21" fmla="*/ 82 h 238"/>
                <a:gd name="T22" fmla="*/ 0 w 231"/>
                <a:gd name="T23" fmla="*/ 5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238">
                  <a:moveTo>
                    <a:pt x="0" y="53"/>
                  </a:moveTo>
                  <a:cubicBezTo>
                    <a:pt x="8" y="55"/>
                    <a:pt x="13" y="58"/>
                    <a:pt x="19" y="58"/>
                  </a:cubicBezTo>
                  <a:cubicBezTo>
                    <a:pt x="49" y="60"/>
                    <a:pt x="49" y="60"/>
                    <a:pt x="56" y="88"/>
                  </a:cubicBezTo>
                  <a:cubicBezTo>
                    <a:pt x="68" y="140"/>
                    <a:pt x="109" y="169"/>
                    <a:pt x="166" y="167"/>
                  </a:cubicBezTo>
                  <a:cubicBezTo>
                    <a:pt x="175" y="128"/>
                    <a:pt x="149" y="79"/>
                    <a:pt x="109" y="62"/>
                  </a:cubicBezTo>
                  <a:cubicBezTo>
                    <a:pt x="104" y="59"/>
                    <a:pt x="99" y="58"/>
                    <a:pt x="94" y="56"/>
                  </a:cubicBezTo>
                  <a:cubicBezTo>
                    <a:pt x="58" y="46"/>
                    <a:pt x="55" y="42"/>
                    <a:pt x="62" y="0"/>
                  </a:cubicBezTo>
                  <a:cubicBezTo>
                    <a:pt x="99" y="0"/>
                    <a:pt x="132" y="11"/>
                    <a:pt x="161" y="35"/>
                  </a:cubicBezTo>
                  <a:cubicBezTo>
                    <a:pt x="214" y="79"/>
                    <a:pt x="231" y="136"/>
                    <a:pt x="222" y="203"/>
                  </a:cubicBezTo>
                  <a:cubicBezTo>
                    <a:pt x="221" y="209"/>
                    <a:pt x="213" y="219"/>
                    <a:pt x="207" y="220"/>
                  </a:cubicBezTo>
                  <a:cubicBezTo>
                    <a:pt x="107" y="238"/>
                    <a:pt x="17" y="179"/>
                    <a:pt x="1" y="82"/>
                  </a:cubicBezTo>
                  <a:cubicBezTo>
                    <a:pt x="0" y="75"/>
                    <a:pt x="1" y="68"/>
                    <a:pt x="0" y="53"/>
                  </a:cubicBezTo>
                  <a:close/>
                </a:path>
              </a:pathLst>
            </a:custGeom>
            <a:solidFill>
              <a:srgbClr val="DEAB9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mn-ea"/>
                <a:sym typeface="+mn-lt"/>
              </a:endParaRPr>
            </a:p>
          </p:txBody>
        </p:sp>
        <p:sp>
          <p:nvSpPr>
            <p:cNvPr id="42" name="Freeform 12"/>
            <p:cNvSpPr/>
            <p:nvPr>
              <p:custDataLst>
                <p:tags r:id="rId10"/>
              </p:custDataLst>
            </p:nvPr>
          </p:nvSpPr>
          <p:spPr bwMode="auto">
            <a:xfrm>
              <a:off x="6116169" y="3824152"/>
              <a:ext cx="256699" cy="250658"/>
            </a:xfrm>
            <a:custGeom>
              <a:avLst/>
              <a:gdLst>
                <a:gd name="T0" fmla="*/ 45 w 45"/>
                <a:gd name="T1" fmla="*/ 44 h 44"/>
                <a:gd name="T2" fmla="*/ 9 w 45"/>
                <a:gd name="T3" fmla="*/ 42 h 44"/>
                <a:gd name="T4" fmla="*/ 0 w 45"/>
                <a:gd name="T5" fmla="*/ 33 h 44"/>
                <a:gd name="T6" fmla="*/ 7 w 45"/>
                <a:gd name="T7" fmla="*/ 26 h 44"/>
                <a:gd name="T8" fmla="*/ 26 w 45"/>
                <a:gd name="T9" fmla="*/ 6 h 44"/>
                <a:gd name="T10" fmla="*/ 34 w 45"/>
                <a:gd name="T11" fmla="*/ 0 h 44"/>
                <a:gd name="T12" fmla="*/ 42 w 45"/>
                <a:gd name="T13" fmla="*/ 8 h 44"/>
                <a:gd name="T14" fmla="*/ 45 w 45"/>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4">
                  <a:moveTo>
                    <a:pt x="45" y="44"/>
                  </a:moveTo>
                  <a:cubicBezTo>
                    <a:pt x="30" y="43"/>
                    <a:pt x="19" y="43"/>
                    <a:pt x="9" y="42"/>
                  </a:cubicBezTo>
                  <a:cubicBezTo>
                    <a:pt x="5" y="41"/>
                    <a:pt x="2" y="37"/>
                    <a:pt x="0" y="33"/>
                  </a:cubicBezTo>
                  <a:cubicBezTo>
                    <a:pt x="0" y="32"/>
                    <a:pt x="4" y="28"/>
                    <a:pt x="7" y="26"/>
                  </a:cubicBezTo>
                  <a:cubicBezTo>
                    <a:pt x="13" y="19"/>
                    <a:pt x="19" y="12"/>
                    <a:pt x="26" y="6"/>
                  </a:cubicBezTo>
                  <a:cubicBezTo>
                    <a:pt x="28" y="4"/>
                    <a:pt x="32" y="0"/>
                    <a:pt x="34" y="0"/>
                  </a:cubicBezTo>
                  <a:cubicBezTo>
                    <a:pt x="37" y="1"/>
                    <a:pt x="41" y="5"/>
                    <a:pt x="42" y="8"/>
                  </a:cubicBezTo>
                  <a:cubicBezTo>
                    <a:pt x="43" y="19"/>
                    <a:pt x="44" y="30"/>
                    <a:pt x="45" y="44"/>
                  </a:cubicBezTo>
                  <a:close/>
                </a:path>
              </a:pathLst>
            </a:cu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solidFill>
                  <a:schemeClr val="bg1"/>
                </a:solidFill>
                <a:cs typeface="+mn-ea"/>
                <a:sym typeface="+mn-lt"/>
              </a:endParaRPr>
            </a:p>
          </p:txBody>
        </p:sp>
      </p:grpSp>
      <p:sp>
        <p:nvSpPr>
          <p:cNvPr id="7" name="矩形: 圆角 3"/>
          <p:cNvSpPr/>
          <p:nvPr/>
        </p:nvSpPr>
        <p:spPr>
          <a:xfrm>
            <a:off x="3717925" y="1090930"/>
            <a:ext cx="4756150" cy="1250315"/>
          </a:xfrm>
          <a:prstGeom prst="roundRect">
            <a:avLst>
              <a:gd name="adj" fmla="val 50000"/>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dirty="0">
                <a:latin typeface="Comic Sans MS Bold" panose="030F0902030302020204" charset="0"/>
                <a:cs typeface="Comic Sans MS Bold" panose="030F0902030302020204" charset="0"/>
                <a:sym typeface="+mn-lt"/>
              </a:rPr>
              <a:t>A Butterfly Poetry</a:t>
            </a:r>
            <a:endParaRPr lang="en-US" altLang="zh-CN" sz="3200" b="1" dirty="0">
              <a:latin typeface="Comic Sans MS Bold" panose="030F0902030302020204" charset="0"/>
              <a:cs typeface="Comic Sans MS Bold" panose="030F0902030302020204" charset="0"/>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amond(in)">
                                      <p:cBhvr>
                                        <p:cTn id="20" dur="2000"/>
                                        <p:tgtEl>
                                          <p:spTgt spid="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31" grpId="0"/>
      <p:bldP spid="2" grpId="0"/>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2837543" y="-1037772"/>
            <a:ext cx="17867086" cy="8933543"/>
          </a:xfrm>
          <a:prstGeom prst="rect">
            <a:avLst/>
          </a:prstGeom>
        </p:spPr>
      </p:pic>
      <p:sp>
        <p:nvSpPr>
          <p:cNvPr id="19" name="椭圆 18"/>
          <p:cNvSpPr/>
          <p:nvPr/>
        </p:nvSpPr>
        <p:spPr>
          <a:xfrm>
            <a:off x="8461824" y="-2073564"/>
            <a:ext cx="5691494" cy="5691494"/>
          </a:xfrm>
          <a:prstGeom prst="ellipse">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椭圆 4"/>
          <p:cNvSpPr/>
          <p:nvPr/>
        </p:nvSpPr>
        <p:spPr>
          <a:xfrm>
            <a:off x="-1678093" y="1144461"/>
            <a:ext cx="3547560" cy="3547560"/>
          </a:xfrm>
          <a:prstGeom prst="ellipse">
            <a:avLst/>
          </a:prstGeom>
          <a:solidFill>
            <a:srgbClr val="94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文本框 26"/>
          <p:cNvSpPr txBox="1"/>
          <p:nvPr/>
        </p:nvSpPr>
        <p:spPr>
          <a:xfrm>
            <a:off x="2158365" y="2275205"/>
            <a:ext cx="8324850" cy="2306955"/>
          </a:xfrm>
          <a:prstGeom prst="rect">
            <a:avLst/>
          </a:prstGeom>
          <a:noFill/>
        </p:spPr>
        <p:txBody>
          <a:bodyPr wrap="square" rtlCol="0">
            <a:spAutoFit/>
          </a:bodyPr>
          <a:lstStyle>
            <a:defPPr>
              <a:defRPr lang="zh-CN"/>
            </a:defPPr>
            <a:lvl1pPr>
              <a:defRPr sz="7200" b="0">
                <a:solidFill>
                  <a:srgbClr val="409F91"/>
                </a:solidFill>
                <a:latin typeface="字魂59号-创粗黑" panose="00000500000000000000" pitchFamily="2" charset="-122"/>
                <a:ea typeface="字魂59号-创粗黑" panose="00000500000000000000" pitchFamily="2" charset="-122"/>
                <a:cs typeface="+mn-ea"/>
              </a:defRPr>
            </a:lvl1pPr>
          </a:lstStyle>
          <a:p>
            <a:r>
              <a:rPr lang="en-US" altLang="zh-CN" dirty="0">
                <a:sym typeface="+mn-lt"/>
              </a:rPr>
              <a:t>Enjoy your trip with butterflies!</a:t>
            </a:r>
            <a:endParaRPr lang="en-US" altLang="zh-CN" dirty="0">
              <a:sym typeface="+mn-lt"/>
            </a:endParaRPr>
          </a:p>
        </p:txBody>
      </p:sp>
      <p:pic>
        <p:nvPicPr>
          <p:cNvPr id="16" name="图片 15"/>
          <p:cNvPicPr>
            <a:picLocks noChangeAspect="1"/>
          </p:cNvPicPr>
          <p:nvPr/>
        </p:nvPicPr>
        <p:blipFill>
          <a:blip r:embed="rId2" cstate="screen"/>
          <a:stretch>
            <a:fillRect/>
          </a:stretch>
        </p:blipFill>
        <p:spPr>
          <a:xfrm flipH="1">
            <a:off x="-518643" y="4158830"/>
            <a:ext cx="3547560" cy="3547560"/>
          </a:xfrm>
          <a:prstGeom prst="rect">
            <a:avLst/>
          </a:prstGeom>
        </p:spPr>
      </p:pic>
      <p:pic>
        <p:nvPicPr>
          <p:cNvPr id="13" name="图片 12"/>
          <p:cNvPicPr>
            <a:picLocks noChangeAspect="1"/>
          </p:cNvPicPr>
          <p:nvPr/>
        </p:nvPicPr>
        <p:blipFill>
          <a:blip r:embed="rId3" cstate="screen"/>
          <a:stretch>
            <a:fillRect/>
          </a:stretch>
        </p:blipFill>
        <p:spPr>
          <a:xfrm>
            <a:off x="8711063" y="-37518"/>
            <a:ext cx="3463773" cy="34637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custDataLst>
              <p:tags r:id="rId1"/>
            </p:custDataLst>
          </p:nvPr>
        </p:nvPicPr>
        <p:blipFill>
          <a:blip r:embed="rId2"/>
          <a:srcRect l="7410" t="27657" b="15501"/>
          <a:stretch>
            <a:fillRect/>
          </a:stretch>
        </p:blipFill>
        <p:spPr>
          <a:xfrm>
            <a:off x="593725" y="3297555"/>
            <a:ext cx="2388235" cy="1953260"/>
          </a:xfrm>
          <a:prstGeom prst="rect">
            <a:avLst/>
          </a:prstGeom>
        </p:spPr>
      </p:pic>
      <p:sp>
        <p:nvSpPr>
          <p:cNvPr id="2" name="标题 1"/>
          <p:cNvSpPr>
            <a:spLocks noGrp="1"/>
          </p:cNvSpPr>
          <p:nvPr>
            <p:ph type="title"/>
          </p:nvPr>
        </p:nvSpPr>
        <p:spPr/>
        <p:txBody>
          <a:bodyPr vert="horz" lIns="91440" tIns="45720" rIns="91440" bIns="45720" rtlCol="0" anchor="ctr">
            <a:normAutofit/>
          </a:bodyPr>
          <a:lstStyle/>
          <a:p>
            <a:r>
              <a:rPr lang="en-US" altLang="zh-CN" b="1" dirty="0">
                <a:latin typeface="+mn-lt"/>
                <a:ea typeface="+mn-ea"/>
                <a:cs typeface="+mn-ea"/>
                <a:sym typeface="+mn-lt"/>
              </a:rPr>
              <a:t>Be an Expert of Butterflies</a:t>
            </a:r>
            <a:endParaRPr lang="en-US" altLang="zh-CN" b="1" dirty="0">
              <a:latin typeface="+mn-lt"/>
              <a:ea typeface="+mn-ea"/>
              <a:cs typeface="+mn-ea"/>
              <a:sym typeface="+mn-lt"/>
            </a:endParaRPr>
          </a:p>
        </p:txBody>
      </p:sp>
      <p:sp>
        <p:nvSpPr>
          <p:cNvPr id="12" name="矩形: 圆角 11"/>
          <p:cNvSpPr/>
          <p:nvPr/>
        </p:nvSpPr>
        <p:spPr>
          <a:xfrm>
            <a:off x="1712595" y="1494790"/>
            <a:ext cx="8425180" cy="806450"/>
          </a:xfrm>
          <a:prstGeom prst="roundRect">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C00000"/>
                </a:solidFill>
                <a:latin typeface="Comic Sans MS Bold" panose="030F0902030302020204" charset="0"/>
                <a:cs typeface="Comic Sans MS Bold" panose="030F0902030302020204" charset="0"/>
                <a:sym typeface="+mn-lt"/>
              </a:rPr>
              <a:t>Can you find these butterflies in the museum? </a:t>
            </a:r>
            <a:endParaRPr lang="en-US" altLang="zh-CN" sz="2800" b="1" dirty="0">
              <a:solidFill>
                <a:srgbClr val="C00000"/>
              </a:solidFill>
              <a:latin typeface="Comic Sans MS Bold" panose="030F0902030302020204" charset="0"/>
              <a:cs typeface="Comic Sans MS Bold" panose="030F0902030302020204" charset="0"/>
              <a:sym typeface="+mn-lt"/>
            </a:endParaRPr>
          </a:p>
        </p:txBody>
      </p:sp>
      <p:pic>
        <p:nvPicPr>
          <p:cNvPr id="34" name="图片 33"/>
          <p:cNvPicPr>
            <a:picLocks noChangeAspect="1"/>
          </p:cNvPicPr>
          <p:nvPr>
            <p:custDataLst>
              <p:tags r:id="rId3"/>
            </p:custDataLst>
          </p:nvPr>
        </p:nvPicPr>
        <p:blipFill>
          <a:blip r:embed="rId4"/>
          <a:srcRect t="5380"/>
          <a:stretch>
            <a:fillRect/>
          </a:stretch>
        </p:blipFill>
        <p:spPr>
          <a:xfrm>
            <a:off x="5728970" y="2923540"/>
            <a:ext cx="2409825" cy="2266950"/>
          </a:xfrm>
          <a:prstGeom prst="rect">
            <a:avLst/>
          </a:prstGeom>
        </p:spPr>
      </p:pic>
      <p:pic>
        <p:nvPicPr>
          <p:cNvPr id="36" name="图片 35"/>
          <p:cNvPicPr>
            <a:picLocks noChangeAspect="1"/>
          </p:cNvPicPr>
          <p:nvPr>
            <p:custDataLst>
              <p:tags r:id="rId5"/>
            </p:custDataLst>
          </p:nvPr>
        </p:nvPicPr>
        <p:blipFill>
          <a:blip r:embed="rId6"/>
          <a:stretch>
            <a:fillRect/>
          </a:stretch>
        </p:blipFill>
        <p:spPr>
          <a:xfrm>
            <a:off x="3089910" y="2923540"/>
            <a:ext cx="2300605" cy="2266950"/>
          </a:xfrm>
          <a:prstGeom prst="rect">
            <a:avLst/>
          </a:prstGeom>
        </p:spPr>
      </p:pic>
      <p:pic>
        <p:nvPicPr>
          <p:cNvPr id="37" name="图片 36"/>
          <p:cNvPicPr>
            <a:picLocks noChangeAspect="1"/>
          </p:cNvPicPr>
          <p:nvPr>
            <p:custDataLst>
              <p:tags r:id="rId7"/>
            </p:custDataLst>
          </p:nvPr>
        </p:nvPicPr>
        <p:blipFill>
          <a:blip r:embed="rId8"/>
          <a:stretch>
            <a:fillRect/>
          </a:stretch>
        </p:blipFill>
        <p:spPr>
          <a:xfrm>
            <a:off x="8660765" y="2923540"/>
            <a:ext cx="2388235" cy="2267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custDataLst>
              <p:tags r:id="rId1"/>
            </p:custDataLst>
          </p:nvPr>
        </p:nvPicPr>
        <p:blipFill>
          <a:blip r:embed="rId2"/>
          <a:srcRect l="7410" t="27657" b="15501"/>
          <a:stretch>
            <a:fillRect/>
          </a:stretch>
        </p:blipFill>
        <p:spPr>
          <a:xfrm>
            <a:off x="605790" y="2061845"/>
            <a:ext cx="1897380" cy="1551940"/>
          </a:xfrm>
          <a:prstGeom prst="rect">
            <a:avLst/>
          </a:prstGeom>
        </p:spPr>
      </p:pic>
      <p:sp>
        <p:nvSpPr>
          <p:cNvPr id="2" name="标题 1"/>
          <p:cNvSpPr>
            <a:spLocks noGrp="1"/>
          </p:cNvSpPr>
          <p:nvPr>
            <p:ph type="title"/>
          </p:nvPr>
        </p:nvSpPr>
        <p:spPr/>
        <p:txBody>
          <a:bodyPr vert="horz" lIns="91440" tIns="45720" rIns="91440" bIns="45720" rtlCol="0" anchor="ctr">
            <a:normAutofit/>
          </a:bodyPr>
          <a:lstStyle/>
          <a:p>
            <a:r>
              <a:rPr lang="en-US" altLang="zh-CN" b="1" dirty="0">
                <a:latin typeface="+mn-lt"/>
                <a:ea typeface="+mn-ea"/>
                <a:cs typeface="+mn-ea"/>
                <a:sym typeface="+mn-lt"/>
              </a:rPr>
              <a:t>Be an Expert of Butterflies</a:t>
            </a:r>
            <a:endParaRPr lang="en-US" altLang="zh-CN" b="1" dirty="0">
              <a:latin typeface="+mn-lt"/>
              <a:ea typeface="+mn-ea"/>
              <a:cs typeface="+mn-ea"/>
              <a:sym typeface="+mn-lt"/>
            </a:endParaRPr>
          </a:p>
        </p:txBody>
      </p:sp>
      <p:sp>
        <p:nvSpPr>
          <p:cNvPr id="12" name="矩形: 圆角 11"/>
          <p:cNvSpPr/>
          <p:nvPr/>
        </p:nvSpPr>
        <p:spPr>
          <a:xfrm>
            <a:off x="4798695" y="1272540"/>
            <a:ext cx="6773545" cy="4710430"/>
          </a:xfrm>
          <a:prstGeom prst="roundRect">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solidFill>
                  <a:srgbClr val="C00000"/>
                </a:solidFill>
                <a:latin typeface="Comic Sans MS Bold" panose="030F0902030302020204" charset="0"/>
                <a:cs typeface="Comic Sans MS Bold" panose="030F0902030302020204" charset="0"/>
                <a:sym typeface="+mn-lt"/>
              </a:rPr>
              <a:t>You Need to</a:t>
            </a:r>
            <a:r>
              <a:rPr lang="en-US" altLang="zh-CN" sz="3600" b="1" dirty="0">
                <a:solidFill>
                  <a:srgbClr val="C00000"/>
                </a:solidFill>
                <a:latin typeface="Comic Sans MS Bold" panose="030F0902030302020204" charset="0"/>
                <a:cs typeface="Comic Sans MS Bold" panose="030F0902030302020204" charset="0"/>
                <a:sym typeface="+mn-lt"/>
              </a:rPr>
              <a:t>:</a:t>
            </a:r>
            <a:endParaRPr lang="en-US" altLang="zh-CN" sz="3600" b="1" dirty="0">
              <a:solidFill>
                <a:srgbClr val="C00000"/>
              </a:solidFill>
              <a:latin typeface="Comic Sans MS Bold" panose="030F0902030302020204" charset="0"/>
              <a:cs typeface="Comic Sans MS Bold" panose="030F0902030302020204" charset="0"/>
              <a:sym typeface="+mn-lt"/>
            </a:endParaRPr>
          </a:p>
          <a:p>
            <a:pPr algn="l"/>
            <a:r>
              <a:rPr lang="en-US" altLang="zh-CN" sz="2800" dirty="0">
                <a:solidFill>
                  <a:schemeClr val="tx1"/>
                </a:solidFill>
                <a:latin typeface="Comic Sans MS Bold" panose="030F0902030302020204" charset="0"/>
                <a:cs typeface="Comic Sans MS Bold" panose="030F0902030302020204" charset="0"/>
                <a:sym typeface="+mn-lt"/>
              </a:rPr>
              <a:t>Find the butterfly your group choose.</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highlight>
                  <a:srgbClr val="FFFF00"/>
                </a:highlight>
                <a:latin typeface="Comic Sans MS Bold" panose="030F0902030302020204" charset="0"/>
                <a:cs typeface="Comic Sans MS Bold" panose="030F0902030302020204" charset="0"/>
                <a:sym typeface="+mn-lt"/>
              </a:rPr>
              <a:t>S1</a:t>
            </a:r>
            <a:r>
              <a:rPr lang="en-US" altLang="zh-CN" sz="2800" dirty="0">
                <a:solidFill>
                  <a:schemeClr val="tx1"/>
                </a:solidFill>
                <a:latin typeface="Comic Sans MS Bold" panose="030F0902030302020204" charset="0"/>
                <a:cs typeface="Comic Sans MS Bold" panose="030F0902030302020204" charset="0"/>
                <a:sym typeface="+mn-lt"/>
              </a:rPr>
              <a:t>: Watch and draw the picture of it.</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highlight>
                  <a:srgbClr val="FFFF00"/>
                </a:highlight>
                <a:latin typeface="Comic Sans MS Bold" panose="030F0902030302020204" charset="0"/>
                <a:cs typeface="Comic Sans MS Bold" panose="030F0902030302020204" charset="0"/>
                <a:sym typeface="+mn-lt"/>
              </a:rPr>
              <a:t>S2</a:t>
            </a:r>
            <a:r>
              <a:rPr lang="en-US" altLang="zh-CN" sz="2800" dirty="0">
                <a:solidFill>
                  <a:schemeClr val="tx1"/>
                </a:solidFill>
                <a:latin typeface="Comic Sans MS Bold" panose="030F0902030302020204" charset="0"/>
                <a:cs typeface="Comic Sans MS Bold" panose="030F0902030302020204" charset="0"/>
                <a:sym typeface="+mn-lt"/>
              </a:rPr>
              <a:t>: Finish the beginning and ending of your report </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highlight>
                  <a:srgbClr val="FFFF00"/>
                </a:highlight>
                <a:latin typeface="Comic Sans MS Bold" panose="030F0902030302020204" charset="0"/>
                <a:cs typeface="Comic Sans MS Bold" panose="030F0902030302020204" charset="0"/>
                <a:sym typeface="+mn-lt"/>
              </a:rPr>
              <a:t>S3</a:t>
            </a:r>
            <a:r>
              <a:rPr lang="en-US" altLang="zh-CN" sz="2800" dirty="0">
                <a:solidFill>
                  <a:schemeClr val="tx1"/>
                </a:solidFill>
                <a:latin typeface="Comic Sans MS Bold" panose="030F0902030302020204" charset="0"/>
                <a:cs typeface="Comic Sans MS Bold" panose="030F0902030302020204" charset="0"/>
                <a:sym typeface="+mn-lt"/>
              </a:rPr>
              <a:t>: Describe its looks </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highlight>
                  <a:srgbClr val="FFFF00"/>
                </a:highlight>
                <a:latin typeface="Comic Sans MS Bold" panose="030F0902030302020204" charset="0"/>
                <a:cs typeface="Comic Sans MS Bold" panose="030F0902030302020204" charset="0"/>
                <a:sym typeface="+mn-lt"/>
              </a:rPr>
              <a:t>S4</a:t>
            </a:r>
            <a:r>
              <a:rPr lang="en-US" altLang="zh-CN" sz="2800" dirty="0">
                <a:solidFill>
                  <a:schemeClr val="tx1"/>
                </a:solidFill>
                <a:latin typeface="Comic Sans MS Bold" panose="030F0902030302020204" charset="0"/>
                <a:cs typeface="Comic Sans MS Bold" panose="030F0902030302020204" charset="0"/>
                <a:sym typeface="+mn-lt"/>
              </a:rPr>
              <a:t>: Talk about its applications(</a:t>
            </a:r>
            <a:r>
              <a:rPr lang="zh-CN" altLang="en-US" sz="2800" dirty="0">
                <a:solidFill>
                  <a:schemeClr val="tx1"/>
                </a:solidFill>
                <a:latin typeface="Comic Sans MS Bold" panose="030F0902030302020204" charset="0"/>
                <a:cs typeface="Comic Sans MS Bold" panose="030F0902030302020204" charset="0"/>
                <a:sym typeface="+mn-lt"/>
              </a:rPr>
              <a:t>应用</a:t>
            </a:r>
            <a:r>
              <a:rPr lang="en-US" altLang="zh-CN" sz="2800" dirty="0">
                <a:solidFill>
                  <a:schemeClr val="tx1"/>
                </a:solidFill>
                <a:latin typeface="Comic Sans MS Bold" panose="030F0902030302020204" charset="0"/>
                <a:cs typeface="Comic Sans MS Bold" panose="030F0902030302020204" charset="0"/>
                <a:sym typeface="+mn-lt"/>
              </a:rPr>
              <a:t>) in our lives.</a:t>
            </a:r>
            <a:endParaRPr lang="en-US" altLang="zh-CN" sz="2800" dirty="0">
              <a:solidFill>
                <a:schemeClr val="tx1"/>
              </a:solidFill>
              <a:latin typeface="Comic Sans MS Bold" panose="030F0902030302020204" charset="0"/>
              <a:cs typeface="Comic Sans MS Bold" panose="030F0902030302020204" charset="0"/>
              <a:sym typeface="+mn-lt"/>
            </a:endParaRPr>
          </a:p>
        </p:txBody>
      </p:sp>
      <p:pic>
        <p:nvPicPr>
          <p:cNvPr id="34" name="图片 33"/>
          <p:cNvPicPr>
            <a:picLocks noChangeAspect="1"/>
          </p:cNvPicPr>
          <p:nvPr>
            <p:custDataLst>
              <p:tags r:id="rId3"/>
            </p:custDataLst>
          </p:nvPr>
        </p:nvPicPr>
        <p:blipFill>
          <a:blip r:embed="rId4"/>
          <a:srcRect t="5380"/>
          <a:stretch>
            <a:fillRect/>
          </a:stretch>
        </p:blipFill>
        <p:spPr>
          <a:xfrm>
            <a:off x="554990" y="3893820"/>
            <a:ext cx="1915160" cy="1801495"/>
          </a:xfrm>
          <a:prstGeom prst="rect">
            <a:avLst/>
          </a:prstGeom>
        </p:spPr>
      </p:pic>
      <p:pic>
        <p:nvPicPr>
          <p:cNvPr id="36" name="图片 35"/>
          <p:cNvPicPr>
            <a:picLocks noChangeAspect="1"/>
          </p:cNvPicPr>
          <p:nvPr>
            <p:custDataLst>
              <p:tags r:id="rId5"/>
            </p:custDataLst>
          </p:nvPr>
        </p:nvPicPr>
        <p:blipFill>
          <a:blip r:embed="rId6"/>
          <a:stretch>
            <a:fillRect/>
          </a:stretch>
        </p:blipFill>
        <p:spPr>
          <a:xfrm>
            <a:off x="2653665" y="1812290"/>
            <a:ext cx="1828165" cy="1801495"/>
          </a:xfrm>
          <a:prstGeom prst="rect">
            <a:avLst/>
          </a:prstGeom>
        </p:spPr>
      </p:pic>
      <p:pic>
        <p:nvPicPr>
          <p:cNvPr id="37" name="图片 36"/>
          <p:cNvPicPr>
            <a:picLocks noChangeAspect="1"/>
          </p:cNvPicPr>
          <p:nvPr>
            <p:custDataLst>
              <p:tags r:id="rId7"/>
            </p:custDataLst>
          </p:nvPr>
        </p:nvPicPr>
        <p:blipFill>
          <a:blip r:embed="rId8"/>
          <a:stretch>
            <a:fillRect/>
          </a:stretch>
        </p:blipFill>
        <p:spPr>
          <a:xfrm>
            <a:off x="2653665" y="3893820"/>
            <a:ext cx="1828165" cy="1801495"/>
          </a:xfrm>
          <a:prstGeom prst="rect">
            <a:avLst/>
          </a:prstGeom>
        </p:spPr>
      </p:pic>
      <p:pic>
        <p:nvPicPr>
          <p:cNvPr id="3" name="图片 2"/>
          <p:cNvPicPr>
            <a:picLocks noChangeAspect="1"/>
          </p:cNvPicPr>
          <p:nvPr/>
        </p:nvPicPr>
        <p:blipFill>
          <a:blip r:embed="rId9"/>
          <a:stretch>
            <a:fillRect/>
          </a:stretch>
        </p:blipFill>
        <p:spPr>
          <a:xfrm>
            <a:off x="10377805" y="867410"/>
            <a:ext cx="1194435" cy="1194435"/>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custDataLst>
              <p:tags r:id="rId1"/>
            </p:custDataLst>
          </p:nvPr>
        </p:nvPicPr>
        <p:blipFill>
          <a:blip r:embed="rId2"/>
          <a:srcRect l="7410" t="27657" b="15501"/>
          <a:stretch>
            <a:fillRect/>
          </a:stretch>
        </p:blipFill>
        <p:spPr>
          <a:xfrm>
            <a:off x="1215390" y="2163445"/>
            <a:ext cx="1897380" cy="1551940"/>
          </a:xfrm>
          <a:prstGeom prst="rect">
            <a:avLst/>
          </a:prstGeom>
        </p:spPr>
      </p:pic>
      <p:sp>
        <p:nvSpPr>
          <p:cNvPr id="2" name="标题 1"/>
          <p:cNvSpPr>
            <a:spLocks noGrp="1"/>
          </p:cNvSpPr>
          <p:nvPr>
            <p:ph type="title"/>
          </p:nvPr>
        </p:nvSpPr>
        <p:spPr/>
        <p:txBody>
          <a:bodyPr vert="horz" lIns="91440" tIns="45720" rIns="91440" bIns="45720" rtlCol="0" anchor="ctr">
            <a:normAutofit/>
          </a:bodyPr>
          <a:lstStyle/>
          <a:p>
            <a:r>
              <a:rPr lang="en-US" altLang="zh-CN" b="1" dirty="0">
                <a:latin typeface="+mn-lt"/>
                <a:ea typeface="+mn-ea"/>
                <a:cs typeface="+mn-ea"/>
                <a:sym typeface="+mn-lt"/>
              </a:rPr>
              <a:t>Be an Expert of Butterflies</a:t>
            </a:r>
            <a:endParaRPr lang="en-US" altLang="zh-CN" b="1" dirty="0">
              <a:latin typeface="+mn-lt"/>
              <a:ea typeface="+mn-ea"/>
              <a:cs typeface="+mn-ea"/>
              <a:sym typeface="+mn-lt"/>
            </a:endParaRPr>
          </a:p>
        </p:txBody>
      </p:sp>
      <p:sp>
        <p:nvSpPr>
          <p:cNvPr id="12" name="矩形: 圆角 11"/>
          <p:cNvSpPr/>
          <p:nvPr/>
        </p:nvSpPr>
        <p:spPr>
          <a:xfrm>
            <a:off x="5420360" y="1380490"/>
            <a:ext cx="6203950" cy="4704715"/>
          </a:xfrm>
          <a:prstGeom prst="roundRect">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rgbClr val="C00000"/>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latin typeface="Comic Sans MS Bold" panose="030F0902030302020204" charset="0"/>
                <a:cs typeface="Comic Sans MS Bold" panose="030F0902030302020204" charset="0"/>
                <a:sym typeface="+mn-lt"/>
              </a:rPr>
              <a:t>S2</a:t>
            </a:r>
            <a:r>
              <a:rPr lang="en-US" altLang="zh-CN" sz="2800" dirty="0">
                <a:solidFill>
                  <a:schemeClr val="tx1"/>
                </a:solidFill>
                <a:latin typeface="Comic Sans MS Bold" panose="030F0902030302020204" charset="0"/>
                <a:cs typeface="Comic Sans MS Bold" panose="030F0902030302020204" charset="0"/>
                <a:sym typeface="+mn-lt"/>
              </a:rPr>
              <a:t>: Today, we enjoy ....</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chemeClr val="tx1"/>
                </a:solidFill>
                <a:latin typeface="Comic Sans MS Bold" panose="030F0902030302020204" charset="0"/>
                <a:cs typeface="Comic Sans MS Bold" panose="030F0902030302020204" charset="0"/>
                <a:sym typeface="+mn-lt"/>
              </a:rPr>
              <a:t>Butterflies are not just... but are ...</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latin typeface="Comic Sans MS Bold" panose="030F0902030302020204" charset="0"/>
                <a:cs typeface="Comic Sans MS Bold" panose="030F0902030302020204" charset="0"/>
                <a:sym typeface="+mn-lt"/>
              </a:rPr>
              <a:t>S3</a:t>
            </a:r>
            <a:r>
              <a:rPr lang="en-US" altLang="zh-CN" sz="2800" dirty="0">
                <a:solidFill>
                  <a:schemeClr val="tx1"/>
                </a:solidFill>
                <a:latin typeface="Comic Sans MS Bold" panose="030F0902030302020204" charset="0"/>
                <a:cs typeface="Comic Sans MS Bold" panose="030F0902030302020204" charset="0"/>
                <a:sym typeface="+mn-lt"/>
              </a:rPr>
              <a:t>:Our group choose ....</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chemeClr val="tx1"/>
                </a:solidFill>
                <a:latin typeface="Comic Sans MS Bold" panose="030F0902030302020204" charset="0"/>
                <a:cs typeface="Comic Sans MS Bold" panose="030F0902030302020204" charset="0"/>
                <a:sym typeface="+mn-lt"/>
              </a:rPr>
              <a:t>It is...            </a:t>
            </a:r>
            <a:r>
              <a:rPr lang="en-US" altLang="zh-CN" sz="2800" dirty="0">
                <a:solidFill>
                  <a:schemeClr val="tx1"/>
                </a:solidFill>
                <a:highlight>
                  <a:srgbClr val="FFFF00"/>
                </a:highlight>
                <a:latin typeface="Comic Sans MS Bold" panose="030F0902030302020204" charset="0"/>
                <a:cs typeface="Comic Sans MS Bold" panose="030F0902030302020204" charset="0"/>
                <a:sym typeface="+mn-lt"/>
              </a:rPr>
              <a:t>(color/ line/spots)</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latin typeface="Comic Sans MS Bold" panose="030F0902030302020204" charset="0"/>
                <a:cs typeface="Comic Sans MS Bold" panose="030F0902030302020204" charset="0"/>
                <a:sym typeface="+mn-lt"/>
              </a:rPr>
              <a:t>S4</a:t>
            </a:r>
            <a:r>
              <a:rPr lang="en-US" altLang="zh-CN" sz="2800" dirty="0">
                <a:solidFill>
                  <a:schemeClr val="tx1"/>
                </a:solidFill>
                <a:latin typeface="Comic Sans MS Bold" panose="030F0902030302020204" charset="0"/>
                <a:cs typeface="Comic Sans MS Bold" panose="030F0902030302020204" charset="0"/>
                <a:sym typeface="+mn-lt"/>
              </a:rPr>
              <a:t>:The wings of butterfly... Through this class, we learned...            </a:t>
            </a:r>
            <a:r>
              <a:rPr lang="en-US" altLang="zh-CN" sz="2800" dirty="0">
                <a:solidFill>
                  <a:schemeClr val="tx1"/>
                </a:solidFill>
                <a:highlight>
                  <a:srgbClr val="FFFF00"/>
                </a:highlight>
                <a:latin typeface="Comic Sans MS Bold" panose="030F0902030302020204" charset="0"/>
                <a:cs typeface="Comic Sans MS Bold" panose="030F0902030302020204" charset="0"/>
                <a:sym typeface="+mn-lt"/>
              </a:rPr>
              <a:t>(use)</a:t>
            </a:r>
            <a:r>
              <a:rPr lang="en-US" altLang="zh-CN" sz="2800" dirty="0">
                <a:solidFill>
                  <a:schemeClr val="tx1"/>
                </a:solidFill>
                <a:latin typeface="Comic Sans MS Bold" panose="030F0902030302020204" charset="0"/>
                <a:cs typeface="Comic Sans MS Bold" panose="030F0902030302020204" charset="0"/>
                <a:sym typeface="+mn-lt"/>
              </a:rPr>
              <a:t> </a:t>
            </a:r>
            <a:endParaRPr lang="en-US" altLang="zh-CN" sz="2800" dirty="0">
              <a:solidFill>
                <a:schemeClr val="tx1"/>
              </a:solidFill>
              <a:latin typeface="Comic Sans MS Bold" panose="030F0902030302020204" charset="0"/>
              <a:cs typeface="Comic Sans MS Bold" panose="030F0902030302020204" charset="0"/>
              <a:sym typeface="+mn-lt"/>
            </a:endParaRPr>
          </a:p>
          <a:p>
            <a:pPr algn="l"/>
            <a:r>
              <a:rPr lang="en-US" altLang="zh-CN" sz="2800" dirty="0">
                <a:solidFill>
                  <a:srgbClr val="FF0000"/>
                </a:solidFill>
                <a:latin typeface="Comic Sans MS Bold" panose="030F0902030302020204" charset="0"/>
                <a:cs typeface="Comic Sans MS Bold" panose="030F0902030302020204" charset="0"/>
                <a:sym typeface="+mn-lt"/>
              </a:rPr>
              <a:t>S2</a:t>
            </a:r>
            <a:r>
              <a:rPr lang="en-US" altLang="zh-CN" sz="2800" dirty="0">
                <a:solidFill>
                  <a:schemeClr val="tx1"/>
                </a:solidFill>
                <a:latin typeface="Comic Sans MS Bold" panose="030F0902030302020204" charset="0"/>
                <a:cs typeface="Comic Sans MS Bold" panose="030F0902030302020204" charset="0"/>
                <a:sym typeface="+mn-lt"/>
              </a:rPr>
              <a:t>: We hope ... </a:t>
            </a:r>
            <a:endParaRPr lang="en-US" altLang="zh-CN" sz="2800" dirty="0">
              <a:solidFill>
                <a:schemeClr val="tx1"/>
              </a:solidFill>
              <a:latin typeface="Comic Sans MS Bold" panose="030F0902030302020204" charset="0"/>
              <a:cs typeface="Comic Sans MS Bold" panose="030F0902030302020204" charset="0"/>
              <a:sym typeface="+mn-lt"/>
            </a:endParaRPr>
          </a:p>
          <a:p>
            <a:pPr algn="l"/>
            <a:endParaRPr lang="en-US" altLang="zh-CN" sz="2800" dirty="0">
              <a:solidFill>
                <a:schemeClr val="tx1"/>
              </a:solidFill>
              <a:latin typeface="Comic Sans MS Bold" panose="030F0902030302020204" charset="0"/>
              <a:cs typeface="Comic Sans MS Bold" panose="030F0902030302020204" charset="0"/>
              <a:sym typeface="+mn-lt"/>
            </a:endParaRPr>
          </a:p>
        </p:txBody>
      </p:sp>
      <p:pic>
        <p:nvPicPr>
          <p:cNvPr id="34" name="图片 33"/>
          <p:cNvPicPr>
            <a:picLocks noChangeAspect="1"/>
          </p:cNvPicPr>
          <p:nvPr>
            <p:custDataLst>
              <p:tags r:id="rId3"/>
            </p:custDataLst>
          </p:nvPr>
        </p:nvPicPr>
        <p:blipFill>
          <a:blip r:embed="rId4"/>
          <a:srcRect t="5380"/>
          <a:stretch>
            <a:fillRect/>
          </a:stretch>
        </p:blipFill>
        <p:spPr>
          <a:xfrm>
            <a:off x="1164590" y="3995420"/>
            <a:ext cx="1915160" cy="1801495"/>
          </a:xfrm>
          <a:prstGeom prst="rect">
            <a:avLst/>
          </a:prstGeom>
        </p:spPr>
      </p:pic>
      <p:pic>
        <p:nvPicPr>
          <p:cNvPr id="36" name="图片 35"/>
          <p:cNvPicPr>
            <a:picLocks noChangeAspect="1"/>
          </p:cNvPicPr>
          <p:nvPr>
            <p:custDataLst>
              <p:tags r:id="rId5"/>
            </p:custDataLst>
          </p:nvPr>
        </p:nvPicPr>
        <p:blipFill>
          <a:blip r:embed="rId6"/>
          <a:stretch>
            <a:fillRect/>
          </a:stretch>
        </p:blipFill>
        <p:spPr>
          <a:xfrm>
            <a:off x="3263265" y="1913890"/>
            <a:ext cx="1828165" cy="1801495"/>
          </a:xfrm>
          <a:prstGeom prst="rect">
            <a:avLst/>
          </a:prstGeom>
        </p:spPr>
      </p:pic>
      <p:pic>
        <p:nvPicPr>
          <p:cNvPr id="37" name="图片 36"/>
          <p:cNvPicPr>
            <a:picLocks noChangeAspect="1"/>
          </p:cNvPicPr>
          <p:nvPr>
            <p:custDataLst>
              <p:tags r:id="rId7"/>
            </p:custDataLst>
          </p:nvPr>
        </p:nvPicPr>
        <p:blipFill>
          <a:blip r:embed="rId8"/>
          <a:stretch>
            <a:fillRect/>
          </a:stretch>
        </p:blipFill>
        <p:spPr>
          <a:xfrm>
            <a:off x="3263265" y="3995420"/>
            <a:ext cx="1828165" cy="1801495"/>
          </a:xfrm>
          <a:prstGeom prst="rect">
            <a:avLst/>
          </a:prstGeom>
        </p:spPr>
      </p:pic>
      <p:pic>
        <p:nvPicPr>
          <p:cNvPr id="3" name="图片 2"/>
          <p:cNvPicPr>
            <a:picLocks noChangeAspect="1"/>
          </p:cNvPicPr>
          <p:nvPr/>
        </p:nvPicPr>
        <p:blipFill>
          <a:blip r:embed="rId9"/>
          <a:stretch>
            <a:fillRect/>
          </a:stretch>
        </p:blipFill>
        <p:spPr>
          <a:xfrm>
            <a:off x="614045" y="1034415"/>
            <a:ext cx="1239520" cy="1200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2837543" y="-1025072"/>
            <a:ext cx="17867086" cy="8933543"/>
          </a:xfrm>
          <a:prstGeom prst="rect">
            <a:avLst/>
          </a:prstGeom>
        </p:spPr>
      </p:pic>
      <p:sp>
        <p:nvSpPr>
          <p:cNvPr id="5" name="椭圆 4"/>
          <p:cNvSpPr/>
          <p:nvPr/>
        </p:nvSpPr>
        <p:spPr>
          <a:xfrm>
            <a:off x="1345550" y="5485597"/>
            <a:ext cx="2294521" cy="2294521"/>
          </a:xfrm>
          <a:prstGeom prst="ellipse">
            <a:avLst/>
          </a:prstGeom>
          <a:solidFill>
            <a:srgbClr val="94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椭圆 18"/>
          <p:cNvSpPr/>
          <p:nvPr/>
        </p:nvSpPr>
        <p:spPr>
          <a:xfrm>
            <a:off x="6653521" y="-2593439"/>
            <a:ext cx="4169465" cy="4169465"/>
          </a:xfrm>
          <a:prstGeom prst="ellipse">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 name="图片 2"/>
          <p:cNvPicPr>
            <a:picLocks noChangeAspect="1"/>
          </p:cNvPicPr>
          <p:nvPr/>
        </p:nvPicPr>
        <p:blipFill>
          <a:blip r:embed="rId2" cstate="screen"/>
          <a:stretch>
            <a:fillRect/>
          </a:stretch>
        </p:blipFill>
        <p:spPr>
          <a:xfrm>
            <a:off x="-1979691" y="-2319781"/>
            <a:ext cx="6096012" cy="6096012"/>
          </a:xfrm>
          <a:prstGeom prst="rect">
            <a:avLst/>
          </a:prstGeom>
        </p:spPr>
      </p:pic>
      <p:pic>
        <p:nvPicPr>
          <p:cNvPr id="27" name="图片 26"/>
          <p:cNvPicPr>
            <a:picLocks noChangeAspect="1"/>
          </p:cNvPicPr>
          <p:nvPr/>
        </p:nvPicPr>
        <p:blipFill>
          <a:blip r:embed="rId2" cstate="screen"/>
          <a:stretch>
            <a:fillRect/>
          </a:stretch>
        </p:blipFill>
        <p:spPr>
          <a:xfrm flipV="1">
            <a:off x="8856054" y="2872582"/>
            <a:ext cx="6096012" cy="6096012"/>
          </a:xfrm>
          <a:prstGeom prst="rect">
            <a:avLst/>
          </a:prstGeom>
        </p:spPr>
      </p:pic>
      <p:sp>
        <p:nvSpPr>
          <p:cNvPr id="29"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cs typeface="+mn-ea"/>
                <a:sym typeface="+mn-lt"/>
              </a:rPr>
              <a:t>行业</a:t>
            </a:r>
            <a:r>
              <a:rPr lang="en-US" altLang="zh-CN" sz="100" dirty="0">
                <a:solidFill>
                  <a:schemeClr val="tx1">
                    <a:alpha val="0"/>
                  </a:schemeClr>
                </a:solidFill>
                <a:cs typeface="+mn-ea"/>
                <a:sym typeface="+mn-lt"/>
              </a:rPr>
              <a:t>PPT</a:t>
            </a:r>
            <a:r>
              <a:rPr lang="zh-CN" altLang="en-US" sz="100" dirty="0">
                <a:solidFill>
                  <a:schemeClr val="tx1">
                    <a:alpha val="0"/>
                  </a:schemeClr>
                </a:solidFill>
                <a:cs typeface="+mn-ea"/>
                <a:sym typeface="+mn-lt"/>
              </a:rPr>
              <a:t>模板</a:t>
            </a:r>
            <a:r>
              <a:rPr lang="en-US" altLang="zh-CN" sz="100" dirty="0">
                <a:solidFill>
                  <a:schemeClr val="tx1">
                    <a:alpha val="0"/>
                  </a:schemeClr>
                </a:solidFill>
                <a:cs typeface="+mn-ea"/>
                <a:sym typeface="+mn-lt"/>
              </a:rPr>
              <a:t>http://www.1ppt.com/hangye/</a:t>
            </a:r>
            <a:endParaRPr lang="en-US" altLang="zh-CN" sz="100" dirty="0">
              <a:solidFill>
                <a:schemeClr val="tx1">
                  <a:alpha val="0"/>
                </a:schemeClr>
              </a:solidFill>
              <a:cs typeface="+mn-ea"/>
              <a:sym typeface="+mn-lt"/>
            </a:endParaRPr>
          </a:p>
        </p:txBody>
      </p:sp>
      <p:sp>
        <p:nvSpPr>
          <p:cNvPr id="2" name="文本框 1"/>
          <p:cNvSpPr txBox="1"/>
          <p:nvPr>
            <p:custDataLst>
              <p:tags r:id="rId3"/>
            </p:custDataLst>
          </p:nvPr>
        </p:nvSpPr>
        <p:spPr>
          <a:xfrm>
            <a:off x="1345565" y="2872740"/>
            <a:ext cx="9608820" cy="768350"/>
          </a:xfrm>
          <a:prstGeom prst="rect">
            <a:avLst/>
          </a:prstGeom>
          <a:solidFill>
            <a:srgbClr val="92D050"/>
          </a:solidFill>
        </p:spPr>
        <p:txBody>
          <a:bodyPr wrap="square" rtlCol="0">
            <a:spAutoFit/>
          </a:bodyPr>
          <a:lstStyle>
            <a:defPPr>
              <a:defRPr lang="zh-CN"/>
            </a:defPPr>
            <a:lvl1pPr>
              <a:defRPr sz="7200" b="0">
                <a:solidFill>
                  <a:srgbClr val="409F91"/>
                </a:solidFill>
                <a:latin typeface="字魂59号-创粗黑" panose="00000500000000000000" pitchFamily="2" charset="-122"/>
                <a:ea typeface="字魂59号-创粗黑" panose="00000500000000000000" pitchFamily="2" charset="-122"/>
                <a:cs typeface="+mn-ea"/>
              </a:defRPr>
            </a:lvl1pPr>
          </a:lstStyle>
          <a:p>
            <a:r>
              <a:rPr lang="en-US" altLang="zh-CN" sz="4400" dirty="0">
                <a:solidFill>
                  <a:schemeClr val="tx1"/>
                </a:solidFill>
                <a:latin typeface="Times New Roman Regular" panose="02020503050405090304" charset="0"/>
                <a:cs typeface="Times New Roman Regular" panose="02020503050405090304" charset="0"/>
                <a:sym typeface="+mn-lt"/>
              </a:rPr>
              <a:t>What does the worm become in the end?</a:t>
            </a:r>
            <a:endParaRPr lang="en-US" altLang="zh-CN" sz="4400" dirty="0">
              <a:solidFill>
                <a:schemeClr val="tx1"/>
              </a:solidFill>
              <a:latin typeface="Times New Roman Regular" panose="02020503050405090304" charset="0"/>
              <a:cs typeface="Times New Roman Regular" panose="02020503050405090304" charset="0"/>
              <a:sym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2837543" y="-1037772"/>
            <a:ext cx="17867086" cy="8933543"/>
          </a:xfrm>
          <a:prstGeom prst="rect">
            <a:avLst/>
          </a:prstGeom>
        </p:spPr>
      </p:pic>
      <p:sp>
        <p:nvSpPr>
          <p:cNvPr id="19" name="椭圆 18"/>
          <p:cNvSpPr/>
          <p:nvPr/>
        </p:nvSpPr>
        <p:spPr>
          <a:xfrm>
            <a:off x="8461824" y="-2073564"/>
            <a:ext cx="5691494" cy="5691494"/>
          </a:xfrm>
          <a:prstGeom prst="ellipse">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椭圆 4"/>
          <p:cNvSpPr/>
          <p:nvPr/>
        </p:nvSpPr>
        <p:spPr>
          <a:xfrm>
            <a:off x="-1678093" y="1144461"/>
            <a:ext cx="3547560" cy="3547560"/>
          </a:xfrm>
          <a:prstGeom prst="ellipse">
            <a:avLst/>
          </a:prstGeom>
          <a:solidFill>
            <a:srgbClr val="94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文本框 26"/>
          <p:cNvSpPr txBox="1"/>
          <p:nvPr/>
        </p:nvSpPr>
        <p:spPr>
          <a:xfrm>
            <a:off x="2185035" y="2864485"/>
            <a:ext cx="8324850" cy="2306955"/>
          </a:xfrm>
          <a:prstGeom prst="rect">
            <a:avLst/>
          </a:prstGeom>
          <a:noFill/>
        </p:spPr>
        <p:txBody>
          <a:bodyPr wrap="square" rtlCol="0">
            <a:spAutoFit/>
          </a:bodyPr>
          <a:lstStyle>
            <a:defPPr>
              <a:defRPr lang="zh-CN"/>
            </a:defPPr>
            <a:lvl1pPr>
              <a:defRPr sz="7200" b="0">
                <a:solidFill>
                  <a:srgbClr val="409F91"/>
                </a:solidFill>
                <a:latin typeface="字魂59号-创粗黑" panose="00000500000000000000" pitchFamily="2" charset="-122"/>
                <a:ea typeface="字魂59号-创粗黑" panose="00000500000000000000" pitchFamily="2" charset="-122"/>
                <a:cs typeface="+mn-ea"/>
              </a:defRPr>
            </a:lvl1pPr>
          </a:lstStyle>
          <a:p>
            <a:r>
              <a:rPr lang="en-US" altLang="zh-CN" dirty="0">
                <a:sym typeface="+mn-lt"/>
              </a:rPr>
              <a:t>Hope you find joy today!</a:t>
            </a:r>
            <a:endParaRPr lang="en-US" altLang="zh-CN" dirty="0">
              <a:sym typeface="+mn-lt"/>
            </a:endParaRPr>
          </a:p>
        </p:txBody>
      </p:sp>
      <p:sp>
        <p:nvSpPr>
          <p:cNvPr id="31" name="文本框 30"/>
          <p:cNvSpPr txBox="1"/>
          <p:nvPr/>
        </p:nvSpPr>
        <p:spPr>
          <a:xfrm>
            <a:off x="2553417" y="1498842"/>
            <a:ext cx="4236388" cy="1198880"/>
          </a:xfrm>
          <a:prstGeom prst="rect">
            <a:avLst/>
          </a:prstGeom>
          <a:noFill/>
        </p:spPr>
        <p:txBody>
          <a:bodyPr wrap="square" rtlCol="0">
            <a:spAutoFit/>
          </a:bodyPr>
          <a:lstStyle>
            <a:defPPr>
              <a:defRPr lang="zh-CN"/>
            </a:defPPr>
            <a:lvl1pPr algn="dist">
              <a:defRPr sz="7200" b="1">
                <a:solidFill>
                  <a:srgbClr val="409F91"/>
                </a:solidFill>
                <a:latin typeface="Aa鬼泣 (非商业使用)" panose="00020600040101010101" pitchFamily="18" charset="-122"/>
                <a:ea typeface="Aa鬼泣 (非商业使用)" panose="00020600040101010101" pitchFamily="18" charset="-122"/>
              </a:defRPr>
            </a:lvl1pPr>
          </a:lstStyle>
          <a:p>
            <a:r>
              <a:rPr lang="en-US" altLang="zh-CN" dirty="0">
                <a:solidFill>
                  <a:srgbClr val="DEAB9C"/>
                </a:solidFill>
                <a:latin typeface="+mn-lt"/>
                <a:ea typeface="+mn-ea"/>
                <a:cs typeface="+mn-ea"/>
                <a:sym typeface="+mn-lt"/>
              </a:rPr>
              <a:t>The End</a:t>
            </a:r>
            <a:endParaRPr lang="zh-CN" altLang="en-US" dirty="0">
              <a:solidFill>
                <a:srgbClr val="DEAB9C"/>
              </a:solidFill>
              <a:latin typeface="+mn-lt"/>
              <a:ea typeface="+mn-ea"/>
              <a:cs typeface="+mn-ea"/>
              <a:sym typeface="+mn-lt"/>
            </a:endParaRPr>
          </a:p>
        </p:txBody>
      </p:sp>
      <p:cxnSp>
        <p:nvCxnSpPr>
          <p:cNvPr id="3" name="直接连接符 2"/>
          <p:cNvCxnSpPr/>
          <p:nvPr/>
        </p:nvCxnSpPr>
        <p:spPr>
          <a:xfrm>
            <a:off x="2699693" y="2756742"/>
            <a:ext cx="841793" cy="0"/>
          </a:xfrm>
          <a:prstGeom prst="line">
            <a:avLst/>
          </a:prstGeom>
          <a:ln w="28575">
            <a:solidFill>
              <a:srgbClr val="409F91"/>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2" cstate="screen"/>
          <a:stretch>
            <a:fillRect/>
          </a:stretch>
        </p:blipFill>
        <p:spPr>
          <a:xfrm flipH="1">
            <a:off x="-518643" y="4158830"/>
            <a:ext cx="3547560" cy="3547560"/>
          </a:xfrm>
          <a:prstGeom prst="rect">
            <a:avLst/>
          </a:prstGeom>
        </p:spPr>
      </p:pic>
      <p:pic>
        <p:nvPicPr>
          <p:cNvPr id="13" name="图片 12"/>
          <p:cNvPicPr>
            <a:picLocks noChangeAspect="1"/>
          </p:cNvPicPr>
          <p:nvPr/>
        </p:nvPicPr>
        <p:blipFill>
          <a:blip r:embed="rId3" cstate="screen"/>
          <a:stretch>
            <a:fillRect/>
          </a:stretch>
        </p:blipFill>
        <p:spPr>
          <a:xfrm>
            <a:off x="8711063" y="-37518"/>
            <a:ext cx="3463773" cy="34637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2000"/>
                            </p:stCondLst>
                            <p:childTnLst>
                              <p:par>
                                <p:cTn id="37" presetID="16" presetClass="entr" presetSubtype="21"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5" grpId="0" bldLvl="0" animBg="1"/>
      <p:bldP spid="27"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2837543" y="-1037772"/>
            <a:ext cx="17867086" cy="8933543"/>
          </a:xfrm>
          <a:prstGeom prst="rect">
            <a:avLst/>
          </a:prstGeom>
        </p:spPr>
      </p:pic>
      <p:sp>
        <p:nvSpPr>
          <p:cNvPr id="19" name="椭圆 18"/>
          <p:cNvSpPr/>
          <p:nvPr/>
        </p:nvSpPr>
        <p:spPr>
          <a:xfrm>
            <a:off x="8461824" y="-2073564"/>
            <a:ext cx="5691494" cy="5691494"/>
          </a:xfrm>
          <a:prstGeom prst="ellipse">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椭圆 4"/>
          <p:cNvSpPr/>
          <p:nvPr/>
        </p:nvSpPr>
        <p:spPr>
          <a:xfrm>
            <a:off x="-1678093" y="1144461"/>
            <a:ext cx="3547560" cy="3547560"/>
          </a:xfrm>
          <a:prstGeom prst="ellipse">
            <a:avLst/>
          </a:prstGeom>
          <a:solidFill>
            <a:srgbClr val="94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文本框 26"/>
          <p:cNvSpPr txBox="1"/>
          <p:nvPr/>
        </p:nvSpPr>
        <p:spPr>
          <a:xfrm>
            <a:off x="2553417" y="2886286"/>
            <a:ext cx="7461442" cy="1200329"/>
          </a:xfrm>
          <a:prstGeom prst="rect">
            <a:avLst/>
          </a:prstGeom>
          <a:noFill/>
        </p:spPr>
        <p:txBody>
          <a:bodyPr wrap="square" rtlCol="0">
            <a:spAutoFit/>
          </a:bodyPr>
          <a:lstStyle>
            <a:defPPr>
              <a:defRPr lang="zh-CN"/>
            </a:defPPr>
            <a:lvl1pPr>
              <a:defRPr sz="7200" b="0">
                <a:solidFill>
                  <a:srgbClr val="409F91"/>
                </a:solidFill>
                <a:latin typeface="字魂59号-创粗黑" panose="00000500000000000000" pitchFamily="2" charset="-122"/>
                <a:ea typeface="字魂59号-创粗黑" panose="00000500000000000000" pitchFamily="2" charset="-122"/>
                <a:cs typeface="+mn-ea"/>
              </a:defRPr>
            </a:lvl1pPr>
          </a:lstStyle>
          <a:p>
            <a:r>
              <a:rPr lang="zh-CN" altLang="en-US" dirty="0">
                <a:sym typeface="+mn-lt"/>
              </a:rPr>
              <a:t>标题文字内容</a:t>
            </a:r>
            <a:endParaRPr lang="zh-CN" altLang="en-US" dirty="0">
              <a:sym typeface="+mn-lt"/>
            </a:endParaRPr>
          </a:p>
        </p:txBody>
      </p:sp>
      <p:sp>
        <p:nvSpPr>
          <p:cNvPr id="29" name="文本框 28"/>
          <p:cNvSpPr txBox="1"/>
          <p:nvPr/>
        </p:nvSpPr>
        <p:spPr>
          <a:xfrm>
            <a:off x="2553417" y="4341284"/>
            <a:ext cx="6909862" cy="701346"/>
          </a:xfrm>
          <a:prstGeom prst="rect">
            <a:avLst/>
          </a:prstGeom>
          <a:noFill/>
        </p:spPr>
        <p:txBody>
          <a:bodyPr wrap="square">
            <a:spAutoFit/>
          </a:bodyPr>
          <a:lstStyle/>
          <a:p>
            <a:pPr>
              <a:lnSpc>
                <a:spcPct val="130000"/>
              </a:lnSpc>
            </a:pPr>
            <a:r>
              <a:rPr lang="en-US" altLang="zh-CN" sz="1600" dirty="0">
                <a:solidFill>
                  <a:schemeClr val="tx1">
                    <a:lumMod val="95000"/>
                    <a:lumOff val="5000"/>
                  </a:schemeClr>
                </a:solidFill>
                <a:cs typeface="+mn-ea"/>
                <a:sym typeface="+mn-lt"/>
              </a:rPr>
              <a:t>which works better. Icons and pictures can be replaced with one click according to your personal needs</a:t>
            </a:r>
            <a:endParaRPr lang="en-US" altLang="zh-CN" sz="1600" dirty="0">
              <a:solidFill>
                <a:schemeClr val="tx1">
                  <a:lumMod val="95000"/>
                  <a:lumOff val="5000"/>
                </a:schemeClr>
              </a:solidFill>
              <a:cs typeface="+mn-ea"/>
              <a:sym typeface="+mn-lt"/>
            </a:endParaRPr>
          </a:p>
        </p:txBody>
      </p:sp>
      <p:sp>
        <p:nvSpPr>
          <p:cNvPr id="31" name="文本框 30"/>
          <p:cNvSpPr txBox="1"/>
          <p:nvPr/>
        </p:nvSpPr>
        <p:spPr>
          <a:xfrm>
            <a:off x="2553417" y="1498842"/>
            <a:ext cx="4236388" cy="1200329"/>
          </a:xfrm>
          <a:prstGeom prst="rect">
            <a:avLst/>
          </a:prstGeom>
          <a:noFill/>
        </p:spPr>
        <p:txBody>
          <a:bodyPr wrap="square" rtlCol="0">
            <a:spAutoFit/>
          </a:bodyPr>
          <a:lstStyle>
            <a:defPPr>
              <a:defRPr lang="zh-CN"/>
            </a:defPPr>
            <a:lvl1pPr algn="dist">
              <a:defRPr sz="7200" b="1">
                <a:solidFill>
                  <a:srgbClr val="409F91"/>
                </a:solidFill>
                <a:latin typeface="Aa鬼泣 (非商业使用)" panose="00020600040101010101" pitchFamily="18" charset="-122"/>
                <a:ea typeface="Aa鬼泣 (非商业使用)" panose="00020600040101010101" pitchFamily="18" charset="-122"/>
              </a:defRPr>
            </a:lvl1pPr>
          </a:lstStyle>
          <a:p>
            <a:r>
              <a:rPr lang="en-US" altLang="zh-CN" dirty="0">
                <a:solidFill>
                  <a:srgbClr val="DEAB9C"/>
                </a:solidFill>
                <a:latin typeface="+mn-lt"/>
                <a:ea typeface="+mn-ea"/>
                <a:cs typeface="+mn-ea"/>
                <a:sym typeface="+mn-lt"/>
              </a:rPr>
              <a:t>PART 03</a:t>
            </a:r>
            <a:endParaRPr lang="zh-CN" altLang="en-US" dirty="0">
              <a:solidFill>
                <a:srgbClr val="DEAB9C"/>
              </a:solidFill>
              <a:latin typeface="+mn-lt"/>
              <a:ea typeface="+mn-ea"/>
              <a:cs typeface="+mn-ea"/>
              <a:sym typeface="+mn-lt"/>
            </a:endParaRPr>
          </a:p>
        </p:txBody>
      </p:sp>
      <p:cxnSp>
        <p:nvCxnSpPr>
          <p:cNvPr id="3" name="直接连接符 2"/>
          <p:cNvCxnSpPr/>
          <p:nvPr/>
        </p:nvCxnSpPr>
        <p:spPr>
          <a:xfrm>
            <a:off x="2699693" y="2756742"/>
            <a:ext cx="841793" cy="0"/>
          </a:xfrm>
          <a:prstGeom prst="line">
            <a:avLst/>
          </a:prstGeom>
          <a:ln w="28575">
            <a:solidFill>
              <a:srgbClr val="409F91"/>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2" cstate="screen"/>
          <a:stretch>
            <a:fillRect/>
          </a:stretch>
        </p:blipFill>
        <p:spPr>
          <a:xfrm flipH="1">
            <a:off x="-518643" y="4158830"/>
            <a:ext cx="3547560" cy="3547560"/>
          </a:xfrm>
          <a:prstGeom prst="rect">
            <a:avLst/>
          </a:prstGeom>
        </p:spPr>
      </p:pic>
      <p:pic>
        <p:nvPicPr>
          <p:cNvPr id="13" name="图片 12"/>
          <p:cNvPicPr>
            <a:picLocks noChangeAspect="1"/>
          </p:cNvPicPr>
          <p:nvPr/>
        </p:nvPicPr>
        <p:blipFill>
          <a:blip r:embed="rId3" cstate="screen"/>
          <a:stretch>
            <a:fillRect/>
          </a:stretch>
        </p:blipFill>
        <p:spPr>
          <a:xfrm>
            <a:off x="8711063" y="-37518"/>
            <a:ext cx="3463773" cy="34637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2000"/>
                            </p:stCondLst>
                            <p:childTnLst>
                              <p:par>
                                <p:cTn id="37" presetID="16" presetClass="entr" presetSubtype="21"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27" grpId="0"/>
      <p:bldP spid="29"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3" name="组合 2"/>
          <p:cNvGrpSpPr/>
          <p:nvPr/>
        </p:nvGrpSpPr>
        <p:grpSpPr>
          <a:xfrm>
            <a:off x="4231386" y="1752793"/>
            <a:ext cx="3933278" cy="3373793"/>
            <a:chOff x="3792099" y="1752793"/>
            <a:chExt cx="4971184" cy="4264063"/>
          </a:xfrm>
        </p:grpSpPr>
        <p:sp>
          <p:nvSpPr>
            <p:cNvPr id="4" name="Freeform 5"/>
            <p:cNvSpPr/>
            <p:nvPr/>
          </p:nvSpPr>
          <p:spPr bwMode="auto">
            <a:xfrm>
              <a:off x="4905155" y="4031212"/>
              <a:ext cx="1286043" cy="1499218"/>
            </a:xfrm>
            <a:custGeom>
              <a:avLst/>
              <a:gdLst>
                <a:gd name="T0" fmla="*/ 0 w 736"/>
                <a:gd name="T1" fmla="*/ 858 h 858"/>
                <a:gd name="T2" fmla="*/ 736 w 736"/>
                <a:gd name="T3" fmla="*/ 0 h 858"/>
                <a:gd name="T4" fmla="*/ 0 w 736"/>
                <a:gd name="T5" fmla="*/ 858 h 858"/>
              </a:gdLst>
              <a:ahLst/>
              <a:cxnLst>
                <a:cxn ang="0">
                  <a:pos x="T0" y="T1"/>
                </a:cxn>
                <a:cxn ang="0">
                  <a:pos x="T2" y="T3"/>
                </a:cxn>
                <a:cxn ang="0">
                  <a:pos x="T4" y="T5"/>
                </a:cxn>
              </a:cxnLst>
              <a:rect l="0" t="0" r="r" b="b"/>
              <a:pathLst>
                <a:path w="736" h="858">
                  <a:moveTo>
                    <a:pt x="0" y="858"/>
                  </a:moveTo>
                  <a:lnTo>
                    <a:pt x="736" y="0"/>
                  </a:lnTo>
                  <a:lnTo>
                    <a:pt x="0" y="858"/>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5" name="Line 6"/>
            <p:cNvSpPr>
              <a:spLocks noChangeShapeType="1"/>
            </p:cNvSpPr>
            <p:nvPr/>
          </p:nvSpPr>
          <p:spPr bwMode="auto">
            <a:xfrm flipV="1">
              <a:off x="4905155" y="4031212"/>
              <a:ext cx="1286043" cy="1499218"/>
            </a:xfrm>
            <a:prstGeom prst="line">
              <a:avLst/>
            </a:prstGeom>
            <a:noFill/>
            <a:ln w="28575" cap="flat">
              <a:solidFill>
                <a:srgbClr val="7F7F7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6" name="Freeform 7"/>
            <p:cNvSpPr/>
            <p:nvPr/>
          </p:nvSpPr>
          <p:spPr bwMode="auto">
            <a:xfrm>
              <a:off x="4389690" y="2977565"/>
              <a:ext cx="1801509" cy="1053647"/>
            </a:xfrm>
            <a:custGeom>
              <a:avLst/>
              <a:gdLst>
                <a:gd name="T0" fmla="*/ 0 w 1031"/>
                <a:gd name="T1" fmla="*/ 0 h 603"/>
                <a:gd name="T2" fmla="*/ 1031 w 1031"/>
                <a:gd name="T3" fmla="*/ 603 h 603"/>
                <a:gd name="T4" fmla="*/ 0 w 1031"/>
                <a:gd name="T5" fmla="*/ 0 h 603"/>
              </a:gdLst>
              <a:ahLst/>
              <a:cxnLst>
                <a:cxn ang="0">
                  <a:pos x="T0" y="T1"/>
                </a:cxn>
                <a:cxn ang="0">
                  <a:pos x="T2" y="T3"/>
                </a:cxn>
                <a:cxn ang="0">
                  <a:pos x="T4" y="T5"/>
                </a:cxn>
              </a:cxnLst>
              <a:rect l="0" t="0" r="r" b="b"/>
              <a:pathLst>
                <a:path w="1031" h="603">
                  <a:moveTo>
                    <a:pt x="0" y="0"/>
                  </a:moveTo>
                  <a:lnTo>
                    <a:pt x="1031" y="603"/>
                  </a:lnTo>
                  <a:lnTo>
                    <a:pt x="0"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7" name="Line 8"/>
            <p:cNvSpPr>
              <a:spLocks noChangeShapeType="1"/>
            </p:cNvSpPr>
            <p:nvPr/>
          </p:nvSpPr>
          <p:spPr bwMode="auto">
            <a:xfrm>
              <a:off x="4389690" y="2977565"/>
              <a:ext cx="1801509" cy="1053647"/>
            </a:xfrm>
            <a:prstGeom prst="line">
              <a:avLst/>
            </a:prstGeom>
            <a:noFill/>
            <a:ln w="28575" cap="flat">
              <a:solidFill>
                <a:srgbClr val="7F7F7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8" name="Freeform 9"/>
            <p:cNvSpPr/>
            <p:nvPr/>
          </p:nvSpPr>
          <p:spPr bwMode="auto">
            <a:xfrm>
              <a:off x="6196440" y="2353765"/>
              <a:ext cx="683211" cy="1677446"/>
            </a:xfrm>
            <a:custGeom>
              <a:avLst/>
              <a:gdLst>
                <a:gd name="T0" fmla="*/ 391 w 391"/>
                <a:gd name="T1" fmla="*/ 0 h 960"/>
                <a:gd name="T2" fmla="*/ 0 w 391"/>
                <a:gd name="T3" fmla="*/ 960 h 960"/>
                <a:gd name="T4" fmla="*/ 391 w 391"/>
                <a:gd name="T5" fmla="*/ 0 h 960"/>
              </a:gdLst>
              <a:ahLst/>
              <a:cxnLst>
                <a:cxn ang="0">
                  <a:pos x="T0" y="T1"/>
                </a:cxn>
                <a:cxn ang="0">
                  <a:pos x="T2" y="T3"/>
                </a:cxn>
                <a:cxn ang="0">
                  <a:pos x="T4" y="T5"/>
                </a:cxn>
              </a:cxnLst>
              <a:rect l="0" t="0" r="r" b="b"/>
              <a:pathLst>
                <a:path w="391" h="960">
                  <a:moveTo>
                    <a:pt x="391" y="0"/>
                  </a:moveTo>
                  <a:lnTo>
                    <a:pt x="0" y="960"/>
                  </a:lnTo>
                  <a:lnTo>
                    <a:pt x="391"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9" name="Line 10"/>
            <p:cNvSpPr>
              <a:spLocks noChangeShapeType="1"/>
            </p:cNvSpPr>
            <p:nvPr/>
          </p:nvSpPr>
          <p:spPr bwMode="auto">
            <a:xfrm flipH="1">
              <a:off x="6196440" y="2353765"/>
              <a:ext cx="683211" cy="1677446"/>
            </a:xfrm>
            <a:prstGeom prst="line">
              <a:avLst/>
            </a:prstGeom>
            <a:noFill/>
            <a:ln w="28575" cap="flat">
              <a:solidFill>
                <a:srgbClr val="7F7F7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10" name="Freeform 11"/>
            <p:cNvSpPr/>
            <p:nvPr/>
          </p:nvSpPr>
          <p:spPr bwMode="auto">
            <a:xfrm>
              <a:off x="6196440" y="4031212"/>
              <a:ext cx="1991969" cy="337237"/>
            </a:xfrm>
            <a:custGeom>
              <a:avLst/>
              <a:gdLst>
                <a:gd name="T0" fmla="*/ 1140 w 1140"/>
                <a:gd name="T1" fmla="*/ 193 h 193"/>
                <a:gd name="T2" fmla="*/ 0 w 1140"/>
                <a:gd name="T3" fmla="*/ 0 h 193"/>
                <a:gd name="T4" fmla="*/ 1140 w 1140"/>
                <a:gd name="T5" fmla="*/ 193 h 193"/>
              </a:gdLst>
              <a:ahLst/>
              <a:cxnLst>
                <a:cxn ang="0">
                  <a:pos x="T0" y="T1"/>
                </a:cxn>
                <a:cxn ang="0">
                  <a:pos x="T2" y="T3"/>
                </a:cxn>
                <a:cxn ang="0">
                  <a:pos x="T4" y="T5"/>
                </a:cxn>
              </a:cxnLst>
              <a:rect l="0" t="0" r="r" b="b"/>
              <a:pathLst>
                <a:path w="1140" h="193">
                  <a:moveTo>
                    <a:pt x="1140" y="193"/>
                  </a:moveTo>
                  <a:lnTo>
                    <a:pt x="0" y="0"/>
                  </a:lnTo>
                  <a:lnTo>
                    <a:pt x="1140" y="193"/>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11" name="Line 12"/>
            <p:cNvSpPr>
              <a:spLocks noChangeShapeType="1"/>
            </p:cNvSpPr>
            <p:nvPr/>
          </p:nvSpPr>
          <p:spPr bwMode="auto">
            <a:xfrm flipH="1" flipV="1">
              <a:off x="6196440" y="4031212"/>
              <a:ext cx="1991969" cy="337237"/>
            </a:xfrm>
            <a:prstGeom prst="line">
              <a:avLst/>
            </a:prstGeom>
            <a:noFill/>
            <a:ln w="28575" cap="flat">
              <a:solidFill>
                <a:srgbClr val="7F7F7F"/>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dirty="0">
                <a:solidFill>
                  <a:srgbClr val="7F7F7F"/>
                </a:solidFill>
                <a:cs typeface="+mn-ea"/>
                <a:sym typeface="+mn-lt"/>
              </a:endParaRPr>
            </a:p>
          </p:txBody>
        </p:sp>
        <p:sp>
          <p:nvSpPr>
            <p:cNvPr id="12" name="Oval 13"/>
            <p:cNvSpPr>
              <a:spLocks noChangeArrowheads="1"/>
            </p:cNvSpPr>
            <p:nvPr/>
          </p:nvSpPr>
          <p:spPr bwMode="auto">
            <a:xfrm>
              <a:off x="5300054" y="3140068"/>
              <a:ext cx="1780541" cy="1782287"/>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3" name="Oval 14"/>
            <p:cNvSpPr>
              <a:spLocks noChangeArrowheads="1"/>
            </p:cNvSpPr>
            <p:nvPr/>
          </p:nvSpPr>
          <p:spPr bwMode="auto">
            <a:xfrm>
              <a:off x="7613533" y="3791826"/>
              <a:ext cx="1149750" cy="1151498"/>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4" name="Oval 15"/>
            <p:cNvSpPr>
              <a:spLocks noChangeArrowheads="1"/>
            </p:cNvSpPr>
            <p:nvPr/>
          </p:nvSpPr>
          <p:spPr bwMode="auto">
            <a:xfrm>
              <a:off x="6280294" y="1752793"/>
              <a:ext cx="1195218" cy="1196704"/>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5" name="Oval 16"/>
            <p:cNvSpPr>
              <a:spLocks noChangeArrowheads="1"/>
            </p:cNvSpPr>
            <p:nvPr/>
          </p:nvSpPr>
          <p:spPr bwMode="auto">
            <a:xfrm>
              <a:off x="3792099" y="2374733"/>
              <a:ext cx="1193434" cy="1200423"/>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6" name="Oval 17"/>
            <p:cNvSpPr>
              <a:spLocks noChangeArrowheads="1"/>
            </p:cNvSpPr>
            <p:nvPr/>
          </p:nvSpPr>
          <p:spPr bwMode="auto">
            <a:xfrm>
              <a:off x="4411738" y="5037012"/>
              <a:ext cx="979846" cy="979844"/>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17" name="Freeform 187"/>
            <p:cNvSpPr>
              <a:spLocks noEditPoints="1"/>
            </p:cNvSpPr>
            <p:nvPr/>
          </p:nvSpPr>
          <p:spPr bwMode="auto">
            <a:xfrm>
              <a:off x="4136640" y="2786268"/>
              <a:ext cx="507589" cy="328033"/>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dirty="0">
                <a:solidFill>
                  <a:srgbClr val="7F7F7F"/>
                </a:solidFill>
                <a:cs typeface="+mn-ea"/>
                <a:sym typeface="+mn-lt"/>
              </a:endParaRPr>
            </a:p>
          </p:txBody>
        </p:sp>
        <p:sp>
          <p:nvSpPr>
            <p:cNvPr id="18" name="Freeform 52"/>
            <p:cNvSpPr>
              <a:spLocks noEditPoints="1"/>
            </p:cNvSpPr>
            <p:nvPr/>
          </p:nvSpPr>
          <p:spPr bwMode="auto">
            <a:xfrm>
              <a:off x="7961881" y="4117531"/>
              <a:ext cx="462597" cy="462595"/>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dirty="0">
                <a:solidFill>
                  <a:srgbClr val="7F7F7F"/>
                </a:solidFill>
                <a:cs typeface="+mn-ea"/>
                <a:sym typeface="+mn-lt"/>
              </a:endParaRPr>
            </a:p>
          </p:txBody>
        </p:sp>
        <p:sp>
          <p:nvSpPr>
            <p:cNvPr id="19" name="Freeform 56"/>
            <p:cNvSpPr>
              <a:spLocks noEditPoints="1"/>
            </p:cNvSpPr>
            <p:nvPr/>
          </p:nvSpPr>
          <p:spPr bwMode="auto">
            <a:xfrm>
              <a:off x="6669935" y="2112753"/>
              <a:ext cx="442971" cy="442969"/>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dirty="0">
                <a:solidFill>
                  <a:srgbClr val="7F7F7F"/>
                </a:solidFill>
                <a:cs typeface="+mn-ea"/>
                <a:sym typeface="+mn-lt"/>
              </a:endParaRPr>
            </a:p>
          </p:txBody>
        </p:sp>
        <p:sp>
          <p:nvSpPr>
            <p:cNvPr id="20" name="Freeform 152"/>
            <p:cNvSpPr>
              <a:spLocks noEditPoints="1"/>
            </p:cNvSpPr>
            <p:nvPr/>
          </p:nvSpPr>
          <p:spPr bwMode="auto">
            <a:xfrm>
              <a:off x="4717643" y="5345672"/>
              <a:ext cx="413133" cy="38178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dirty="0">
                <a:solidFill>
                  <a:srgbClr val="7F7F7F"/>
                </a:solidFill>
                <a:cs typeface="+mn-ea"/>
                <a:sym typeface="+mn-lt"/>
              </a:endParaRPr>
            </a:p>
          </p:txBody>
        </p:sp>
        <p:sp>
          <p:nvSpPr>
            <p:cNvPr id="21" name="internet_149772"/>
            <p:cNvSpPr>
              <a:spLocks noChangeAspect="1"/>
            </p:cNvSpPr>
            <p:nvPr/>
          </p:nvSpPr>
          <p:spPr bwMode="auto">
            <a:xfrm>
              <a:off x="5917560" y="3737711"/>
              <a:ext cx="572869" cy="570610"/>
            </a:xfrm>
            <a:custGeom>
              <a:avLst/>
              <a:gdLst>
                <a:gd name="connsiteX0" fmla="*/ 413221 w 587145"/>
                <a:gd name="connsiteY0" fmla="*/ 444471 h 584830"/>
                <a:gd name="connsiteX1" fmla="*/ 498283 w 587145"/>
                <a:gd name="connsiteY1" fmla="*/ 489234 h 584830"/>
                <a:gd name="connsiteX2" fmla="*/ 505878 w 587145"/>
                <a:gd name="connsiteY2" fmla="*/ 494545 h 584830"/>
                <a:gd name="connsiteX3" fmla="*/ 317526 w 587145"/>
                <a:gd name="connsiteY3" fmla="*/ 584830 h 584830"/>
                <a:gd name="connsiteX4" fmla="*/ 310691 w 587145"/>
                <a:gd name="connsiteY4" fmla="*/ 579519 h 584830"/>
                <a:gd name="connsiteX5" fmla="*/ 413221 w 587145"/>
                <a:gd name="connsiteY5" fmla="*/ 444471 h 584830"/>
                <a:gd name="connsiteX6" fmla="*/ 173924 w 587145"/>
                <a:gd name="connsiteY6" fmla="*/ 444471 h 584830"/>
                <a:gd name="connsiteX7" fmla="*/ 276454 w 587145"/>
                <a:gd name="connsiteY7" fmla="*/ 579519 h 584830"/>
                <a:gd name="connsiteX8" fmla="*/ 269619 w 587145"/>
                <a:gd name="connsiteY8" fmla="*/ 584830 h 584830"/>
                <a:gd name="connsiteX9" fmla="*/ 81267 w 587145"/>
                <a:gd name="connsiteY9" fmla="*/ 494545 h 584830"/>
                <a:gd name="connsiteX10" fmla="*/ 88102 w 587145"/>
                <a:gd name="connsiteY10" fmla="*/ 489234 h 584830"/>
                <a:gd name="connsiteX11" fmla="*/ 173924 w 587145"/>
                <a:gd name="connsiteY11" fmla="*/ 444471 h 584830"/>
                <a:gd name="connsiteX12" fmla="*/ 303868 w 587145"/>
                <a:gd name="connsiteY12" fmla="*/ 424002 h 584830"/>
                <a:gd name="connsiteX13" fmla="*/ 393420 w 587145"/>
                <a:gd name="connsiteY13" fmla="*/ 438412 h 584830"/>
                <a:gd name="connsiteX14" fmla="*/ 303868 w 587145"/>
                <a:gd name="connsiteY14" fmla="*/ 559000 h 584830"/>
                <a:gd name="connsiteX15" fmla="*/ 283277 w 587145"/>
                <a:gd name="connsiteY15" fmla="*/ 424002 h 584830"/>
                <a:gd name="connsiteX16" fmla="*/ 283277 w 587145"/>
                <a:gd name="connsiteY16" fmla="*/ 559000 h 584830"/>
                <a:gd name="connsiteX17" fmla="*/ 193725 w 587145"/>
                <a:gd name="connsiteY17" fmla="*/ 438412 h 584830"/>
                <a:gd name="connsiteX18" fmla="*/ 283277 w 587145"/>
                <a:gd name="connsiteY18" fmla="*/ 424002 h 584830"/>
                <a:gd name="connsiteX19" fmla="*/ 445135 w 587145"/>
                <a:gd name="connsiteY19" fmla="*/ 302650 h 584830"/>
                <a:gd name="connsiteX20" fmla="*/ 587145 w 587145"/>
                <a:gd name="connsiteY20" fmla="*/ 302650 h 584830"/>
                <a:gd name="connsiteX21" fmla="*/ 519557 w 587145"/>
                <a:gd name="connsiteY21" fmla="*/ 479439 h 584830"/>
                <a:gd name="connsiteX22" fmla="*/ 510445 w 587145"/>
                <a:gd name="connsiteY22" fmla="*/ 473369 h 584830"/>
                <a:gd name="connsiteX23" fmla="*/ 420834 w 587145"/>
                <a:gd name="connsiteY23" fmla="*/ 426326 h 584830"/>
                <a:gd name="connsiteX24" fmla="*/ 445135 w 587145"/>
                <a:gd name="connsiteY24" fmla="*/ 302650 h 584830"/>
                <a:gd name="connsiteX25" fmla="*/ 303868 w 587145"/>
                <a:gd name="connsiteY25" fmla="*/ 302650 h 584830"/>
                <a:gd name="connsiteX26" fmla="*/ 424611 w 587145"/>
                <a:gd name="connsiteY26" fmla="*/ 302650 h 584830"/>
                <a:gd name="connsiteX27" fmla="*/ 401070 w 587145"/>
                <a:gd name="connsiteY27" fmla="*/ 419494 h 584830"/>
                <a:gd name="connsiteX28" fmla="*/ 303868 w 587145"/>
                <a:gd name="connsiteY28" fmla="*/ 404319 h 584830"/>
                <a:gd name="connsiteX29" fmla="*/ 161803 w 587145"/>
                <a:gd name="connsiteY29" fmla="*/ 302650 h 584830"/>
                <a:gd name="connsiteX30" fmla="*/ 283277 w 587145"/>
                <a:gd name="connsiteY30" fmla="*/ 302650 h 584830"/>
                <a:gd name="connsiteX31" fmla="*/ 283277 w 587145"/>
                <a:gd name="connsiteY31" fmla="*/ 404319 h 584830"/>
                <a:gd name="connsiteX32" fmla="*/ 185339 w 587145"/>
                <a:gd name="connsiteY32" fmla="*/ 419494 h 584830"/>
                <a:gd name="connsiteX33" fmla="*/ 161803 w 587145"/>
                <a:gd name="connsiteY33" fmla="*/ 302650 h 584830"/>
                <a:gd name="connsiteX34" fmla="*/ 0 w 587145"/>
                <a:gd name="connsiteY34" fmla="*/ 302650 h 584830"/>
                <a:gd name="connsiteX35" fmla="*/ 142010 w 587145"/>
                <a:gd name="connsiteY35" fmla="*/ 302650 h 584830"/>
                <a:gd name="connsiteX36" fmla="*/ 166311 w 587145"/>
                <a:gd name="connsiteY36" fmla="*/ 426326 h 584830"/>
                <a:gd name="connsiteX37" fmla="*/ 75941 w 587145"/>
                <a:gd name="connsiteY37" fmla="*/ 473369 h 584830"/>
                <a:gd name="connsiteX38" fmla="*/ 67588 w 587145"/>
                <a:gd name="connsiteY38" fmla="*/ 479439 h 584830"/>
                <a:gd name="connsiteX39" fmla="*/ 0 w 587145"/>
                <a:gd name="connsiteY39" fmla="*/ 302650 h 584830"/>
                <a:gd name="connsiteX40" fmla="*/ 398032 w 587145"/>
                <a:gd name="connsiteY40" fmla="*/ 156320 h 584830"/>
                <a:gd name="connsiteX41" fmla="*/ 424611 w 587145"/>
                <a:gd name="connsiteY41" fmla="*/ 282180 h 584830"/>
                <a:gd name="connsiteX42" fmla="*/ 303868 w 587145"/>
                <a:gd name="connsiteY42" fmla="*/ 282180 h 584830"/>
                <a:gd name="connsiteX43" fmla="*/ 303868 w 587145"/>
                <a:gd name="connsiteY43" fmla="*/ 170726 h 584830"/>
                <a:gd name="connsiteX44" fmla="*/ 398032 w 587145"/>
                <a:gd name="connsiteY44" fmla="*/ 156320 h 584830"/>
                <a:gd name="connsiteX45" fmla="*/ 189135 w 587145"/>
                <a:gd name="connsiteY45" fmla="*/ 156320 h 584830"/>
                <a:gd name="connsiteX46" fmla="*/ 283277 w 587145"/>
                <a:gd name="connsiteY46" fmla="*/ 170726 h 584830"/>
                <a:gd name="connsiteX47" fmla="*/ 283277 w 587145"/>
                <a:gd name="connsiteY47" fmla="*/ 282180 h 584830"/>
                <a:gd name="connsiteX48" fmla="*/ 161803 w 587145"/>
                <a:gd name="connsiteY48" fmla="*/ 282180 h 584830"/>
                <a:gd name="connsiteX49" fmla="*/ 189135 w 587145"/>
                <a:gd name="connsiteY49" fmla="*/ 156320 h 584830"/>
                <a:gd name="connsiteX50" fmla="*/ 72907 w 587145"/>
                <a:gd name="connsiteY50" fmla="*/ 99421 h 584830"/>
                <a:gd name="connsiteX51" fmla="*/ 82020 w 587145"/>
                <a:gd name="connsiteY51" fmla="*/ 106246 h 584830"/>
                <a:gd name="connsiteX52" fmla="*/ 169357 w 587145"/>
                <a:gd name="connsiteY52" fmla="*/ 150230 h 584830"/>
                <a:gd name="connsiteX53" fmla="*/ 142017 w 587145"/>
                <a:gd name="connsiteY53" fmla="*/ 282180 h 584830"/>
                <a:gd name="connsiteX54" fmla="*/ 0 w 587145"/>
                <a:gd name="connsiteY54" fmla="*/ 282180 h 584830"/>
                <a:gd name="connsiteX55" fmla="*/ 72907 w 587145"/>
                <a:gd name="connsiteY55" fmla="*/ 99421 h 584830"/>
                <a:gd name="connsiteX56" fmla="*/ 514198 w 587145"/>
                <a:gd name="connsiteY56" fmla="*/ 98690 h 584830"/>
                <a:gd name="connsiteX57" fmla="*/ 587145 w 587145"/>
                <a:gd name="connsiteY57" fmla="*/ 282180 h 584830"/>
                <a:gd name="connsiteX58" fmla="*/ 445050 w 587145"/>
                <a:gd name="connsiteY58" fmla="*/ 282180 h 584830"/>
                <a:gd name="connsiteX59" fmla="*/ 416935 w 587145"/>
                <a:gd name="connsiteY59" fmla="*/ 149491 h 584830"/>
                <a:gd name="connsiteX60" fmla="*/ 505080 w 587145"/>
                <a:gd name="connsiteY60" fmla="*/ 105514 h 584830"/>
                <a:gd name="connsiteX61" fmla="*/ 303868 w 587145"/>
                <a:gd name="connsiteY61" fmla="*/ 25830 h 584830"/>
                <a:gd name="connsiteX62" fmla="*/ 389643 w 587145"/>
                <a:gd name="connsiteY62" fmla="*/ 137333 h 584830"/>
                <a:gd name="connsiteX63" fmla="*/ 303868 w 587145"/>
                <a:gd name="connsiteY63" fmla="*/ 150228 h 584830"/>
                <a:gd name="connsiteX64" fmla="*/ 283277 w 587145"/>
                <a:gd name="connsiteY64" fmla="*/ 25830 h 584830"/>
                <a:gd name="connsiteX65" fmla="*/ 283277 w 587145"/>
                <a:gd name="connsiteY65" fmla="*/ 150228 h 584830"/>
                <a:gd name="connsiteX66" fmla="*/ 197502 w 587145"/>
                <a:gd name="connsiteY66" fmla="*/ 137333 h 584830"/>
                <a:gd name="connsiteX67" fmla="*/ 283277 w 587145"/>
                <a:gd name="connsiteY67" fmla="*/ 25830 h 584830"/>
                <a:gd name="connsiteX68" fmla="*/ 314425 w 587145"/>
                <a:gd name="connsiteY68" fmla="*/ 0 h 584830"/>
                <a:gd name="connsiteX69" fmla="*/ 499786 w 587145"/>
                <a:gd name="connsiteY69" fmla="*/ 84194 h 584830"/>
                <a:gd name="connsiteX70" fmla="*/ 492949 w 587145"/>
                <a:gd name="connsiteY70" fmla="*/ 89503 h 584830"/>
                <a:gd name="connsiteX71" fmla="*/ 408625 w 587145"/>
                <a:gd name="connsiteY71" fmla="*/ 131221 h 584830"/>
                <a:gd name="connsiteX72" fmla="*/ 309107 w 587145"/>
                <a:gd name="connsiteY72" fmla="*/ 4551 h 584830"/>
                <a:gd name="connsiteX73" fmla="*/ 271871 w 587145"/>
                <a:gd name="connsiteY73" fmla="*/ 0 h 584830"/>
                <a:gd name="connsiteX74" fmla="*/ 277185 w 587145"/>
                <a:gd name="connsiteY74" fmla="*/ 4551 h 584830"/>
                <a:gd name="connsiteX75" fmla="*/ 177731 w 587145"/>
                <a:gd name="connsiteY75" fmla="*/ 131221 h 584830"/>
                <a:gd name="connsiteX76" fmla="*/ 93461 w 587145"/>
                <a:gd name="connsiteY76" fmla="*/ 89503 h 584830"/>
                <a:gd name="connsiteX77" fmla="*/ 86628 w 587145"/>
                <a:gd name="connsiteY77" fmla="*/ 84194 h 584830"/>
                <a:gd name="connsiteX78" fmla="*/ 271871 w 587145"/>
                <a:gd name="connsiteY78" fmla="*/ 0 h 58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87145" h="584830">
                  <a:moveTo>
                    <a:pt x="413221" y="444471"/>
                  </a:moveTo>
                  <a:cubicBezTo>
                    <a:pt x="442841" y="455851"/>
                    <a:pt x="471701" y="470267"/>
                    <a:pt x="498283" y="489234"/>
                  </a:cubicBezTo>
                  <a:lnTo>
                    <a:pt x="505878" y="494545"/>
                  </a:lnTo>
                  <a:cubicBezTo>
                    <a:pt x="457271" y="545378"/>
                    <a:pt x="391196" y="578760"/>
                    <a:pt x="317526" y="584830"/>
                  </a:cubicBezTo>
                  <a:lnTo>
                    <a:pt x="310691" y="579519"/>
                  </a:lnTo>
                  <a:cubicBezTo>
                    <a:pt x="355501" y="542343"/>
                    <a:pt x="389677" y="496062"/>
                    <a:pt x="413221" y="444471"/>
                  </a:cubicBezTo>
                  <a:close/>
                  <a:moveTo>
                    <a:pt x="173924" y="444471"/>
                  </a:moveTo>
                  <a:cubicBezTo>
                    <a:pt x="196708" y="496062"/>
                    <a:pt x="231644" y="542343"/>
                    <a:pt x="276454" y="579519"/>
                  </a:cubicBezTo>
                  <a:lnTo>
                    <a:pt x="269619" y="584830"/>
                  </a:lnTo>
                  <a:cubicBezTo>
                    <a:pt x="195949" y="578760"/>
                    <a:pt x="129114" y="545378"/>
                    <a:pt x="81267" y="494545"/>
                  </a:cubicBezTo>
                  <a:lnTo>
                    <a:pt x="88102" y="489234"/>
                  </a:lnTo>
                  <a:cubicBezTo>
                    <a:pt x="114684" y="470267"/>
                    <a:pt x="143544" y="455851"/>
                    <a:pt x="173924" y="444471"/>
                  </a:cubicBezTo>
                  <a:close/>
                  <a:moveTo>
                    <a:pt x="303868" y="424002"/>
                  </a:moveTo>
                  <a:cubicBezTo>
                    <a:pt x="334225" y="424760"/>
                    <a:pt x="364581" y="430069"/>
                    <a:pt x="393420" y="438412"/>
                  </a:cubicBezTo>
                  <a:cubicBezTo>
                    <a:pt x="372929" y="483917"/>
                    <a:pt x="342573" y="525630"/>
                    <a:pt x="303868" y="559000"/>
                  </a:cubicBezTo>
                  <a:close/>
                  <a:moveTo>
                    <a:pt x="283277" y="424002"/>
                  </a:moveTo>
                  <a:lnTo>
                    <a:pt x="283277" y="559000"/>
                  </a:lnTo>
                  <a:cubicBezTo>
                    <a:pt x="244572" y="524871"/>
                    <a:pt x="214216" y="483917"/>
                    <a:pt x="193725" y="438412"/>
                  </a:cubicBezTo>
                  <a:cubicBezTo>
                    <a:pt x="222564" y="430069"/>
                    <a:pt x="252161" y="424760"/>
                    <a:pt x="283277" y="424002"/>
                  </a:cubicBezTo>
                  <a:close/>
                  <a:moveTo>
                    <a:pt x="445135" y="302650"/>
                  </a:moveTo>
                  <a:lnTo>
                    <a:pt x="587145" y="302650"/>
                  </a:lnTo>
                  <a:cubicBezTo>
                    <a:pt x="584867" y="369420"/>
                    <a:pt x="559806" y="430879"/>
                    <a:pt x="519557" y="479439"/>
                  </a:cubicBezTo>
                  <a:lnTo>
                    <a:pt x="510445" y="473369"/>
                  </a:lnTo>
                  <a:cubicBezTo>
                    <a:pt x="482346" y="452883"/>
                    <a:pt x="451970" y="437708"/>
                    <a:pt x="420834" y="426326"/>
                  </a:cubicBezTo>
                  <a:cubicBezTo>
                    <a:pt x="435263" y="386871"/>
                    <a:pt x="443616" y="345140"/>
                    <a:pt x="445135" y="302650"/>
                  </a:cubicBezTo>
                  <a:close/>
                  <a:moveTo>
                    <a:pt x="303868" y="302650"/>
                  </a:moveTo>
                  <a:lnTo>
                    <a:pt x="424611" y="302650"/>
                  </a:lnTo>
                  <a:cubicBezTo>
                    <a:pt x="423852" y="342863"/>
                    <a:pt x="415498" y="382316"/>
                    <a:pt x="401070" y="419494"/>
                  </a:cubicBezTo>
                  <a:cubicBezTo>
                    <a:pt x="369935" y="410389"/>
                    <a:pt x="337281" y="405078"/>
                    <a:pt x="303868" y="404319"/>
                  </a:cubicBezTo>
                  <a:close/>
                  <a:moveTo>
                    <a:pt x="161803" y="302650"/>
                  </a:moveTo>
                  <a:lnTo>
                    <a:pt x="283277" y="302650"/>
                  </a:lnTo>
                  <a:lnTo>
                    <a:pt x="283277" y="404319"/>
                  </a:lnTo>
                  <a:cubicBezTo>
                    <a:pt x="249872" y="405078"/>
                    <a:pt x="217225" y="410389"/>
                    <a:pt x="185339" y="419494"/>
                  </a:cubicBezTo>
                  <a:cubicBezTo>
                    <a:pt x="170913" y="382316"/>
                    <a:pt x="163321" y="342863"/>
                    <a:pt x="161803" y="302650"/>
                  </a:cubicBezTo>
                  <a:close/>
                  <a:moveTo>
                    <a:pt x="0" y="302650"/>
                  </a:moveTo>
                  <a:lnTo>
                    <a:pt x="142010" y="302650"/>
                  </a:lnTo>
                  <a:cubicBezTo>
                    <a:pt x="142769" y="345140"/>
                    <a:pt x="151123" y="386871"/>
                    <a:pt x="166311" y="426326"/>
                  </a:cubicBezTo>
                  <a:cubicBezTo>
                    <a:pt x="134416" y="437708"/>
                    <a:pt x="104039" y="452883"/>
                    <a:pt x="75941" y="473369"/>
                  </a:cubicBezTo>
                  <a:lnTo>
                    <a:pt x="67588" y="479439"/>
                  </a:lnTo>
                  <a:cubicBezTo>
                    <a:pt x="27339" y="430879"/>
                    <a:pt x="2278" y="369420"/>
                    <a:pt x="0" y="302650"/>
                  </a:cubicBezTo>
                  <a:close/>
                  <a:moveTo>
                    <a:pt x="398032" y="156320"/>
                  </a:moveTo>
                  <a:cubicBezTo>
                    <a:pt x="414739" y="195746"/>
                    <a:pt x="423852" y="238205"/>
                    <a:pt x="424611" y="282180"/>
                  </a:cubicBezTo>
                  <a:lnTo>
                    <a:pt x="303868" y="282180"/>
                  </a:lnTo>
                  <a:lnTo>
                    <a:pt x="303868" y="170726"/>
                  </a:lnTo>
                  <a:cubicBezTo>
                    <a:pt x="335762" y="169967"/>
                    <a:pt x="367657" y="164660"/>
                    <a:pt x="398032" y="156320"/>
                  </a:cubicBezTo>
                  <a:close/>
                  <a:moveTo>
                    <a:pt x="189135" y="156320"/>
                  </a:moveTo>
                  <a:cubicBezTo>
                    <a:pt x="219503" y="164660"/>
                    <a:pt x="251390" y="169967"/>
                    <a:pt x="283277" y="170726"/>
                  </a:cubicBezTo>
                  <a:lnTo>
                    <a:pt x="283277" y="282180"/>
                  </a:lnTo>
                  <a:lnTo>
                    <a:pt x="161803" y="282180"/>
                  </a:lnTo>
                  <a:cubicBezTo>
                    <a:pt x="163321" y="238205"/>
                    <a:pt x="172432" y="195746"/>
                    <a:pt x="189135" y="156320"/>
                  </a:cubicBezTo>
                  <a:close/>
                  <a:moveTo>
                    <a:pt x="72907" y="99421"/>
                  </a:moveTo>
                  <a:lnTo>
                    <a:pt x="82020" y="106246"/>
                  </a:lnTo>
                  <a:cubicBezTo>
                    <a:pt x="109361" y="124446"/>
                    <a:pt x="138979" y="138854"/>
                    <a:pt x="169357" y="150230"/>
                  </a:cubicBezTo>
                  <a:cubicBezTo>
                    <a:pt x="152649" y="191180"/>
                    <a:pt x="142776" y="235922"/>
                    <a:pt x="142017" y="282180"/>
                  </a:cubicBezTo>
                  <a:lnTo>
                    <a:pt x="0" y="282180"/>
                  </a:lnTo>
                  <a:cubicBezTo>
                    <a:pt x="2278" y="212413"/>
                    <a:pt x="29618" y="148713"/>
                    <a:pt x="72907" y="99421"/>
                  </a:cubicBezTo>
                  <a:close/>
                  <a:moveTo>
                    <a:pt x="514198" y="98690"/>
                  </a:moveTo>
                  <a:cubicBezTo>
                    <a:pt x="557510" y="147975"/>
                    <a:pt x="584865" y="212423"/>
                    <a:pt x="587145" y="282180"/>
                  </a:cubicBezTo>
                  <a:lnTo>
                    <a:pt x="445050" y="282180"/>
                  </a:lnTo>
                  <a:cubicBezTo>
                    <a:pt x="443530" y="235928"/>
                    <a:pt x="434412" y="191193"/>
                    <a:pt x="416935" y="149491"/>
                  </a:cubicBezTo>
                  <a:cubicBezTo>
                    <a:pt x="448090" y="138876"/>
                    <a:pt x="477724" y="124470"/>
                    <a:pt x="505080" y="105514"/>
                  </a:cubicBezTo>
                  <a:close/>
                  <a:moveTo>
                    <a:pt x="303868" y="25830"/>
                  </a:moveTo>
                  <a:cubicBezTo>
                    <a:pt x="339544" y="57688"/>
                    <a:pt x="369148" y="95614"/>
                    <a:pt x="389643" y="137333"/>
                  </a:cubicBezTo>
                  <a:cubicBezTo>
                    <a:pt x="361557" y="144918"/>
                    <a:pt x="332713" y="149469"/>
                    <a:pt x="303868" y="150228"/>
                  </a:cubicBezTo>
                  <a:close/>
                  <a:moveTo>
                    <a:pt x="283277" y="25830"/>
                  </a:moveTo>
                  <a:lnTo>
                    <a:pt x="283277" y="150228"/>
                  </a:lnTo>
                  <a:cubicBezTo>
                    <a:pt x="253673" y="149469"/>
                    <a:pt x="225588" y="144918"/>
                    <a:pt x="197502" y="137333"/>
                  </a:cubicBezTo>
                  <a:cubicBezTo>
                    <a:pt x="217997" y="95614"/>
                    <a:pt x="246842" y="57688"/>
                    <a:pt x="283277" y="25830"/>
                  </a:cubicBezTo>
                  <a:close/>
                  <a:moveTo>
                    <a:pt x="314425" y="0"/>
                  </a:moveTo>
                  <a:cubicBezTo>
                    <a:pt x="386594" y="5310"/>
                    <a:pt x="451926" y="36408"/>
                    <a:pt x="499786" y="84194"/>
                  </a:cubicBezTo>
                  <a:lnTo>
                    <a:pt x="492949" y="89503"/>
                  </a:lnTo>
                  <a:cubicBezTo>
                    <a:pt x="467120" y="106949"/>
                    <a:pt x="438252" y="121360"/>
                    <a:pt x="408625" y="131221"/>
                  </a:cubicBezTo>
                  <a:cubicBezTo>
                    <a:pt x="385834" y="82677"/>
                    <a:pt x="352409" y="39442"/>
                    <a:pt x="309107" y="4551"/>
                  </a:cubicBezTo>
                  <a:close/>
                  <a:moveTo>
                    <a:pt x="271871" y="0"/>
                  </a:moveTo>
                  <a:lnTo>
                    <a:pt x="277185" y="4551"/>
                  </a:lnTo>
                  <a:cubicBezTo>
                    <a:pt x="234670" y="39442"/>
                    <a:pt x="201266" y="82677"/>
                    <a:pt x="177731" y="131221"/>
                  </a:cubicBezTo>
                  <a:cubicBezTo>
                    <a:pt x="148122" y="121360"/>
                    <a:pt x="120032" y="106949"/>
                    <a:pt x="93461" y="89503"/>
                  </a:cubicBezTo>
                  <a:lnTo>
                    <a:pt x="86628" y="84194"/>
                  </a:lnTo>
                  <a:cubicBezTo>
                    <a:pt x="135216" y="36408"/>
                    <a:pt x="199747" y="5310"/>
                    <a:pt x="271871" y="0"/>
                  </a:cubicBezTo>
                  <a:close/>
                </a:path>
              </a:pathLst>
            </a:custGeom>
            <a:solidFill>
              <a:schemeClr val="bg1"/>
            </a:solidFill>
            <a:ln>
              <a:noFill/>
            </a:ln>
          </p:spPr>
          <p:txBody>
            <a:bodyPr/>
            <a:lstStyle/>
            <a:p>
              <a:endParaRPr lang="zh-CN" altLang="en-US" dirty="0">
                <a:solidFill>
                  <a:srgbClr val="7F7F7F"/>
                </a:solidFill>
                <a:cs typeface="+mn-ea"/>
                <a:sym typeface="+mn-lt"/>
              </a:endParaRPr>
            </a:p>
          </p:txBody>
        </p:sp>
      </p:grpSp>
      <p:grpSp>
        <p:nvGrpSpPr>
          <p:cNvPr id="22" name="组合 21"/>
          <p:cNvGrpSpPr/>
          <p:nvPr/>
        </p:nvGrpSpPr>
        <p:grpSpPr>
          <a:xfrm>
            <a:off x="7342795" y="1777599"/>
            <a:ext cx="3097812" cy="1057438"/>
            <a:chOff x="7837053" y="1748528"/>
            <a:chExt cx="3097812" cy="1057438"/>
          </a:xfrm>
        </p:grpSpPr>
        <p:sp>
          <p:nvSpPr>
            <p:cNvPr id="23" name="文本框 22"/>
            <p:cNvSpPr txBox="1"/>
            <p:nvPr/>
          </p:nvSpPr>
          <p:spPr>
            <a:xfrm>
              <a:off x="7837053" y="2104620"/>
              <a:ext cx="3097812"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l">
                <a:lnSpc>
                  <a:spcPct val="130000"/>
                </a:lnSpc>
              </a:pPr>
              <a:r>
                <a:rPr lang="zh-CN" altLang="en-US" sz="1600" dirty="0">
                  <a:latin typeface="+mn-lt"/>
                  <a:ea typeface="+mn-ea"/>
                  <a:cs typeface="+mn-ea"/>
                  <a:sym typeface="+mn-lt"/>
                </a:rPr>
                <a:t>您的内容打在这里在此框中选择粘贴并选择只保留文字</a:t>
              </a:r>
              <a:endParaRPr lang="zh-CN" altLang="en-US" sz="1600" dirty="0">
                <a:latin typeface="+mn-lt"/>
                <a:ea typeface="+mn-ea"/>
                <a:cs typeface="+mn-ea"/>
                <a:sym typeface="+mn-lt"/>
              </a:endParaRPr>
            </a:p>
          </p:txBody>
        </p:sp>
        <p:sp>
          <p:nvSpPr>
            <p:cNvPr id="24" name="文本框 23"/>
            <p:cNvSpPr txBox="1"/>
            <p:nvPr/>
          </p:nvSpPr>
          <p:spPr>
            <a:xfrm>
              <a:off x="7948897" y="1748528"/>
              <a:ext cx="2696030" cy="400110"/>
            </a:xfrm>
            <a:prstGeom prst="rect">
              <a:avLst/>
            </a:prstGeom>
            <a:noFill/>
          </p:spPr>
          <p:txBody>
            <a:bodyPr wrap="square" rtlCol="0">
              <a:spAutoFit/>
            </a:bodyPr>
            <a:lstStyle/>
            <a:p>
              <a:r>
                <a:rPr lang="zh-CN" altLang="en-US" sz="2000" b="1" dirty="0">
                  <a:cs typeface="+mn-ea"/>
                  <a:sym typeface="+mn-lt"/>
                </a:rPr>
                <a:t>你的标题</a:t>
              </a:r>
              <a:endParaRPr lang="zh-CN" altLang="en-US" sz="2000" b="1" dirty="0">
                <a:cs typeface="+mn-ea"/>
                <a:sym typeface="+mn-lt"/>
              </a:endParaRPr>
            </a:p>
          </p:txBody>
        </p:sp>
      </p:grpSp>
      <p:grpSp>
        <p:nvGrpSpPr>
          <p:cNvPr id="25" name="组合 24"/>
          <p:cNvGrpSpPr/>
          <p:nvPr/>
        </p:nvGrpSpPr>
        <p:grpSpPr>
          <a:xfrm>
            <a:off x="1091305" y="2133691"/>
            <a:ext cx="3097812" cy="1070678"/>
            <a:chOff x="7948897" y="1748528"/>
            <a:chExt cx="3097812" cy="1070678"/>
          </a:xfrm>
        </p:grpSpPr>
        <p:sp>
          <p:nvSpPr>
            <p:cNvPr id="26" name="文本框 25"/>
            <p:cNvSpPr txBox="1"/>
            <p:nvPr/>
          </p:nvSpPr>
          <p:spPr>
            <a:xfrm>
              <a:off x="7948897" y="2117860"/>
              <a:ext cx="3097812"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r">
                <a:lnSpc>
                  <a:spcPct val="130000"/>
                </a:lnSpc>
              </a:pPr>
              <a:r>
                <a:rPr lang="zh-CN" altLang="en-US" sz="1600" dirty="0">
                  <a:latin typeface="+mn-lt"/>
                  <a:ea typeface="+mn-ea"/>
                  <a:cs typeface="+mn-ea"/>
                  <a:sym typeface="+mn-lt"/>
                </a:rPr>
                <a:t>您的内容打在这里在此框中选择粘贴并选择只保留文字</a:t>
              </a:r>
              <a:endParaRPr lang="zh-CN" altLang="en-US" sz="1600" dirty="0">
                <a:latin typeface="+mn-lt"/>
                <a:ea typeface="+mn-ea"/>
                <a:cs typeface="+mn-ea"/>
                <a:sym typeface="+mn-lt"/>
              </a:endParaRPr>
            </a:p>
          </p:txBody>
        </p:sp>
        <p:sp>
          <p:nvSpPr>
            <p:cNvPr id="27" name="文本框 26"/>
            <p:cNvSpPr txBox="1"/>
            <p:nvPr/>
          </p:nvSpPr>
          <p:spPr>
            <a:xfrm>
              <a:off x="8350679" y="1748528"/>
              <a:ext cx="2696030" cy="400110"/>
            </a:xfrm>
            <a:prstGeom prst="rect">
              <a:avLst/>
            </a:prstGeom>
            <a:noFill/>
          </p:spPr>
          <p:txBody>
            <a:bodyPr wrap="square" rtlCol="0">
              <a:spAutoFit/>
            </a:bodyPr>
            <a:lstStyle/>
            <a:p>
              <a:pPr algn="r"/>
              <a:r>
                <a:rPr lang="zh-CN" altLang="en-US" sz="2000" b="1" dirty="0">
                  <a:cs typeface="+mn-ea"/>
                  <a:sym typeface="+mn-lt"/>
                </a:rPr>
                <a:t>你的标题</a:t>
              </a:r>
              <a:endParaRPr lang="zh-CN" altLang="en-US" sz="2000" b="1" dirty="0">
                <a:cs typeface="+mn-ea"/>
                <a:sym typeface="+mn-lt"/>
              </a:endParaRPr>
            </a:p>
          </p:txBody>
        </p:sp>
      </p:grpSp>
      <p:grpSp>
        <p:nvGrpSpPr>
          <p:cNvPr id="28" name="组合 27"/>
          <p:cNvGrpSpPr/>
          <p:nvPr/>
        </p:nvGrpSpPr>
        <p:grpSpPr>
          <a:xfrm>
            <a:off x="7342795" y="4534894"/>
            <a:ext cx="3097812" cy="1070678"/>
            <a:chOff x="7948897" y="1748528"/>
            <a:chExt cx="3097812" cy="1070678"/>
          </a:xfrm>
        </p:grpSpPr>
        <p:sp>
          <p:nvSpPr>
            <p:cNvPr id="29" name="文本框 28"/>
            <p:cNvSpPr txBox="1"/>
            <p:nvPr/>
          </p:nvSpPr>
          <p:spPr>
            <a:xfrm>
              <a:off x="7948897" y="2117860"/>
              <a:ext cx="3097812"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l">
                <a:lnSpc>
                  <a:spcPct val="130000"/>
                </a:lnSpc>
              </a:pPr>
              <a:r>
                <a:rPr lang="zh-CN" altLang="en-US" sz="1600" dirty="0">
                  <a:latin typeface="+mn-lt"/>
                  <a:ea typeface="+mn-ea"/>
                  <a:cs typeface="+mn-ea"/>
                  <a:sym typeface="+mn-lt"/>
                </a:rPr>
                <a:t>您的内容打在这里在此框中选择粘贴并选择只保留文字</a:t>
              </a:r>
              <a:endParaRPr lang="zh-CN" altLang="en-US" sz="1600" dirty="0">
                <a:latin typeface="+mn-lt"/>
                <a:ea typeface="+mn-ea"/>
                <a:cs typeface="+mn-ea"/>
                <a:sym typeface="+mn-lt"/>
              </a:endParaRPr>
            </a:p>
          </p:txBody>
        </p:sp>
        <p:sp>
          <p:nvSpPr>
            <p:cNvPr id="30" name="文本框 29"/>
            <p:cNvSpPr txBox="1"/>
            <p:nvPr/>
          </p:nvSpPr>
          <p:spPr>
            <a:xfrm>
              <a:off x="7948897" y="1748528"/>
              <a:ext cx="2696030" cy="400110"/>
            </a:xfrm>
            <a:prstGeom prst="rect">
              <a:avLst/>
            </a:prstGeom>
            <a:noFill/>
          </p:spPr>
          <p:txBody>
            <a:bodyPr wrap="square" rtlCol="0">
              <a:spAutoFit/>
            </a:bodyPr>
            <a:lstStyle/>
            <a:p>
              <a:r>
                <a:rPr lang="zh-CN" altLang="en-US" sz="2000" b="1" dirty="0">
                  <a:cs typeface="+mn-ea"/>
                  <a:sym typeface="+mn-lt"/>
                </a:rPr>
                <a:t>你的标题</a:t>
              </a:r>
              <a:endParaRPr lang="zh-CN" altLang="en-US" sz="2000" b="1" dirty="0">
                <a:cs typeface="+mn-ea"/>
                <a:sym typeface="+mn-lt"/>
              </a:endParaRPr>
            </a:p>
          </p:txBody>
        </p:sp>
      </p:grpSp>
      <p:grpSp>
        <p:nvGrpSpPr>
          <p:cNvPr id="31" name="组合 30"/>
          <p:cNvGrpSpPr/>
          <p:nvPr/>
        </p:nvGrpSpPr>
        <p:grpSpPr>
          <a:xfrm>
            <a:off x="1091305" y="4220384"/>
            <a:ext cx="3097812" cy="1070678"/>
            <a:chOff x="7948897" y="1748528"/>
            <a:chExt cx="3097812" cy="1070678"/>
          </a:xfrm>
        </p:grpSpPr>
        <p:sp>
          <p:nvSpPr>
            <p:cNvPr id="32" name="文本框 31"/>
            <p:cNvSpPr txBox="1"/>
            <p:nvPr/>
          </p:nvSpPr>
          <p:spPr>
            <a:xfrm>
              <a:off x="7948897" y="2117860"/>
              <a:ext cx="3097812"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r">
                <a:lnSpc>
                  <a:spcPct val="130000"/>
                </a:lnSpc>
              </a:pPr>
              <a:r>
                <a:rPr lang="zh-CN" altLang="en-US" sz="1600" dirty="0">
                  <a:latin typeface="+mn-lt"/>
                  <a:ea typeface="+mn-ea"/>
                  <a:cs typeface="+mn-ea"/>
                  <a:sym typeface="+mn-lt"/>
                </a:rPr>
                <a:t>您的内容打在这里在此框中选择粘贴并选择只保留文字</a:t>
              </a:r>
              <a:endParaRPr lang="zh-CN" altLang="en-US" sz="1600" dirty="0">
                <a:latin typeface="+mn-lt"/>
                <a:ea typeface="+mn-ea"/>
                <a:cs typeface="+mn-ea"/>
                <a:sym typeface="+mn-lt"/>
              </a:endParaRPr>
            </a:p>
          </p:txBody>
        </p:sp>
        <p:sp>
          <p:nvSpPr>
            <p:cNvPr id="33" name="文本框 32"/>
            <p:cNvSpPr txBox="1"/>
            <p:nvPr/>
          </p:nvSpPr>
          <p:spPr>
            <a:xfrm>
              <a:off x="8350679" y="1748528"/>
              <a:ext cx="2696030" cy="400110"/>
            </a:xfrm>
            <a:prstGeom prst="rect">
              <a:avLst/>
            </a:prstGeom>
            <a:noFill/>
          </p:spPr>
          <p:txBody>
            <a:bodyPr wrap="square" rtlCol="0">
              <a:spAutoFit/>
            </a:bodyPr>
            <a:lstStyle/>
            <a:p>
              <a:pPr algn="r"/>
              <a:r>
                <a:rPr lang="zh-CN" altLang="en-US" sz="2000" b="1" dirty="0">
                  <a:cs typeface="+mn-ea"/>
                  <a:sym typeface="+mn-lt"/>
                </a:rPr>
                <a:t>你的标题</a:t>
              </a:r>
              <a:endParaRPr lang="zh-CN" altLang="en-US" sz="2000" b="1" dirty="0">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3" name="组合 2"/>
          <p:cNvGrpSpPr/>
          <p:nvPr/>
        </p:nvGrpSpPr>
        <p:grpSpPr>
          <a:xfrm>
            <a:off x="4826049" y="2264919"/>
            <a:ext cx="2536490" cy="2706131"/>
            <a:chOff x="6025477" y="5703965"/>
            <a:chExt cx="522158" cy="557080"/>
          </a:xfrm>
          <a:solidFill>
            <a:srgbClr val="409F91"/>
          </a:solidFill>
        </p:grpSpPr>
        <p:sp>
          <p:nvSpPr>
            <p:cNvPr id="4" name="Freeform 348"/>
            <p:cNvSpPr/>
            <p:nvPr/>
          </p:nvSpPr>
          <p:spPr bwMode="auto">
            <a:xfrm>
              <a:off x="6278241" y="5703965"/>
              <a:ext cx="31596" cy="78158"/>
            </a:xfrm>
            <a:custGeom>
              <a:avLst/>
              <a:gdLst>
                <a:gd name="T0" fmla="*/ 8 w 15"/>
                <a:gd name="T1" fmla="*/ 38 h 38"/>
                <a:gd name="T2" fmla="*/ 0 w 15"/>
                <a:gd name="T3" fmla="*/ 30 h 38"/>
                <a:gd name="T4" fmla="*/ 0 w 15"/>
                <a:gd name="T5" fmla="*/ 7 h 38"/>
                <a:gd name="T6" fmla="*/ 8 w 15"/>
                <a:gd name="T7" fmla="*/ 0 h 38"/>
                <a:gd name="T8" fmla="*/ 15 w 15"/>
                <a:gd name="T9" fmla="*/ 7 h 38"/>
                <a:gd name="T10" fmla="*/ 15 w 15"/>
                <a:gd name="T11" fmla="*/ 30 h 38"/>
                <a:gd name="T12" fmla="*/ 8 w 15"/>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5" h="38">
                  <a:moveTo>
                    <a:pt x="8" y="38"/>
                  </a:moveTo>
                  <a:cubicBezTo>
                    <a:pt x="4" y="38"/>
                    <a:pt x="0" y="34"/>
                    <a:pt x="0" y="30"/>
                  </a:cubicBezTo>
                  <a:cubicBezTo>
                    <a:pt x="0" y="7"/>
                    <a:pt x="0" y="7"/>
                    <a:pt x="0" y="7"/>
                  </a:cubicBezTo>
                  <a:cubicBezTo>
                    <a:pt x="0" y="3"/>
                    <a:pt x="4" y="0"/>
                    <a:pt x="8" y="0"/>
                  </a:cubicBezTo>
                  <a:cubicBezTo>
                    <a:pt x="12" y="0"/>
                    <a:pt x="15" y="3"/>
                    <a:pt x="15" y="7"/>
                  </a:cubicBezTo>
                  <a:cubicBezTo>
                    <a:pt x="15" y="30"/>
                    <a:pt x="15" y="30"/>
                    <a:pt x="15" y="30"/>
                  </a:cubicBezTo>
                  <a:cubicBezTo>
                    <a:pt x="15" y="34"/>
                    <a:pt x="12" y="38"/>
                    <a:pt x="8" y="3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5" name="Freeform 349"/>
            <p:cNvSpPr/>
            <p:nvPr/>
          </p:nvSpPr>
          <p:spPr bwMode="auto">
            <a:xfrm>
              <a:off x="6153521" y="5730572"/>
              <a:ext cx="58203" cy="73169"/>
            </a:xfrm>
            <a:custGeom>
              <a:avLst/>
              <a:gdLst>
                <a:gd name="T0" fmla="*/ 20 w 28"/>
                <a:gd name="T1" fmla="*/ 35 h 35"/>
                <a:gd name="T2" fmla="*/ 13 w 28"/>
                <a:gd name="T3" fmla="*/ 32 h 35"/>
                <a:gd name="T4" fmla="*/ 2 w 28"/>
                <a:gd name="T5" fmla="*/ 12 h 35"/>
                <a:gd name="T6" fmla="*/ 4 w 28"/>
                <a:gd name="T7" fmla="*/ 2 h 35"/>
                <a:gd name="T8" fmla="*/ 14 w 28"/>
                <a:gd name="T9" fmla="*/ 5 h 35"/>
                <a:gd name="T10" fmla="*/ 26 w 28"/>
                <a:gd name="T11" fmla="*/ 25 h 35"/>
                <a:gd name="T12" fmla="*/ 23 w 28"/>
                <a:gd name="T13" fmla="*/ 35 h 35"/>
                <a:gd name="T14" fmla="*/ 20 w 2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5">
                  <a:moveTo>
                    <a:pt x="20" y="35"/>
                  </a:moveTo>
                  <a:cubicBezTo>
                    <a:pt x="17" y="35"/>
                    <a:pt x="15" y="34"/>
                    <a:pt x="13" y="32"/>
                  </a:cubicBezTo>
                  <a:cubicBezTo>
                    <a:pt x="2" y="12"/>
                    <a:pt x="2" y="12"/>
                    <a:pt x="2" y="12"/>
                  </a:cubicBezTo>
                  <a:cubicBezTo>
                    <a:pt x="0" y="8"/>
                    <a:pt x="1" y="4"/>
                    <a:pt x="4" y="2"/>
                  </a:cubicBezTo>
                  <a:cubicBezTo>
                    <a:pt x="8" y="0"/>
                    <a:pt x="12" y="1"/>
                    <a:pt x="14" y="5"/>
                  </a:cubicBezTo>
                  <a:cubicBezTo>
                    <a:pt x="26" y="25"/>
                    <a:pt x="26" y="25"/>
                    <a:pt x="26" y="25"/>
                  </a:cubicBezTo>
                  <a:cubicBezTo>
                    <a:pt x="28" y="28"/>
                    <a:pt x="27" y="33"/>
                    <a:pt x="23" y="35"/>
                  </a:cubicBezTo>
                  <a:cubicBezTo>
                    <a:pt x="22" y="35"/>
                    <a:pt x="21" y="35"/>
                    <a:pt x="20" y="3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6" name="Freeform 350"/>
            <p:cNvSpPr/>
            <p:nvPr/>
          </p:nvSpPr>
          <p:spPr bwMode="auto">
            <a:xfrm>
              <a:off x="6060397" y="5818707"/>
              <a:ext cx="76495" cy="56539"/>
            </a:xfrm>
            <a:custGeom>
              <a:avLst/>
              <a:gdLst>
                <a:gd name="T0" fmla="*/ 28 w 37"/>
                <a:gd name="T1" fmla="*/ 27 h 27"/>
                <a:gd name="T2" fmla="*/ 25 w 37"/>
                <a:gd name="T3" fmla="*/ 26 h 27"/>
                <a:gd name="T4" fmla="*/ 5 w 37"/>
                <a:gd name="T5" fmla="*/ 14 h 27"/>
                <a:gd name="T6" fmla="*/ 2 w 37"/>
                <a:gd name="T7" fmla="*/ 5 h 27"/>
                <a:gd name="T8" fmla="*/ 12 w 37"/>
                <a:gd name="T9" fmla="*/ 2 h 27"/>
                <a:gd name="T10" fmla="*/ 32 w 37"/>
                <a:gd name="T11" fmla="*/ 14 h 27"/>
                <a:gd name="T12" fmla="*/ 35 w 37"/>
                <a:gd name="T13" fmla="*/ 23 h 27"/>
                <a:gd name="T14" fmla="*/ 28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28" y="27"/>
                  </a:moveTo>
                  <a:cubicBezTo>
                    <a:pt x="27" y="27"/>
                    <a:pt x="26" y="27"/>
                    <a:pt x="25" y="26"/>
                  </a:cubicBezTo>
                  <a:cubicBezTo>
                    <a:pt x="5" y="14"/>
                    <a:pt x="5" y="14"/>
                    <a:pt x="5" y="14"/>
                  </a:cubicBezTo>
                  <a:cubicBezTo>
                    <a:pt x="1" y="12"/>
                    <a:pt x="0" y="8"/>
                    <a:pt x="2" y="5"/>
                  </a:cubicBezTo>
                  <a:cubicBezTo>
                    <a:pt x="4" y="1"/>
                    <a:pt x="9" y="0"/>
                    <a:pt x="12" y="2"/>
                  </a:cubicBezTo>
                  <a:cubicBezTo>
                    <a:pt x="32" y="14"/>
                    <a:pt x="32" y="14"/>
                    <a:pt x="32" y="14"/>
                  </a:cubicBezTo>
                  <a:cubicBezTo>
                    <a:pt x="35" y="16"/>
                    <a:pt x="37" y="20"/>
                    <a:pt x="35" y="23"/>
                  </a:cubicBezTo>
                  <a:cubicBezTo>
                    <a:pt x="33" y="26"/>
                    <a:pt x="31" y="27"/>
                    <a:pt x="28"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7" name="Freeform 351"/>
            <p:cNvSpPr/>
            <p:nvPr/>
          </p:nvSpPr>
          <p:spPr bwMode="auto">
            <a:xfrm>
              <a:off x="6025477" y="5943426"/>
              <a:ext cx="78158" cy="28270"/>
            </a:xfrm>
            <a:custGeom>
              <a:avLst/>
              <a:gdLst>
                <a:gd name="T0" fmla="*/ 31 w 38"/>
                <a:gd name="T1" fmla="*/ 14 h 14"/>
                <a:gd name="T2" fmla="*/ 8 w 38"/>
                <a:gd name="T3" fmla="*/ 14 h 14"/>
                <a:gd name="T4" fmla="*/ 0 w 38"/>
                <a:gd name="T5" fmla="*/ 7 h 14"/>
                <a:gd name="T6" fmla="*/ 8 w 38"/>
                <a:gd name="T7" fmla="*/ 0 h 14"/>
                <a:gd name="T8" fmla="*/ 31 w 38"/>
                <a:gd name="T9" fmla="*/ 0 h 14"/>
                <a:gd name="T10" fmla="*/ 38 w 38"/>
                <a:gd name="T11" fmla="*/ 7 h 14"/>
                <a:gd name="T12" fmla="*/ 31 w 3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38" h="14">
                  <a:moveTo>
                    <a:pt x="31" y="14"/>
                  </a:moveTo>
                  <a:cubicBezTo>
                    <a:pt x="8" y="14"/>
                    <a:pt x="8" y="14"/>
                    <a:pt x="8" y="14"/>
                  </a:cubicBezTo>
                  <a:cubicBezTo>
                    <a:pt x="4" y="14"/>
                    <a:pt x="0" y="11"/>
                    <a:pt x="0" y="7"/>
                  </a:cubicBezTo>
                  <a:cubicBezTo>
                    <a:pt x="0" y="3"/>
                    <a:pt x="4" y="0"/>
                    <a:pt x="8" y="0"/>
                  </a:cubicBezTo>
                  <a:cubicBezTo>
                    <a:pt x="31" y="0"/>
                    <a:pt x="31" y="0"/>
                    <a:pt x="31" y="0"/>
                  </a:cubicBezTo>
                  <a:cubicBezTo>
                    <a:pt x="35" y="0"/>
                    <a:pt x="38" y="3"/>
                    <a:pt x="38" y="7"/>
                  </a:cubicBezTo>
                  <a:cubicBezTo>
                    <a:pt x="38" y="11"/>
                    <a:pt x="35" y="14"/>
                    <a:pt x="31" y="1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8" name="Freeform 352"/>
            <p:cNvSpPr/>
            <p:nvPr/>
          </p:nvSpPr>
          <p:spPr bwMode="auto">
            <a:xfrm>
              <a:off x="6052083" y="6041539"/>
              <a:ext cx="76495" cy="56539"/>
            </a:xfrm>
            <a:custGeom>
              <a:avLst/>
              <a:gdLst>
                <a:gd name="T0" fmla="*/ 9 w 37"/>
                <a:gd name="T1" fmla="*/ 27 h 27"/>
                <a:gd name="T2" fmla="*/ 2 w 37"/>
                <a:gd name="T3" fmla="*/ 23 h 27"/>
                <a:gd name="T4" fmla="*/ 5 w 37"/>
                <a:gd name="T5" fmla="*/ 13 h 27"/>
                <a:gd name="T6" fmla="*/ 25 w 37"/>
                <a:gd name="T7" fmla="*/ 2 h 27"/>
                <a:gd name="T8" fmla="*/ 35 w 37"/>
                <a:gd name="T9" fmla="*/ 4 h 27"/>
                <a:gd name="T10" fmla="*/ 32 w 37"/>
                <a:gd name="T11" fmla="*/ 14 h 27"/>
                <a:gd name="T12" fmla="*/ 12 w 37"/>
                <a:gd name="T13" fmla="*/ 26 h 27"/>
                <a:gd name="T14" fmla="*/ 9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9" y="27"/>
                  </a:moveTo>
                  <a:cubicBezTo>
                    <a:pt x="6" y="27"/>
                    <a:pt x="4" y="25"/>
                    <a:pt x="2" y="23"/>
                  </a:cubicBezTo>
                  <a:cubicBezTo>
                    <a:pt x="0" y="20"/>
                    <a:pt x="2" y="15"/>
                    <a:pt x="5" y="13"/>
                  </a:cubicBezTo>
                  <a:cubicBezTo>
                    <a:pt x="25" y="2"/>
                    <a:pt x="25" y="2"/>
                    <a:pt x="25" y="2"/>
                  </a:cubicBezTo>
                  <a:cubicBezTo>
                    <a:pt x="29" y="0"/>
                    <a:pt x="33" y="1"/>
                    <a:pt x="35" y="4"/>
                  </a:cubicBezTo>
                  <a:cubicBezTo>
                    <a:pt x="37" y="8"/>
                    <a:pt x="36" y="12"/>
                    <a:pt x="32" y="14"/>
                  </a:cubicBezTo>
                  <a:cubicBezTo>
                    <a:pt x="12" y="26"/>
                    <a:pt x="12" y="26"/>
                    <a:pt x="12" y="26"/>
                  </a:cubicBezTo>
                  <a:cubicBezTo>
                    <a:pt x="11" y="26"/>
                    <a:pt x="10" y="27"/>
                    <a:pt x="9"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9" name="Freeform 353"/>
            <p:cNvSpPr/>
            <p:nvPr/>
          </p:nvSpPr>
          <p:spPr bwMode="auto">
            <a:xfrm>
              <a:off x="6437882" y="6053179"/>
              <a:ext cx="76495" cy="56539"/>
            </a:xfrm>
            <a:custGeom>
              <a:avLst/>
              <a:gdLst>
                <a:gd name="T0" fmla="*/ 29 w 37"/>
                <a:gd name="T1" fmla="*/ 27 h 27"/>
                <a:gd name="T2" fmla="*/ 25 w 37"/>
                <a:gd name="T3" fmla="*/ 26 h 27"/>
                <a:gd name="T4" fmla="*/ 5 w 37"/>
                <a:gd name="T5" fmla="*/ 15 h 27"/>
                <a:gd name="T6" fmla="*/ 2 w 37"/>
                <a:gd name="T7" fmla="*/ 5 h 27"/>
                <a:gd name="T8" fmla="*/ 12 w 37"/>
                <a:gd name="T9" fmla="*/ 2 h 27"/>
                <a:gd name="T10" fmla="*/ 32 w 37"/>
                <a:gd name="T11" fmla="*/ 14 h 27"/>
                <a:gd name="T12" fmla="*/ 35 w 37"/>
                <a:gd name="T13" fmla="*/ 23 h 27"/>
                <a:gd name="T14" fmla="*/ 29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29" y="27"/>
                  </a:moveTo>
                  <a:cubicBezTo>
                    <a:pt x="27" y="27"/>
                    <a:pt x="26" y="27"/>
                    <a:pt x="25" y="26"/>
                  </a:cubicBezTo>
                  <a:cubicBezTo>
                    <a:pt x="5" y="15"/>
                    <a:pt x="5" y="15"/>
                    <a:pt x="5" y="15"/>
                  </a:cubicBezTo>
                  <a:cubicBezTo>
                    <a:pt x="1" y="13"/>
                    <a:pt x="0" y="8"/>
                    <a:pt x="2" y="5"/>
                  </a:cubicBezTo>
                  <a:cubicBezTo>
                    <a:pt x="4" y="1"/>
                    <a:pt x="9" y="0"/>
                    <a:pt x="12" y="2"/>
                  </a:cubicBezTo>
                  <a:cubicBezTo>
                    <a:pt x="32" y="14"/>
                    <a:pt x="32" y="14"/>
                    <a:pt x="32" y="14"/>
                  </a:cubicBezTo>
                  <a:cubicBezTo>
                    <a:pt x="36" y="16"/>
                    <a:pt x="37" y="20"/>
                    <a:pt x="35" y="23"/>
                  </a:cubicBezTo>
                  <a:cubicBezTo>
                    <a:pt x="34" y="26"/>
                    <a:pt x="31" y="27"/>
                    <a:pt x="29"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10" name="Freeform 354"/>
            <p:cNvSpPr/>
            <p:nvPr/>
          </p:nvSpPr>
          <p:spPr bwMode="auto">
            <a:xfrm>
              <a:off x="6471140" y="5958393"/>
              <a:ext cx="76495" cy="28270"/>
            </a:xfrm>
            <a:custGeom>
              <a:avLst/>
              <a:gdLst>
                <a:gd name="T0" fmla="*/ 30 w 37"/>
                <a:gd name="T1" fmla="*/ 14 h 14"/>
                <a:gd name="T2" fmla="*/ 7 w 37"/>
                <a:gd name="T3" fmla="*/ 14 h 14"/>
                <a:gd name="T4" fmla="*/ 0 w 37"/>
                <a:gd name="T5" fmla="*/ 7 h 14"/>
                <a:gd name="T6" fmla="*/ 7 w 37"/>
                <a:gd name="T7" fmla="*/ 0 h 14"/>
                <a:gd name="T8" fmla="*/ 30 w 37"/>
                <a:gd name="T9" fmla="*/ 0 h 14"/>
                <a:gd name="T10" fmla="*/ 37 w 37"/>
                <a:gd name="T11" fmla="*/ 7 h 14"/>
                <a:gd name="T12" fmla="*/ 30 w 3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30" y="14"/>
                  </a:moveTo>
                  <a:cubicBezTo>
                    <a:pt x="7" y="14"/>
                    <a:pt x="7" y="14"/>
                    <a:pt x="7" y="14"/>
                  </a:cubicBezTo>
                  <a:cubicBezTo>
                    <a:pt x="3" y="14"/>
                    <a:pt x="0" y="11"/>
                    <a:pt x="0" y="7"/>
                  </a:cubicBezTo>
                  <a:cubicBezTo>
                    <a:pt x="0" y="3"/>
                    <a:pt x="3" y="0"/>
                    <a:pt x="7" y="0"/>
                  </a:cubicBezTo>
                  <a:cubicBezTo>
                    <a:pt x="30" y="0"/>
                    <a:pt x="30" y="0"/>
                    <a:pt x="30" y="0"/>
                  </a:cubicBezTo>
                  <a:cubicBezTo>
                    <a:pt x="34" y="0"/>
                    <a:pt x="37" y="3"/>
                    <a:pt x="37" y="7"/>
                  </a:cubicBezTo>
                  <a:cubicBezTo>
                    <a:pt x="37" y="11"/>
                    <a:pt x="34" y="14"/>
                    <a:pt x="30" y="1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11" name="Freeform 355"/>
            <p:cNvSpPr/>
            <p:nvPr/>
          </p:nvSpPr>
          <p:spPr bwMode="auto">
            <a:xfrm>
              <a:off x="6446196" y="5830347"/>
              <a:ext cx="76495" cy="56539"/>
            </a:xfrm>
            <a:custGeom>
              <a:avLst/>
              <a:gdLst>
                <a:gd name="T0" fmla="*/ 8 w 37"/>
                <a:gd name="T1" fmla="*/ 27 h 27"/>
                <a:gd name="T2" fmla="*/ 2 w 37"/>
                <a:gd name="T3" fmla="*/ 24 h 27"/>
                <a:gd name="T4" fmla="*/ 5 w 37"/>
                <a:gd name="T5" fmla="*/ 14 h 27"/>
                <a:gd name="T6" fmla="*/ 25 w 37"/>
                <a:gd name="T7" fmla="*/ 2 h 27"/>
                <a:gd name="T8" fmla="*/ 35 w 37"/>
                <a:gd name="T9" fmla="*/ 5 h 27"/>
                <a:gd name="T10" fmla="*/ 32 w 37"/>
                <a:gd name="T11" fmla="*/ 15 h 27"/>
                <a:gd name="T12" fmla="*/ 12 w 37"/>
                <a:gd name="T13" fmla="*/ 26 h 27"/>
                <a:gd name="T14" fmla="*/ 8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8" y="27"/>
                  </a:moveTo>
                  <a:cubicBezTo>
                    <a:pt x="6" y="27"/>
                    <a:pt x="3" y="26"/>
                    <a:pt x="2" y="24"/>
                  </a:cubicBezTo>
                  <a:cubicBezTo>
                    <a:pt x="0" y="20"/>
                    <a:pt x="1" y="16"/>
                    <a:pt x="5" y="14"/>
                  </a:cubicBezTo>
                  <a:cubicBezTo>
                    <a:pt x="25" y="2"/>
                    <a:pt x="25" y="2"/>
                    <a:pt x="25" y="2"/>
                  </a:cubicBezTo>
                  <a:cubicBezTo>
                    <a:pt x="28" y="0"/>
                    <a:pt x="33" y="1"/>
                    <a:pt x="35" y="5"/>
                  </a:cubicBezTo>
                  <a:cubicBezTo>
                    <a:pt x="37" y="8"/>
                    <a:pt x="35" y="13"/>
                    <a:pt x="32" y="15"/>
                  </a:cubicBezTo>
                  <a:cubicBezTo>
                    <a:pt x="12" y="26"/>
                    <a:pt x="12" y="26"/>
                    <a:pt x="12" y="26"/>
                  </a:cubicBezTo>
                  <a:cubicBezTo>
                    <a:pt x="11" y="27"/>
                    <a:pt x="9" y="27"/>
                    <a:pt x="8"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12" name="Freeform 356"/>
            <p:cNvSpPr/>
            <p:nvPr/>
          </p:nvSpPr>
          <p:spPr bwMode="auto">
            <a:xfrm>
              <a:off x="6376353" y="5738887"/>
              <a:ext cx="59865" cy="73169"/>
            </a:xfrm>
            <a:custGeom>
              <a:avLst/>
              <a:gdLst>
                <a:gd name="T0" fmla="*/ 8 w 28"/>
                <a:gd name="T1" fmla="*/ 35 h 35"/>
                <a:gd name="T2" fmla="*/ 4 w 28"/>
                <a:gd name="T3" fmla="*/ 34 h 35"/>
                <a:gd name="T4" fmla="*/ 2 w 28"/>
                <a:gd name="T5" fmla="*/ 24 h 35"/>
                <a:gd name="T6" fmla="*/ 13 w 28"/>
                <a:gd name="T7" fmla="*/ 4 h 35"/>
                <a:gd name="T8" fmla="*/ 23 w 28"/>
                <a:gd name="T9" fmla="*/ 2 h 35"/>
                <a:gd name="T10" fmla="*/ 26 w 28"/>
                <a:gd name="T11" fmla="*/ 11 h 35"/>
                <a:gd name="T12" fmla="*/ 14 w 28"/>
                <a:gd name="T13" fmla="*/ 32 h 35"/>
                <a:gd name="T14" fmla="*/ 8 w 2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5">
                  <a:moveTo>
                    <a:pt x="8" y="35"/>
                  </a:moveTo>
                  <a:cubicBezTo>
                    <a:pt x="7" y="35"/>
                    <a:pt x="5" y="35"/>
                    <a:pt x="4" y="34"/>
                  </a:cubicBezTo>
                  <a:cubicBezTo>
                    <a:pt x="1" y="32"/>
                    <a:pt x="0" y="28"/>
                    <a:pt x="2" y="24"/>
                  </a:cubicBezTo>
                  <a:cubicBezTo>
                    <a:pt x="13" y="4"/>
                    <a:pt x="13" y="4"/>
                    <a:pt x="13" y="4"/>
                  </a:cubicBezTo>
                  <a:cubicBezTo>
                    <a:pt x="15" y="1"/>
                    <a:pt x="19" y="0"/>
                    <a:pt x="23" y="2"/>
                  </a:cubicBezTo>
                  <a:cubicBezTo>
                    <a:pt x="26" y="4"/>
                    <a:pt x="28" y="8"/>
                    <a:pt x="26" y="11"/>
                  </a:cubicBezTo>
                  <a:cubicBezTo>
                    <a:pt x="14" y="32"/>
                    <a:pt x="14" y="32"/>
                    <a:pt x="14" y="32"/>
                  </a:cubicBezTo>
                  <a:cubicBezTo>
                    <a:pt x="13" y="34"/>
                    <a:pt x="10" y="35"/>
                    <a:pt x="8" y="3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13" name="Freeform 357"/>
            <p:cNvSpPr>
              <a:spLocks noEditPoints="1"/>
            </p:cNvSpPr>
            <p:nvPr/>
          </p:nvSpPr>
          <p:spPr bwMode="auto">
            <a:xfrm>
              <a:off x="6146870" y="5828685"/>
              <a:ext cx="281035" cy="337574"/>
            </a:xfrm>
            <a:custGeom>
              <a:avLst/>
              <a:gdLst>
                <a:gd name="T0" fmla="*/ 67 w 134"/>
                <a:gd name="T1" fmla="*/ 0 h 162"/>
                <a:gd name="T2" fmla="*/ 0 w 134"/>
                <a:gd name="T3" fmla="*/ 73 h 162"/>
                <a:gd name="T4" fmla="*/ 31 w 134"/>
                <a:gd name="T5" fmla="*/ 162 h 162"/>
                <a:gd name="T6" fmla="*/ 71 w 134"/>
                <a:gd name="T7" fmla="*/ 162 h 162"/>
                <a:gd name="T8" fmla="*/ 107 w 134"/>
                <a:gd name="T9" fmla="*/ 132 h 162"/>
                <a:gd name="T10" fmla="*/ 134 w 134"/>
                <a:gd name="T11" fmla="*/ 67 h 162"/>
                <a:gd name="T12" fmla="*/ 59 w 134"/>
                <a:gd name="T13" fmla="*/ 118 h 162"/>
                <a:gd name="T14" fmla="*/ 45 w 134"/>
                <a:gd name="T15" fmla="*/ 91 h 162"/>
                <a:gd name="T16" fmla="*/ 54 w 134"/>
                <a:gd name="T17" fmla="*/ 87 h 162"/>
                <a:gd name="T18" fmla="*/ 73 w 134"/>
                <a:gd name="T19" fmla="*/ 87 h 162"/>
                <a:gd name="T20" fmla="*/ 80 w 134"/>
                <a:gd name="T21" fmla="*/ 92 h 162"/>
                <a:gd name="T22" fmla="*/ 84 w 134"/>
                <a:gd name="T23" fmla="*/ 91 h 162"/>
                <a:gd name="T24" fmla="*/ 71 w 134"/>
                <a:gd name="T25" fmla="*/ 118 h 162"/>
                <a:gd name="T26" fmla="*/ 59 w 134"/>
                <a:gd name="T27" fmla="*/ 150 h 162"/>
                <a:gd name="T28" fmla="*/ 55 w 134"/>
                <a:gd name="T29" fmla="*/ 72 h 162"/>
                <a:gd name="T30" fmla="*/ 57 w 134"/>
                <a:gd name="T31" fmla="*/ 74 h 162"/>
                <a:gd name="T32" fmla="*/ 55 w 134"/>
                <a:gd name="T33" fmla="*/ 72 h 162"/>
                <a:gd name="T34" fmla="*/ 75 w 134"/>
                <a:gd name="T35" fmla="*/ 70 h 162"/>
                <a:gd name="T36" fmla="*/ 76 w 134"/>
                <a:gd name="T37" fmla="*/ 70 h 162"/>
                <a:gd name="T38" fmla="*/ 74 w 134"/>
                <a:gd name="T39" fmla="*/ 71 h 162"/>
                <a:gd name="T40" fmla="*/ 121 w 134"/>
                <a:gd name="T41" fmla="*/ 77 h 162"/>
                <a:gd name="T42" fmla="*/ 98 w 134"/>
                <a:gd name="T43" fmla="*/ 125 h 162"/>
                <a:gd name="T44" fmla="*/ 79 w 134"/>
                <a:gd name="T45" fmla="*/ 150 h 162"/>
                <a:gd name="T46" fmla="*/ 94 w 134"/>
                <a:gd name="T47" fmla="*/ 90 h 162"/>
                <a:gd name="T48" fmla="*/ 87 w 134"/>
                <a:gd name="T49" fmla="*/ 86 h 162"/>
                <a:gd name="T50" fmla="*/ 77 w 134"/>
                <a:gd name="T51" fmla="*/ 85 h 162"/>
                <a:gd name="T52" fmla="*/ 75 w 134"/>
                <a:gd name="T53" fmla="*/ 83 h 162"/>
                <a:gd name="T54" fmla="*/ 75 w 134"/>
                <a:gd name="T55" fmla="*/ 66 h 162"/>
                <a:gd name="T56" fmla="*/ 71 w 134"/>
                <a:gd name="T57" fmla="*/ 82 h 162"/>
                <a:gd name="T58" fmla="*/ 57 w 134"/>
                <a:gd name="T59" fmla="*/ 84 h 162"/>
                <a:gd name="T60" fmla="*/ 57 w 134"/>
                <a:gd name="T61" fmla="*/ 68 h 162"/>
                <a:gd name="T62" fmla="*/ 51 w 134"/>
                <a:gd name="T63" fmla="*/ 81 h 162"/>
                <a:gd name="T64" fmla="*/ 47 w 134"/>
                <a:gd name="T65" fmla="*/ 87 h 162"/>
                <a:gd name="T66" fmla="*/ 43 w 134"/>
                <a:gd name="T67" fmla="*/ 86 h 162"/>
                <a:gd name="T68" fmla="*/ 37 w 134"/>
                <a:gd name="T69" fmla="*/ 84 h 162"/>
                <a:gd name="T70" fmla="*/ 37 w 134"/>
                <a:gd name="T71" fmla="*/ 84 h 162"/>
                <a:gd name="T72" fmla="*/ 37 w 134"/>
                <a:gd name="T73" fmla="*/ 84 h 162"/>
                <a:gd name="T74" fmla="*/ 51 w 134"/>
                <a:gd name="T75" fmla="*/ 119 h 162"/>
                <a:gd name="T76" fmla="*/ 43 w 134"/>
                <a:gd name="T77" fmla="*/ 150 h 162"/>
                <a:gd name="T78" fmla="*/ 12 w 134"/>
                <a:gd name="T79" fmla="*/ 77 h 162"/>
                <a:gd name="T80" fmla="*/ 11 w 134"/>
                <a:gd name="T81" fmla="*/ 69 h 162"/>
                <a:gd name="T82" fmla="*/ 67 w 134"/>
                <a:gd name="T83" fmla="*/ 11 h 162"/>
                <a:gd name="T84" fmla="*/ 122 w 134"/>
                <a:gd name="T85" fmla="*/ 6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162">
                  <a:moveTo>
                    <a:pt x="134" y="67"/>
                  </a:moveTo>
                  <a:cubicBezTo>
                    <a:pt x="134" y="30"/>
                    <a:pt x="104" y="0"/>
                    <a:pt x="67" y="0"/>
                  </a:cubicBezTo>
                  <a:cubicBezTo>
                    <a:pt x="30" y="0"/>
                    <a:pt x="0" y="30"/>
                    <a:pt x="0" y="67"/>
                  </a:cubicBezTo>
                  <a:cubicBezTo>
                    <a:pt x="0" y="69"/>
                    <a:pt x="0" y="71"/>
                    <a:pt x="0" y="73"/>
                  </a:cubicBezTo>
                  <a:cubicBezTo>
                    <a:pt x="0" y="74"/>
                    <a:pt x="1" y="100"/>
                    <a:pt x="26" y="132"/>
                  </a:cubicBezTo>
                  <a:cubicBezTo>
                    <a:pt x="34" y="142"/>
                    <a:pt x="31" y="162"/>
                    <a:pt x="31" y="162"/>
                  </a:cubicBezTo>
                  <a:cubicBezTo>
                    <a:pt x="41" y="162"/>
                    <a:pt x="51" y="162"/>
                    <a:pt x="62" y="162"/>
                  </a:cubicBezTo>
                  <a:cubicBezTo>
                    <a:pt x="65" y="162"/>
                    <a:pt x="68" y="162"/>
                    <a:pt x="71" y="162"/>
                  </a:cubicBezTo>
                  <a:cubicBezTo>
                    <a:pt x="82" y="162"/>
                    <a:pt x="92" y="162"/>
                    <a:pt x="102" y="162"/>
                  </a:cubicBezTo>
                  <a:cubicBezTo>
                    <a:pt x="102" y="162"/>
                    <a:pt x="99" y="142"/>
                    <a:pt x="107" y="132"/>
                  </a:cubicBezTo>
                  <a:cubicBezTo>
                    <a:pt x="132" y="100"/>
                    <a:pt x="134" y="74"/>
                    <a:pt x="133" y="73"/>
                  </a:cubicBezTo>
                  <a:cubicBezTo>
                    <a:pt x="133" y="71"/>
                    <a:pt x="134" y="69"/>
                    <a:pt x="134" y="67"/>
                  </a:cubicBezTo>
                  <a:close/>
                  <a:moveTo>
                    <a:pt x="59" y="150"/>
                  </a:moveTo>
                  <a:cubicBezTo>
                    <a:pt x="59" y="118"/>
                    <a:pt x="59" y="118"/>
                    <a:pt x="59" y="118"/>
                  </a:cubicBezTo>
                  <a:cubicBezTo>
                    <a:pt x="59" y="117"/>
                    <a:pt x="59" y="117"/>
                    <a:pt x="58" y="116"/>
                  </a:cubicBezTo>
                  <a:cubicBezTo>
                    <a:pt x="45" y="91"/>
                    <a:pt x="45" y="91"/>
                    <a:pt x="45" y="91"/>
                  </a:cubicBezTo>
                  <a:cubicBezTo>
                    <a:pt x="46" y="91"/>
                    <a:pt x="47" y="91"/>
                    <a:pt x="48" y="90"/>
                  </a:cubicBezTo>
                  <a:cubicBezTo>
                    <a:pt x="50" y="90"/>
                    <a:pt x="52" y="88"/>
                    <a:pt x="54" y="87"/>
                  </a:cubicBezTo>
                  <a:cubicBezTo>
                    <a:pt x="56" y="89"/>
                    <a:pt x="59" y="91"/>
                    <a:pt x="61" y="91"/>
                  </a:cubicBezTo>
                  <a:cubicBezTo>
                    <a:pt x="65" y="92"/>
                    <a:pt x="69" y="90"/>
                    <a:pt x="73" y="87"/>
                  </a:cubicBezTo>
                  <a:cubicBezTo>
                    <a:pt x="73" y="87"/>
                    <a:pt x="73" y="87"/>
                    <a:pt x="73" y="88"/>
                  </a:cubicBezTo>
                  <a:cubicBezTo>
                    <a:pt x="75" y="91"/>
                    <a:pt x="78" y="92"/>
                    <a:pt x="80" y="92"/>
                  </a:cubicBezTo>
                  <a:cubicBezTo>
                    <a:pt x="81" y="92"/>
                    <a:pt x="81" y="92"/>
                    <a:pt x="81" y="92"/>
                  </a:cubicBezTo>
                  <a:cubicBezTo>
                    <a:pt x="82" y="92"/>
                    <a:pt x="83" y="92"/>
                    <a:pt x="84" y="91"/>
                  </a:cubicBezTo>
                  <a:cubicBezTo>
                    <a:pt x="71" y="116"/>
                    <a:pt x="71" y="116"/>
                    <a:pt x="71" y="116"/>
                  </a:cubicBezTo>
                  <a:cubicBezTo>
                    <a:pt x="71" y="117"/>
                    <a:pt x="71" y="117"/>
                    <a:pt x="71" y="118"/>
                  </a:cubicBezTo>
                  <a:cubicBezTo>
                    <a:pt x="71" y="150"/>
                    <a:pt x="71" y="150"/>
                    <a:pt x="71" y="150"/>
                  </a:cubicBezTo>
                  <a:lnTo>
                    <a:pt x="59" y="150"/>
                  </a:lnTo>
                  <a:close/>
                  <a:moveTo>
                    <a:pt x="55" y="72"/>
                  </a:moveTo>
                  <a:cubicBezTo>
                    <a:pt x="55" y="72"/>
                    <a:pt x="55" y="72"/>
                    <a:pt x="55" y="72"/>
                  </a:cubicBezTo>
                  <a:cubicBezTo>
                    <a:pt x="55" y="72"/>
                    <a:pt x="55" y="72"/>
                    <a:pt x="56" y="72"/>
                  </a:cubicBezTo>
                  <a:cubicBezTo>
                    <a:pt x="57" y="72"/>
                    <a:pt x="57" y="72"/>
                    <a:pt x="57" y="74"/>
                  </a:cubicBezTo>
                  <a:cubicBezTo>
                    <a:pt x="57" y="75"/>
                    <a:pt x="56" y="77"/>
                    <a:pt x="55" y="80"/>
                  </a:cubicBezTo>
                  <a:cubicBezTo>
                    <a:pt x="54" y="76"/>
                    <a:pt x="54" y="73"/>
                    <a:pt x="55" y="72"/>
                  </a:cubicBezTo>
                  <a:close/>
                  <a:moveTo>
                    <a:pt x="74" y="71"/>
                  </a:moveTo>
                  <a:cubicBezTo>
                    <a:pt x="74" y="70"/>
                    <a:pt x="75" y="70"/>
                    <a:pt x="75" y="70"/>
                  </a:cubicBezTo>
                  <a:cubicBezTo>
                    <a:pt x="75" y="70"/>
                    <a:pt x="75" y="70"/>
                    <a:pt x="75" y="70"/>
                  </a:cubicBezTo>
                  <a:cubicBezTo>
                    <a:pt x="76" y="70"/>
                    <a:pt x="76" y="70"/>
                    <a:pt x="76" y="70"/>
                  </a:cubicBezTo>
                  <a:cubicBezTo>
                    <a:pt x="76" y="71"/>
                    <a:pt x="76" y="74"/>
                    <a:pt x="74" y="78"/>
                  </a:cubicBezTo>
                  <a:cubicBezTo>
                    <a:pt x="73" y="75"/>
                    <a:pt x="73" y="72"/>
                    <a:pt x="74" y="71"/>
                  </a:cubicBezTo>
                  <a:close/>
                  <a:moveTo>
                    <a:pt x="122" y="69"/>
                  </a:moveTo>
                  <a:cubicBezTo>
                    <a:pt x="121" y="77"/>
                    <a:pt x="121" y="77"/>
                    <a:pt x="121" y="77"/>
                  </a:cubicBezTo>
                  <a:cubicBezTo>
                    <a:pt x="121" y="77"/>
                    <a:pt x="121" y="77"/>
                    <a:pt x="121" y="77"/>
                  </a:cubicBezTo>
                  <a:cubicBezTo>
                    <a:pt x="120" y="84"/>
                    <a:pt x="115" y="103"/>
                    <a:pt x="98" y="125"/>
                  </a:cubicBezTo>
                  <a:cubicBezTo>
                    <a:pt x="92" y="132"/>
                    <a:pt x="90" y="142"/>
                    <a:pt x="90" y="150"/>
                  </a:cubicBezTo>
                  <a:cubicBezTo>
                    <a:pt x="79" y="150"/>
                    <a:pt x="79" y="150"/>
                    <a:pt x="79" y="150"/>
                  </a:cubicBezTo>
                  <a:cubicBezTo>
                    <a:pt x="79" y="119"/>
                    <a:pt x="79" y="119"/>
                    <a:pt x="79" y="119"/>
                  </a:cubicBezTo>
                  <a:cubicBezTo>
                    <a:pt x="94" y="90"/>
                    <a:pt x="94" y="90"/>
                    <a:pt x="94" y="90"/>
                  </a:cubicBezTo>
                  <a:cubicBezTo>
                    <a:pt x="95" y="88"/>
                    <a:pt x="94" y="85"/>
                    <a:pt x="92" y="84"/>
                  </a:cubicBezTo>
                  <a:cubicBezTo>
                    <a:pt x="90" y="83"/>
                    <a:pt x="88" y="84"/>
                    <a:pt x="87" y="86"/>
                  </a:cubicBezTo>
                  <a:cubicBezTo>
                    <a:pt x="85" y="87"/>
                    <a:pt x="83" y="88"/>
                    <a:pt x="81" y="88"/>
                  </a:cubicBezTo>
                  <a:cubicBezTo>
                    <a:pt x="79" y="88"/>
                    <a:pt x="78" y="87"/>
                    <a:pt x="77" y="85"/>
                  </a:cubicBezTo>
                  <a:cubicBezTo>
                    <a:pt x="76" y="85"/>
                    <a:pt x="76" y="84"/>
                    <a:pt x="75" y="83"/>
                  </a:cubicBezTo>
                  <a:cubicBezTo>
                    <a:pt x="75" y="83"/>
                    <a:pt x="75" y="83"/>
                    <a:pt x="75" y="83"/>
                  </a:cubicBezTo>
                  <a:cubicBezTo>
                    <a:pt x="79" y="78"/>
                    <a:pt x="81" y="72"/>
                    <a:pt x="79" y="68"/>
                  </a:cubicBezTo>
                  <a:cubicBezTo>
                    <a:pt x="79" y="66"/>
                    <a:pt x="77" y="65"/>
                    <a:pt x="75" y="66"/>
                  </a:cubicBezTo>
                  <a:cubicBezTo>
                    <a:pt x="73" y="66"/>
                    <a:pt x="71" y="67"/>
                    <a:pt x="70" y="69"/>
                  </a:cubicBezTo>
                  <a:cubicBezTo>
                    <a:pt x="69" y="72"/>
                    <a:pt x="69" y="78"/>
                    <a:pt x="71" y="82"/>
                  </a:cubicBezTo>
                  <a:cubicBezTo>
                    <a:pt x="68" y="85"/>
                    <a:pt x="65" y="88"/>
                    <a:pt x="62" y="87"/>
                  </a:cubicBezTo>
                  <a:cubicBezTo>
                    <a:pt x="60" y="87"/>
                    <a:pt x="58" y="86"/>
                    <a:pt x="57" y="84"/>
                  </a:cubicBezTo>
                  <a:cubicBezTo>
                    <a:pt x="60" y="80"/>
                    <a:pt x="61" y="77"/>
                    <a:pt x="61" y="73"/>
                  </a:cubicBezTo>
                  <a:cubicBezTo>
                    <a:pt x="61" y="71"/>
                    <a:pt x="60" y="68"/>
                    <a:pt x="57" y="68"/>
                  </a:cubicBezTo>
                  <a:cubicBezTo>
                    <a:pt x="55" y="67"/>
                    <a:pt x="53" y="68"/>
                    <a:pt x="52" y="69"/>
                  </a:cubicBezTo>
                  <a:cubicBezTo>
                    <a:pt x="49" y="72"/>
                    <a:pt x="50" y="77"/>
                    <a:pt x="51" y="81"/>
                  </a:cubicBezTo>
                  <a:cubicBezTo>
                    <a:pt x="51" y="82"/>
                    <a:pt x="51" y="83"/>
                    <a:pt x="52" y="83"/>
                  </a:cubicBezTo>
                  <a:cubicBezTo>
                    <a:pt x="50" y="85"/>
                    <a:pt x="48" y="86"/>
                    <a:pt x="47" y="87"/>
                  </a:cubicBezTo>
                  <a:cubicBezTo>
                    <a:pt x="45" y="87"/>
                    <a:pt x="44" y="87"/>
                    <a:pt x="43" y="87"/>
                  </a:cubicBezTo>
                  <a:cubicBezTo>
                    <a:pt x="43" y="86"/>
                    <a:pt x="43" y="86"/>
                    <a:pt x="43" y="86"/>
                  </a:cubicBezTo>
                  <a:cubicBezTo>
                    <a:pt x="42" y="84"/>
                    <a:pt x="40" y="83"/>
                    <a:pt x="38" y="84"/>
                  </a:cubicBezTo>
                  <a:cubicBezTo>
                    <a:pt x="38" y="84"/>
                    <a:pt x="38" y="84"/>
                    <a:pt x="37" y="84"/>
                  </a:cubicBezTo>
                  <a:cubicBezTo>
                    <a:pt x="37" y="84"/>
                    <a:pt x="37" y="84"/>
                    <a:pt x="37" y="84"/>
                  </a:cubicBezTo>
                  <a:cubicBezTo>
                    <a:pt x="37" y="84"/>
                    <a:pt x="37" y="84"/>
                    <a:pt x="37" y="84"/>
                  </a:cubicBezTo>
                  <a:cubicBezTo>
                    <a:pt x="37" y="84"/>
                    <a:pt x="37" y="84"/>
                    <a:pt x="37" y="84"/>
                  </a:cubicBezTo>
                  <a:cubicBezTo>
                    <a:pt x="37" y="84"/>
                    <a:pt x="37" y="84"/>
                    <a:pt x="37" y="84"/>
                  </a:cubicBezTo>
                  <a:cubicBezTo>
                    <a:pt x="35" y="85"/>
                    <a:pt x="35" y="88"/>
                    <a:pt x="36" y="90"/>
                  </a:cubicBezTo>
                  <a:cubicBezTo>
                    <a:pt x="51" y="119"/>
                    <a:pt x="51" y="119"/>
                    <a:pt x="51" y="119"/>
                  </a:cubicBezTo>
                  <a:cubicBezTo>
                    <a:pt x="51" y="150"/>
                    <a:pt x="51" y="150"/>
                    <a:pt x="51" y="150"/>
                  </a:cubicBezTo>
                  <a:cubicBezTo>
                    <a:pt x="43" y="150"/>
                    <a:pt x="43" y="150"/>
                    <a:pt x="43" y="150"/>
                  </a:cubicBezTo>
                  <a:cubicBezTo>
                    <a:pt x="43" y="142"/>
                    <a:pt x="41" y="132"/>
                    <a:pt x="36" y="125"/>
                  </a:cubicBezTo>
                  <a:cubicBezTo>
                    <a:pt x="18" y="103"/>
                    <a:pt x="13" y="84"/>
                    <a:pt x="12" y="77"/>
                  </a:cubicBezTo>
                  <a:cubicBezTo>
                    <a:pt x="12" y="77"/>
                    <a:pt x="12" y="77"/>
                    <a:pt x="12" y="77"/>
                  </a:cubicBezTo>
                  <a:cubicBezTo>
                    <a:pt x="11" y="69"/>
                    <a:pt x="11" y="69"/>
                    <a:pt x="11" y="69"/>
                  </a:cubicBezTo>
                  <a:cubicBezTo>
                    <a:pt x="11" y="68"/>
                    <a:pt x="11" y="67"/>
                    <a:pt x="11" y="67"/>
                  </a:cubicBezTo>
                  <a:cubicBezTo>
                    <a:pt x="11" y="36"/>
                    <a:pt x="36" y="11"/>
                    <a:pt x="67" y="11"/>
                  </a:cubicBezTo>
                  <a:cubicBezTo>
                    <a:pt x="97" y="11"/>
                    <a:pt x="122" y="36"/>
                    <a:pt x="122" y="67"/>
                  </a:cubicBezTo>
                  <a:cubicBezTo>
                    <a:pt x="122" y="67"/>
                    <a:pt x="122" y="68"/>
                    <a:pt x="122"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sp>
          <p:nvSpPr>
            <p:cNvPr id="14" name="Freeform 358"/>
            <p:cNvSpPr/>
            <p:nvPr/>
          </p:nvSpPr>
          <p:spPr bwMode="auto">
            <a:xfrm>
              <a:off x="6211724" y="6176235"/>
              <a:ext cx="148001" cy="84810"/>
            </a:xfrm>
            <a:custGeom>
              <a:avLst/>
              <a:gdLst>
                <a:gd name="T0" fmla="*/ 0 w 71"/>
                <a:gd name="T1" fmla="*/ 6 h 40"/>
                <a:gd name="T2" fmla="*/ 3 w 71"/>
                <a:gd name="T3" fmla="*/ 6 h 40"/>
                <a:gd name="T4" fmla="*/ 3 w 71"/>
                <a:gd name="T5" fmla="*/ 11 h 40"/>
                <a:gd name="T6" fmla="*/ 0 w 71"/>
                <a:gd name="T7" fmla="*/ 11 h 40"/>
                <a:gd name="T8" fmla="*/ 0 w 71"/>
                <a:gd name="T9" fmla="*/ 17 h 40"/>
                <a:gd name="T10" fmla="*/ 3 w 71"/>
                <a:gd name="T11" fmla="*/ 17 h 40"/>
                <a:gd name="T12" fmla="*/ 3 w 71"/>
                <a:gd name="T13" fmla="*/ 22 h 40"/>
                <a:gd name="T14" fmla="*/ 0 w 71"/>
                <a:gd name="T15" fmla="*/ 22 h 40"/>
                <a:gd name="T16" fmla="*/ 16 w 71"/>
                <a:gd name="T17" fmla="*/ 34 h 40"/>
                <a:gd name="T18" fmla="*/ 24 w 71"/>
                <a:gd name="T19" fmla="*/ 40 h 40"/>
                <a:gd name="T20" fmla="*/ 47 w 71"/>
                <a:gd name="T21" fmla="*/ 40 h 40"/>
                <a:gd name="T22" fmla="*/ 56 w 71"/>
                <a:gd name="T23" fmla="*/ 34 h 40"/>
                <a:gd name="T24" fmla="*/ 71 w 71"/>
                <a:gd name="T25" fmla="*/ 22 h 40"/>
                <a:gd name="T26" fmla="*/ 68 w 71"/>
                <a:gd name="T27" fmla="*/ 22 h 40"/>
                <a:gd name="T28" fmla="*/ 68 w 71"/>
                <a:gd name="T29" fmla="*/ 17 h 40"/>
                <a:gd name="T30" fmla="*/ 71 w 71"/>
                <a:gd name="T31" fmla="*/ 17 h 40"/>
                <a:gd name="T32" fmla="*/ 71 w 71"/>
                <a:gd name="T33" fmla="*/ 11 h 40"/>
                <a:gd name="T34" fmla="*/ 68 w 71"/>
                <a:gd name="T35" fmla="*/ 11 h 40"/>
                <a:gd name="T36" fmla="*/ 68 w 71"/>
                <a:gd name="T37" fmla="*/ 6 h 40"/>
                <a:gd name="T38" fmla="*/ 71 w 71"/>
                <a:gd name="T39" fmla="*/ 6 h 40"/>
                <a:gd name="T40" fmla="*/ 71 w 71"/>
                <a:gd name="T41" fmla="*/ 0 h 40"/>
                <a:gd name="T42" fmla="*/ 0 w 71"/>
                <a:gd name="T43" fmla="*/ 0 h 40"/>
                <a:gd name="T44" fmla="*/ 0 w 71"/>
                <a:gd name="T45"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40">
                  <a:moveTo>
                    <a:pt x="0" y="6"/>
                  </a:moveTo>
                  <a:cubicBezTo>
                    <a:pt x="3" y="6"/>
                    <a:pt x="3" y="6"/>
                    <a:pt x="3" y="6"/>
                  </a:cubicBezTo>
                  <a:cubicBezTo>
                    <a:pt x="3" y="11"/>
                    <a:pt x="3" y="11"/>
                    <a:pt x="3" y="11"/>
                  </a:cubicBezTo>
                  <a:cubicBezTo>
                    <a:pt x="0" y="11"/>
                    <a:pt x="0" y="11"/>
                    <a:pt x="0" y="11"/>
                  </a:cubicBezTo>
                  <a:cubicBezTo>
                    <a:pt x="0" y="17"/>
                    <a:pt x="0" y="17"/>
                    <a:pt x="0" y="17"/>
                  </a:cubicBezTo>
                  <a:cubicBezTo>
                    <a:pt x="3" y="17"/>
                    <a:pt x="3" y="17"/>
                    <a:pt x="3" y="17"/>
                  </a:cubicBezTo>
                  <a:cubicBezTo>
                    <a:pt x="3" y="22"/>
                    <a:pt x="3" y="22"/>
                    <a:pt x="3" y="22"/>
                  </a:cubicBezTo>
                  <a:cubicBezTo>
                    <a:pt x="0" y="22"/>
                    <a:pt x="0" y="22"/>
                    <a:pt x="0" y="22"/>
                  </a:cubicBezTo>
                  <a:cubicBezTo>
                    <a:pt x="1" y="28"/>
                    <a:pt x="7" y="34"/>
                    <a:pt x="16" y="34"/>
                  </a:cubicBezTo>
                  <a:cubicBezTo>
                    <a:pt x="17" y="38"/>
                    <a:pt x="20" y="40"/>
                    <a:pt x="24" y="40"/>
                  </a:cubicBezTo>
                  <a:cubicBezTo>
                    <a:pt x="47" y="40"/>
                    <a:pt x="47" y="40"/>
                    <a:pt x="47" y="40"/>
                  </a:cubicBezTo>
                  <a:cubicBezTo>
                    <a:pt x="51" y="40"/>
                    <a:pt x="54" y="38"/>
                    <a:pt x="56" y="34"/>
                  </a:cubicBezTo>
                  <a:cubicBezTo>
                    <a:pt x="64" y="34"/>
                    <a:pt x="70" y="28"/>
                    <a:pt x="71" y="22"/>
                  </a:cubicBezTo>
                  <a:cubicBezTo>
                    <a:pt x="68" y="22"/>
                    <a:pt x="68" y="22"/>
                    <a:pt x="68" y="22"/>
                  </a:cubicBezTo>
                  <a:cubicBezTo>
                    <a:pt x="68" y="17"/>
                    <a:pt x="68" y="17"/>
                    <a:pt x="68" y="17"/>
                  </a:cubicBezTo>
                  <a:cubicBezTo>
                    <a:pt x="71" y="17"/>
                    <a:pt x="71" y="17"/>
                    <a:pt x="71" y="17"/>
                  </a:cubicBezTo>
                  <a:cubicBezTo>
                    <a:pt x="71" y="11"/>
                    <a:pt x="71" y="11"/>
                    <a:pt x="71" y="11"/>
                  </a:cubicBezTo>
                  <a:cubicBezTo>
                    <a:pt x="68" y="11"/>
                    <a:pt x="68" y="11"/>
                    <a:pt x="68" y="11"/>
                  </a:cubicBezTo>
                  <a:cubicBezTo>
                    <a:pt x="68" y="6"/>
                    <a:pt x="68" y="6"/>
                    <a:pt x="68" y="6"/>
                  </a:cubicBezTo>
                  <a:cubicBezTo>
                    <a:pt x="71" y="6"/>
                    <a:pt x="71" y="6"/>
                    <a:pt x="71" y="6"/>
                  </a:cubicBezTo>
                  <a:cubicBezTo>
                    <a:pt x="71" y="0"/>
                    <a:pt x="71" y="0"/>
                    <a:pt x="71" y="0"/>
                  </a:cubicBezTo>
                  <a:cubicBezTo>
                    <a:pt x="0" y="0"/>
                    <a:pt x="0" y="0"/>
                    <a:pt x="0" y="0"/>
                  </a:cubicBezTo>
                  <a:lnTo>
                    <a:pt x="0" y="6"/>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bg1"/>
                </a:solidFill>
                <a:effectLst/>
                <a:uLnTx/>
                <a:uFillTx/>
                <a:cs typeface="+mn-ea"/>
                <a:sym typeface="+mn-lt"/>
              </a:endParaRPr>
            </a:p>
          </p:txBody>
        </p:sp>
      </p:grpSp>
      <p:grpSp>
        <p:nvGrpSpPr>
          <p:cNvPr id="15" name="组合 14"/>
          <p:cNvGrpSpPr/>
          <p:nvPr/>
        </p:nvGrpSpPr>
        <p:grpSpPr>
          <a:xfrm>
            <a:off x="1598060" y="2202625"/>
            <a:ext cx="2641732" cy="1056280"/>
            <a:chOff x="1433958" y="2125015"/>
            <a:chExt cx="2641732" cy="1056280"/>
          </a:xfrm>
        </p:grpSpPr>
        <p:sp>
          <p:nvSpPr>
            <p:cNvPr id="16" name="Shape 540"/>
            <p:cNvSpPr/>
            <p:nvPr/>
          </p:nvSpPr>
          <p:spPr>
            <a:xfrm>
              <a:off x="1798582" y="2125015"/>
              <a:ext cx="1912485" cy="369332"/>
            </a:xfrm>
            <a:prstGeom prst="rect">
              <a:avLst/>
            </a:prstGeom>
            <a:noFill/>
            <a:ln w="12700" cap="flat">
              <a:noFill/>
              <a:miter lim="400000"/>
            </a:ln>
            <a:effectLst/>
          </p:spPr>
          <p:txBody>
            <a:bodyPr wrap="square" lIns="0" tIns="0" rIns="0" bIns="0">
              <a:spAutoFit/>
            </a:bodyPr>
            <a:lstStyle>
              <a:lvl1pPr algn="l">
                <a:defRPr sz="4200" spc="84">
                  <a:solidFill>
                    <a:srgbClr val="AAAAAA"/>
                  </a:solidFill>
                  <a:latin typeface="Oswald Light"/>
                  <a:ea typeface="Oswald Light"/>
                  <a:cs typeface="Oswald Light"/>
                  <a:sym typeface="Oswald Light"/>
                </a:defRPr>
              </a:lvl1pPr>
            </a:lstStyle>
            <a:p>
              <a:pPr marL="0" marR="0" lvl="0" indent="0" algn="ctr" defTabSz="914400" rtl="0" eaLnBrk="1" fontAlgn="auto" latinLnBrk="0" hangingPunct="1">
                <a:lnSpc>
                  <a:spcPct val="100000"/>
                </a:lnSpc>
                <a:spcBef>
                  <a:spcPts val="0"/>
                </a:spcBef>
                <a:spcAft>
                  <a:spcPts val="0"/>
                </a:spcAft>
                <a:buClrTx/>
                <a:buSzTx/>
                <a:buFontTx/>
                <a:buNone/>
                <a:defRPr sz="1800" spc="0">
                  <a:solidFill>
                    <a:srgbClr val="000000"/>
                  </a:solidFill>
                </a:defRPr>
              </a:pPr>
              <a:r>
                <a:rPr lang="zh-CN" altLang="en-US" sz="2400" b="1" spc="42" noProof="0" dirty="0">
                  <a:solidFill>
                    <a:schemeClr val="tx1">
                      <a:lumMod val="85000"/>
                      <a:lumOff val="15000"/>
                    </a:schemeClr>
                  </a:solidFill>
                  <a:latin typeface="+mn-lt"/>
                  <a:ea typeface="+mn-ea"/>
                  <a:cs typeface="+mn-ea"/>
                  <a:sym typeface="+mn-lt"/>
                </a:rPr>
                <a:t>你的标题</a:t>
              </a:r>
              <a:endParaRPr kumimoji="0" sz="2400" b="1" i="0" u="none" strike="noStrike" kern="1200" cap="none" spc="42" normalizeH="0" baseline="0" noProof="0" dirty="0">
                <a:ln>
                  <a:noFill/>
                </a:ln>
                <a:solidFill>
                  <a:schemeClr val="tx1">
                    <a:lumMod val="85000"/>
                    <a:lumOff val="15000"/>
                  </a:schemeClr>
                </a:solidFill>
                <a:effectLst/>
                <a:uLnTx/>
                <a:uFillTx/>
                <a:latin typeface="+mn-lt"/>
                <a:ea typeface="+mn-ea"/>
                <a:cs typeface="+mn-ea"/>
                <a:sym typeface="+mn-lt"/>
              </a:endParaRPr>
            </a:p>
          </p:txBody>
        </p:sp>
        <p:sp>
          <p:nvSpPr>
            <p:cNvPr id="17" name="Shape 541"/>
            <p:cNvSpPr/>
            <p:nvPr/>
          </p:nvSpPr>
          <p:spPr>
            <a:xfrm>
              <a:off x="1433958" y="2571384"/>
              <a:ext cx="2641732" cy="609911"/>
            </a:xfrm>
            <a:prstGeom prst="rect">
              <a:avLst/>
            </a:prstGeom>
            <a:noFill/>
            <a:ln w="12700" cap="flat">
              <a:noFill/>
              <a:miter lim="400000"/>
            </a:ln>
            <a:effectLst/>
          </p:spPr>
          <p:txBody>
            <a:bodyPr wrap="square" lIns="0" tIns="0" rIns="0" bIns="0">
              <a:spAutoFit/>
            </a:bodyPr>
            <a:lstStyle>
              <a:lvl1pPr algn="l">
                <a:defRPr sz="2400" spc="48">
                  <a:solidFill>
                    <a:srgbClr val="929292"/>
                  </a:solidFill>
                  <a:latin typeface="Source Sans Pro" panose="020B0503030403020204"/>
                  <a:ea typeface="Source Sans Pro" panose="020B0503030403020204"/>
                  <a:cs typeface="Source Sans Pro" panose="020B0503030403020204"/>
                  <a:sym typeface="Source Sans Pro" panose="020B0503030403020204"/>
                </a:defRPr>
              </a:lvl1pPr>
            </a:lstStyle>
            <a:p>
              <a:pPr algn="ctr">
                <a:lnSpc>
                  <a:spcPts val="2500"/>
                </a:lnSpc>
                <a:spcBef>
                  <a:spcPct val="0"/>
                </a:spcBef>
              </a:pPr>
              <a:r>
                <a:rPr lang="zh-CN" altLang="en-US" sz="1600" dirty="0">
                  <a:solidFill>
                    <a:schemeClr val="tx1">
                      <a:lumMod val="85000"/>
                      <a:lumOff val="15000"/>
                    </a:schemeClr>
                  </a:solidFill>
                  <a:latin typeface="+mn-lt"/>
                  <a:ea typeface="+mn-ea"/>
                  <a:cs typeface="+mn-ea"/>
                  <a:sym typeface="+mn-lt"/>
                </a:rPr>
                <a:t>您的内容打在这里在此框中选择粘贴并选择只保留文字</a:t>
              </a:r>
              <a:endParaRPr lang="zh-CN" altLang="en-US" sz="1600" dirty="0">
                <a:solidFill>
                  <a:schemeClr val="tx1">
                    <a:lumMod val="75000"/>
                    <a:lumOff val="25000"/>
                  </a:schemeClr>
                </a:solidFill>
                <a:latin typeface="+mn-lt"/>
                <a:ea typeface="+mn-ea"/>
                <a:cs typeface="+mn-ea"/>
                <a:sym typeface="+mn-lt"/>
              </a:endParaRPr>
            </a:p>
          </p:txBody>
        </p:sp>
      </p:grpSp>
      <p:grpSp>
        <p:nvGrpSpPr>
          <p:cNvPr id="18" name="组合 17"/>
          <p:cNvGrpSpPr/>
          <p:nvPr/>
        </p:nvGrpSpPr>
        <p:grpSpPr>
          <a:xfrm>
            <a:off x="1508220" y="3995066"/>
            <a:ext cx="2731572" cy="1056280"/>
            <a:chOff x="1433958" y="2125015"/>
            <a:chExt cx="2731572" cy="1056280"/>
          </a:xfrm>
        </p:grpSpPr>
        <p:sp>
          <p:nvSpPr>
            <p:cNvPr id="19" name="Shape 540"/>
            <p:cNvSpPr/>
            <p:nvPr/>
          </p:nvSpPr>
          <p:spPr>
            <a:xfrm>
              <a:off x="1734890" y="2125015"/>
              <a:ext cx="1912485" cy="369332"/>
            </a:xfrm>
            <a:prstGeom prst="rect">
              <a:avLst/>
            </a:prstGeom>
            <a:noFill/>
            <a:ln w="12700" cap="flat">
              <a:noFill/>
              <a:miter lim="400000"/>
            </a:ln>
            <a:effectLst/>
          </p:spPr>
          <p:txBody>
            <a:bodyPr wrap="square" lIns="0" tIns="0" rIns="0" bIns="0">
              <a:spAutoFit/>
            </a:bodyPr>
            <a:lstStyle>
              <a:lvl1pPr algn="l">
                <a:defRPr sz="4200" spc="84">
                  <a:solidFill>
                    <a:srgbClr val="AAAAAA"/>
                  </a:solidFill>
                  <a:latin typeface="Oswald Light"/>
                  <a:ea typeface="Oswald Light"/>
                  <a:cs typeface="Oswald Light"/>
                  <a:sym typeface="Oswald Light"/>
                </a:defRPr>
              </a:lvl1pPr>
            </a:lstStyle>
            <a:p>
              <a:pPr marL="0" marR="0" lvl="0" indent="0" algn="ctr" defTabSz="914400" rtl="0" eaLnBrk="1" fontAlgn="auto" latinLnBrk="0" hangingPunct="1">
                <a:lnSpc>
                  <a:spcPct val="100000"/>
                </a:lnSpc>
                <a:spcBef>
                  <a:spcPts val="0"/>
                </a:spcBef>
                <a:spcAft>
                  <a:spcPts val="0"/>
                </a:spcAft>
                <a:buClrTx/>
                <a:buSzTx/>
                <a:buFontTx/>
                <a:buNone/>
                <a:defRPr sz="1800" spc="0">
                  <a:solidFill>
                    <a:srgbClr val="000000"/>
                  </a:solidFill>
                </a:defRPr>
              </a:pPr>
              <a:r>
                <a:rPr lang="zh-CN" altLang="en-US" sz="2400" b="1" spc="42" noProof="0" dirty="0">
                  <a:solidFill>
                    <a:schemeClr val="tx1">
                      <a:lumMod val="85000"/>
                      <a:lumOff val="15000"/>
                    </a:schemeClr>
                  </a:solidFill>
                  <a:latin typeface="+mn-lt"/>
                  <a:ea typeface="+mn-ea"/>
                  <a:cs typeface="+mn-ea"/>
                  <a:sym typeface="+mn-lt"/>
                </a:rPr>
                <a:t>你的标题</a:t>
              </a:r>
              <a:endParaRPr kumimoji="0" lang="zh-CN" altLang="en-US" sz="2400" b="1" i="0" u="none" strike="noStrike" kern="1200" cap="none" spc="42" normalizeH="0" baseline="0" noProof="0" dirty="0">
                <a:ln>
                  <a:noFill/>
                </a:ln>
                <a:solidFill>
                  <a:schemeClr val="tx1">
                    <a:lumMod val="85000"/>
                    <a:lumOff val="15000"/>
                  </a:schemeClr>
                </a:solidFill>
                <a:effectLst/>
                <a:uLnTx/>
                <a:uFillTx/>
                <a:latin typeface="+mn-lt"/>
                <a:ea typeface="+mn-ea"/>
                <a:cs typeface="+mn-ea"/>
                <a:sym typeface="+mn-lt"/>
              </a:endParaRPr>
            </a:p>
          </p:txBody>
        </p:sp>
        <p:sp>
          <p:nvSpPr>
            <p:cNvPr id="20" name="Shape 541"/>
            <p:cNvSpPr/>
            <p:nvPr/>
          </p:nvSpPr>
          <p:spPr>
            <a:xfrm>
              <a:off x="1433958" y="2571384"/>
              <a:ext cx="2731572" cy="609911"/>
            </a:xfrm>
            <a:prstGeom prst="rect">
              <a:avLst/>
            </a:prstGeom>
            <a:noFill/>
            <a:ln w="12700" cap="flat">
              <a:noFill/>
              <a:miter lim="400000"/>
            </a:ln>
            <a:effectLst/>
          </p:spPr>
          <p:txBody>
            <a:bodyPr wrap="square" lIns="0" tIns="0" rIns="0" bIns="0">
              <a:spAutoFit/>
            </a:bodyPr>
            <a:lstStyle>
              <a:lvl1pPr algn="l">
                <a:defRPr sz="2400" spc="48">
                  <a:solidFill>
                    <a:srgbClr val="929292"/>
                  </a:solidFill>
                  <a:latin typeface="Source Sans Pro" panose="020B0503030403020204"/>
                  <a:ea typeface="Source Sans Pro" panose="020B0503030403020204"/>
                  <a:cs typeface="Source Sans Pro" panose="020B0503030403020204"/>
                  <a:sym typeface="Source Sans Pro" panose="020B0503030403020204"/>
                </a:defRPr>
              </a:lvl1pPr>
            </a:lstStyle>
            <a:p>
              <a:pPr algn="ctr">
                <a:lnSpc>
                  <a:spcPts val="2500"/>
                </a:lnSpc>
                <a:spcBef>
                  <a:spcPct val="0"/>
                </a:spcBef>
              </a:pPr>
              <a:r>
                <a:rPr lang="zh-CN" altLang="en-US" sz="1600" dirty="0">
                  <a:solidFill>
                    <a:schemeClr val="tx1">
                      <a:lumMod val="85000"/>
                      <a:lumOff val="15000"/>
                    </a:schemeClr>
                  </a:solidFill>
                  <a:latin typeface="+mn-lt"/>
                  <a:ea typeface="+mn-ea"/>
                  <a:cs typeface="+mn-ea"/>
                  <a:sym typeface="+mn-lt"/>
                </a:rPr>
                <a:t>您的内容打在这里在此框中选择粘贴并选择只保留文字</a:t>
              </a:r>
              <a:endParaRPr lang="zh-CN" altLang="en-US" sz="1600" dirty="0">
                <a:solidFill>
                  <a:schemeClr val="tx1">
                    <a:lumMod val="75000"/>
                    <a:lumOff val="25000"/>
                  </a:schemeClr>
                </a:solidFill>
                <a:latin typeface="+mn-lt"/>
                <a:ea typeface="+mn-ea"/>
                <a:cs typeface="+mn-ea"/>
                <a:sym typeface="+mn-lt"/>
              </a:endParaRPr>
            </a:p>
          </p:txBody>
        </p:sp>
      </p:grpSp>
      <p:grpSp>
        <p:nvGrpSpPr>
          <p:cNvPr id="21" name="组合 20"/>
          <p:cNvGrpSpPr/>
          <p:nvPr/>
        </p:nvGrpSpPr>
        <p:grpSpPr>
          <a:xfrm>
            <a:off x="7989182" y="2202625"/>
            <a:ext cx="2595059" cy="1056280"/>
            <a:chOff x="1353247" y="2125015"/>
            <a:chExt cx="2595059" cy="1056280"/>
          </a:xfrm>
        </p:grpSpPr>
        <p:sp>
          <p:nvSpPr>
            <p:cNvPr id="22" name="Shape 540"/>
            <p:cNvSpPr/>
            <p:nvPr/>
          </p:nvSpPr>
          <p:spPr>
            <a:xfrm>
              <a:off x="1734890" y="2125015"/>
              <a:ext cx="1912485" cy="369332"/>
            </a:xfrm>
            <a:prstGeom prst="rect">
              <a:avLst/>
            </a:prstGeom>
            <a:noFill/>
            <a:ln w="12700" cap="flat">
              <a:noFill/>
              <a:miter lim="400000"/>
            </a:ln>
            <a:effectLst/>
          </p:spPr>
          <p:txBody>
            <a:bodyPr wrap="square" lIns="0" tIns="0" rIns="0" bIns="0">
              <a:spAutoFit/>
            </a:bodyPr>
            <a:lstStyle>
              <a:lvl1pPr algn="l">
                <a:defRPr sz="4200" spc="84">
                  <a:solidFill>
                    <a:srgbClr val="AAAAAA"/>
                  </a:solidFill>
                  <a:latin typeface="Oswald Light"/>
                  <a:ea typeface="Oswald Light"/>
                  <a:cs typeface="Oswald Light"/>
                  <a:sym typeface="Oswald Light"/>
                </a:defRPr>
              </a:lvl1pPr>
            </a:lstStyle>
            <a:p>
              <a:pPr marL="0" marR="0" lvl="0" indent="0" algn="ctr" defTabSz="914400" rtl="0" eaLnBrk="1" fontAlgn="auto" latinLnBrk="0" hangingPunct="1">
                <a:lnSpc>
                  <a:spcPct val="100000"/>
                </a:lnSpc>
                <a:spcBef>
                  <a:spcPts val="0"/>
                </a:spcBef>
                <a:spcAft>
                  <a:spcPts val="0"/>
                </a:spcAft>
                <a:buClrTx/>
                <a:buSzTx/>
                <a:buFontTx/>
                <a:buNone/>
                <a:defRPr sz="1800" spc="0">
                  <a:solidFill>
                    <a:srgbClr val="000000"/>
                  </a:solidFill>
                </a:defRPr>
              </a:pPr>
              <a:r>
                <a:rPr lang="zh-CN" altLang="en-US" sz="2400" b="1" spc="42" noProof="0" dirty="0">
                  <a:solidFill>
                    <a:schemeClr val="tx1">
                      <a:lumMod val="85000"/>
                      <a:lumOff val="15000"/>
                    </a:schemeClr>
                  </a:solidFill>
                  <a:latin typeface="+mn-lt"/>
                  <a:ea typeface="+mn-ea"/>
                  <a:cs typeface="+mn-ea"/>
                  <a:sym typeface="+mn-lt"/>
                </a:rPr>
                <a:t>你的标题</a:t>
              </a:r>
              <a:endParaRPr kumimoji="0" lang="zh-CN" altLang="en-US" sz="2400" b="1" i="0" u="none" strike="noStrike" kern="1200" cap="none" spc="42" normalizeH="0" baseline="0" noProof="0" dirty="0">
                <a:ln>
                  <a:noFill/>
                </a:ln>
                <a:solidFill>
                  <a:schemeClr val="tx1">
                    <a:lumMod val="85000"/>
                    <a:lumOff val="15000"/>
                  </a:schemeClr>
                </a:solidFill>
                <a:effectLst/>
                <a:uLnTx/>
                <a:uFillTx/>
                <a:latin typeface="+mn-lt"/>
                <a:ea typeface="+mn-ea"/>
                <a:cs typeface="+mn-ea"/>
                <a:sym typeface="+mn-lt"/>
              </a:endParaRPr>
            </a:p>
          </p:txBody>
        </p:sp>
        <p:sp>
          <p:nvSpPr>
            <p:cNvPr id="23" name="Shape 541"/>
            <p:cNvSpPr/>
            <p:nvPr/>
          </p:nvSpPr>
          <p:spPr>
            <a:xfrm>
              <a:off x="1353247" y="2571384"/>
              <a:ext cx="2595059" cy="609911"/>
            </a:xfrm>
            <a:prstGeom prst="rect">
              <a:avLst/>
            </a:prstGeom>
            <a:noFill/>
            <a:ln w="12700" cap="flat">
              <a:noFill/>
              <a:miter lim="400000"/>
            </a:ln>
            <a:effectLst/>
          </p:spPr>
          <p:txBody>
            <a:bodyPr wrap="square" lIns="0" tIns="0" rIns="0" bIns="0">
              <a:spAutoFit/>
            </a:bodyPr>
            <a:lstStyle>
              <a:lvl1pPr algn="l">
                <a:defRPr sz="2400" spc="48">
                  <a:solidFill>
                    <a:srgbClr val="929292"/>
                  </a:solidFill>
                  <a:latin typeface="Source Sans Pro" panose="020B0503030403020204"/>
                  <a:ea typeface="Source Sans Pro" panose="020B0503030403020204"/>
                  <a:cs typeface="Source Sans Pro" panose="020B0503030403020204"/>
                  <a:sym typeface="Source Sans Pro" panose="020B0503030403020204"/>
                </a:defRPr>
              </a:lvl1pPr>
            </a:lstStyle>
            <a:p>
              <a:pPr algn="ctr">
                <a:lnSpc>
                  <a:spcPts val="2500"/>
                </a:lnSpc>
                <a:spcBef>
                  <a:spcPct val="0"/>
                </a:spcBef>
              </a:pPr>
              <a:r>
                <a:rPr lang="zh-CN" altLang="en-US" sz="1600" dirty="0">
                  <a:solidFill>
                    <a:schemeClr val="tx1">
                      <a:lumMod val="85000"/>
                      <a:lumOff val="15000"/>
                    </a:schemeClr>
                  </a:solidFill>
                  <a:latin typeface="+mn-lt"/>
                  <a:ea typeface="+mn-ea"/>
                  <a:cs typeface="+mn-ea"/>
                  <a:sym typeface="+mn-lt"/>
                </a:rPr>
                <a:t>您的内容打在这里在此框中选择粘贴并选择只保留文字</a:t>
              </a:r>
              <a:endParaRPr lang="zh-CN" altLang="en-US" sz="1600" dirty="0">
                <a:solidFill>
                  <a:schemeClr val="tx1">
                    <a:lumMod val="75000"/>
                    <a:lumOff val="25000"/>
                  </a:schemeClr>
                </a:solidFill>
                <a:latin typeface="+mn-lt"/>
                <a:ea typeface="+mn-ea"/>
                <a:cs typeface="+mn-ea"/>
                <a:sym typeface="+mn-lt"/>
              </a:endParaRPr>
            </a:p>
          </p:txBody>
        </p:sp>
      </p:grpSp>
      <p:grpSp>
        <p:nvGrpSpPr>
          <p:cNvPr id="24" name="组合 23"/>
          <p:cNvGrpSpPr/>
          <p:nvPr/>
        </p:nvGrpSpPr>
        <p:grpSpPr>
          <a:xfrm>
            <a:off x="7989182" y="3995066"/>
            <a:ext cx="2595059" cy="1056280"/>
            <a:chOff x="1433957" y="2125015"/>
            <a:chExt cx="2595059" cy="1056280"/>
          </a:xfrm>
        </p:grpSpPr>
        <p:sp>
          <p:nvSpPr>
            <p:cNvPr id="25" name="Shape 540"/>
            <p:cNvSpPr/>
            <p:nvPr/>
          </p:nvSpPr>
          <p:spPr>
            <a:xfrm>
              <a:off x="1734890" y="2125015"/>
              <a:ext cx="1912485" cy="369332"/>
            </a:xfrm>
            <a:prstGeom prst="rect">
              <a:avLst/>
            </a:prstGeom>
            <a:noFill/>
            <a:ln w="12700" cap="flat">
              <a:noFill/>
              <a:miter lim="400000"/>
            </a:ln>
            <a:effectLst/>
          </p:spPr>
          <p:txBody>
            <a:bodyPr wrap="square" lIns="0" tIns="0" rIns="0" bIns="0">
              <a:spAutoFit/>
            </a:bodyPr>
            <a:lstStyle>
              <a:lvl1pPr algn="l">
                <a:defRPr sz="4200" spc="84">
                  <a:solidFill>
                    <a:srgbClr val="AAAAAA"/>
                  </a:solidFill>
                  <a:latin typeface="Oswald Light"/>
                  <a:ea typeface="Oswald Light"/>
                  <a:cs typeface="Oswald Light"/>
                  <a:sym typeface="Oswald Light"/>
                </a:defRPr>
              </a:lvl1pPr>
            </a:lstStyle>
            <a:p>
              <a:pPr marL="0" marR="0" lvl="0" indent="0" algn="ctr" defTabSz="914400" rtl="0" eaLnBrk="1" fontAlgn="auto" latinLnBrk="0" hangingPunct="1">
                <a:lnSpc>
                  <a:spcPct val="100000"/>
                </a:lnSpc>
                <a:spcBef>
                  <a:spcPts val="0"/>
                </a:spcBef>
                <a:spcAft>
                  <a:spcPts val="0"/>
                </a:spcAft>
                <a:buClrTx/>
                <a:buSzTx/>
                <a:buFontTx/>
                <a:buNone/>
                <a:defRPr sz="1800" spc="0">
                  <a:solidFill>
                    <a:srgbClr val="000000"/>
                  </a:solidFill>
                </a:defRPr>
              </a:pPr>
              <a:r>
                <a:rPr lang="zh-CN" altLang="en-US" sz="2400" b="1" spc="42" noProof="0" dirty="0">
                  <a:solidFill>
                    <a:schemeClr val="tx1">
                      <a:lumMod val="85000"/>
                      <a:lumOff val="15000"/>
                    </a:schemeClr>
                  </a:solidFill>
                  <a:latin typeface="+mn-lt"/>
                  <a:ea typeface="+mn-ea"/>
                  <a:cs typeface="+mn-ea"/>
                  <a:sym typeface="+mn-lt"/>
                </a:rPr>
                <a:t>你的标题</a:t>
              </a:r>
              <a:endParaRPr kumimoji="0" lang="zh-CN" altLang="en-US" sz="2400" b="1" i="0" u="none" strike="noStrike" kern="1200" cap="none" spc="42" normalizeH="0" baseline="0" noProof="0" dirty="0">
                <a:ln>
                  <a:noFill/>
                </a:ln>
                <a:solidFill>
                  <a:schemeClr val="tx1">
                    <a:lumMod val="85000"/>
                    <a:lumOff val="15000"/>
                  </a:schemeClr>
                </a:solidFill>
                <a:effectLst/>
                <a:uLnTx/>
                <a:uFillTx/>
                <a:latin typeface="+mn-lt"/>
                <a:ea typeface="+mn-ea"/>
                <a:cs typeface="+mn-ea"/>
                <a:sym typeface="+mn-lt"/>
              </a:endParaRPr>
            </a:p>
          </p:txBody>
        </p:sp>
        <p:sp>
          <p:nvSpPr>
            <p:cNvPr id="26" name="Shape 541"/>
            <p:cNvSpPr/>
            <p:nvPr/>
          </p:nvSpPr>
          <p:spPr>
            <a:xfrm>
              <a:off x="1433957" y="2571384"/>
              <a:ext cx="2595059" cy="609911"/>
            </a:xfrm>
            <a:prstGeom prst="rect">
              <a:avLst/>
            </a:prstGeom>
            <a:noFill/>
            <a:ln w="12700" cap="flat">
              <a:noFill/>
              <a:miter lim="400000"/>
            </a:ln>
            <a:effectLst/>
          </p:spPr>
          <p:txBody>
            <a:bodyPr wrap="square" lIns="0" tIns="0" rIns="0" bIns="0">
              <a:spAutoFit/>
            </a:bodyPr>
            <a:lstStyle>
              <a:lvl1pPr algn="l">
                <a:defRPr sz="2400" spc="48">
                  <a:solidFill>
                    <a:srgbClr val="929292"/>
                  </a:solidFill>
                  <a:latin typeface="Source Sans Pro" panose="020B0503030403020204"/>
                  <a:ea typeface="Source Sans Pro" panose="020B0503030403020204"/>
                  <a:cs typeface="Source Sans Pro" panose="020B0503030403020204"/>
                  <a:sym typeface="Source Sans Pro" panose="020B0503030403020204"/>
                </a:defRPr>
              </a:lvl1pPr>
            </a:lstStyle>
            <a:p>
              <a:pPr algn="ctr">
                <a:lnSpc>
                  <a:spcPts val="2500"/>
                </a:lnSpc>
                <a:spcBef>
                  <a:spcPct val="0"/>
                </a:spcBef>
              </a:pPr>
              <a:r>
                <a:rPr lang="zh-CN" altLang="en-US" sz="1600" dirty="0">
                  <a:solidFill>
                    <a:schemeClr val="tx1">
                      <a:lumMod val="85000"/>
                      <a:lumOff val="15000"/>
                    </a:schemeClr>
                  </a:solidFill>
                  <a:latin typeface="+mn-lt"/>
                  <a:ea typeface="+mn-ea"/>
                  <a:cs typeface="+mn-ea"/>
                  <a:sym typeface="+mn-lt"/>
                </a:rPr>
                <a:t>您的内容打在这里在此框中选择粘贴并选择只保留文字</a:t>
              </a:r>
              <a:endParaRPr lang="zh-CN" altLang="en-US" sz="1600" dirty="0">
                <a:solidFill>
                  <a:schemeClr val="tx1">
                    <a:lumMod val="75000"/>
                    <a:lumOff val="2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sp>
        <p:nvSpPr>
          <p:cNvPr id="3" name="圆角矩形 42"/>
          <p:cNvSpPr/>
          <p:nvPr/>
        </p:nvSpPr>
        <p:spPr>
          <a:xfrm>
            <a:off x="5406386" y="3982241"/>
            <a:ext cx="1260000" cy="432000"/>
          </a:xfrm>
          <a:prstGeom prst="roundRect">
            <a:avLst>
              <a:gd name="adj" fmla="val 50000"/>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4" name="圆角矩形 44"/>
          <p:cNvSpPr/>
          <p:nvPr/>
        </p:nvSpPr>
        <p:spPr>
          <a:xfrm>
            <a:off x="8651245" y="3964789"/>
            <a:ext cx="1260000" cy="432000"/>
          </a:xfrm>
          <a:prstGeom prst="roundRect">
            <a:avLst>
              <a:gd name="adj" fmla="val 50000"/>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5" name="椭圆 4"/>
          <p:cNvSpPr/>
          <p:nvPr/>
        </p:nvSpPr>
        <p:spPr>
          <a:xfrm>
            <a:off x="1981527" y="1504200"/>
            <a:ext cx="1620000" cy="1620000"/>
          </a:xfrm>
          <a:prstGeom prst="ellipse">
            <a:avLst/>
          </a:prstGeom>
          <a:solidFill>
            <a:srgbClr val="409F9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cxnSp>
        <p:nvCxnSpPr>
          <p:cNvPr id="6" name="直接连接符 5"/>
          <p:cNvCxnSpPr>
            <a:endCxn id="5" idx="4"/>
          </p:cNvCxnSpPr>
          <p:nvPr/>
        </p:nvCxnSpPr>
        <p:spPr>
          <a:xfrm flipV="1">
            <a:off x="2791527" y="3124200"/>
            <a:ext cx="0" cy="737420"/>
          </a:xfrm>
          <a:prstGeom prst="line">
            <a:avLst/>
          </a:prstGeom>
          <a:ln w="3175">
            <a:solidFill>
              <a:srgbClr val="409F91"/>
            </a:solidFill>
            <a:headEnd type="ova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418023" y="4014784"/>
            <a:ext cx="12483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cs typeface="+mn-ea"/>
                <a:sym typeface="+mn-lt"/>
              </a:rPr>
              <a:t>步骤二</a:t>
            </a: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8" name="圆角矩形 3"/>
          <p:cNvSpPr/>
          <p:nvPr/>
        </p:nvSpPr>
        <p:spPr>
          <a:xfrm>
            <a:off x="2161527" y="3982241"/>
            <a:ext cx="1260000" cy="432000"/>
          </a:xfrm>
          <a:prstGeom prst="roundRect">
            <a:avLst>
              <a:gd name="adj" fmla="val 50000"/>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9" name="文本框 8"/>
          <p:cNvSpPr txBox="1"/>
          <p:nvPr/>
        </p:nvSpPr>
        <p:spPr>
          <a:xfrm>
            <a:off x="2161527" y="4030046"/>
            <a:ext cx="126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cs typeface="+mn-ea"/>
                <a:sym typeface="+mn-lt"/>
              </a:rPr>
              <a:t>步骤一</a:t>
            </a: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0" name="文本框 9"/>
          <p:cNvSpPr txBox="1"/>
          <p:nvPr/>
        </p:nvSpPr>
        <p:spPr>
          <a:xfrm>
            <a:off x="8651245" y="4000902"/>
            <a:ext cx="1260000" cy="383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cs typeface="+mn-ea"/>
                <a:sym typeface="+mn-lt"/>
              </a:rPr>
              <a:t>步骤三</a:t>
            </a: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1" name="椭圆 10"/>
          <p:cNvSpPr/>
          <p:nvPr/>
        </p:nvSpPr>
        <p:spPr>
          <a:xfrm>
            <a:off x="5226386" y="1504200"/>
            <a:ext cx="1620000" cy="1620000"/>
          </a:xfrm>
          <a:prstGeom prst="ellipse">
            <a:avLst/>
          </a:prstGeom>
          <a:solidFill>
            <a:srgbClr val="DEAB9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cxnSp>
        <p:nvCxnSpPr>
          <p:cNvPr id="12" name="直接连接符 11"/>
          <p:cNvCxnSpPr>
            <a:endCxn id="11" idx="4"/>
          </p:cNvCxnSpPr>
          <p:nvPr/>
        </p:nvCxnSpPr>
        <p:spPr>
          <a:xfrm flipV="1">
            <a:off x="6036386" y="3124200"/>
            <a:ext cx="0" cy="737420"/>
          </a:xfrm>
          <a:prstGeom prst="line">
            <a:avLst/>
          </a:prstGeom>
          <a:ln w="3175">
            <a:solidFill>
              <a:srgbClr val="DEAB9C"/>
            </a:solidFill>
            <a:headEnd type="ova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8470174" y="1504200"/>
            <a:ext cx="1620000" cy="1620000"/>
          </a:xfrm>
          <a:prstGeom prst="ellipse">
            <a:avLst/>
          </a:prstGeom>
          <a:solidFill>
            <a:srgbClr val="409F9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cxnSp>
        <p:nvCxnSpPr>
          <p:cNvPr id="14" name="直接连接符 13"/>
          <p:cNvCxnSpPr>
            <a:endCxn id="13" idx="4"/>
          </p:cNvCxnSpPr>
          <p:nvPr/>
        </p:nvCxnSpPr>
        <p:spPr>
          <a:xfrm flipV="1">
            <a:off x="9280174" y="3124200"/>
            <a:ext cx="0" cy="737420"/>
          </a:xfrm>
          <a:prstGeom prst="line">
            <a:avLst/>
          </a:prstGeom>
          <a:ln w="3175">
            <a:solidFill>
              <a:srgbClr val="409F91"/>
            </a:solidFill>
            <a:headEnd type="ova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067013" y="1812952"/>
            <a:ext cx="69281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schemeClr val="bg1">
                    <a:lumMod val="50000"/>
                  </a:schemeClr>
                </a:solidFill>
                <a:effectLst/>
                <a:uLnTx/>
                <a:uFillTx/>
                <a:cs typeface="+mn-ea"/>
                <a:sym typeface="+mn-lt"/>
              </a:rPr>
              <a:t>/</a:t>
            </a:r>
            <a:endParaRPr kumimoji="0" lang="zh-CN" altLang="en-US" sz="6600" b="0" i="0" u="none" strike="noStrike" kern="1200" cap="none" spc="0" normalizeH="0" baseline="0" noProof="0" dirty="0">
              <a:ln>
                <a:noFill/>
              </a:ln>
              <a:solidFill>
                <a:schemeClr val="bg1">
                  <a:lumMod val="50000"/>
                </a:schemeClr>
              </a:solidFill>
              <a:effectLst/>
              <a:uLnTx/>
              <a:uFillTx/>
              <a:cs typeface="+mn-ea"/>
              <a:sym typeface="+mn-lt"/>
            </a:endParaRPr>
          </a:p>
        </p:txBody>
      </p:sp>
      <p:sp>
        <p:nvSpPr>
          <p:cNvPr id="16" name="文本框 15"/>
          <p:cNvSpPr txBox="1"/>
          <p:nvPr/>
        </p:nvSpPr>
        <p:spPr>
          <a:xfrm>
            <a:off x="7311872" y="1844449"/>
            <a:ext cx="69281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schemeClr val="bg1">
                    <a:lumMod val="50000"/>
                  </a:schemeClr>
                </a:solidFill>
                <a:effectLst/>
                <a:uLnTx/>
                <a:uFillTx/>
                <a:cs typeface="+mn-ea"/>
                <a:sym typeface="+mn-lt"/>
              </a:rPr>
              <a:t>/</a:t>
            </a:r>
            <a:endParaRPr kumimoji="0" lang="zh-CN" altLang="en-US" sz="6600" b="0" i="0" u="none" strike="noStrike" kern="1200" cap="none" spc="0" normalizeH="0" baseline="0" noProof="0" dirty="0">
              <a:ln>
                <a:noFill/>
              </a:ln>
              <a:solidFill>
                <a:schemeClr val="bg1">
                  <a:lumMod val="50000"/>
                </a:schemeClr>
              </a:solidFill>
              <a:effectLst/>
              <a:uLnTx/>
              <a:uFillTx/>
              <a:cs typeface="+mn-ea"/>
              <a:sym typeface="+mn-lt"/>
            </a:endParaRPr>
          </a:p>
        </p:txBody>
      </p:sp>
      <p:grpSp>
        <p:nvGrpSpPr>
          <p:cNvPr id="17" name="组合 16"/>
          <p:cNvGrpSpPr/>
          <p:nvPr/>
        </p:nvGrpSpPr>
        <p:grpSpPr>
          <a:xfrm>
            <a:off x="2421185" y="1935588"/>
            <a:ext cx="740684" cy="742887"/>
            <a:chOff x="4896992" y="1889209"/>
            <a:chExt cx="464009" cy="465389"/>
          </a:xfrm>
        </p:grpSpPr>
        <p:sp>
          <p:nvSpPr>
            <p:cNvPr id="18" name="Freeform 99"/>
            <p:cNvSpPr/>
            <p:nvPr/>
          </p:nvSpPr>
          <p:spPr bwMode="auto">
            <a:xfrm>
              <a:off x="5207712" y="2003830"/>
              <a:ext cx="136717" cy="107716"/>
            </a:xfrm>
            <a:custGeom>
              <a:avLst/>
              <a:gdLst>
                <a:gd name="T0" fmla="*/ 0 w 50"/>
                <a:gd name="T1" fmla="*/ 39 h 39"/>
                <a:gd name="T2" fmla="*/ 16 w 50"/>
                <a:gd name="T3" fmla="*/ 39 h 39"/>
                <a:gd name="T4" fmla="*/ 50 w 50"/>
                <a:gd name="T5" fmla="*/ 10 h 39"/>
                <a:gd name="T6" fmla="*/ 45 w 50"/>
                <a:gd name="T7" fmla="*/ 0 h 39"/>
                <a:gd name="T8" fmla="*/ 0 w 50"/>
                <a:gd name="T9" fmla="*/ 38 h 39"/>
                <a:gd name="T10" fmla="*/ 0 w 50"/>
                <a:gd name="T11" fmla="*/ 39 h 39"/>
              </a:gdLst>
              <a:ahLst/>
              <a:cxnLst>
                <a:cxn ang="0">
                  <a:pos x="T0" y="T1"/>
                </a:cxn>
                <a:cxn ang="0">
                  <a:pos x="T2" y="T3"/>
                </a:cxn>
                <a:cxn ang="0">
                  <a:pos x="T4" y="T5"/>
                </a:cxn>
                <a:cxn ang="0">
                  <a:pos x="T6" y="T7"/>
                </a:cxn>
                <a:cxn ang="0">
                  <a:pos x="T8" y="T9"/>
                </a:cxn>
                <a:cxn ang="0">
                  <a:pos x="T10" y="T11"/>
                </a:cxn>
              </a:cxnLst>
              <a:rect l="0" t="0" r="r" b="b"/>
              <a:pathLst>
                <a:path w="50" h="39">
                  <a:moveTo>
                    <a:pt x="0" y="39"/>
                  </a:moveTo>
                  <a:cubicBezTo>
                    <a:pt x="16" y="39"/>
                    <a:pt x="16" y="39"/>
                    <a:pt x="16" y="39"/>
                  </a:cubicBezTo>
                  <a:cubicBezTo>
                    <a:pt x="50" y="10"/>
                    <a:pt x="50" y="10"/>
                    <a:pt x="50" y="10"/>
                  </a:cubicBezTo>
                  <a:cubicBezTo>
                    <a:pt x="48" y="7"/>
                    <a:pt x="46" y="3"/>
                    <a:pt x="45" y="0"/>
                  </a:cubicBezTo>
                  <a:cubicBezTo>
                    <a:pt x="0" y="38"/>
                    <a:pt x="0" y="38"/>
                    <a:pt x="0" y="38"/>
                  </a:cubicBezTo>
                  <a:lnTo>
                    <a:pt x="0" y="39"/>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19" name="Freeform 100"/>
            <p:cNvSpPr/>
            <p:nvPr/>
          </p:nvSpPr>
          <p:spPr bwMode="auto">
            <a:xfrm>
              <a:off x="5141425" y="1889209"/>
              <a:ext cx="35905" cy="38667"/>
            </a:xfrm>
            <a:custGeom>
              <a:avLst/>
              <a:gdLst>
                <a:gd name="T0" fmla="*/ 0 w 13"/>
                <a:gd name="T1" fmla="*/ 0 h 14"/>
                <a:gd name="T2" fmla="*/ 0 w 13"/>
                <a:gd name="T3" fmla="*/ 14 h 14"/>
                <a:gd name="T4" fmla="*/ 13 w 13"/>
                <a:gd name="T5" fmla="*/ 2 h 14"/>
                <a:gd name="T6" fmla="*/ 0 w 13"/>
                <a:gd name="T7" fmla="*/ 0 h 14"/>
              </a:gdLst>
              <a:ahLst/>
              <a:cxnLst>
                <a:cxn ang="0">
                  <a:pos x="T0" y="T1"/>
                </a:cxn>
                <a:cxn ang="0">
                  <a:pos x="T2" y="T3"/>
                </a:cxn>
                <a:cxn ang="0">
                  <a:pos x="T4" y="T5"/>
                </a:cxn>
                <a:cxn ang="0">
                  <a:pos x="T6" y="T7"/>
                </a:cxn>
              </a:cxnLst>
              <a:rect l="0" t="0" r="r" b="b"/>
              <a:pathLst>
                <a:path w="13" h="14">
                  <a:moveTo>
                    <a:pt x="0" y="0"/>
                  </a:moveTo>
                  <a:cubicBezTo>
                    <a:pt x="0" y="14"/>
                    <a:pt x="0" y="14"/>
                    <a:pt x="0" y="14"/>
                  </a:cubicBezTo>
                  <a:cubicBezTo>
                    <a:pt x="13" y="2"/>
                    <a:pt x="13" y="2"/>
                    <a:pt x="13" y="2"/>
                  </a:cubicBezTo>
                  <a:cubicBezTo>
                    <a:pt x="9" y="1"/>
                    <a:pt x="4" y="1"/>
                    <a:pt x="0" y="0"/>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0" name="Freeform 101"/>
            <p:cNvSpPr/>
            <p:nvPr/>
          </p:nvSpPr>
          <p:spPr bwMode="auto">
            <a:xfrm>
              <a:off x="5286428" y="2056307"/>
              <a:ext cx="71811" cy="55239"/>
            </a:xfrm>
            <a:custGeom>
              <a:avLst/>
              <a:gdLst>
                <a:gd name="T0" fmla="*/ 17 w 26"/>
                <a:gd name="T1" fmla="*/ 20 h 20"/>
                <a:gd name="T2" fmla="*/ 26 w 26"/>
                <a:gd name="T3" fmla="*/ 12 h 20"/>
                <a:gd name="T4" fmla="*/ 24 w 26"/>
                <a:gd name="T5" fmla="*/ 0 h 20"/>
                <a:gd name="T6" fmla="*/ 0 w 26"/>
                <a:gd name="T7" fmla="*/ 20 h 20"/>
                <a:gd name="T8" fmla="*/ 17 w 26"/>
                <a:gd name="T9" fmla="*/ 20 h 20"/>
              </a:gdLst>
              <a:ahLst/>
              <a:cxnLst>
                <a:cxn ang="0">
                  <a:pos x="T0" y="T1"/>
                </a:cxn>
                <a:cxn ang="0">
                  <a:pos x="T2" y="T3"/>
                </a:cxn>
                <a:cxn ang="0">
                  <a:pos x="T4" y="T5"/>
                </a:cxn>
                <a:cxn ang="0">
                  <a:pos x="T6" y="T7"/>
                </a:cxn>
                <a:cxn ang="0">
                  <a:pos x="T8" y="T9"/>
                </a:cxn>
              </a:cxnLst>
              <a:rect l="0" t="0" r="r" b="b"/>
              <a:pathLst>
                <a:path w="26" h="20">
                  <a:moveTo>
                    <a:pt x="17" y="20"/>
                  </a:moveTo>
                  <a:cubicBezTo>
                    <a:pt x="26" y="12"/>
                    <a:pt x="26" y="12"/>
                    <a:pt x="26" y="12"/>
                  </a:cubicBezTo>
                  <a:cubicBezTo>
                    <a:pt x="26" y="8"/>
                    <a:pt x="25" y="4"/>
                    <a:pt x="24" y="0"/>
                  </a:cubicBezTo>
                  <a:cubicBezTo>
                    <a:pt x="0" y="20"/>
                    <a:pt x="0" y="20"/>
                    <a:pt x="0" y="20"/>
                  </a:cubicBezTo>
                  <a:lnTo>
                    <a:pt x="17" y="20"/>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1" name="Freeform 102"/>
            <p:cNvSpPr/>
            <p:nvPr/>
          </p:nvSpPr>
          <p:spPr bwMode="auto">
            <a:xfrm>
              <a:off x="5141425" y="1927876"/>
              <a:ext cx="139479" cy="139479"/>
            </a:xfrm>
            <a:custGeom>
              <a:avLst/>
              <a:gdLst>
                <a:gd name="T0" fmla="*/ 42 w 51"/>
                <a:gd name="T1" fmla="*/ 0 h 51"/>
                <a:gd name="T2" fmla="*/ 0 w 51"/>
                <a:gd name="T3" fmla="*/ 37 h 51"/>
                <a:gd name="T4" fmla="*/ 0 w 51"/>
                <a:gd name="T5" fmla="*/ 51 h 51"/>
                <a:gd name="T6" fmla="*/ 51 w 51"/>
                <a:gd name="T7" fmla="*/ 7 h 51"/>
                <a:gd name="T8" fmla="*/ 42 w 51"/>
                <a:gd name="T9" fmla="*/ 0 h 51"/>
              </a:gdLst>
              <a:ahLst/>
              <a:cxnLst>
                <a:cxn ang="0">
                  <a:pos x="T0" y="T1"/>
                </a:cxn>
                <a:cxn ang="0">
                  <a:pos x="T2" y="T3"/>
                </a:cxn>
                <a:cxn ang="0">
                  <a:pos x="T4" y="T5"/>
                </a:cxn>
                <a:cxn ang="0">
                  <a:pos x="T6" y="T7"/>
                </a:cxn>
                <a:cxn ang="0">
                  <a:pos x="T8" y="T9"/>
                </a:cxn>
              </a:cxnLst>
              <a:rect l="0" t="0" r="r" b="b"/>
              <a:pathLst>
                <a:path w="51" h="51">
                  <a:moveTo>
                    <a:pt x="42" y="0"/>
                  </a:moveTo>
                  <a:cubicBezTo>
                    <a:pt x="0" y="37"/>
                    <a:pt x="0" y="37"/>
                    <a:pt x="0" y="37"/>
                  </a:cubicBezTo>
                  <a:cubicBezTo>
                    <a:pt x="0" y="51"/>
                    <a:pt x="0" y="51"/>
                    <a:pt x="0" y="51"/>
                  </a:cubicBezTo>
                  <a:cubicBezTo>
                    <a:pt x="51" y="7"/>
                    <a:pt x="51" y="7"/>
                    <a:pt x="51" y="7"/>
                  </a:cubicBezTo>
                  <a:cubicBezTo>
                    <a:pt x="48" y="4"/>
                    <a:pt x="45" y="2"/>
                    <a:pt x="42" y="0"/>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2" name="Freeform 103"/>
            <p:cNvSpPr/>
            <p:nvPr/>
          </p:nvSpPr>
          <p:spPr bwMode="auto">
            <a:xfrm>
              <a:off x="5141425" y="1903019"/>
              <a:ext cx="92526" cy="92526"/>
            </a:xfrm>
            <a:custGeom>
              <a:avLst/>
              <a:gdLst>
                <a:gd name="T0" fmla="*/ 23 w 34"/>
                <a:gd name="T1" fmla="*/ 0 h 34"/>
                <a:gd name="T2" fmla="*/ 0 w 34"/>
                <a:gd name="T3" fmla="*/ 20 h 34"/>
                <a:gd name="T4" fmla="*/ 0 w 34"/>
                <a:gd name="T5" fmla="*/ 34 h 34"/>
                <a:gd name="T6" fmla="*/ 34 w 34"/>
                <a:gd name="T7" fmla="*/ 5 h 34"/>
                <a:gd name="T8" fmla="*/ 23 w 34"/>
                <a:gd name="T9" fmla="*/ 0 h 34"/>
              </a:gdLst>
              <a:ahLst/>
              <a:cxnLst>
                <a:cxn ang="0">
                  <a:pos x="T0" y="T1"/>
                </a:cxn>
                <a:cxn ang="0">
                  <a:pos x="T2" y="T3"/>
                </a:cxn>
                <a:cxn ang="0">
                  <a:pos x="T4" y="T5"/>
                </a:cxn>
                <a:cxn ang="0">
                  <a:pos x="T6" y="T7"/>
                </a:cxn>
                <a:cxn ang="0">
                  <a:pos x="T8" y="T9"/>
                </a:cxn>
              </a:cxnLst>
              <a:rect l="0" t="0" r="r" b="b"/>
              <a:pathLst>
                <a:path w="34" h="34">
                  <a:moveTo>
                    <a:pt x="23" y="0"/>
                  </a:moveTo>
                  <a:cubicBezTo>
                    <a:pt x="0" y="20"/>
                    <a:pt x="0" y="20"/>
                    <a:pt x="0" y="20"/>
                  </a:cubicBezTo>
                  <a:cubicBezTo>
                    <a:pt x="0" y="34"/>
                    <a:pt x="0" y="34"/>
                    <a:pt x="0" y="34"/>
                  </a:cubicBezTo>
                  <a:cubicBezTo>
                    <a:pt x="34" y="5"/>
                    <a:pt x="34" y="5"/>
                    <a:pt x="34" y="5"/>
                  </a:cubicBezTo>
                  <a:cubicBezTo>
                    <a:pt x="31" y="3"/>
                    <a:pt x="27" y="1"/>
                    <a:pt x="23" y="0"/>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3" name="Freeform 104"/>
            <p:cNvSpPr/>
            <p:nvPr/>
          </p:nvSpPr>
          <p:spPr bwMode="auto">
            <a:xfrm>
              <a:off x="5141425" y="1962401"/>
              <a:ext cx="175384" cy="149146"/>
            </a:xfrm>
            <a:custGeom>
              <a:avLst/>
              <a:gdLst>
                <a:gd name="T0" fmla="*/ 64 w 64"/>
                <a:gd name="T1" fmla="*/ 8 h 54"/>
                <a:gd name="T2" fmla="*/ 57 w 64"/>
                <a:gd name="T3" fmla="*/ 0 h 54"/>
                <a:gd name="T4" fmla="*/ 0 w 64"/>
                <a:gd name="T5" fmla="*/ 49 h 54"/>
                <a:gd name="T6" fmla="*/ 0 w 64"/>
                <a:gd name="T7" fmla="*/ 54 h 54"/>
                <a:gd name="T8" fmla="*/ 11 w 64"/>
                <a:gd name="T9" fmla="*/ 54 h 54"/>
                <a:gd name="T10" fmla="*/ 64 w 64"/>
                <a:gd name="T11" fmla="*/ 8 h 54"/>
              </a:gdLst>
              <a:ahLst/>
              <a:cxnLst>
                <a:cxn ang="0">
                  <a:pos x="T0" y="T1"/>
                </a:cxn>
                <a:cxn ang="0">
                  <a:pos x="T2" y="T3"/>
                </a:cxn>
                <a:cxn ang="0">
                  <a:pos x="T4" y="T5"/>
                </a:cxn>
                <a:cxn ang="0">
                  <a:pos x="T6" y="T7"/>
                </a:cxn>
                <a:cxn ang="0">
                  <a:pos x="T8" y="T9"/>
                </a:cxn>
                <a:cxn ang="0">
                  <a:pos x="T10" y="T11"/>
                </a:cxn>
              </a:cxnLst>
              <a:rect l="0" t="0" r="r" b="b"/>
              <a:pathLst>
                <a:path w="64" h="54">
                  <a:moveTo>
                    <a:pt x="64" y="8"/>
                  </a:moveTo>
                  <a:cubicBezTo>
                    <a:pt x="62" y="5"/>
                    <a:pt x="59" y="2"/>
                    <a:pt x="57" y="0"/>
                  </a:cubicBezTo>
                  <a:cubicBezTo>
                    <a:pt x="0" y="49"/>
                    <a:pt x="0" y="49"/>
                    <a:pt x="0" y="49"/>
                  </a:cubicBezTo>
                  <a:cubicBezTo>
                    <a:pt x="0" y="54"/>
                    <a:pt x="0" y="54"/>
                    <a:pt x="0" y="54"/>
                  </a:cubicBezTo>
                  <a:cubicBezTo>
                    <a:pt x="11" y="54"/>
                    <a:pt x="11" y="54"/>
                    <a:pt x="11" y="54"/>
                  </a:cubicBezTo>
                  <a:lnTo>
                    <a:pt x="64" y="8"/>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4" name="Freeform 105"/>
            <p:cNvSpPr/>
            <p:nvPr/>
          </p:nvSpPr>
          <p:spPr bwMode="auto">
            <a:xfrm>
              <a:off x="4896992" y="1889209"/>
              <a:ext cx="222337" cy="375626"/>
            </a:xfrm>
            <a:custGeom>
              <a:avLst/>
              <a:gdLst>
                <a:gd name="T0" fmla="*/ 81 w 81"/>
                <a:gd name="T1" fmla="*/ 83 h 137"/>
                <a:gd name="T2" fmla="*/ 81 w 81"/>
                <a:gd name="T3" fmla="*/ 0 h 137"/>
                <a:gd name="T4" fmla="*/ 0 w 81"/>
                <a:gd name="T5" fmla="*/ 85 h 137"/>
                <a:gd name="T6" fmla="*/ 18 w 81"/>
                <a:gd name="T7" fmla="*/ 137 h 137"/>
                <a:gd name="T8" fmla="*/ 81 w 81"/>
                <a:gd name="T9" fmla="*/ 83 h 137"/>
              </a:gdLst>
              <a:ahLst/>
              <a:cxnLst>
                <a:cxn ang="0">
                  <a:pos x="T0" y="T1"/>
                </a:cxn>
                <a:cxn ang="0">
                  <a:pos x="T2" y="T3"/>
                </a:cxn>
                <a:cxn ang="0">
                  <a:pos x="T4" y="T5"/>
                </a:cxn>
                <a:cxn ang="0">
                  <a:pos x="T6" y="T7"/>
                </a:cxn>
                <a:cxn ang="0">
                  <a:pos x="T8" y="T9"/>
                </a:cxn>
              </a:cxnLst>
              <a:rect l="0" t="0" r="r" b="b"/>
              <a:pathLst>
                <a:path w="81" h="137">
                  <a:moveTo>
                    <a:pt x="81" y="83"/>
                  </a:moveTo>
                  <a:cubicBezTo>
                    <a:pt x="81" y="0"/>
                    <a:pt x="81" y="0"/>
                    <a:pt x="81" y="0"/>
                  </a:cubicBezTo>
                  <a:cubicBezTo>
                    <a:pt x="36" y="3"/>
                    <a:pt x="0" y="39"/>
                    <a:pt x="0" y="85"/>
                  </a:cubicBezTo>
                  <a:cubicBezTo>
                    <a:pt x="0" y="105"/>
                    <a:pt x="7" y="123"/>
                    <a:pt x="18" y="137"/>
                  </a:cubicBezTo>
                  <a:lnTo>
                    <a:pt x="81" y="83"/>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5" name="Freeform 106"/>
            <p:cNvSpPr/>
            <p:nvPr/>
          </p:nvSpPr>
          <p:spPr bwMode="auto">
            <a:xfrm>
              <a:off x="4960517" y="2133642"/>
              <a:ext cx="400484" cy="220956"/>
            </a:xfrm>
            <a:custGeom>
              <a:avLst/>
              <a:gdLst>
                <a:gd name="T0" fmla="*/ 63 w 146"/>
                <a:gd name="T1" fmla="*/ 0 h 81"/>
                <a:gd name="T2" fmla="*/ 0 w 146"/>
                <a:gd name="T3" fmla="*/ 54 h 81"/>
                <a:gd name="T4" fmla="*/ 62 w 146"/>
                <a:gd name="T5" fmla="*/ 81 h 81"/>
                <a:gd name="T6" fmla="*/ 146 w 146"/>
                <a:gd name="T7" fmla="*/ 0 h 81"/>
                <a:gd name="T8" fmla="*/ 63 w 146"/>
                <a:gd name="T9" fmla="*/ 0 h 81"/>
              </a:gdLst>
              <a:ahLst/>
              <a:cxnLst>
                <a:cxn ang="0">
                  <a:pos x="T0" y="T1"/>
                </a:cxn>
                <a:cxn ang="0">
                  <a:pos x="T2" y="T3"/>
                </a:cxn>
                <a:cxn ang="0">
                  <a:pos x="T4" y="T5"/>
                </a:cxn>
                <a:cxn ang="0">
                  <a:pos x="T6" y="T7"/>
                </a:cxn>
                <a:cxn ang="0">
                  <a:pos x="T8" y="T9"/>
                </a:cxn>
              </a:cxnLst>
              <a:rect l="0" t="0" r="r" b="b"/>
              <a:pathLst>
                <a:path w="146" h="81">
                  <a:moveTo>
                    <a:pt x="63" y="0"/>
                  </a:moveTo>
                  <a:cubicBezTo>
                    <a:pt x="0" y="54"/>
                    <a:pt x="0" y="54"/>
                    <a:pt x="0" y="54"/>
                  </a:cubicBezTo>
                  <a:cubicBezTo>
                    <a:pt x="16" y="70"/>
                    <a:pt x="37" y="81"/>
                    <a:pt x="62" y="81"/>
                  </a:cubicBezTo>
                  <a:cubicBezTo>
                    <a:pt x="107" y="81"/>
                    <a:pt x="144" y="45"/>
                    <a:pt x="146" y="0"/>
                  </a:cubicBezTo>
                  <a:lnTo>
                    <a:pt x="63" y="0"/>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grpSp>
      <p:grpSp>
        <p:nvGrpSpPr>
          <p:cNvPr id="26" name="组合 25"/>
          <p:cNvGrpSpPr/>
          <p:nvPr/>
        </p:nvGrpSpPr>
        <p:grpSpPr>
          <a:xfrm>
            <a:off x="5614300" y="1933241"/>
            <a:ext cx="812196" cy="745234"/>
            <a:chOff x="10628051" y="1891971"/>
            <a:chExt cx="519248" cy="476438"/>
          </a:xfrm>
        </p:grpSpPr>
        <p:sp>
          <p:nvSpPr>
            <p:cNvPr id="27" name="Freeform 130"/>
            <p:cNvSpPr>
              <a:spLocks noEditPoints="1"/>
            </p:cNvSpPr>
            <p:nvPr/>
          </p:nvSpPr>
          <p:spPr bwMode="auto">
            <a:xfrm>
              <a:off x="10886294" y="1891971"/>
              <a:ext cx="261005" cy="290005"/>
            </a:xfrm>
            <a:custGeom>
              <a:avLst/>
              <a:gdLst>
                <a:gd name="T0" fmla="*/ 90 w 95"/>
                <a:gd name="T1" fmla="*/ 21 h 106"/>
                <a:gd name="T2" fmla="*/ 88 w 95"/>
                <a:gd name="T3" fmla="*/ 17 h 106"/>
                <a:gd name="T4" fmla="*/ 51 w 95"/>
                <a:gd name="T5" fmla="*/ 1 h 106"/>
                <a:gd name="T6" fmla="*/ 46 w 95"/>
                <a:gd name="T7" fmla="*/ 2 h 106"/>
                <a:gd name="T8" fmla="*/ 0 w 95"/>
                <a:gd name="T9" fmla="*/ 35 h 106"/>
                <a:gd name="T10" fmla="*/ 36 w 95"/>
                <a:gd name="T11" fmla="*/ 79 h 106"/>
                <a:gd name="T12" fmla="*/ 37 w 95"/>
                <a:gd name="T13" fmla="*/ 106 h 106"/>
                <a:gd name="T14" fmla="*/ 93 w 95"/>
                <a:gd name="T15" fmla="*/ 65 h 106"/>
                <a:gd name="T16" fmla="*/ 95 w 95"/>
                <a:gd name="T17" fmla="*/ 61 h 106"/>
                <a:gd name="T18" fmla="*/ 90 w 95"/>
                <a:gd name="T19" fmla="*/ 21 h 106"/>
                <a:gd name="T20" fmla="*/ 69 w 95"/>
                <a:gd name="T21" fmla="*/ 44 h 106"/>
                <a:gd name="T22" fmla="*/ 57 w 95"/>
                <a:gd name="T23" fmla="*/ 42 h 106"/>
                <a:gd name="T24" fmla="*/ 59 w 95"/>
                <a:gd name="T25" fmla="*/ 31 h 106"/>
                <a:gd name="T26" fmla="*/ 71 w 95"/>
                <a:gd name="T27" fmla="*/ 33 h 106"/>
                <a:gd name="T28" fmla="*/ 69 w 95"/>
                <a:gd name="T29" fmla="*/ 4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06">
                  <a:moveTo>
                    <a:pt x="90" y="21"/>
                  </a:moveTo>
                  <a:cubicBezTo>
                    <a:pt x="90" y="20"/>
                    <a:pt x="89" y="18"/>
                    <a:pt x="88" y="17"/>
                  </a:cubicBezTo>
                  <a:cubicBezTo>
                    <a:pt x="51" y="1"/>
                    <a:pt x="51" y="1"/>
                    <a:pt x="51" y="1"/>
                  </a:cubicBezTo>
                  <a:cubicBezTo>
                    <a:pt x="50" y="0"/>
                    <a:pt x="48" y="0"/>
                    <a:pt x="46" y="2"/>
                  </a:cubicBezTo>
                  <a:cubicBezTo>
                    <a:pt x="0" y="35"/>
                    <a:pt x="0" y="35"/>
                    <a:pt x="0" y="35"/>
                  </a:cubicBezTo>
                  <a:cubicBezTo>
                    <a:pt x="18" y="43"/>
                    <a:pt x="31" y="59"/>
                    <a:pt x="36" y="79"/>
                  </a:cubicBezTo>
                  <a:cubicBezTo>
                    <a:pt x="38" y="88"/>
                    <a:pt x="39" y="97"/>
                    <a:pt x="37" y="106"/>
                  </a:cubicBezTo>
                  <a:cubicBezTo>
                    <a:pt x="93" y="65"/>
                    <a:pt x="93" y="65"/>
                    <a:pt x="93" y="65"/>
                  </a:cubicBezTo>
                  <a:cubicBezTo>
                    <a:pt x="94" y="64"/>
                    <a:pt x="95" y="63"/>
                    <a:pt x="95" y="61"/>
                  </a:cubicBezTo>
                  <a:lnTo>
                    <a:pt x="90" y="21"/>
                  </a:lnTo>
                  <a:close/>
                  <a:moveTo>
                    <a:pt x="69" y="44"/>
                  </a:moveTo>
                  <a:cubicBezTo>
                    <a:pt x="65" y="47"/>
                    <a:pt x="60" y="46"/>
                    <a:pt x="57" y="42"/>
                  </a:cubicBezTo>
                  <a:cubicBezTo>
                    <a:pt x="55" y="39"/>
                    <a:pt x="56" y="34"/>
                    <a:pt x="59" y="31"/>
                  </a:cubicBezTo>
                  <a:cubicBezTo>
                    <a:pt x="63" y="28"/>
                    <a:pt x="68" y="29"/>
                    <a:pt x="71" y="33"/>
                  </a:cubicBezTo>
                  <a:cubicBezTo>
                    <a:pt x="73" y="36"/>
                    <a:pt x="72" y="41"/>
                    <a:pt x="69" y="44"/>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8" name="Freeform 131"/>
            <p:cNvSpPr/>
            <p:nvPr/>
          </p:nvSpPr>
          <p:spPr bwMode="auto">
            <a:xfrm>
              <a:off x="10719195" y="2036974"/>
              <a:ext cx="216814" cy="227861"/>
            </a:xfrm>
            <a:custGeom>
              <a:avLst/>
              <a:gdLst>
                <a:gd name="T0" fmla="*/ 2 w 79"/>
                <a:gd name="T1" fmla="*/ 31 h 83"/>
                <a:gd name="T2" fmla="*/ 39 w 79"/>
                <a:gd name="T3" fmla="*/ 83 h 83"/>
                <a:gd name="T4" fmla="*/ 42 w 79"/>
                <a:gd name="T5" fmla="*/ 82 h 83"/>
                <a:gd name="T6" fmla="*/ 73 w 79"/>
                <a:gd name="T7" fmla="*/ 32 h 83"/>
                <a:gd name="T8" fmla="*/ 36 w 79"/>
                <a:gd name="T9" fmla="*/ 0 h 83"/>
                <a:gd name="T10" fmla="*/ 3 w 79"/>
                <a:gd name="T11" fmla="*/ 24 h 83"/>
                <a:gd name="T12" fmla="*/ 2 w 79"/>
                <a:gd name="T13" fmla="*/ 31 h 83"/>
              </a:gdLst>
              <a:ahLst/>
              <a:cxnLst>
                <a:cxn ang="0">
                  <a:pos x="T0" y="T1"/>
                </a:cxn>
                <a:cxn ang="0">
                  <a:pos x="T2" y="T3"/>
                </a:cxn>
                <a:cxn ang="0">
                  <a:pos x="T4" y="T5"/>
                </a:cxn>
                <a:cxn ang="0">
                  <a:pos x="T6" y="T7"/>
                </a:cxn>
                <a:cxn ang="0">
                  <a:pos x="T8" y="T9"/>
                </a:cxn>
                <a:cxn ang="0">
                  <a:pos x="T10" y="T11"/>
                </a:cxn>
                <a:cxn ang="0">
                  <a:pos x="T12" y="T13"/>
                </a:cxn>
              </a:cxnLst>
              <a:rect l="0" t="0" r="r" b="b"/>
              <a:pathLst>
                <a:path w="79" h="83">
                  <a:moveTo>
                    <a:pt x="2" y="31"/>
                  </a:moveTo>
                  <a:cubicBezTo>
                    <a:pt x="39" y="83"/>
                    <a:pt x="39" y="83"/>
                    <a:pt x="39" y="83"/>
                  </a:cubicBezTo>
                  <a:cubicBezTo>
                    <a:pt x="40" y="83"/>
                    <a:pt x="41" y="82"/>
                    <a:pt x="42" y="82"/>
                  </a:cubicBezTo>
                  <a:cubicBezTo>
                    <a:pt x="65" y="77"/>
                    <a:pt x="79" y="54"/>
                    <a:pt x="73" y="32"/>
                  </a:cubicBezTo>
                  <a:cubicBezTo>
                    <a:pt x="69" y="14"/>
                    <a:pt x="54" y="2"/>
                    <a:pt x="36" y="0"/>
                  </a:cubicBezTo>
                  <a:cubicBezTo>
                    <a:pt x="3" y="24"/>
                    <a:pt x="3" y="24"/>
                    <a:pt x="3" y="24"/>
                  </a:cubicBezTo>
                  <a:cubicBezTo>
                    <a:pt x="1" y="26"/>
                    <a:pt x="0" y="29"/>
                    <a:pt x="2" y="31"/>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29" name="Freeform 132"/>
            <p:cNvSpPr>
              <a:spLocks noEditPoints="1"/>
            </p:cNvSpPr>
            <p:nvPr/>
          </p:nvSpPr>
          <p:spPr bwMode="auto">
            <a:xfrm>
              <a:off x="10628051" y="1970687"/>
              <a:ext cx="491628" cy="397722"/>
            </a:xfrm>
            <a:custGeom>
              <a:avLst/>
              <a:gdLst>
                <a:gd name="T0" fmla="*/ 172 w 179"/>
                <a:gd name="T1" fmla="*/ 121 h 145"/>
                <a:gd name="T2" fmla="*/ 137 w 179"/>
                <a:gd name="T3" fmla="*/ 98 h 145"/>
                <a:gd name="T4" fmla="*/ 127 w 179"/>
                <a:gd name="T5" fmla="*/ 97 h 145"/>
                <a:gd name="T6" fmla="*/ 124 w 179"/>
                <a:gd name="T7" fmla="*/ 98 h 145"/>
                <a:gd name="T8" fmla="*/ 118 w 179"/>
                <a:gd name="T9" fmla="*/ 94 h 145"/>
                <a:gd name="T10" fmla="*/ 124 w 179"/>
                <a:gd name="T11" fmla="*/ 52 h 145"/>
                <a:gd name="T12" fmla="*/ 52 w 179"/>
                <a:gd name="T13" fmla="*/ 8 h 145"/>
                <a:gd name="T14" fmla="*/ 8 w 179"/>
                <a:gd name="T15" fmla="*/ 80 h 145"/>
                <a:gd name="T16" fmla="*/ 80 w 179"/>
                <a:gd name="T17" fmla="*/ 124 h 145"/>
                <a:gd name="T18" fmla="*/ 111 w 179"/>
                <a:gd name="T19" fmla="*/ 104 h 145"/>
                <a:gd name="T20" fmla="*/ 117 w 179"/>
                <a:gd name="T21" fmla="*/ 108 h 145"/>
                <a:gd name="T22" fmla="*/ 123 w 179"/>
                <a:gd name="T23" fmla="*/ 120 h 145"/>
                <a:gd name="T24" fmla="*/ 157 w 179"/>
                <a:gd name="T25" fmla="*/ 143 h 145"/>
                <a:gd name="T26" fmla="*/ 168 w 179"/>
                <a:gd name="T27" fmla="*/ 144 h 145"/>
                <a:gd name="T28" fmla="*/ 175 w 179"/>
                <a:gd name="T29" fmla="*/ 139 h 145"/>
                <a:gd name="T30" fmla="*/ 172 w 179"/>
                <a:gd name="T31" fmla="*/ 121 h 145"/>
                <a:gd name="T32" fmla="*/ 77 w 179"/>
                <a:gd name="T33" fmla="*/ 113 h 145"/>
                <a:gd name="T34" fmla="*/ 18 w 179"/>
                <a:gd name="T35" fmla="*/ 77 h 145"/>
                <a:gd name="T36" fmla="*/ 54 w 179"/>
                <a:gd name="T37" fmla="*/ 18 h 145"/>
                <a:gd name="T38" fmla="*/ 113 w 179"/>
                <a:gd name="T39" fmla="*/ 54 h 145"/>
                <a:gd name="T40" fmla="*/ 77 w 179"/>
                <a:gd name="T41" fmla="*/ 1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45">
                  <a:moveTo>
                    <a:pt x="172" y="121"/>
                  </a:moveTo>
                  <a:cubicBezTo>
                    <a:pt x="137" y="98"/>
                    <a:pt x="137" y="98"/>
                    <a:pt x="137" y="98"/>
                  </a:cubicBezTo>
                  <a:cubicBezTo>
                    <a:pt x="134" y="96"/>
                    <a:pt x="130" y="96"/>
                    <a:pt x="127" y="97"/>
                  </a:cubicBezTo>
                  <a:cubicBezTo>
                    <a:pt x="126" y="97"/>
                    <a:pt x="125" y="97"/>
                    <a:pt x="124" y="98"/>
                  </a:cubicBezTo>
                  <a:cubicBezTo>
                    <a:pt x="118" y="94"/>
                    <a:pt x="118" y="94"/>
                    <a:pt x="118" y="94"/>
                  </a:cubicBezTo>
                  <a:cubicBezTo>
                    <a:pt x="125" y="82"/>
                    <a:pt x="127" y="67"/>
                    <a:pt x="124" y="52"/>
                  </a:cubicBezTo>
                  <a:cubicBezTo>
                    <a:pt x="116" y="20"/>
                    <a:pt x="83" y="0"/>
                    <a:pt x="52" y="8"/>
                  </a:cubicBezTo>
                  <a:cubicBezTo>
                    <a:pt x="20" y="15"/>
                    <a:pt x="0" y="48"/>
                    <a:pt x="8" y="80"/>
                  </a:cubicBezTo>
                  <a:cubicBezTo>
                    <a:pt x="15" y="112"/>
                    <a:pt x="48" y="131"/>
                    <a:pt x="80" y="124"/>
                  </a:cubicBezTo>
                  <a:cubicBezTo>
                    <a:pt x="92" y="121"/>
                    <a:pt x="103" y="114"/>
                    <a:pt x="111" y="104"/>
                  </a:cubicBezTo>
                  <a:cubicBezTo>
                    <a:pt x="117" y="108"/>
                    <a:pt x="117" y="108"/>
                    <a:pt x="117" y="108"/>
                  </a:cubicBezTo>
                  <a:cubicBezTo>
                    <a:pt x="117" y="113"/>
                    <a:pt x="118" y="117"/>
                    <a:pt x="123" y="120"/>
                  </a:cubicBezTo>
                  <a:cubicBezTo>
                    <a:pt x="157" y="143"/>
                    <a:pt x="157" y="143"/>
                    <a:pt x="157" y="143"/>
                  </a:cubicBezTo>
                  <a:cubicBezTo>
                    <a:pt x="160" y="145"/>
                    <a:pt x="164" y="145"/>
                    <a:pt x="168" y="144"/>
                  </a:cubicBezTo>
                  <a:cubicBezTo>
                    <a:pt x="171" y="144"/>
                    <a:pt x="174" y="142"/>
                    <a:pt x="175" y="139"/>
                  </a:cubicBezTo>
                  <a:cubicBezTo>
                    <a:pt x="179" y="133"/>
                    <a:pt x="178" y="125"/>
                    <a:pt x="172" y="121"/>
                  </a:cubicBezTo>
                  <a:close/>
                  <a:moveTo>
                    <a:pt x="77" y="113"/>
                  </a:moveTo>
                  <a:cubicBezTo>
                    <a:pt x="51" y="119"/>
                    <a:pt x="25" y="103"/>
                    <a:pt x="18" y="77"/>
                  </a:cubicBezTo>
                  <a:cubicBezTo>
                    <a:pt x="12" y="51"/>
                    <a:pt x="28" y="25"/>
                    <a:pt x="54" y="18"/>
                  </a:cubicBezTo>
                  <a:cubicBezTo>
                    <a:pt x="80" y="12"/>
                    <a:pt x="106" y="28"/>
                    <a:pt x="113" y="54"/>
                  </a:cubicBezTo>
                  <a:cubicBezTo>
                    <a:pt x="119" y="80"/>
                    <a:pt x="103" y="107"/>
                    <a:pt x="77" y="113"/>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grpSp>
      <p:grpSp>
        <p:nvGrpSpPr>
          <p:cNvPr id="30" name="组合 29"/>
          <p:cNvGrpSpPr/>
          <p:nvPr/>
        </p:nvGrpSpPr>
        <p:grpSpPr>
          <a:xfrm>
            <a:off x="8951055" y="1972176"/>
            <a:ext cx="658238" cy="751167"/>
            <a:chOff x="10686052" y="4535163"/>
            <a:chExt cx="469532" cy="535820"/>
          </a:xfrm>
        </p:grpSpPr>
        <p:sp>
          <p:nvSpPr>
            <p:cNvPr id="31" name="Freeform 60"/>
            <p:cNvSpPr>
              <a:spLocks noEditPoints="1"/>
            </p:cNvSpPr>
            <p:nvPr/>
          </p:nvSpPr>
          <p:spPr bwMode="auto">
            <a:xfrm>
              <a:off x="10686052" y="4535163"/>
              <a:ext cx="469532" cy="417055"/>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39 w 171"/>
                <a:gd name="T11" fmla="*/ 152 h 152"/>
                <a:gd name="T12" fmla="*/ 45 w 171"/>
                <a:gd name="T13" fmla="*/ 146 h 152"/>
                <a:gd name="T14" fmla="*/ 45 w 171"/>
                <a:gd name="T15" fmla="*/ 141 h 152"/>
                <a:gd name="T16" fmla="*/ 11 w 171"/>
                <a:gd name="T17" fmla="*/ 141 h 152"/>
                <a:gd name="T18" fmla="*/ 11 w 171"/>
                <a:gd name="T19" fmla="*/ 38 h 152"/>
                <a:gd name="T20" fmla="*/ 160 w 171"/>
                <a:gd name="T21" fmla="*/ 38 h 152"/>
                <a:gd name="T22" fmla="*/ 160 w 171"/>
                <a:gd name="T23" fmla="*/ 141 h 152"/>
                <a:gd name="T24" fmla="*/ 140 w 171"/>
                <a:gd name="T25" fmla="*/ 141 h 152"/>
                <a:gd name="T26" fmla="*/ 136 w 171"/>
                <a:gd name="T27" fmla="*/ 149 h 152"/>
                <a:gd name="T28" fmla="*/ 133 w 171"/>
                <a:gd name="T29" fmla="*/ 152 h 152"/>
                <a:gd name="T30" fmla="*/ 166 w 171"/>
                <a:gd name="T31" fmla="*/ 152 h 152"/>
                <a:gd name="T32" fmla="*/ 171 w 171"/>
                <a:gd name="T33" fmla="*/ 146 h 152"/>
                <a:gd name="T34" fmla="*/ 171 w 171"/>
                <a:gd name="T35" fmla="*/ 5 h 152"/>
                <a:gd name="T36" fmla="*/ 166 w 171"/>
                <a:gd name="T37" fmla="*/ 0 h 152"/>
                <a:gd name="T38" fmla="*/ 110 w 171"/>
                <a:gd name="T39" fmla="*/ 26 h 152"/>
                <a:gd name="T40" fmla="*/ 103 w 171"/>
                <a:gd name="T41" fmla="*/ 19 h 152"/>
                <a:gd name="T42" fmla="*/ 110 w 171"/>
                <a:gd name="T43" fmla="*/ 12 h 152"/>
                <a:gd name="T44" fmla="*/ 118 w 171"/>
                <a:gd name="T45" fmla="*/ 19 h 152"/>
                <a:gd name="T46" fmla="*/ 110 w 171"/>
                <a:gd name="T47" fmla="*/ 26 h 152"/>
                <a:gd name="T48" fmla="*/ 132 w 171"/>
                <a:gd name="T49" fmla="*/ 26 h 152"/>
                <a:gd name="T50" fmla="*/ 124 w 171"/>
                <a:gd name="T51" fmla="*/ 19 h 152"/>
                <a:gd name="T52" fmla="*/ 132 w 171"/>
                <a:gd name="T53" fmla="*/ 12 h 152"/>
                <a:gd name="T54" fmla="*/ 139 w 171"/>
                <a:gd name="T55" fmla="*/ 19 h 152"/>
                <a:gd name="T56" fmla="*/ 132 w 171"/>
                <a:gd name="T57" fmla="*/ 26 h 152"/>
                <a:gd name="T58" fmla="*/ 153 w 171"/>
                <a:gd name="T59" fmla="*/ 26 h 152"/>
                <a:gd name="T60" fmla="*/ 146 w 171"/>
                <a:gd name="T61" fmla="*/ 19 h 152"/>
                <a:gd name="T62" fmla="*/ 153 w 171"/>
                <a:gd name="T63" fmla="*/ 12 h 152"/>
                <a:gd name="T64" fmla="*/ 160 w 171"/>
                <a:gd name="T65" fmla="*/ 19 h 152"/>
                <a:gd name="T66" fmla="*/ 153 w 171"/>
                <a:gd name="T6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39" y="152"/>
                    <a:pt x="39" y="152"/>
                    <a:pt x="39" y="152"/>
                  </a:cubicBezTo>
                  <a:cubicBezTo>
                    <a:pt x="45" y="146"/>
                    <a:pt x="45" y="146"/>
                    <a:pt x="45" y="146"/>
                  </a:cubicBezTo>
                  <a:cubicBezTo>
                    <a:pt x="45" y="144"/>
                    <a:pt x="45" y="143"/>
                    <a:pt x="45" y="141"/>
                  </a:cubicBezTo>
                  <a:cubicBezTo>
                    <a:pt x="11" y="141"/>
                    <a:pt x="11" y="141"/>
                    <a:pt x="11" y="141"/>
                  </a:cubicBezTo>
                  <a:cubicBezTo>
                    <a:pt x="11" y="38"/>
                    <a:pt x="11" y="38"/>
                    <a:pt x="11" y="38"/>
                  </a:cubicBezTo>
                  <a:cubicBezTo>
                    <a:pt x="160" y="38"/>
                    <a:pt x="160" y="38"/>
                    <a:pt x="160" y="38"/>
                  </a:cubicBezTo>
                  <a:cubicBezTo>
                    <a:pt x="160" y="141"/>
                    <a:pt x="160" y="141"/>
                    <a:pt x="160" y="141"/>
                  </a:cubicBezTo>
                  <a:cubicBezTo>
                    <a:pt x="140" y="141"/>
                    <a:pt x="140" y="141"/>
                    <a:pt x="140" y="141"/>
                  </a:cubicBezTo>
                  <a:cubicBezTo>
                    <a:pt x="139" y="144"/>
                    <a:pt x="138" y="147"/>
                    <a:pt x="136" y="149"/>
                  </a:cubicBezTo>
                  <a:cubicBezTo>
                    <a:pt x="133" y="152"/>
                    <a:pt x="133" y="152"/>
                    <a:pt x="133"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10" y="26"/>
                  </a:moveTo>
                  <a:cubicBezTo>
                    <a:pt x="106" y="26"/>
                    <a:pt x="103" y="23"/>
                    <a:pt x="103" y="19"/>
                  </a:cubicBezTo>
                  <a:cubicBezTo>
                    <a:pt x="103" y="15"/>
                    <a:pt x="106" y="12"/>
                    <a:pt x="110" y="12"/>
                  </a:cubicBezTo>
                  <a:cubicBezTo>
                    <a:pt x="114" y="12"/>
                    <a:pt x="118" y="15"/>
                    <a:pt x="118" y="19"/>
                  </a:cubicBezTo>
                  <a:cubicBezTo>
                    <a:pt x="118" y="23"/>
                    <a:pt x="114" y="26"/>
                    <a:pt x="110" y="26"/>
                  </a:cubicBezTo>
                  <a:close/>
                  <a:moveTo>
                    <a:pt x="132" y="26"/>
                  </a:moveTo>
                  <a:cubicBezTo>
                    <a:pt x="128" y="26"/>
                    <a:pt x="124" y="23"/>
                    <a:pt x="124" y="19"/>
                  </a:cubicBezTo>
                  <a:cubicBezTo>
                    <a:pt x="124" y="15"/>
                    <a:pt x="128" y="12"/>
                    <a:pt x="132" y="12"/>
                  </a:cubicBezTo>
                  <a:cubicBezTo>
                    <a:pt x="136" y="12"/>
                    <a:pt x="139" y="15"/>
                    <a:pt x="139" y="19"/>
                  </a:cubicBezTo>
                  <a:cubicBezTo>
                    <a:pt x="139" y="23"/>
                    <a:pt x="136" y="26"/>
                    <a:pt x="132" y="26"/>
                  </a:cubicBez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32" name="Freeform 61"/>
            <p:cNvSpPr/>
            <p:nvPr/>
          </p:nvSpPr>
          <p:spPr bwMode="auto">
            <a:xfrm>
              <a:off x="10788244" y="4740929"/>
              <a:ext cx="259624" cy="330054"/>
            </a:xfrm>
            <a:custGeom>
              <a:avLst/>
              <a:gdLst>
                <a:gd name="T0" fmla="*/ 77 w 95"/>
                <a:gd name="T1" fmla="*/ 84 h 120"/>
                <a:gd name="T2" fmla="*/ 79 w 95"/>
                <a:gd name="T3" fmla="*/ 82 h 120"/>
                <a:gd name="T4" fmla="*/ 93 w 95"/>
                <a:gd name="T5" fmla="*/ 68 h 120"/>
                <a:gd name="T6" fmla="*/ 93 w 95"/>
                <a:gd name="T7" fmla="*/ 59 h 120"/>
                <a:gd name="T8" fmla="*/ 84 w 95"/>
                <a:gd name="T9" fmla="*/ 59 h 120"/>
                <a:gd name="T10" fmla="*/ 82 w 95"/>
                <a:gd name="T11" fmla="*/ 60 h 120"/>
                <a:gd name="T12" fmla="*/ 82 w 95"/>
                <a:gd name="T13" fmla="*/ 59 h 120"/>
                <a:gd name="T14" fmla="*/ 89 w 95"/>
                <a:gd name="T15" fmla="*/ 52 h 120"/>
                <a:gd name="T16" fmla="*/ 89 w 95"/>
                <a:gd name="T17" fmla="*/ 42 h 120"/>
                <a:gd name="T18" fmla="*/ 80 w 95"/>
                <a:gd name="T19" fmla="*/ 42 h 120"/>
                <a:gd name="T20" fmla="*/ 75 w 95"/>
                <a:gd name="T21" fmla="*/ 46 h 120"/>
                <a:gd name="T22" fmla="*/ 75 w 95"/>
                <a:gd name="T23" fmla="*/ 45 h 120"/>
                <a:gd name="T24" fmla="*/ 82 w 95"/>
                <a:gd name="T25" fmla="*/ 37 h 120"/>
                <a:gd name="T26" fmla="*/ 82 w 95"/>
                <a:gd name="T27" fmla="*/ 28 h 120"/>
                <a:gd name="T28" fmla="*/ 73 w 95"/>
                <a:gd name="T29" fmla="*/ 28 h 120"/>
                <a:gd name="T30" fmla="*/ 67 w 95"/>
                <a:gd name="T31" fmla="*/ 34 h 120"/>
                <a:gd name="T32" fmla="*/ 66 w 95"/>
                <a:gd name="T33" fmla="*/ 33 h 120"/>
                <a:gd name="T34" fmla="*/ 87 w 95"/>
                <a:gd name="T35" fmla="*/ 12 h 120"/>
                <a:gd name="T36" fmla="*/ 87 w 95"/>
                <a:gd name="T37" fmla="*/ 3 h 120"/>
                <a:gd name="T38" fmla="*/ 78 w 95"/>
                <a:gd name="T39" fmla="*/ 3 h 120"/>
                <a:gd name="T40" fmla="*/ 44 w 95"/>
                <a:gd name="T41" fmla="*/ 36 h 120"/>
                <a:gd name="T42" fmla="*/ 22 w 95"/>
                <a:gd name="T43" fmla="*/ 32 h 120"/>
                <a:gd name="T44" fmla="*/ 5 w 95"/>
                <a:gd name="T45" fmla="*/ 25 h 120"/>
                <a:gd name="T46" fmla="*/ 2 w 95"/>
                <a:gd name="T47" fmla="*/ 33 h 120"/>
                <a:gd name="T48" fmla="*/ 14 w 95"/>
                <a:gd name="T49" fmla="*/ 51 h 120"/>
                <a:gd name="T50" fmla="*/ 17 w 95"/>
                <a:gd name="T51" fmla="*/ 74 h 120"/>
                <a:gd name="T52" fmla="*/ 1 w 95"/>
                <a:gd name="T53" fmla="*/ 89 h 120"/>
                <a:gd name="T54" fmla="*/ 32 w 95"/>
                <a:gd name="T55" fmla="*/ 120 h 120"/>
                <a:gd name="T56" fmla="*/ 49 w 95"/>
                <a:gd name="T57" fmla="*/ 103 h 120"/>
                <a:gd name="T58" fmla="*/ 65 w 95"/>
                <a:gd name="T59" fmla="*/ 95 h 120"/>
                <a:gd name="T60" fmla="*/ 77 w 95"/>
                <a:gd name="T61"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120">
                  <a:moveTo>
                    <a:pt x="77" y="84"/>
                  </a:moveTo>
                  <a:cubicBezTo>
                    <a:pt x="78" y="83"/>
                    <a:pt x="78" y="83"/>
                    <a:pt x="79" y="82"/>
                  </a:cubicBezTo>
                  <a:cubicBezTo>
                    <a:pt x="93" y="68"/>
                    <a:pt x="93" y="68"/>
                    <a:pt x="93" y="68"/>
                  </a:cubicBezTo>
                  <a:cubicBezTo>
                    <a:pt x="95" y="66"/>
                    <a:pt x="95" y="62"/>
                    <a:pt x="93" y="59"/>
                  </a:cubicBezTo>
                  <a:cubicBezTo>
                    <a:pt x="90" y="56"/>
                    <a:pt x="86" y="56"/>
                    <a:pt x="84" y="59"/>
                  </a:cubicBezTo>
                  <a:cubicBezTo>
                    <a:pt x="82" y="60"/>
                    <a:pt x="82" y="60"/>
                    <a:pt x="82" y="60"/>
                  </a:cubicBezTo>
                  <a:cubicBezTo>
                    <a:pt x="82" y="60"/>
                    <a:pt x="82" y="59"/>
                    <a:pt x="82" y="59"/>
                  </a:cubicBezTo>
                  <a:cubicBezTo>
                    <a:pt x="89" y="52"/>
                    <a:pt x="89" y="52"/>
                    <a:pt x="89" y="52"/>
                  </a:cubicBezTo>
                  <a:cubicBezTo>
                    <a:pt x="91" y="49"/>
                    <a:pt x="91" y="45"/>
                    <a:pt x="89" y="42"/>
                  </a:cubicBezTo>
                  <a:cubicBezTo>
                    <a:pt x="86" y="40"/>
                    <a:pt x="82" y="40"/>
                    <a:pt x="80" y="42"/>
                  </a:cubicBezTo>
                  <a:cubicBezTo>
                    <a:pt x="75" y="46"/>
                    <a:pt x="75" y="46"/>
                    <a:pt x="75" y="46"/>
                  </a:cubicBezTo>
                  <a:cubicBezTo>
                    <a:pt x="75" y="46"/>
                    <a:pt x="75" y="45"/>
                    <a:pt x="75" y="45"/>
                  </a:cubicBezTo>
                  <a:cubicBezTo>
                    <a:pt x="82" y="37"/>
                    <a:pt x="82" y="37"/>
                    <a:pt x="82" y="37"/>
                  </a:cubicBezTo>
                  <a:cubicBezTo>
                    <a:pt x="85" y="35"/>
                    <a:pt x="85" y="30"/>
                    <a:pt x="82" y="28"/>
                  </a:cubicBezTo>
                  <a:cubicBezTo>
                    <a:pt x="80" y="25"/>
                    <a:pt x="76" y="25"/>
                    <a:pt x="73" y="28"/>
                  </a:cubicBezTo>
                  <a:cubicBezTo>
                    <a:pt x="67" y="34"/>
                    <a:pt x="67" y="34"/>
                    <a:pt x="67" y="34"/>
                  </a:cubicBezTo>
                  <a:cubicBezTo>
                    <a:pt x="67" y="34"/>
                    <a:pt x="66" y="33"/>
                    <a:pt x="66" y="33"/>
                  </a:cubicBezTo>
                  <a:cubicBezTo>
                    <a:pt x="87" y="12"/>
                    <a:pt x="87" y="12"/>
                    <a:pt x="87" y="12"/>
                  </a:cubicBezTo>
                  <a:cubicBezTo>
                    <a:pt x="89" y="9"/>
                    <a:pt x="89" y="5"/>
                    <a:pt x="87" y="3"/>
                  </a:cubicBezTo>
                  <a:cubicBezTo>
                    <a:pt x="84" y="0"/>
                    <a:pt x="80" y="0"/>
                    <a:pt x="78" y="3"/>
                  </a:cubicBezTo>
                  <a:cubicBezTo>
                    <a:pt x="44" y="36"/>
                    <a:pt x="44" y="36"/>
                    <a:pt x="44" y="36"/>
                  </a:cubicBezTo>
                  <a:cubicBezTo>
                    <a:pt x="30" y="48"/>
                    <a:pt x="27" y="37"/>
                    <a:pt x="22" y="32"/>
                  </a:cubicBezTo>
                  <a:cubicBezTo>
                    <a:pt x="15" y="23"/>
                    <a:pt x="8" y="22"/>
                    <a:pt x="5" y="25"/>
                  </a:cubicBezTo>
                  <a:cubicBezTo>
                    <a:pt x="4" y="25"/>
                    <a:pt x="0" y="31"/>
                    <a:pt x="2" y="33"/>
                  </a:cubicBezTo>
                  <a:cubicBezTo>
                    <a:pt x="4" y="34"/>
                    <a:pt x="14" y="42"/>
                    <a:pt x="14" y="51"/>
                  </a:cubicBezTo>
                  <a:cubicBezTo>
                    <a:pt x="15" y="58"/>
                    <a:pt x="16" y="69"/>
                    <a:pt x="17" y="74"/>
                  </a:cubicBezTo>
                  <a:cubicBezTo>
                    <a:pt x="1" y="89"/>
                    <a:pt x="1" y="89"/>
                    <a:pt x="1" y="89"/>
                  </a:cubicBezTo>
                  <a:cubicBezTo>
                    <a:pt x="32" y="120"/>
                    <a:pt x="32" y="120"/>
                    <a:pt x="32" y="120"/>
                  </a:cubicBezTo>
                  <a:cubicBezTo>
                    <a:pt x="49" y="103"/>
                    <a:pt x="49" y="103"/>
                    <a:pt x="49" y="103"/>
                  </a:cubicBezTo>
                  <a:cubicBezTo>
                    <a:pt x="55" y="102"/>
                    <a:pt x="61" y="99"/>
                    <a:pt x="65" y="95"/>
                  </a:cubicBezTo>
                  <a:cubicBezTo>
                    <a:pt x="69" y="92"/>
                    <a:pt x="73" y="88"/>
                    <a:pt x="77" y="84"/>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sp>
          <p:nvSpPr>
            <p:cNvPr id="33" name="Freeform 62"/>
            <p:cNvSpPr/>
            <p:nvPr/>
          </p:nvSpPr>
          <p:spPr bwMode="auto">
            <a:xfrm>
              <a:off x="10971914" y="4706404"/>
              <a:ext cx="95287" cy="95287"/>
            </a:xfrm>
            <a:custGeom>
              <a:avLst/>
              <a:gdLst>
                <a:gd name="T0" fmla="*/ 0 w 35"/>
                <a:gd name="T1" fmla="*/ 19 h 35"/>
                <a:gd name="T2" fmla="*/ 4 w 35"/>
                <a:gd name="T3" fmla="*/ 14 h 35"/>
                <a:gd name="T4" fmla="*/ 7 w 35"/>
                <a:gd name="T5" fmla="*/ 9 h 35"/>
                <a:gd name="T6" fmla="*/ 26 w 35"/>
                <a:gd name="T7" fmla="*/ 9 h 35"/>
                <a:gd name="T8" fmla="*/ 26 w 35"/>
                <a:gd name="T9" fmla="*/ 28 h 35"/>
                <a:gd name="T10" fmla="*/ 22 w 35"/>
                <a:gd name="T11" fmla="*/ 30 h 35"/>
                <a:gd name="T12" fmla="*/ 17 w 35"/>
                <a:gd name="T13" fmla="*/ 35 h 35"/>
                <a:gd name="T14" fmla="*/ 28 w 35"/>
                <a:gd name="T15" fmla="*/ 31 h 35"/>
                <a:gd name="T16" fmla="*/ 28 w 35"/>
                <a:gd name="T17" fmla="*/ 7 h 35"/>
                <a:gd name="T18" fmla="*/ 5 w 35"/>
                <a:gd name="T19" fmla="*/ 7 h 35"/>
                <a:gd name="T20" fmla="*/ 0 w 35"/>
                <a:gd name="T2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0" y="19"/>
                  </a:moveTo>
                  <a:cubicBezTo>
                    <a:pt x="4" y="14"/>
                    <a:pt x="4" y="14"/>
                    <a:pt x="4" y="14"/>
                  </a:cubicBezTo>
                  <a:cubicBezTo>
                    <a:pt x="5" y="12"/>
                    <a:pt x="6" y="11"/>
                    <a:pt x="7" y="9"/>
                  </a:cubicBezTo>
                  <a:cubicBezTo>
                    <a:pt x="12" y="4"/>
                    <a:pt x="21" y="4"/>
                    <a:pt x="26" y="9"/>
                  </a:cubicBezTo>
                  <a:cubicBezTo>
                    <a:pt x="31" y="14"/>
                    <a:pt x="31" y="23"/>
                    <a:pt x="26" y="28"/>
                  </a:cubicBezTo>
                  <a:cubicBezTo>
                    <a:pt x="25" y="29"/>
                    <a:pt x="24" y="29"/>
                    <a:pt x="22" y="30"/>
                  </a:cubicBezTo>
                  <a:cubicBezTo>
                    <a:pt x="17" y="35"/>
                    <a:pt x="17" y="35"/>
                    <a:pt x="17" y="35"/>
                  </a:cubicBezTo>
                  <a:cubicBezTo>
                    <a:pt x="21" y="35"/>
                    <a:pt x="25" y="34"/>
                    <a:pt x="28" y="31"/>
                  </a:cubicBezTo>
                  <a:cubicBezTo>
                    <a:pt x="35" y="24"/>
                    <a:pt x="35" y="13"/>
                    <a:pt x="28" y="7"/>
                  </a:cubicBezTo>
                  <a:cubicBezTo>
                    <a:pt x="22" y="0"/>
                    <a:pt x="11" y="0"/>
                    <a:pt x="5" y="7"/>
                  </a:cubicBezTo>
                  <a:cubicBezTo>
                    <a:pt x="1" y="10"/>
                    <a:pt x="0" y="14"/>
                    <a:pt x="0" y="19"/>
                  </a:cubicBez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cs typeface="+mn-ea"/>
                <a:sym typeface="+mn-lt"/>
              </a:endParaRPr>
            </a:p>
          </p:txBody>
        </p:sp>
      </p:grpSp>
      <p:sp>
        <p:nvSpPr>
          <p:cNvPr id="34" name="文本框 33"/>
          <p:cNvSpPr txBox="1"/>
          <p:nvPr/>
        </p:nvSpPr>
        <p:spPr>
          <a:xfrm>
            <a:off x="1853893" y="4719661"/>
            <a:ext cx="8484216" cy="1338828"/>
          </a:xfrm>
          <a:prstGeom prst="rect">
            <a:avLst/>
          </a:prstGeom>
          <a:noFill/>
        </p:spPr>
        <p:txBody>
          <a:bodyPr wrap="square" rtlCol="0">
            <a:spAutoFit/>
          </a:bodyPr>
          <a:lstStyle/>
          <a:p>
            <a:pPr algn="ctr">
              <a:lnSpc>
                <a:spcPct val="150000"/>
              </a:lnSpc>
              <a:defRPr sz="1800" spc="0">
                <a:solidFill>
                  <a:srgbClr val="000000"/>
                </a:solidFill>
              </a:defRPr>
            </a:pPr>
            <a:r>
              <a:rPr lang="zh-CN" altLang="en-US" spc="24" dirty="0">
                <a:solidFill>
                  <a:schemeClr val="tx1">
                    <a:lumMod val="85000"/>
                    <a:lumOff val="15000"/>
                  </a:schemeClr>
                </a:solidFill>
                <a:cs typeface="+mn-ea"/>
                <a:sym typeface="+mn-lt"/>
              </a:rPr>
              <a:t>输入您的内容或者通过右键复制粘贴您的内容，并选择只保留文字。输入您的内容或者通过右键复制粘贴您的内容，并选择只保留文字。</a:t>
            </a:r>
            <a:endParaRPr lang="zh-CN" altLang="en-US" spc="24" dirty="0">
              <a:solidFill>
                <a:schemeClr val="tx1">
                  <a:lumMod val="85000"/>
                  <a:lumOff val="15000"/>
                </a:schemeClr>
              </a:solidFill>
              <a:cs typeface="+mn-ea"/>
              <a:sym typeface="+mn-lt"/>
            </a:endParaRPr>
          </a:p>
          <a:p>
            <a:pPr lvl="0" algn="ctr">
              <a:lnSpc>
                <a:spcPct val="150000"/>
              </a:lnSpc>
              <a:defRPr sz="1800" spc="0">
                <a:solidFill>
                  <a:srgbClr val="000000"/>
                </a:solidFill>
              </a:defRPr>
            </a:pPr>
            <a:endParaRPr lang="zh-CN" altLang="en-US" spc="24" dirty="0">
              <a:solidFill>
                <a:schemeClr val="tx1">
                  <a:lumMod val="85000"/>
                  <a:lumOff val="1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anim calcmode="lin" valueType="num">
                                      <p:cBhvr>
                                        <p:cTn id="45" dur="500" fill="hold"/>
                                        <p:tgtEl>
                                          <p:spTgt spid="7"/>
                                        </p:tgtEl>
                                        <p:attrNameLst>
                                          <p:attrName>ppt_x</p:attrName>
                                        </p:attrNameLst>
                                      </p:cBhvr>
                                      <p:tavLst>
                                        <p:tav tm="0">
                                          <p:val>
                                            <p:strVal val="#ppt_x"/>
                                          </p:val>
                                        </p:tav>
                                        <p:tav tm="100000">
                                          <p:val>
                                            <p:strVal val="#ppt_x"/>
                                          </p:val>
                                        </p:tav>
                                      </p:tavLst>
                                    </p:anim>
                                    <p:anim calcmode="lin" valueType="num">
                                      <p:cBhvr>
                                        <p:cTn id="46" dur="500" fill="hold"/>
                                        <p:tgtEl>
                                          <p:spTgt spid="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anim calcmode="lin" valueType="num">
                                      <p:cBhvr>
                                        <p:cTn id="50" dur="500" fill="hold"/>
                                        <p:tgtEl>
                                          <p:spTgt spid="11"/>
                                        </p:tgtEl>
                                        <p:attrNameLst>
                                          <p:attrName>ppt_x</p:attrName>
                                        </p:attrNameLst>
                                      </p:cBhvr>
                                      <p:tavLst>
                                        <p:tav tm="0">
                                          <p:val>
                                            <p:strVal val="#ppt_x"/>
                                          </p:val>
                                        </p:tav>
                                        <p:tav tm="100000">
                                          <p:val>
                                            <p:strVal val="#ppt_x"/>
                                          </p:val>
                                        </p:tav>
                                      </p:tavLst>
                                    </p:anim>
                                    <p:anim calcmode="lin" valueType="num">
                                      <p:cBhvr>
                                        <p:cTn id="51" dur="5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anim calcmode="lin" valueType="num">
                                      <p:cBhvr>
                                        <p:cTn id="55" dur="500" fill="hold"/>
                                        <p:tgtEl>
                                          <p:spTgt spid="12"/>
                                        </p:tgtEl>
                                        <p:attrNameLst>
                                          <p:attrName>ppt_x</p:attrName>
                                        </p:attrNameLst>
                                      </p:cBhvr>
                                      <p:tavLst>
                                        <p:tav tm="0">
                                          <p:val>
                                            <p:strVal val="#ppt_x"/>
                                          </p:val>
                                        </p:tav>
                                        <p:tav tm="100000">
                                          <p:val>
                                            <p:strVal val="#ppt_x"/>
                                          </p:val>
                                        </p:tav>
                                      </p:tavLst>
                                    </p:anim>
                                    <p:anim calcmode="lin" valueType="num">
                                      <p:cBhvr>
                                        <p:cTn id="56" dur="5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anim calcmode="lin" valueType="num">
                                      <p:cBhvr>
                                        <p:cTn id="67" dur="500" fill="hold"/>
                                        <p:tgtEl>
                                          <p:spTgt spid="16"/>
                                        </p:tgtEl>
                                        <p:attrNameLst>
                                          <p:attrName>ppt_x</p:attrName>
                                        </p:attrNameLst>
                                      </p:cBhvr>
                                      <p:tavLst>
                                        <p:tav tm="0">
                                          <p:val>
                                            <p:strVal val="#ppt_x"/>
                                          </p:val>
                                        </p:tav>
                                        <p:tav tm="100000">
                                          <p:val>
                                            <p:strVal val="#ppt_x"/>
                                          </p:val>
                                        </p:tav>
                                      </p:tavLst>
                                    </p:anim>
                                    <p:anim calcmode="lin" valueType="num">
                                      <p:cBhvr>
                                        <p:cTn id="68" dur="500" fill="hold"/>
                                        <p:tgtEl>
                                          <p:spTgt spid="16"/>
                                        </p:tgtEl>
                                        <p:attrNameLst>
                                          <p:attrName>ppt_y</p:attrName>
                                        </p:attrNameLst>
                                      </p:cBhvr>
                                      <p:tavLst>
                                        <p:tav tm="0">
                                          <p:val>
                                            <p:strVal val="#ppt_y+.1"/>
                                          </p:val>
                                        </p:tav>
                                        <p:tav tm="100000">
                                          <p:val>
                                            <p:strVal val="#ppt_y"/>
                                          </p:val>
                                        </p:tav>
                                      </p:tavLst>
                                    </p:anim>
                                  </p:childTnLst>
                                </p:cTn>
                              </p:par>
                            </p:childTnLst>
                          </p:cTn>
                        </p:par>
                        <p:par>
                          <p:cTn id="69" fill="hold">
                            <p:stCondLst>
                              <p:cond delay="500"/>
                            </p:stCondLst>
                            <p:childTnLst>
                              <p:par>
                                <p:cTn id="70" presetID="42" presetClass="entr" presetSubtype="0"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anim calcmode="lin" valueType="num">
                                      <p:cBhvr>
                                        <p:cTn id="73" dur="500" fill="hold"/>
                                        <p:tgtEl>
                                          <p:spTgt spid="4"/>
                                        </p:tgtEl>
                                        <p:attrNameLst>
                                          <p:attrName>ppt_x</p:attrName>
                                        </p:attrNameLst>
                                      </p:cBhvr>
                                      <p:tavLst>
                                        <p:tav tm="0">
                                          <p:val>
                                            <p:strVal val="#ppt_x"/>
                                          </p:val>
                                        </p:tav>
                                        <p:tav tm="100000">
                                          <p:val>
                                            <p:strVal val="#ppt_x"/>
                                          </p:val>
                                        </p:tav>
                                      </p:tavLst>
                                    </p:anim>
                                    <p:anim calcmode="lin" valueType="num">
                                      <p:cBhvr>
                                        <p:cTn id="74" dur="5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anim calcmode="lin" valueType="num">
                                      <p:cBhvr>
                                        <p:cTn id="78" dur="500" fill="hold"/>
                                        <p:tgtEl>
                                          <p:spTgt spid="10"/>
                                        </p:tgtEl>
                                        <p:attrNameLst>
                                          <p:attrName>ppt_x</p:attrName>
                                        </p:attrNameLst>
                                      </p:cBhvr>
                                      <p:tavLst>
                                        <p:tav tm="0">
                                          <p:val>
                                            <p:strVal val="#ppt_x"/>
                                          </p:val>
                                        </p:tav>
                                        <p:tav tm="100000">
                                          <p:val>
                                            <p:strVal val="#ppt_x"/>
                                          </p:val>
                                        </p:tav>
                                      </p:tavLst>
                                    </p:anim>
                                    <p:anim calcmode="lin" valueType="num">
                                      <p:cBhvr>
                                        <p:cTn id="79" dur="500" fill="hold"/>
                                        <p:tgtEl>
                                          <p:spTgt spid="1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anim calcmode="lin" valueType="num">
                                      <p:cBhvr>
                                        <p:cTn id="83" dur="500" fill="hold"/>
                                        <p:tgtEl>
                                          <p:spTgt spid="13"/>
                                        </p:tgtEl>
                                        <p:attrNameLst>
                                          <p:attrName>ppt_x</p:attrName>
                                        </p:attrNameLst>
                                      </p:cBhvr>
                                      <p:tavLst>
                                        <p:tav tm="0">
                                          <p:val>
                                            <p:strVal val="#ppt_x"/>
                                          </p:val>
                                        </p:tav>
                                        <p:tav tm="100000">
                                          <p:val>
                                            <p:strVal val="#ppt_x"/>
                                          </p:val>
                                        </p:tav>
                                      </p:tavLst>
                                    </p:anim>
                                    <p:anim calcmode="lin" valueType="num">
                                      <p:cBhvr>
                                        <p:cTn id="84" dur="500" fill="hold"/>
                                        <p:tgtEl>
                                          <p:spTgt spid="1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anim calcmode="lin" valueType="num">
                                      <p:cBhvr>
                                        <p:cTn id="88" dur="500" fill="hold"/>
                                        <p:tgtEl>
                                          <p:spTgt spid="14"/>
                                        </p:tgtEl>
                                        <p:attrNameLst>
                                          <p:attrName>ppt_x</p:attrName>
                                        </p:attrNameLst>
                                      </p:cBhvr>
                                      <p:tavLst>
                                        <p:tav tm="0">
                                          <p:val>
                                            <p:strVal val="#ppt_x"/>
                                          </p:val>
                                        </p:tav>
                                        <p:tav tm="100000">
                                          <p:val>
                                            <p:strVal val="#ppt_x"/>
                                          </p:val>
                                        </p:tav>
                                      </p:tavLst>
                                    </p:anim>
                                    <p:anim calcmode="lin" valueType="num">
                                      <p:cBhvr>
                                        <p:cTn id="89" dur="500" fill="hold"/>
                                        <p:tgtEl>
                                          <p:spTgt spid="1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anim calcmode="lin" valueType="num">
                                      <p:cBhvr>
                                        <p:cTn id="93" dur="500" fill="hold"/>
                                        <p:tgtEl>
                                          <p:spTgt spid="30"/>
                                        </p:tgtEl>
                                        <p:attrNameLst>
                                          <p:attrName>ppt_x</p:attrName>
                                        </p:attrNameLst>
                                      </p:cBhvr>
                                      <p:tavLst>
                                        <p:tav tm="0">
                                          <p:val>
                                            <p:strVal val="#ppt_x"/>
                                          </p:val>
                                        </p:tav>
                                        <p:tav tm="100000">
                                          <p:val>
                                            <p:strVal val="#ppt_x"/>
                                          </p:val>
                                        </p:tav>
                                      </p:tavLst>
                                    </p:anim>
                                    <p:anim calcmode="lin" valueType="num">
                                      <p:cBhvr>
                                        <p:cTn id="94" dur="500" fill="hold"/>
                                        <p:tgtEl>
                                          <p:spTgt spid="30"/>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22" presetClass="entr" presetSubtype="1" fill="hold" grpId="0" nodeType="after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up)">
                                      <p:cBhvr>
                                        <p:cTn id="9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animBg="1"/>
      <p:bldP spid="9" grpId="0"/>
      <p:bldP spid="10" grpId="0"/>
      <p:bldP spid="11" grpId="0" animBg="1"/>
      <p:bldP spid="13" grpId="0" animBg="1"/>
      <p:bldP spid="15" grpId="0"/>
      <p:bldP spid="16"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sp>
        <p:nvSpPr>
          <p:cNvPr id="3" name="文本框 2"/>
          <p:cNvSpPr txBox="1"/>
          <p:nvPr/>
        </p:nvSpPr>
        <p:spPr>
          <a:xfrm>
            <a:off x="7634743" y="3042385"/>
            <a:ext cx="3386318" cy="70134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grpSp>
        <p:nvGrpSpPr>
          <p:cNvPr id="4" name="组合 3"/>
          <p:cNvGrpSpPr/>
          <p:nvPr/>
        </p:nvGrpSpPr>
        <p:grpSpPr>
          <a:xfrm>
            <a:off x="5963920" y="2138680"/>
            <a:ext cx="4958080" cy="650240"/>
            <a:chOff x="5902960" y="2397760"/>
            <a:chExt cx="4958080" cy="650240"/>
          </a:xfrm>
        </p:grpSpPr>
        <p:sp>
          <p:nvSpPr>
            <p:cNvPr id="5" name="矩形: 圆角 4"/>
            <p:cNvSpPr/>
            <p:nvPr/>
          </p:nvSpPr>
          <p:spPr>
            <a:xfrm>
              <a:off x="5902960" y="2397760"/>
              <a:ext cx="4958080" cy="650240"/>
            </a:xfrm>
            <a:prstGeom prst="roundRect">
              <a:avLst>
                <a:gd name="adj" fmla="val 50000"/>
              </a:avLst>
            </a:prstGeom>
            <a:solidFill>
              <a:srgbClr val="DEAB9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9188996" y="2469798"/>
              <a:ext cx="1672044" cy="505459"/>
            </a:xfrm>
            <a:prstGeom prst="rect">
              <a:avLst/>
            </a:prstGeom>
            <a:noFill/>
          </p:spPr>
          <p:txBody>
            <a:bodyPr wrap="square" rtlCol="0">
              <a:spAutoFit/>
            </a:bodyPr>
            <a:lstStyle/>
            <a:p>
              <a:pPr algn="ctr">
                <a:lnSpc>
                  <a:spcPct val="150000"/>
                </a:lnSpc>
              </a:pPr>
              <a:r>
                <a:rPr lang="zh-CN" altLang="en-US" sz="2000" b="1" dirty="0">
                  <a:solidFill>
                    <a:schemeClr val="bg1"/>
                  </a:solidFill>
                  <a:cs typeface="+mn-ea"/>
                  <a:sym typeface="+mn-lt"/>
                </a:rPr>
                <a:t>你的标题</a:t>
              </a:r>
              <a:endParaRPr lang="zh-CN" altLang="en-US" sz="2000" b="1" dirty="0">
                <a:solidFill>
                  <a:schemeClr val="bg1"/>
                </a:solidFill>
                <a:cs typeface="+mn-ea"/>
                <a:sym typeface="+mn-lt"/>
              </a:endParaRPr>
            </a:p>
          </p:txBody>
        </p:sp>
      </p:grpSp>
      <p:grpSp>
        <p:nvGrpSpPr>
          <p:cNvPr id="7" name="组合 6"/>
          <p:cNvGrpSpPr/>
          <p:nvPr/>
        </p:nvGrpSpPr>
        <p:grpSpPr>
          <a:xfrm>
            <a:off x="1060996" y="4221480"/>
            <a:ext cx="4958080" cy="650240"/>
            <a:chOff x="1000036" y="4480560"/>
            <a:chExt cx="4958080" cy="650240"/>
          </a:xfrm>
        </p:grpSpPr>
        <p:sp>
          <p:nvSpPr>
            <p:cNvPr id="8" name="矩形: 圆角 7"/>
            <p:cNvSpPr/>
            <p:nvPr/>
          </p:nvSpPr>
          <p:spPr>
            <a:xfrm>
              <a:off x="1000036" y="4480560"/>
              <a:ext cx="4958080" cy="650240"/>
            </a:xfrm>
            <a:prstGeom prst="roundRect">
              <a:avLst>
                <a:gd name="adj" fmla="val 50000"/>
              </a:avLst>
            </a:prstGeom>
            <a:solidFill>
              <a:srgbClr val="409F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文本框 8"/>
            <p:cNvSpPr txBox="1"/>
            <p:nvPr/>
          </p:nvSpPr>
          <p:spPr>
            <a:xfrm>
              <a:off x="1000036" y="4552598"/>
              <a:ext cx="1672044" cy="505459"/>
            </a:xfrm>
            <a:prstGeom prst="rect">
              <a:avLst/>
            </a:prstGeom>
            <a:noFill/>
          </p:spPr>
          <p:txBody>
            <a:bodyPr wrap="square" rtlCol="0">
              <a:spAutoFit/>
            </a:bodyPr>
            <a:lstStyle/>
            <a:p>
              <a:pPr algn="ctr">
                <a:lnSpc>
                  <a:spcPct val="150000"/>
                </a:lnSpc>
              </a:pPr>
              <a:r>
                <a:rPr lang="zh-CN" altLang="en-US" sz="2000" b="1" dirty="0">
                  <a:solidFill>
                    <a:schemeClr val="bg1"/>
                  </a:solidFill>
                  <a:cs typeface="+mn-ea"/>
                  <a:sym typeface="+mn-lt"/>
                </a:rPr>
                <a:t>你的标题</a:t>
              </a:r>
              <a:endParaRPr lang="zh-CN" altLang="en-US" sz="2000" b="1" dirty="0">
                <a:solidFill>
                  <a:schemeClr val="bg1"/>
                </a:solidFill>
                <a:cs typeface="+mn-ea"/>
                <a:sym typeface="+mn-lt"/>
              </a:endParaRPr>
            </a:p>
          </p:txBody>
        </p:sp>
      </p:grpSp>
      <p:sp>
        <p:nvSpPr>
          <p:cNvPr id="10" name="椭圆 9"/>
          <p:cNvSpPr/>
          <p:nvPr/>
        </p:nvSpPr>
        <p:spPr>
          <a:xfrm>
            <a:off x="4447178" y="1884680"/>
            <a:ext cx="3088640" cy="3088640"/>
          </a:xfrm>
          <a:prstGeom prst="ellipse">
            <a:avLst/>
          </a:prstGeom>
          <a:solidFill>
            <a:srgbClr val="D1DBE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nvSpPr>
        <p:spPr>
          <a:xfrm>
            <a:off x="7634743" y="3875505"/>
            <a:ext cx="3386318" cy="70134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12" name="文本框 11"/>
          <p:cNvSpPr txBox="1"/>
          <p:nvPr/>
        </p:nvSpPr>
        <p:spPr>
          <a:xfrm>
            <a:off x="7634743" y="4708625"/>
            <a:ext cx="3386318" cy="70134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13" name="文本框 12"/>
          <p:cNvSpPr txBox="1"/>
          <p:nvPr/>
        </p:nvSpPr>
        <p:spPr>
          <a:xfrm>
            <a:off x="1112023" y="1680945"/>
            <a:ext cx="3386318" cy="70134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14" name="文本框 13"/>
          <p:cNvSpPr txBox="1"/>
          <p:nvPr/>
        </p:nvSpPr>
        <p:spPr>
          <a:xfrm>
            <a:off x="1112023" y="2514065"/>
            <a:ext cx="3386318" cy="70134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15" name="文本框 14"/>
          <p:cNvSpPr txBox="1"/>
          <p:nvPr/>
        </p:nvSpPr>
        <p:spPr>
          <a:xfrm>
            <a:off x="1112023" y="3347185"/>
            <a:ext cx="3386318" cy="70134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pic>
        <p:nvPicPr>
          <p:cNvPr id="16" name="图片 15"/>
          <p:cNvPicPr>
            <a:picLocks noChangeAspect="1"/>
          </p:cNvPicPr>
          <p:nvPr/>
        </p:nvPicPr>
        <p:blipFill rotWithShape="1">
          <a:blip r:embed="rId1" cstate="screen"/>
          <a:srcRect/>
          <a:stretch>
            <a:fillRect/>
          </a:stretch>
        </p:blipFill>
        <p:spPr>
          <a:xfrm>
            <a:off x="4609328" y="2046830"/>
            <a:ext cx="2764341" cy="2764341"/>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2" presetClass="entr" presetSubtype="4"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3" name="组合 2"/>
          <p:cNvGrpSpPr/>
          <p:nvPr/>
        </p:nvGrpSpPr>
        <p:grpSpPr>
          <a:xfrm>
            <a:off x="783919" y="1975648"/>
            <a:ext cx="3698240" cy="1645920"/>
            <a:chOff x="1148080" y="2255520"/>
            <a:chExt cx="3698240" cy="1645920"/>
          </a:xfrm>
        </p:grpSpPr>
        <p:sp>
          <p:nvSpPr>
            <p:cNvPr id="4" name="矩形 3"/>
            <p:cNvSpPr/>
            <p:nvPr/>
          </p:nvSpPr>
          <p:spPr>
            <a:xfrm>
              <a:off x="1148080" y="2255520"/>
              <a:ext cx="3698240" cy="1645920"/>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5" name="组合 4"/>
            <p:cNvGrpSpPr/>
            <p:nvPr/>
          </p:nvGrpSpPr>
          <p:grpSpPr>
            <a:xfrm>
              <a:off x="1599888" y="2525156"/>
              <a:ext cx="2794624" cy="1101455"/>
              <a:chOff x="2081431" y="2572297"/>
              <a:chExt cx="2794624" cy="1101455"/>
            </a:xfrm>
          </p:grpSpPr>
          <p:sp>
            <p:nvSpPr>
              <p:cNvPr id="6" name="文本框 5"/>
              <p:cNvSpPr txBox="1"/>
              <p:nvPr/>
            </p:nvSpPr>
            <p:spPr>
              <a:xfrm>
                <a:off x="2081431" y="2972406"/>
                <a:ext cx="2794624"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r>
                  <a:rPr lang="zh-CN" altLang="en-US" dirty="0">
                    <a:solidFill>
                      <a:schemeClr val="bg1"/>
                    </a:solidFill>
                    <a:latin typeface="+mn-lt"/>
                    <a:ea typeface="+mn-ea"/>
                    <a:cs typeface="+mn-ea"/>
                    <a:sym typeface="+mn-lt"/>
                  </a:rPr>
                  <a:t>您的内容打在这里在此框中选择粘贴并选择只保留文字</a:t>
                </a:r>
                <a:endParaRPr lang="en-US" altLang="zh-CN" dirty="0">
                  <a:solidFill>
                    <a:schemeClr val="bg1"/>
                  </a:solidFill>
                  <a:latin typeface="+mn-lt"/>
                  <a:ea typeface="+mn-ea"/>
                  <a:cs typeface="+mn-ea"/>
                  <a:sym typeface="+mn-lt"/>
                </a:endParaRPr>
              </a:p>
            </p:txBody>
          </p:sp>
          <p:sp>
            <p:nvSpPr>
              <p:cNvPr id="7" name="文本框 6"/>
              <p:cNvSpPr txBox="1"/>
              <p:nvPr/>
            </p:nvSpPr>
            <p:spPr>
              <a:xfrm>
                <a:off x="2500531" y="2572297"/>
                <a:ext cx="1956424" cy="400109"/>
              </a:xfrm>
              <a:prstGeom prst="rect">
                <a:avLst/>
              </a:prstGeom>
              <a:noFill/>
            </p:spPr>
            <p:txBody>
              <a:bodyPr wrap="square" rtlCol="0">
                <a:spAutoFit/>
              </a:bodyPr>
              <a:lstStyle/>
              <a:p>
                <a:pPr algn="ctr"/>
                <a:r>
                  <a:rPr lang="zh-CN" altLang="en-US" sz="2000" b="1" dirty="0">
                    <a:solidFill>
                      <a:schemeClr val="bg1"/>
                    </a:solidFill>
                    <a:cs typeface="+mn-ea"/>
                    <a:sym typeface="+mn-lt"/>
                  </a:rPr>
                  <a:t>你的标题</a:t>
                </a:r>
                <a:endParaRPr lang="zh-CN" altLang="en-US" sz="2000" b="1" dirty="0">
                  <a:solidFill>
                    <a:schemeClr val="bg1"/>
                  </a:solidFill>
                  <a:cs typeface="+mn-ea"/>
                  <a:sym typeface="+mn-lt"/>
                </a:endParaRPr>
              </a:p>
            </p:txBody>
          </p:sp>
        </p:grpSp>
      </p:grpSp>
      <p:grpSp>
        <p:nvGrpSpPr>
          <p:cNvPr id="8" name="组合 7"/>
          <p:cNvGrpSpPr/>
          <p:nvPr/>
        </p:nvGrpSpPr>
        <p:grpSpPr>
          <a:xfrm>
            <a:off x="4482159" y="3621568"/>
            <a:ext cx="3698240" cy="1645920"/>
            <a:chOff x="4846320" y="3901440"/>
            <a:chExt cx="3698240" cy="1645920"/>
          </a:xfrm>
          <a:solidFill>
            <a:srgbClr val="DEAB9C"/>
          </a:solidFill>
        </p:grpSpPr>
        <p:sp>
          <p:nvSpPr>
            <p:cNvPr id="9" name="矩形 8"/>
            <p:cNvSpPr/>
            <p:nvPr/>
          </p:nvSpPr>
          <p:spPr>
            <a:xfrm>
              <a:off x="4846320" y="3901440"/>
              <a:ext cx="3698240" cy="1645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 name="组合 9"/>
            <p:cNvGrpSpPr/>
            <p:nvPr/>
          </p:nvGrpSpPr>
          <p:grpSpPr>
            <a:xfrm>
              <a:off x="5298128" y="4171076"/>
              <a:ext cx="2794624" cy="1101455"/>
              <a:chOff x="2081431" y="2572297"/>
              <a:chExt cx="2794624" cy="1101455"/>
            </a:xfrm>
            <a:grpFill/>
          </p:grpSpPr>
          <p:sp>
            <p:nvSpPr>
              <p:cNvPr id="11" name="文本框 10"/>
              <p:cNvSpPr txBox="1"/>
              <p:nvPr/>
            </p:nvSpPr>
            <p:spPr>
              <a:xfrm>
                <a:off x="2081431" y="2972406"/>
                <a:ext cx="2794624" cy="701346"/>
              </a:xfrm>
              <a:prstGeom prst="rect">
                <a:avLst/>
              </a:prstGeom>
              <a:grp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r>
                  <a:rPr lang="zh-CN" altLang="en-US" dirty="0">
                    <a:solidFill>
                      <a:schemeClr val="bg1"/>
                    </a:solidFill>
                    <a:latin typeface="+mn-lt"/>
                    <a:ea typeface="+mn-ea"/>
                    <a:cs typeface="+mn-ea"/>
                    <a:sym typeface="+mn-lt"/>
                  </a:rPr>
                  <a:t>您的内容打在这里在此框中选择粘贴并选择只保留文字</a:t>
                </a:r>
                <a:endParaRPr lang="en-US" altLang="zh-CN" dirty="0">
                  <a:solidFill>
                    <a:schemeClr val="bg1"/>
                  </a:solidFill>
                  <a:latin typeface="+mn-lt"/>
                  <a:ea typeface="+mn-ea"/>
                  <a:cs typeface="+mn-ea"/>
                  <a:sym typeface="+mn-lt"/>
                </a:endParaRPr>
              </a:p>
            </p:txBody>
          </p:sp>
          <p:sp>
            <p:nvSpPr>
              <p:cNvPr id="12" name="文本框 11"/>
              <p:cNvSpPr txBox="1"/>
              <p:nvPr/>
            </p:nvSpPr>
            <p:spPr>
              <a:xfrm>
                <a:off x="2500531" y="2572297"/>
                <a:ext cx="1956424" cy="400109"/>
              </a:xfrm>
              <a:prstGeom prst="rect">
                <a:avLst/>
              </a:prstGeom>
              <a:grpFill/>
            </p:spPr>
            <p:txBody>
              <a:bodyPr wrap="square" rtlCol="0">
                <a:spAutoFit/>
              </a:bodyPr>
              <a:lstStyle/>
              <a:p>
                <a:pPr algn="ctr"/>
                <a:r>
                  <a:rPr lang="zh-CN" altLang="en-US" sz="2000" b="1" dirty="0">
                    <a:solidFill>
                      <a:schemeClr val="bg1"/>
                    </a:solidFill>
                    <a:cs typeface="+mn-ea"/>
                    <a:sym typeface="+mn-lt"/>
                  </a:rPr>
                  <a:t>你的标题</a:t>
                </a:r>
                <a:endParaRPr lang="zh-CN" altLang="en-US" sz="2000" b="1" dirty="0">
                  <a:solidFill>
                    <a:schemeClr val="bg1"/>
                  </a:solidFill>
                  <a:cs typeface="+mn-ea"/>
                  <a:sym typeface="+mn-lt"/>
                </a:endParaRPr>
              </a:p>
            </p:txBody>
          </p:sp>
        </p:grpSp>
      </p:grpSp>
      <p:grpSp>
        <p:nvGrpSpPr>
          <p:cNvPr id="13" name="组合 12"/>
          <p:cNvGrpSpPr/>
          <p:nvPr/>
        </p:nvGrpSpPr>
        <p:grpSpPr>
          <a:xfrm>
            <a:off x="1235727" y="3891204"/>
            <a:ext cx="2794624" cy="1101455"/>
            <a:chOff x="2081431" y="2572297"/>
            <a:chExt cx="2794624" cy="1101455"/>
          </a:xfrm>
        </p:grpSpPr>
        <p:sp>
          <p:nvSpPr>
            <p:cNvPr id="14" name="文本框 13"/>
            <p:cNvSpPr txBox="1"/>
            <p:nvPr/>
          </p:nvSpPr>
          <p:spPr>
            <a:xfrm>
              <a:off x="2081431" y="2972406"/>
              <a:ext cx="2794624"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r>
                <a:rPr lang="zh-CN" altLang="en-US" dirty="0">
                  <a:solidFill>
                    <a:schemeClr val="tx1">
                      <a:lumMod val="95000"/>
                      <a:lumOff val="5000"/>
                    </a:schemeClr>
                  </a:solidFill>
                  <a:latin typeface="+mn-lt"/>
                  <a:ea typeface="+mn-ea"/>
                  <a:cs typeface="+mn-ea"/>
                  <a:sym typeface="+mn-lt"/>
                </a:rPr>
                <a:t>您的内容打在这里在此框中选择粘贴并选择只保留文字</a:t>
              </a:r>
              <a:endParaRPr lang="en-US" altLang="zh-CN" dirty="0">
                <a:solidFill>
                  <a:schemeClr val="tx1">
                    <a:lumMod val="95000"/>
                    <a:lumOff val="5000"/>
                  </a:schemeClr>
                </a:solidFill>
                <a:latin typeface="+mn-lt"/>
                <a:ea typeface="+mn-ea"/>
                <a:cs typeface="+mn-ea"/>
                <a:sym typeface="+mn-lt"/>
              </a:endParaRPr>
            </a:p>
          </p:txBody>
        </p:sp>
        <p:sp>
          <p:nvSpPr>
            <p:cNvPr id="15" name="文本框 14"/>
            <p:cNvSpPr txBox="1"/>
            <p:nvPr/>
          </p:nvSpPr>
          <p:spPr>
            <a:xfrm>
              <a:off x="2500531" y="2572297"/>
              <a:ext cx="1956424" cy="400109"/>
            </a:xfrm>
            <a:prstGeom prst="rect">
              <a:avLst/>
            </a:prstGeom>
            <a:noFill/>
          </p:spPr>
          <p:txBody>
            <a:bodyPr wrap="square" rtlCol="0">
              <a:spAutoFit/>
            </a:bodyPr>
            <a:lstStyle/>
            <a:p>
              <a:pPr algn="ctr"/>
              <a:r>
                <a:rPr lang="zh-CN" altLang="en-US" sz="2000" b="1" dirty="0">
                  <a:solidFill>
                    <a:schemeClr val="tx1">
                      <a:lumMod val="95000"/>
                      <a:lumOff val="5000"/>
                    </a:schemeClr>
                  </a:solidFill>
                  <a:cs typeface="+mn-ea"/>
                  <a:sym typeface="+mn-lt"/>
                </a:rPr>
                <a:t>你的标题</a:t>
              </a:r>
              <a:endParaRPr lang="zh-CN" altLang="en-US" sz="2000" b="1" dirty="0">
                <a:solidFill>
                  <a:schemeClr val="tx1">
                    <a:lumMod val="95000"/>
                    <a:lumOff val="5000"/>
                  </a:schemeClr>
                </a:solidFill>
                <a:cs typeface="+mn-ea"/>
                <a:sym typeface="+mn-lt"/>
              </a:endParaRPr>
            </a:p>
          </p:txBody>
        </p:sp>
      </p:grpSp>
      <p:grpSp>
        <p:nvGrpSpPr>
          <p:cNvPr id="16" name="组合 15"/>
          <p:cNvGrpSpPr/>
          <p:nvPr/>
        </p:nvGrpSpPr>
        <p:grpSpPr>
          <a:xfrm>
            <a:off x="4933967" y="2245284"/>
            <a:ext cx="2794624" cy="1101455"/>
            <a:chOff x="2081431" y="2572297"/>
            <a:chExt cx="2794624" cy="1101455"/>
          </a:xfrm>
        </p:grpSpPr>
        <p:sp>
          <p:nvSpPr>
            <p:cNvPr id="17" name="文本框 16"/>
            <p:cNvSpPr txBox="1"/>
            <p:nvPr/>
          </p:nvSpPr>
          <p:spPr>
            <a:xfrm>
              <a:off x="2081431" y="2972406"/>
              <a:ext cx="2794624"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r>
                <a:rPr lang="zh-CN" altLang="en-US" dirty="0">
                  <a:solidFill>
                    <a:schemeClr val="tx1">
                      <a:lumMod val="95000"/>
                      <a:lumOff val="5000"/>
                    </a:schemeClr>
                  </a:solidFill>
                  <a:latin typeface="+mn-lt"/>
                  <a:ea typeface="+mn-ea"/>
                  <a:cs typeface="+mn-ea"/>
                  <a:sym typeface="+mn-lt"/>
                </a:rPr>
                <a:t>您的内容打在这里在此框中选择粘贴并选择只保留文字</a:t>
              </a:r>
              <a:endParaRPr lang="en-US" altLang="zh-CN" dirty="0">
                <a:solidFill>
                  <a:schemeClr val="tx1">
                    <a:lumMod val="95000"/>
                    <a:lumOff val="5000"/>
                  </a:schemeClr>
                </a:solidFill>
                <a:latin typeface="+mn-lt"/>
                <a:ea typeface="+mn-ea"/>
                <a:cs typeface="+mn-ea"/>
                <a:sym typeface="+mn-lt"/>
              </a:endParaRPr>
            </a:p>
          </p:txBody>
        </p:sp>
        <p:sp>
          <p:nvSpPr>
            <p:cNvPr id="18" name="文本框 17"/>
            <p:cNvSpPr txBox="1"/>
            <p:nvPr/>
          </p:nvSpPr>
          <p:spPr>
            <a:xfrm>
              <a:off x="2500531" y="2572297"/>
              <a:ext cx="1956424" cy="400109"/>
            </a:xfrm>
            <a:prstGeom prst="rect">
              <a:avLst/>
            </a:prstGeom>
            <a:noFill/>
          </p:spPr>
          <p:txBody>
            <a:bodyPr wrap="square" rtlCol="0">
              <a:spAutoFit/>
            </a:bodyPr>
            <a:lstStyle/>
            <a:p>
              <a:pPr algn="ctr"/>
              <a:r>
                <a:rPr lang="zh-CN" altLang="en-US" sz="2000" b="1" dirty="0">
                  <a:solidFill>
                    <a:schemeClr val="tx1">
                      <a:lumMod val="95000"/>
                      <a:lumOff val="5000"/>
                    </a:schemeClr>
                  </a:solidFill>
                  <a:cs typeface="+mn-ea"/>
                  <a:sym typeface="+mn-lt"/>
                </a:rPr>
                <a:t>你的标题</a:t>
              </a:r>
              <a:endParaRPr lang="zh-CN" altLang="en-US" sz="2000" b="1" dirty="0">
                <a:solidFill>
                  <a:schemeClr val="tx1">
                    <a:lumMod val="95000"/>
                    <a:lumOff val="5000"/>
                  </a:schemeClr>
                </a:solidFill>
                <a:cs typeface="+mn-ea"/>
                <a:sym typeface="+mn-lt"/>
              </a:endParaRPr>
            </a:p>
          </p:txBody>
        </p:sp>
      </p:grpSp>
      <p:grpSp>
        <p:nvGrpSpPr>
          <p:cNvPr id="19" name="组合 18"/>
          <p:cNvGrpSpPr/>
          <p:nvPr/>
        </p:nvGrpSpPr>
        <p:grpSpPr>
          <a:xfrm>
            <a:off x="3994479" y="3174528"/>
            <a:ext cx="955040" cy="955040"/>
            <a:chOff x="4184979" y="3454400"/>
            <a:chExt cx="955040" cy="955040"/>
          </a:xfrm>
        </p:grpSpPr>
        <p:sp>
          <p:nvSpPr>
            <p:cNvPr id="20" name="椭圆 19"/>
            <p:cNvSpPr/>
            <p:nvPr/>
          </p:nvSpPr>
          <p:spPr>
            <a:xfrm>
              <a:off x="4184979" y="3454400"/>
              <a:ext cx="955040" cy="955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iconfont-1191-866883"/>
            <p:cNvSpPr>
              <a:spLocks noChangeAspect="1"/>
            </p:cNvSpPr>
            <p:nvPr/>
          </p:nvSpPr>
          <p:spPr bwMode="auto">
            <a:xfrm>
              <a:off x="4310261" y="3605632"/>
              <a:ext cx="659380" cy="652576"/>
            </a:xfrm>
            <a:custGeom>
              <a:avLst/>
              <a:gdLst>
                <a:gd name="T0" fmla="*/ 2709 w 7873"/>
                <a:gd name="T1" fmla="*/ 1592 h 7791"/>
                <a:gd name="T2" fmla="*/ 5329 w 7873"/>
                <a:gd name="T3" fmla="*/ 1624 h 7791"/>
                <a:gd name="T4" fmla="*/ 5782 w 7873"/>
                <a:gd name="T5" fmla="*/ 969 h 7791"/>
                <a:gd name="T6" fmla="*/ 5477 w 7873"/>
                <a:gd name="T7" fmla="*/ 432 h 7791"/>
                <a:gd name="T8" fmla="*/ 4004 w 7873"/>
                <a:gd name="T9" fmla="*/ 13 h 7791"/>
                <a:gd name="T10" fmla="*/ 2709 w 7873"/>
                <a:gd name="T11" fmla="*/ 368 h 7791"/>
                <a:gd name="T12" fmla="*/ 2352 w 7873"/>
                <a:gd name="T13" fmla="*/ 840 h 7791"/>
                <a:gd name="T14" fmla="*/ 2709 w 7873"/>
                <a:gd name="T15" fmla="*/ 1592 h 7791"/>
                <a:gd name="T16" fmla="*/ 2699 w 7873"/>
                <a:gd name="T17" fmla="*/ 2258 h 7791"/>
                <a:gd name="T18" fmla="*/ 3046 w 7873"/>
                <a:gd name="T19" fmla="*/ 2376 h 7791"/>
                <a:gd name="T20" fmla="*/ 3351 w 7873"/>
                <a:gd name="T21" fmla="*/ 2537 h 7791"/>
                <a:gd name="T22" fmla="*/ 4656 w 7873"/>
                <a:gd name="T23" fmla="*/ 2570 h 7791"/>
                <a:gd name="T24" fmla="*/ 5624 w 7873"/>
                <a:gd name="T25" fmla="*/ 2076 h 7791"/>
                <a:gd name="T26" fmla="*/ 5782 w 7873"/>
                <a:gd name="T27" fmla="*/ 1335 h 7791"/>
                <a:gd name="T28" fmla="*/ 5698 w 7873"/>
                <a:gd name="T29" fmla="*/ 1592 h 7791"/>
                <a:gd name="T30" fmla="*/ 2331 w 7873"/>
                <a:gd name="T31" fmla="*/ 1335 h 7791"/>
                <a:gd name="T32" fmla="*/ 2699 w 7873"/>
                <a:gd name="T33" fmla="*/ 2258 h 7791"/>
                <a:gd name="T34" fmla="*/ 3730 w 7873"/>
                <a:gd name="T35" fmla="*/ 2903 h 7791"/>
                <a:gd name="T36" fmla="*/ 3888 w 7873"/>
                <a:gd name="T37" fmla="*/ 3300 h 7791"/>
                <a:gd name="T38" fmla="*/ 4414 w 7873"/>
                <a:gd name="T39" fmla="*/ 3128 h 7791"/>
                <a:gd name="T40" fmla="*/ 5519 w 7873"/>
                <a:gd name="T41" fmla="*/ 2849 h 7791"/>
                <a:gd name="T42" fmla="*/ 5782 w 7873"/>
                <a:gd name="T43" fmla="*/ 2011 h 7791"/>
                <a:gd name="T44" fmla="*/ 5761 w 7873"/>
                <a:gd name="T45" fmla="*/ 2140 h 7791"/>
                <a:gd name="T46" fmla="*/ 3730 w 7873"/>
                <a:gd name="T47" fmla="*/ 2903 h 7791"/>
                <a:gd name="T48" fmla="*/ 3330 w 7873"/>
                <a:gd name="T49" fmla="*/ 2967 h 7791"/>
                <a:gd name="T50" fmla="*/ 1752 w 7873"/>
                <a:gd name="T51" fmla="*/ 2494 h 7791"/>
                <a:gd name="T52" fmla="*/ 742 w 7873"/>
                <a:gd name="T53" fmla="*/ 2709 h 7791"/>
                <a:gd name="T54" fmla="*/ 152 w 7873"/>
                <a:gd name="T55" fmla="*/ 3644 h 7791"/>
                <a:gd name="T56" fmla="*/ 1815 w 7873"/>
                <a:gd name="T57" fmla="*/ 4428 h 7791"/>
                <a:gd name="T58" fmla="*/ 3530 w 7873"/>
                <a:gd name="T59" fmla="*/ 3687 h 7791"/>
                <a:gd name="T60" fmla="*/ 3330 w 7873"/>
                <a:gd name="T61" fmla="*/ 2967 h 7791"/>
                <a:gd name="T62" fmla="*/ 3236 w 7873"/>
                <a:gd name="T63" fmla="*/ 4267 h 7791"/>
                <a:gd name="T64" fmla="*/ 100 w 7873"/>
                <a:gd name="T65" fmla="*/ 3837 h 7791"/>
                <a:gd name="T66" fmla="*/ 289 w 7873"/>
                <a:gd name="T67" fmla="*/ 4567 h 7791"/>
                <a:gd name="T68" fmla="*/ 3036 w 7873"/>
                <a:gd name="T69" fmla="*/ 4825 h 7791"/>
                <a:gd name="T70" fmla="*/ 3288 w 7873"/>
                <a:gd name="T71" fmla="*/ 4234 h 7791"/>
                <a:gd name="T72" fmla="*/ 3236 w 7873"/>
                <a:gd name="T73" fmla="*/ 4267 h 7791"/>
                <a:gd name="T74" fmla="*/ 7676 w 7873"/>
                <a:gd name="T75" fmla="*/ 4686 h 7791"/>
                <a:gd name="T76" fmla="*/ 5708 w 7873"/>
                <a:gd name="T77" fmla="*/ 3407 h 7791"/>
                <a:gd name="T78" fmla="*/ 4193 w 7873"/>
                <a:gd name="T79" fmla="*/ 4063 h 7791"/>
                <a:gd name="T80" fmla="*/ 3572 w 7873"/>
                <a:gd name="T81" fmla="*/ 5620 h 7791"/>
                <a:gd name="T82" fmla="*/ 4214 w 7873"/>
                <a:gd name="T83" fmla="*/ 7145 h 7791"/>
                <a:gd name="T84" fmla="*/ 5740 w 7873"/>
                <a:gd name="T85" fmla="*/ 7779 h 7791"/>
                <a:gd name="T86" fmla="*/ 7245 w 7873"/>
                <a:gd name="T87" fmla="*/ 7134 h 7791"/>
                <a:gd name="T88" fmla="*/ 7866 w 7873"/>
                <a:gd name="T89" fmla="*/ 5577 h 7791"/>
                <a:gd name="T90" fmla="*/ 7676 w 7873"/>
                <a:gd name="T91" fmla="*/ 4686 h 7791"/>
                <a:gd name="T92" fmla="*/ 5719 w 7873"/>
                <a:gd name="T93" fmla="*/ 6286 h 7791"/>
                <a:gd name="T94" fmla="*/ 4267 w 7873"/>
                <a:gd name="T95" fmla="*/ 5953 h 7791"/>
                <a:gd name="T96" fmla="*/ 4330 w 7873"/>
                <a:gd name="T97" fmla="*/ 5556 h 7791"/>
                <a:gd name="T98" fmla="*/ 5603 w 7873"/>
                <a:gd name="T99" fmla="*/ 5867 h 7791"/>
                <a:gd name="T100" fmla="*/ 6908 w 7873"/>
                <a:gd name="T101" fmla="*/ 3977 h 7791"/>
                <a:gd name="T102" fmla="*/ 7255 w 7873"/>
                <a:gd name="T103" fmla="*/ 4535 h 7791"/>
                <a:gd name="T104" fmla="*/ 5719 w 7873"/>
                <a:gd name="T105" fmla="*/ 6286 h 7791"/>
                <a:gd name="T106" fmla="*/ 121 w 7873"/>
                <a:gd name="T107" fmla="*/ 4492 h 7791"/>
                <a:gd name="T108" fmla="*/ 152 w 7873"/>
                <a:gd name="T109" fmla="*/ 5008 h 7791"/>
                <a:gd name="T110" fmla="*/ 1310 w 7873"/>
                <a:gd name="T111" fmla="*/ 5738 h 7791"/>
                <a:gd name="T112" fmla="*/ 2930 w 7873"/>
                <a:gd name="T113" fmla="*/ 5566 h 7791"/>
                <a:gd name="T114" fmla="*/ 2962 w 7873"/>
                <a:gd name="T115" fmla="*/ 5169 h 7791"/>
                <a:gd name="T116" fmla="*/ 121 w 7873"/>
                <a:gd name="T117" fmla="*/ 4492 h 7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73" h="7791">
                  <a:moveTo>
                    <a:pt x="2709" y="1592"/>
                  </a:moveTo>
                  <a:cubicBezTo>
                    <a:pt x="3377" y="2060"/>
                    <a:pt x="4681" y="2036"/>
                    <a:pt x="5329" y="1624"/>
                  </a:cubicBezTo>
                  <a:cubicBezTo>
                    <a:pt x="5545" y="1487"/>
                    <a:pt x="5785" y="1286"/>
                    <a:pt x="5782" y="969"/>
                  </a:cubicBezTo>
                  <a:cubicBezTo>
                    <a:pt x="5780" y="712"/>
                    <a:pt x="5610" y="541"/>
                    <a:pt x="5477" y="432"/>
                  </a:cubicBezTo>
                  <a:cubicBezTo>
                    <a:pt x="5134" y="153"/>
                    <a:pt x="4575" y="0"/>
                    <a:pt x="4004" y="13"/>
                  </a:cubicBezTo>
                  <a:cubicBezTo>
                    <a:pt x="3452" y="27"/>
                    <a:pt x="3028" y="142"/>
                    <a:pt x="2709" y="368"/>
                  </a:cubicBezTo>
                  <a:cubicBezTo>
                    <a:pt x="2579" y="460"/>
                    <a:pt x="2397" y="651"/>
                    <a:pt x="2352" y="840"/>
                  </a:cubicBezTo>
                  <a:cubicBezTo>
                    <a:pt x="2268" y="1188"/>
                    <a:pt x="2508" y="1452"/>
                    <a:pt x="2709" y="1592"/>
                  </a:cubicBezTo>
                  <a:close/>
                  <a:moveTo>
                    <a:pt x="2699" y="2258"/>
                  </a:moveTo>
                  <a:cubicBezTo>
                    <a:pt x="2797" y="2310"/>
                    <a:pt x="2931" y="2327"/>
                    <a:pt x="3046" y="2376"/>
                  </a:cubicBezTo>
                  <a:cubicBezTo>
                    <a:pt x="3149" y="2421"/>
                    <a:pt x="3244" y="2499"/>
                    <a:pt x="3351" y="2537"/>
                  </a:cubicBezTo>
                  <a:cubicBezTo>
                    <a:pt x="3702" y="2664"/>
                    <a:pt x="4247" y="2653"/>
                    <a:pt x="4656" y="2570"/>
                  </a:cubicBezTo>
                  <a:cubicBezTo>
                    <a:pt x="5060" y="2487"/>
                    <a:pt x="5429" y="2312"/>
                    <a:pt x="5624" y="2076"/>
                  </a:cubicBezTo>
                  <a:cubicBezTo>
                    <a:pt x="5764" y="1906"/>
                    <a:pt x="5830" y="1635"/>
                    <a:pt x="5782" y="1335"/>
                  </a:cubicBezTo>
                  <a:cubicBezTo>
                    <a:pt x="5772" y="1424"/>
                    <a:pt x="5742" y="1519"/>
                    <a:pt x="5698" y="1592"/>
                  </a:cubicBezTo>
                  <a:cubicBezTo>
                    <a:pt x="5156" y="2500"/>
                    <a:pt x="2595" y="2483"/>
                    <a:pt x="2331" y="1335"/>
                  </a:cubicBezTo>
                  <a:cubicBezTo>
                    <a:pt x="2289" y="1782"/>
                    <a:pt x="2428" y="2114"/>
                    <a:pt x="2699" y="2258"/>
                  </a:cubicBezTo>
                  <a:close/>
                  <a:moveTo>
                    <a:pt x="3730" y="2903"/>
                  </a:moveTo>
                  <a:cubicBezTo>
                    <a:pt x="3794" y="3024"/>
                    <a:pt x="3869" y="3133"/>
                    <a:pt x="3888" y="3300"/>
                  </a:cubicBezTo>
                  <a:cubicBezTo>
                    <a:pt x="4160" y="3343"/>
                    <a:pt x="4254" y="3211"/>
                    <a:pt x="4414" y="3128"/>
                  </a:cubicBezTo>
                  <a:cubicBezTo>
                    <a:pt x="4739" y="2959"/>
                    <a:pt x="5059" y="2880"/>
                    <a:pt x="5519" y="2849"/>
                  </a:cubicBezTo>
                  <a:cubicBezTo>
                    <a:pt x="5727" y="2700"/>
                    <a:pt x="5840" y="2396"/>
                    <a:pt x="5782" y="2011"/>
                  </a:cubicBezTo>
                  <a:cubicBezTo>
                    <a:pt x="5775" y="2060"/>
                    <a:pt x="5774" y="2105"/>
                    <a:pt x="5761" y="2140"/>
                  </a:cubicBezTo>
                  <a:cubicBezTo>
                    <a:pt x="5540" y="2743"/>
                    <a:pt x="4538" y="2972"/>
                    <a:pt x="3730" y="2903"/>
                  </a:cubicBezTo>
                  <a:close/>
                  <a:moveTo>
                    <a:pt x="3330" y="2967"/>
                  </a:moveTo>
                  <a:cubicBezTo>
                    <a:pt x="2977" y="2629"/>
                    <a:pt x="2385" y="2464"/>
                    <a:pt x="1752" y="2494"/>
                  </a:cubicBezTo>
                  <a:cubicBezTo>
                    <a:pt x="1329" y="2515"/>
                    <a:pt x="1030" y="2573"/>
                    <a:pt x="742" y="2709"/>
                  </a:cubicBezTo>
                  <a:cubicBezTo>
                    <a:pt x="435" y="2855"/>
                    <a:pt x="0" y="3158"/>
                    <a:pt x="152" y="3644"/>
                  </a:cubicBezTo>
                  <a:cubicBezTo>
                    <a:pt x="317" y="4167"/>
                    <a:pt x="1145" y="4424"/>
                    <a:pt x="1815" y="4428"/>
                  </a:cubicBezTo>
                  <a:cubicBezTo>
                    <a:pt x="2518" y="4432"/>
                    <a:pt x="3327" y="4194"/>
                    <a:pt x="3530" y="3687"/>
                  </a:cubicBezTo>
                  <a:cubicBezTo>
                    <a:pt x="3654" y="3377"/>
                    <a:pt x="3498" y="3127"/>
                    <a:pt x="3330" y="2967"/>
                  </a:cubicBezTo>
                  <a:close/>
                  <a:moveTo>
                    <a:pt x="3236" y="4267"/>
                  </a:moveTo>
                  <a:cubicBezTo>
                    <a:pt x="2479" y="4956"/>
                    <a:pt x="393" y="4883"/>
                    <a:pt x="100" y="3837"/>
                  </a:cubicBezTo>
                  <a:cubicBezTo>
                    <a:pt x="89" y="4158"/>
                    <a:pt x="149" y="4405"/>
                    <a:pt x="289" y="4567"/>
                  </a:cubicBezTo>
                  <a:cubicBezTo>
                    <a:pt x="809" y="5172"/>
                    <a:pt x="2306" y="5269"/>
                    <a:pt x="3036" y="4825"/>
                  </a:cubicBezTo>
                  <a:cubicBezTo>
                    <a:pt x="3102" y="4610"/>
                    <a:pt x="3176" y="4403"/>
                    <a:pt x="3288" y="4234"/>
                  </a:cubicBezTo>
                  <a:cubicBezTo>
                    <a:pt x="3260" y="4206"/>
                    <a:pt x="3247" y="4256"/>
                    <a:pt x="3236" y="4267"/>
                  </a:cubicBezTo>
                  <a:close/>
                  <a:moveTo>
                    <a:pt x="7676" y="4686"/>
                  </a:moveTo>
                  <a:cubicBezTo>
                    <a:pt x="7360" y="3976"/>
                    <a:pt x="6678" y="3405"/>
                    <a:pt x="5708" y="3407"/>
                  </a:cubicBezTo>
                  <a:cubicBezTo>
                    <a:pt x="5002" y="3409"/>
                    <a:pt x="4538" y="3710"/>
                    <a:pt x="4193" y="4063"/>
                  </a:cubicBezTo>
                  <a:cubicBezTo>
                    <a:pt x="3851" y="4412"/>
                    <a:pt x="3559" y="4942"/>
                    <a:pt x="3572" y="5620"/>
                  </a:cubicBezTo>
                  <a:cubicBezTo>
                    <a:pt x="3585" y="6291"/>
                    <a:pt x="3852" y="6780"/>
                    <a:pt x="4214" y="7145"/>
                  </a:cubicBezTo>
                  <a:cubicBezTo>
                    <a:pt x="4572" y="7506"/>
                    <a:pt x="5098" y="7791"/>
                    <a:pt x="5740" y="7779"/>
                  </a:cubicBezTo>
                  <a:cubicBezTo>
                    <a:pt x="6380" y="7767"/>
                    <a:pt x="6891" y="7500"/>
                    <a:pt x="7245" y="7134"/>
                  </a:cubicBezTo>
                  <a:cubicBezTo>
                    <a:pt x="7592" y="6776"/>
                    <a:pt x="7873" y="6254"/>
                    <a:pt x="7866" y="5577"/>
                  </a:cubicBezTo>
                  <a:cubicBezTo>
                    <a:pt x="7862" y="5260"/>
                    <a:pt x="7791" y="4942"/>
                    <a:pt x="7676" y="4686"/>
                  </a:cubicBezTo>
                  <a:close/>
                  <a:moveTo>
                    <a:pt x="5719" y="6286"/>
                  </a:moveTo>
                  <a:cubicBezTo>
                    <a:pt x="5246" y="6164"/>
                    <a:pt x="4746" y="6069"/>
                    <a:pt x="4267" y="5953"/>
                  </a:cubicBezTo>
                  <a:cubicBezTo>
                    <a:pt x="4280" y="5812"/>
                    <a:pt x="4304" y="5683"/>
                    <a:pt x="4330" y="5556"/>
                  </a:cubicBezTo>
                  <a:cubicBezTo>
                    <a:pt x="4751" y="5663"/>
                    <a:pt x="5186" y="5756"/>
                    <a:pt x="5603" y="5867"/>
                  </a:cubicBezTo>
                  <a:cubicBezTo>
                    <a:pt x="6042" y="5241"/>
                    <a:pt x="6475" y="4609"/>
                    <a:pt x="6908" y="3977"/>
                  </a:cubicBezTo>
                  <a:cubicBezTo>
                    <a:pt x="7035" y="4151"/>
                    <a:pt x="7136" y="4353"/>
                    <a:pt x="7255" y="4535"/>
                  </a:cubicBezTo>
                  <a:cubicBezTo>
                    <a:pt x="6754" y="5129"/>
                    <a:pt x="6248" y="5720"/>
                    <a:pt x="5719" y="6286"/>
                  </a:cubicBezTo>
                  <a:close/>
                  <a:moveTo>
                    <a:pt x="121" y="4492"/>
                  </a:moveTo>
                  <a:cubicBezTo>
                    <a:pt x="128" y="4663"/>
                    <a:pt x="104" y="4863"/>
                    <a:pt x="152" y="5008"/>
                  </a:cubicBezTo>
                  <a:cubicBezTo>
                    <a:pt x="286" y="5405"/>
                    <a:pt x="816" y="5648"/>
                    <a:pt x="1310" y="5738"/>
                  </a:cubicBezTo>
                  <a:cubicBezTo>
                    <a:pt x="1869" y="5840"/>
                    <a:pt x="2512" y="5761"/>
                    <a:pt x="2930" y="5566"/>
                  </a:cubicBezTo>
                  <a:cubicBezTo>
                    <a:pt x="2928" y="5421"/>
                    <a:pt x="2946" y="5296"/>
                    <a:pt x="2962" y="5169"/>
                  </a:cubicBezTo>
                  <a:cubicBezTo>
                    <a:pt x="2038" y="5580"/>
                    <a:pt x="359" y="5455"/>
                    <a:pt x="121" y="4492"/>
                  </a:cubicBezTo>
                  <a:close/>
                </a:path>
              </a:pathLst>
            </a:custGeom>
            <a:solidFill>
              <a:srgbClr val="409F91"/>
            </a:solidFill>
            <a:ln>
              <a:noFill/>
            </a:ln>
          </p:spPr>
          <p:txBody>
            <a:bodyPr/>
            <a:lstStyle/>
            <a:p>
              <a:endParaRPr lang="zh-CN" altLang="en-US">
                <a:cs typeface="+mn-ea"/>
                <a:sym typeface="+mn-lt"/>
              </a:endParaRPr>
            </a:p>
          </p:txBody>
        </p:sp>
      </p:grpSp>
      <p:pic>
        <p:nvPicPr>
          <p:cNvPr id="22" name="图片 21"/>
          <p:cNvPicPr>
            <a:picLocks noChangeAspect="1"/>
          </p:cNvPicPr>
          <p:nvPr/>
        </p:nvPicPr>
        <p:blipFill>
          <a:blip r:embed="rId1" cstate="screen"/>
          <a:stretch>
            <a:fillRect/>
          </a:stretch>
        </p:blipFill>
        <p:spPr>
          <a:xfrm>
            <a:off x="8422421" y="1600286"/>
            <a:ext cx="2533852" cy="3800303"/>
          </a:xfrm>
          <a:prstGeom prst="rect">
            <a:avLst/>
          </a:prstGeom>
        </p:spPr>
      </p:pic>
      <p:sp>
        <p:nvSpPr>
          <p:cNvPr id="23" name="矩形 22"/>
          <p:cNvSpPr/>
          <p:nvPr/>
        </p:nvSpPr>
        <p:spPr>
          <a:xfrm>
            <a:off x="10806822" y="3126170"/>
            <a:ext cx="424023" cy="1331504"/>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 presetClass="entr" presetSubtype="4"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3" name="组合 2"/>
          <p:cNvGrpSpPr/>
          <p:nvPr/>
        </p:nvGrpSpPr>
        <p:grpSpPr>
          <a:xfrm>
            <a:off x="888915" y="2035282"/>
            <a:ext cx="2510068" cy="3798702"/>
            <a:chOff x="888915" y="2541542"/>
            <a:chExt cx="2510068" cy="3798702"/>
          </a:xfrm>
        </p:grpSpPr>
        <p:cxnSp>
          <p:nvCxnSpPr>
            <p:cNvPr id="4" name="直接连接符 3"/>
            <p:cNvCxnSpPr/>
            <p:nvPr/>
          </p:nvCxnSpPr>
          <p:spPr>
            <a:xfrm>
              <a:off x="2143949" y="2753978"/>
              <a:ext cx="1" cy="82434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任意多边形 33"/>
            <p:cNvSpPr/>
            <p:nvPr/>
          </p:nvSpPr>
          <p:spPr>
            <a:xfrm>
              <a:off x="888915" y="3686851"/>
              <a:ext cx="2510068" cy="766618"/>
            </a:xfrm>
            <a:custGeom>
              <a:avLst/>
              <a:gdLst>
                <a:gd name="connsiteX0" fmla="*/ 0 w 2510068"/>
                <a:gd name="connsiteY0" fmla="*/ 0 h 766618"/>
                <a:gd name="connsiteX1" fmla="*/ 2510068 w 2510068"/>
                <a:gd name="connsiteY1" fmla="*/ 0 h 766618"/>
                <a:gd name="connsiteX2" fmla="*/ 2510068 w 2510068"/>
                <a:gd name="connsiteY2" fmla="*/ 766618 h 766618"/>
                <a:gd name="connsiteX3" fmla="*/ 2 w 2510068"/>
                <a:gd name="connsiteY3" fmla="*/ 766618 h 766618"/>
                <a:gd name="connsiteX4" fmla="*/ 325667 w 2510068"/>
                <a:gd name="connsiteY4" fmla="*/ 383310 h 766618"/>
                <a:gd name="connsiteX5" fmla="*/ 0 w 2510068"/>
                <a:gd name="connsiteY5" fmla="*/ 0 h 7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0068" h="766618">
                  <a:moveTo>
                    <a:pt x="0" y="0"/>
                  </a:moveTo>
                  <a:lnTo>
                    <a:pt x="2510068" y="0"/>
                  </a:lnTo>
                  <a:lnTo>
                    <a:pt x="2510068" y="766618"/>
                  </a:lnTo>
                  <a:lnTo>
                    <a:pt x="2" y="766618"/>
                  </a:lnTo>
                  <a:lnTo>
                    <a:pt x="325667" y="383310"/>
                  </a:lnTo>
                  <a:lnTo>
                    <a:pt x="0" y="0"/>
                  </a:lnTo>
                  <a:close/>
                </a:path>
              </a:pathLst>
            </a:cu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椭圆 5"/>
            <p:cNvSpPr/>
            <p:nvPr/>
          </p:nvSpPr>
          <p:spPr>
            <a:xfrm>
              <a:off x="1552822" y="3481345"/>
              <a:ext cx="1182254" cy="118225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cs typeface="+mn-ea"/>
                <a:sym typeface="+mn-lt"/>
              </a:endParaRPr>
            </a:p>
          </p:txBody>
        </p:sp>
        <p:sp>
          <p:nvSpPr>
            <p:cNvPr id="7" name="椭圆 6"/>
            <p:cNvSpPr/>
            <p:nvPr/>
          </p:nvSpPr>
          <p:spPr>
            <a:xfrm>
              <a:off x="1649804" y="3578325"/>
              <a:ext cx="988291" cy="988291"/>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椭圆 7"/>
            <p:cNvSpPr/>
            <p:nvPr/>
          </p:nvSpPr>
          <p:spPr>
            <a:xfrm>
              <a:off x="2037731" y="2541542"/>
              <a:ext cx="212436" cy="212436"/>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scheme_154200"/>
            <p:cNvSpPr>
              <a:spLocks noChangeAspect="1"/>
            </p:cNvSpPr>
            <p:nvPr/>
          </p:nvSpPr>
          <p:spPr bwMode="auto">
            <a:xfrm>
              <a:off x="1839107" y="3770425"/>
              <a:ext cx="609685" cy="568510"/>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bg1"/>
            </a:solidFill>
            <a:ln>
              <a:noFill/>
            </a:ln>
          </p:spPr>
          <p:txBody>
            <a:bodyPr/>
            <a:lstStyle/>
            <a:p>
              <a:endParaRPr lang="zh-CN" altLang="en-US" dirty="0">
                <a:solidFill>
                  <a:schemeClr val="tx1">
                    <a:lumMod val="65000"/>
                    <a:lumOff val="35000"/>
                  </a:schemeClr>
                </a:solidFill>
                <a:cs typeface="+mn-ea"/>
                <a:sym typeface="+mn-lt"/>
              </a:endParaRPr>
            </a:p>
          </p:txBody>
        </p:sp>
        <p:grpSp>
          <p:nvGrpSpPr>
            <p:cNvPr id="10" name="组合 9"/>
            <p:cNvGrpSpPr/>
            <p:nvPr/>
          </p:nvGrpSpPr>
          <p:grpSpPr>
            <a:xfrm>
              <a:off x="1136321" y="4772122"/>
              <a:ext cx="2015256" cy="1568122"/>
              <a:chOff x="1096271" y="3939310"/>
              <a:chExt cx="2015256" cy="1568122"/>
            </a:xfrm>
          </p:grpSpPr>
          <p:sp>
            <p:nvSpPr>
              <p:cNvPr id="11" name="文本框 10"/>
              <p:cNvSpPr txBox="1"/>
              <p:nvPr/>
            </p:nvSpPr>
            <p:spPr>
              <a:xfrm>
                <a:off x="1267876" y="3939310"/>
                <a:ext cx="1672044" cy="505459"/>
              </a:xfrm>
              <a:prstGeom prst="rect">
                <a:avLst/>
              </a:prstGeom>
              <a:noFill/>
            </p:spPr>
            <p:txBody>
              <a:bodyPr wrap="square" rtlCol="0">
                <a:spAutoFit/>
              </a:bodyPr>
              <a:lstStyle/>
              <a:p>
                <a:pPr algn="ctr">
                  <a:lnSpc>
                    <a:spcPct val="150000"/>
                  </a:lnSpc>
                </a:pPr>
                <a:r>
                  <a:rPr lang="zh-CN" altLang="en-US" sz="2000" b="1" dirty="0">
                    <a:cs typeface="+mn-ea"/>
                    <a:sym typeface="+mn-lt"/>
                  </a:rPr>
                  <a:t>你的标题</a:t>
                </a:r>
                <a:endParaRPr lang="zh-CN" altLang="en-US" sz="2000" b="1" dirty="0">
                  <a:cs typeface="+mn-ea"/>
                  <a:sym typeface="+mn-lt"/>
                </a:endParaRPr>
              </a:p>
            </p:txBody>
          </p:sp>
          <p:sp>
            <p:nvSpPr>
              <p:cNvPr id="12" name="文本框 11"/>
              <p:cNvSpPr txBox="1"/>
              <p:nvPr/>
            </p:nvSpPr>
            <p:spPr>
              <a:xfrm>
                <a:off x="1096271" y="4454836"/>
                <a:ext cx="2015256" cy="1052596"/>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cs typeface="+mn-ea"/>
                    <a:sym typeface="+mn-lt"/>
                  </a:rPr>
                  <a:t>您的内容打在这里在此框中选择粘贴并选择只保留文字</a:t>
                </a:r>
                <a:endParaRPr lang="zh-CN" altLang="en-US" sz="1600" dirty="0">
                  <a:solidFill>
                    <a:schemeClr val="tx1">
                      <a:lumMod val="85000"/>
                      <a:lumOff val="15000"/>
                    </a:schemeClr>
                  </a:solidFill>
                  <a:cs typeface="+mn-ea"/>
                  <a:sym typeface="+mn-lt"/>
                </a:endParaRPr>
              </a:p>
            </p:txBody>
          </p:sp>
        </p:grpSp>
      </p:grpSp>
      <p:grpSp>
        <p:nvGrpSpPr>
          <p:cNvPr id="13" name="组合 12"/>
          <p:cNvGrpSpPr/>
          <p:nvPr/>
        </p:nvGrpSpPr>
        <p:grpSpPr>
          <a:xfrm>
            <a:off x="5987176" y="2041055"/>
            <a:ext cx="2456873" cy="3792929"/>
            <a:chOff x="5987176" y="2547315"/>
            <a:chExt cx="2456873" cy="3792929"/>
          </a:xfrm>
        </p:grpSpPr>
        <p:grpSp>
          <p:nvGrpSpPr>
            <p:cNvPr id="14" name="组合 13"/>
            <p:cNvGrpSpPr/>
            <p:nvPr/>
          </p:nvGrpSpPr>
          <p:grpSpPr>
            <a:xfrm>
              <a:off x="7108750" y="2547315"/>
              <a:ext cx="212436" cy="1036783"/>
              <a:chOff x="7135989" y="2402291"/>
              <a:chExt cx="212436" cy="1036783"/>
            </a:xfrm>
          </p:grpSpPr>
          <p:cxnSp>
            <p:nvCxnSpPr>
              <p:cNvPr id="23" name="直接连接符 22"/>
              <p:cNvCxnSpPr/>
              <p:nvPr/>
            </p:nvCxnSpPr>
            <p:spPr>
              <a:xfrm>
                <a:off x="7242207" y="2614727"/>
                <a:ext cx="1" cy="82434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7135989" y="2402291"/>
                <a:ext cx="212436" cy="212436"/>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5" name="组合 14"/>
            <p:cNvGrpSpPr/>
            <p:nvPr/>
          </p:nvGrpSpPr>
          <p:grpSpPr>
            <a:xfrm>
              <a:off x="5987176" y="3476148"/>
              <a:ext cx="2456873" cy="2864096"/>
              <a:chOff x="5985166" y="3476148"/>
              <a:chExt cx="2456873" cy="2864096"/>
            </a:xfrm>
          </p:grpSpPr>
          <p:sp>
            <p:nvSpPr>
              <p:cNvPr id="16" name="矩形 15"/>
              <p:cNvSpPr/>
              <p:nvPr/>
            </p:nvSpPr>
            <p:spPr>
              <a:xfrm>
                <a:off x="5985166" y="3686851"/>
                <a:ext cx="2456873" cy="766618"/>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7" name="椭圆 16"/>
              <p:cNvSpPr/>
              <p:nvPr/>
            </p:nvSpPr>
            <p:spPr>
              <a:xfrm>
                <a:off x="6622475" y="3476148"/>
                <a:ext cx="1182254" cy="118225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cs typeface="+mn-ea"/>
                  <a:sym typeface="+mn-lt"/>
                </a:endParaRPr>
              </a:p>
            </p:txBody>
          </p:sp>
          <p:sp>
            <p:nvSpPr>
              <p:cNvPr id="18" name="椭圆 17"/>
              <p:cNvSpPr/>
              <p:nvPr/>
            </p:nvSpPr>
            <p:spPr>
              <a:xfrm>
                <a:off x="6719457" y="3573128"/>
                <a:ext cx="988291" cy="988291"/>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group_126413"/>
              <p:cNvSpPr>
                <a:spLocks noChangeAspect="1"/>
              </p:cNvSpPr>
              <p:nvPr/>
            </p:nvSpPr>
            <p:spPr bwMode="auto">
              <a:xfrm>
                <a:off x="6937342" y="3891965"/>
                <a:ext cx="552520" cy="329695"/>
              </a:xfrm>
              <a:custGeom>
                <a:avLst/>
                <a:gdLst>
                  <a:gd name="connsiteX0" fmla="*/ 304490 w 608979"/>
                  <a:gd name="connsiteY0" fmla="*/ 195651 h 363385"/>
                  <a:gd name="connsiteX1" fmla="*/ 304583 w 608979"/>
                  <a:gd name="connsiteY1" fmla="*/ 195651 h 363385"/>
                  <a:gd name="connsiteX2" fmla="*/ 304770 w 608979"/>
                  <a:gd name="connsiteY2" fmla="*/ 195651 h 363385"/>
                  <a:gd name="connsiteX3" fmla="*/ 312252 w 608979"/>
                  <a:gd name="connsiteY3" fmla="*/ 237304 h 363385"/>
                  <a:gd name="connsiteX4" fmla="*/ 328430 w 608979"/>
                  <a:gd name="connsiteY4" fmla="*/ 283254 h 363385"/>
                  <a:gd name="connsiteX5" fmla="*/ 356111 w 608979"/>
                  <a:gd name="connsiteY5" fmla="*/ 195744 h 363385"/>
                  <a:gd name="connsiteX6" fmla="*/ 422040 w 608979"/>
                  <a:gd name="connsiteY6" fmla="*/ 232261 h 363385"/>
                  <a:gd name="connsiteX7" fmla="*/ 430830 w 608979"/>
                  <a:gd name="connsiteY7" fmla="*/ 238425 h 363385"/>
                  <a:gd name="connsiteX8" fmla="*/ 450001 w 608979"/>
                  <a:gd name="connsiteY8" fmla="*/ 228619 h 363385"/>
                  <a:gd name="connsiteX9" fmla="*/ 472352 w 608979"/>
                  <a:gd name="connsiteY9" fmla="*/ 299131 h 363385"/>
                  <a:gd name="connsiteX10" fmla="*/ 485257 w 608979"/>
                  <a:gd name="connsiteY10" fmla="*/ 262240 h 363385"/>
                  <a:gd name="connsiteX11" fmla="*/ 491242 w 608979"/>
                  <a:gd name="connsiteY11" fmla="*/ 228712 h 363385"/>
                  <a:gd name="connsiteX12" fmla="*/ 491429 w 608979"/>
                  <a:gd name="connsiteY12" fmla="*/ 228712 h 363385"/>
                  <a:gd name="connsiteX13" fmla="*/ 491523 w 608979"/>
                  <a:gd name="connsiteY13" fmla="*/ 228712 h 363385"/>
                  <a:gd name="connsiteX14" fmla="*/ 497508 w 608979"/>
                  <a:gd name="connsiteY14" fmla="*/ 262240 h 363385"/>
                  <a:gd name="connsiteX15" fmla="*/ 510506 w 608979"/>
                  <a:gd name="connsiteY15" fmla="*/ 299224 h 363385"/>
                  <a:gd name="connsiteX16" fmla="*/ 532763 w 608979"/>
                  <a:gd name="connsiteY16" fmla="*/ 228712 h 363385"/>
                  <a:gd name="connsiteX17" fmla="*/ 585881 w 608979"/>
                  <a:gd name="connsiteY17" fmla="*/ 258038 h 363385"/>
                  <a:gd name="connsiteX18" fmla="*/ 608886 w 608979"/>
                  <a:gd name="connsiteY18" fmla="*/ 301092 h 363385"/>
                  <a:gd name="connsiteX19" fmla="*/ 608979 w 608979"/>
                  <a:gd name="connsiteY19" fmla="*/ 363385 h 363385"/>
                  <a:gd name="connsiteX20" fmla="*/ 491242 w 608979"/>
                  <a:gd name="connsiteY20" fmla="*/ 363385 h 363385"/>
                  <a:gd name="connsiteX21" fmla="*/ 450469 w 608979"/>
                  <a:gd name="connsiteY21" fmla="*/ 363385 h 363385"/>
                  <a:gd name="connsiteX22" fmla="*/ 373785 w 608979"/>
                  <a:gd name="connsiteY22" fmla="*/ 363385 h 363385"/>
                  <a:gd name="connsiteX23" fmla="*/ 304209 w 608979"/>
                  <a:gd name="connsiteY23" fmla="*/ 363385 h 363385"/>
                  <a:gd name="connsiteX24" fmla="*/ 234633 w 608979"/>
                  <a:gd name="connsiteY24" fmla="*/ 363385 h 363385"/>
                  <a:gd name="connsiteX25" fmla="*/ 158230 w 608979"/>
                  <a:gd name="connsiteY25" fmla="*/ 363385 h 363385"/>
                  <a:gd name="connsiteX26" fmla="*/ 117176 w 608979"/>
                  <a:gd name="connsiteY26" fmla="*/ 363385 h 363385"/>
                  <a:gd name="connsiteX27" fmla="*/ 0 w 608979"/>
                  <a:gd name="connsiteY27" fmla="*/ 363385 h 363385"/>
                  <a:gd name="connsiteX28" fmla="*/ 0 w 608979"/>
                  <a:gd name="connsiteY28" fmla="*/ 300998 h 363385"/>
                  <a:gd name="connsiteX29" fmla="*/ 22911 w 608979"/>
                  <a:gd name="connsiteY29" fmla="*/ 257851 h 363385"/>
                  <a:gd name="connsiteX30" fmla="*/ 76029 w 608979"/>
                  <a:gd name="connsiteY30" fmla="*/ 228619 h 363385"/>
                  <a:gd name="connsiteX31" fmla="*/ 98380 w 608979"/>
                  <a:gd name="connsiteY31" fmla="*/ 299131 h 363385"/>
                  <a:gd name="connsiteX32" fmla="*/ 111378 w 608979"/>
                  <a:gd name="connsiteY32" fmla="*/ 262240 h 363385"/>
                  <a:gd name="connsiteX33" fmla="*/ 117363 w 608979"/>
                  <a:gd name="connsiteY33" fmla="*/ 228712 h 363385"/>
                  <a:gd name="connsiteX34" fmla="*/ 117457 w 608979"/>
                  <a:gd name="connsiteY34" fmla="*/ 228712 h 363385"/>
                  <a:gd name="connsiteX35" fmla="*/ 117550 w 608979"/>
                  <a:gd name="connsiteY35" fmla="*/ 228712 h 363385"/>
                  <a:gd name="connsiteX36" fmla="*/ 123535 w 608979"/>
                  <a:gd name="connsiteY36" fmla="*/ 262240 h 363385"/>
                  <a:gd name="connsiteX37" fmla="*/ 136534 w 608979"/>
                  <a:gd name="connsiteY37" fmla="*/ 299131 h 363385"/>
                  <a:gd name="connsiteX38" fmla="*/ 158885 w 608979"/>
                  <a:gd name="connsiteY38" fmla="*/ 228619 h 363385"/>
                  <a:gd name="connsiteX39" fmla="*/ 178336 w 608979"/>
                  <a:gd name="connsiteY39" fmla="*/ 238612 h 363385"/>
                  <a:gd name="connsiteX40" fmla="*/ 187127 w 608979"/>
                  <a:gd name="connsiteY40" fmla="*/ 232261 h 363385"/>
                  <a:gd name="connsiteX41" fmla="*/ 253149 w 608979"/>
                  <a:gd name="connsiteY41" fmla="*/ 195744 h 363385"/>
                  <a:gd name="connsiteX42" fmla="*/ 280830 w 608979"/>
                  <a:gd name="connsiteY42" fmla="*/ 283254 h 363385"/>
                  <a:gd name="connsiteX43" fmla="*/ 297008 w 608979"/>
                  <a:gd name="connsiteY43" fmla="*/ 237304 h 363385"/>
                  <a:gd name="connsiteX44" fmla="*/ 304490 w 608979"/>
                  <a:gd name="connsiteY44" fmla="*/ 195651 h 363385"/>
                  <a:gd name="connsiteX45" fmla="*/ 491441 w 608979"/>
                  <a:gd name="connsiteY45" fmla="*/ 71099 h 363385"/>
                  <a:gd name="connsiteX46" fmla="*/ 546818 w 608979"/>
                  <a:gd name="connsiteY46" fmla="*/ 127774 h 363385"/>
                  <a:gd name="connsiteX47" fmla="*/ 491815 w 608979"/>
                  <a:gd name="connsiteY47" fmla="*/ 214140 h 363385"/>
                  <a:gd name="connsiteX48" fmla="*/ 491441 w 608979"/>
                  <a:gd name="connsiteY48" fmla="*/ 214140 h 363385"/>
                  <a:gd name="connsiteX49" fmla="*/ 491067 w 608979"/>
                  <a:gd name="connsiteY49" fmla="*/ 214140 h 363385"/>
                  <a:gd name="connsiteX50" fmla="*/ 436064 w 608979"/>
                  <a:gd name="connsiteY50" fmla="*/ 127774 h 363385"/>
                  <a:gd name="connsiteX51" fmla="*/ 491441 w 608979"/>
                  <a:gd name="connsiteY51" fmla="*/ 71099 h 363385"/>
                  <a:gd name="connsiteX52" fmla="*/ 117056 w 608979"/>
                  <a:gd name="connsiteY52" fmla="*/ 71099 h 363385"/>
                  <a:gd name="connsiteX53" fmla="*/ 172424 w 608979"/>
                  <a:gd name="connsiteY53" fmla="*/ 127774 h 363385"/>
                  <a:gd name="connsiteX54" fmla="*/ 117431 w 608979"/>
                  <a:gd name="connsiteY54" fmla="*/ 214140 h 363385"/>
                  <a:gd name="connsiteX55" fmla="*/ 117056 w 608979"/>
                  <a:gd name="connsiteY55" fmla="*/ 214140 h 363385"/>
                  <a:gd name="connsiteX56" fmla="*/ 116682 w 608979"/>
                  <a:gd name="connsiteY56" fmla="*/ 214140 h 363385"/>
                  <a:gd name="connsiteX57" fmla="*/ 61689 w 608979"/>
                  <a:gd name="connsiteY57" fmla="*/ 127774 h 363385"/>
                  <a:gd name="connsiteX58" fmla="*/ 117056 w 608979"/>
                  <a:gd name="connsiteY58" fmla="*/ 71099 h 363385"/>
                  <a:gd name="connsiteX59" fmla="*/ 304490 w 608979"/>
                  <a:gd name="connsiteY59" fmla="*/ 38 h 363385"/>
                  <a:gd name="connsiteX60" fmla="*/ 373335 w 608979"/>
                  <a:gd name="connsiteY60" fmla="*/ 70367 h 363385"/>
                  <a:gd name="connsiteX61" fmla="*/ 304957 w 608979"/>
                  <a:gd name="connsiteY61" fmla="*/ 177869 h 363385"/>
                  <a:gd name="connsiteX62" fmla="*/ 304490 w 608979"/>
                  <a:gd name="connsiteY62" fmla="*/ 177869 h 363385"/>
                  <a:gd name="connsiteX63" fmla="*/ 304022 w 608979"/>
                  <a:gd name="connsiteY63" fmla="*/ 177869 h 363385"/>
                  <a:gd name="connsiteX64" fmla="*/ 235644 w 608979"/>
                  <a:gd name="connsiteY64" fmla="*/ 70367 h 363385"/>
                  <a:gd name="connsiteX65" fmla="*/ 304490 w 608979"/>
                  <a:gd name="connsiteY65" fmla="*/ 38 h 3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8979" h="363385">
                    <a:moveTo>
                      <a:pt x="304490" y="195651"/>
                    </a:moveTo>
                    <a:lnTo>
                      <a:pt x="304583" y="195651"/>
                    </a:lnTo>
                    <a:lnTo>
                      <a:pt x="304770" y="195651"/>
                    </a:lnTo>
                    <a:cubicBezTo>
                      <a:pt x="310194" y="195744"/>
                      <a:pt x="340681" y="197706"/>
                      <a:pt x="312252" y="237304"/>
                    </a:cubicBezTo>
                    <a:lnTo>
                      <a:pt x="328430" y="283254"/>
                    </a:lnTo>
                    <a:lnTo>
                      <a:pt x="356111" y="195744"/>
                    </a:lnTo>
                    <a:cubicBezTo>
                      <a:pt x="356111" y="195744"/>
                      <a:pt x="390899" y="212649"/>
                      <a:pt x="422040" y="232261"/>
                    </a:cubicBezTo>
                    <a:cubicBezTo>
                      <a:pt x="425313" y="234222"/>
                      <a:pt x="428212" y="236370"/>
                      <a:pt x="430830" y="238425"/>
                    </a:cubicBezTo>
                    <a:cubicBezTo>
                      <a:pt x="442052" y="232448"/>
                      <a:pt x="450001" y="228619"/>
                      <a:pt x="450001" y="228619"/>
                    </a:cubicBezTo>
                    <a:lnTo>
                      <a:pt x="472352" y="299131"/>
                    </a:lnTo>
                    <a:lnTo>
                      <a:pt x="485257" y="262240"/>
                    </a:lnTo>
                    <a:cubicBezTo>
                      <a:pt x="462439" y="230393"/>
                      <a:pt x="486940" y="228712"/>
                      <a:pt x="491242" y="228712"/>
                    </a:cubicBezTo>
                    <a:lnTo>
                      <a:pt x="491429" y="228712"/>
                    </a:lnTo>
                    <a:lnTo>
                      <a:pt x="491523" y="228712"/>
                    </a:lnTo>
                    <a:cubicBezTo>
                      <a:pt x="495918" y="228712"/>
                      <a:pt x="520326" y="230393"/>
                      <a:pt x="497508" y="262240"/>
                    </a:cubicBezTo>
                    <a:lnTo>
                      <a:pt x="510506" y="299224"/>
                    </a:lnTo>
                    <a:lnTo>
                      <a:pt x="532763" y="228712"/>
                    </a:lnTo>
                    <a:cubicBezTo>
                      <a:pt x="532763" y="228712"/>
                      <a:pt x="560818" y="242348"/>
                      <a:pt x="585881" y="258038"/>
                    </a:cubicBezTo>
                    <a:cubicBezTo>
                      <a:pt x="604771" y="269805"/>
                      <a:pt x="608325" y="282693"/>
                      <a:pt x="608886" y="301092"/>
                    </a:cubicBezTo>
                    <a:lnTo>
                      <a:pt x="608979" y="363385"/>
                    </a:lnTo>
                    <a:lnTo>
                      <a:pt x="491242" y="363385"/>
                    </a:lnTo>
                    <a:lnTo>
                      <a:pt x="450469" y="363385"/>
                    </a:lnTo>
                    <a:lnTo>
                      <a:pt x="373785" y="363385"/>
                    </a:lnTo>
                    <a:lnTo>
                      <a:pt x="304209" y="363385"/>
                    </a:lnTo>
                    <a:lnTo>
                      <a:pt x="234633" y="363385"/>
                    </a:lnTo>
                    <a:lnTo>
                      <a:pt x="158230" y="363385"/>
                    </a:lnTo>
                    <a:lnTo>
                      <a:pt x="117176" y="363385"/>
                    </a:lnTo>
                    <a:lnTo>
                      <a:pt x="0" y="363385"/>
                    </a:lnTo>
                    <a:lnTo>
                      <a:pt x="0" y="300998"/>
                    </a:lnTo>
                    <a:cubicBezTo>
                      <a:pt x="467" y="282507"/>
                      <a:pt x="4021" y="269712"/>
                      <a:pt x="22911" y="257851"/>
                    </a:cubicBezTo>
                    <a:cubicBezTo>
                      <a:pt x="47974" y="242161"/>
                      <a:pt x="76029" y="228619"/>
                      <a:pt x="76029" y="228619"/>
                    </a:cubicBezTo>
                    <a:lnTo>
                      <a:pt x="98380" y="299131"/>
                    </a:lnTo>
                    <a:lnTo>
                      <a:pt x="111378" y="262240"/>
                    </a:lnTo>
                    <a:cubicBezTo>
                      <a:pt x="88560" y="230393"/>
                      <a:pt x="112968" y="228712"/>
                      <a:pt x="117363" y="228712"/>
                    </a:cubicBezTo>
                    <a:lnTo>
                      <a:pt x="117457" y="228712"/>
                    </a:lnTo>
                    <a:lnTo>
                      <a:pt x="117550" y="228712"/>
                    </a:lnTo>
                    <a:cubicBezTo>
                      <a:pt x="121946" y="228712"/>
                      <a:pt x="146353" y="230393"/>
                      <a:pt x="123535" y="262240"/>
                    </a:cubicBezTo>
                    <a:lnTo>
                      <a:pt x="136534" y="299131"/>
                    </a:lnTo>
                    <a:lnTo>
                      <a:pt x="158885" y="228619"/>
                    </a:lnTo>
                    <a:cubicBezTo>
                      <a:pt x="158885" y="228619"/>
                      <a:pt x="166927" y="232448"/>
                      <a:pt x="178336" y="238612"/>
                    </a:cubicBezTo>
                    <a:cubicBezTo>
                      <a:pt x="180955" y="236464"/>
                      <a:pt x="183760" y="234316"/>
                      <a:pt x="187127" y="232261"/>
                    </a:cubicBezTo>
                    <a:cubicBezTo>
                      <a:pt x="218361" y="212649"/>
                      <a:pt x="253149" y="195744"/>
                      <a:pt x="253149" y="195744"/>
                    </a:cubicBezTo>
                    <a:lnTo>
                      <a:pt x="280830" y="283254"/>
                    </a:lnTo>
                    <a:lnTo>
                      <a:pt x="297008" y="237304"/>
                    </a:lnTo>
                    <a:cubicBezTo>
                      <a:pt x="268579" y="197612"/>
                      <a:pt x="298972" y="195651"/>
                      <a:pt x="304490" y="195651"/>
                    </a:cubicBezTo>
                    <a:close/>
                    <a:moveTo>
                      <a:pt x="491441" y="71099"/>
                    </a:moveTo>
                    <a:cubicBezTo>
                      <a:pt x="496118" y="71006"/>
                      <a:pt x="544199" y="70539"/>
                      <a:pt x="546818" y="127774"/>
                    </a:cubicBezTo>
                    <a:cubicBezTo>
                      <a:pt x="546818" y="127774"/>
                      <a:pt x="555985" y="213580"/>
                      <a:pt x="491815" y="214140"/>
                    </a:cubicBezTo>
                    <a:lnTo>
                      <a:pt x="491441" y="214140"/>
                    </a:lnTo>
                    <a:lnTo>
                      <a:pt x="491067" y="214140"/>
                    </a:lnTo>
                    <a:cubicBezTo>
                      <a:pt x="426709" y="213580"/>
                      <a:pt x="436064" y="127867"/>
                      <a:pt x="436064" y="127774"/>
                    </a:cubicBezTo>
                    <a:cubicBezTo>
                      <a:pt x="438683" y="70539"/>
                      <a:pt x="486670" y="70913"/>
                      <a:pt x="491441" y="71099"/>
                    </a:cubicBezTo>
                    <a:close/>
                    <a:moveTo>
                      <a:pt x="117056" y="71099"/>
                    </a:moveTo>
                    <a:cubicBezTo>
                      <a:pt x="121826" y="71006"/>
                      <a:pt x="169805" y="70539"/>
                      <a:pt x="172424" y="127774"/>
                    </a:cubicBezTo>
                    <a:cubicBezTo>
                      <a:pt x="172424" y="127774"/>
                      <a:pt x="181776" y="213580"/>
                      <a:pt x="117431" y="214140"/>
                    </a:cubicBezTo>
                    <a:lnTo>
                      <a:pt x="117056" y="214140"/>
                    </a:lnTo>
                    <a:lnTo>
                      <a:pt x="116682" y="214140"/>
                    </a:lnTo>
                    <a:cubicBezTo>
                      <a:pt x="52430" y="213580"/>
                      <a:pt x="61689" y="127867"/>
                      <a:pt x="61689" y="127774"/>
                    </a:cubicBezTo>
                    <a:cubicBezTo>
                      <a:pt x="64308" y="70539"/>
                      <a:pt x="112287" y="70913"/>
                      <a:pt x="117056" y="71099"/>
                    </a:cubicBezTo>
                    <a:close/>
                    <a:moveTo>
                      <a:pt x="304490" y="38"/>
                    </a:moveTo>
                    <a:cubicBezTo>
                      <a:pt x="310383" y="-243"/>
                      <a:pt x="370061" y="-803"/>
                      <a:pt x="373335" y="70367"/>
                    </a:cubicBezTo>
                    <a:cubicBezTo>
                      <a:pt x="373335" y="70367"/>
                      <a:pt x="384934" y="177028"/>
                      <a:pt x="304957" y="177869"/>
                    </a:cubicBezTo>
                    <a:lnTo>
                      <a:pt x="304490" y="177869"/>
                    </a:lnTo>
                    <a:lnTo>
                      <a:pt x="304022" y="177869"/>
                    </a:lnTo>
                    <a:cubicBezTo>
                      <a:pt x="224045" y="177122"/>
                      <a:pt x="235644" y="70554"/>
                      <a:pt x="235644" y="70367"/>
                    </a:cubicBezTo>
                    <a:cubicBezTo>
                      <a:pt x="239012" y="-803"/>
                      <a:pt x="298597" y="-243"/>
                      <a:pt x="304490" y="38"/>
                    </a:cubicBezTo>
                    <a:close/>
                  </a:path>
                </a:pathLst>
              </a:custGeom>
              <a:solidFill>
                <a:schemeClr val="bg1"/>
              </a:solidFill>
              <a:ln>
                <a:noFill/>
              </a:ln>
            </p:spPr>
            <p:txBody>
              <a:bodyPr/>
              <a:lstStyle/>
              <a:p>
                <a:endParaRPr lang="zh-CN" altLang="en-US" dirty="0">
                  <a:solidFill>
                    <a:schemeClr val="tx1">
                      <a:lumMod val="65000"/>
                      <a:lumOff val="35000"/>
                    </a:schemeClr>
                  </a:solidFill>
                  <a:cs typeface="+mn-ea"/>
                  <a:sym typeface="+mn-lt"/>
                </a:endParaRPr>
              </a:p>
            </p:txBody>
          </p:sp>
          <p:grpSp>
            <p:nvGrpSpPr>
              <p:cNvPr id="20" name="组合 19"/>
              <p:cNvGrpSpPr/>
              <p:nvPr/>
            </p:nvGrpSpPr>
            <p:grpSpPr>
              <a:xfrm>
                <a:off x="6205974" y="4772122"/>
                <a:ext cx="2015256" cy="1568122"/>
                <a:chOff x="1096271" y="3939310"/>
                <a:chExt cx="2015256" cy="1568122"/>
              </a:xfrm>
            </p:grpSpPr>
            <p:sp>
              <p:nvSpPr>
                <p:cNvPr id="21" name="文本框 20"/>
                <p:cNvSpPr txBox="1"/>
                <p:nvPr/>
              </p:nvSpPr>
              <p:spPr>
                <a:xfrm>
                  <a:off x="1267876" y="3939310"/>
                  <a:ext cx="1672044" cy="505459"/>
                </a:xfrm>
                <a:prstGeom prst="rect">
                  <a:avLst/>
                </a:prstGeom>
                <a:noFill/>
              </p:spPr>
              <p:txBody>
                <a:bodyPr wrap="square" rtlCol="0">
                  <a:spAutoFit/>
                </a:bodyPr>
                <a:lstStyle/>
                <a:p>
                  <a:pPr algn="ctr">
                    <a:lnSpc>
                      <a:spcPct val="150000"/>
                    </a:lnSpc>
                  </a:pPr>
                  <a:r>
                    <a:rPr lang="zh-CN" altLang="en-US" sz="2000" b="1" dirty="0">
                      <a:cs typeface="+mn-ea"/>
                      <a:sym typeface="+mn-lt"/>
                    </a:rPr>
                    <a:t>你的标题</a:t>
                  </a:r>
                  <a:endParaRPr lang="zh-CN" altLang="en-US" sz="2000" b="1" dirty="0">
                    <a:cs typeface="+mn-ea"/>
                    <a:sym typeface="+mn-lt"/>
                  </a:endParaRPr>
                </a:p>
              </p:txBody>
            </p:sp>
            <p:sp>
              <p:nvSpPr>
                <p:cNvPr id="22" name="文本框 21"/>
                <p:cNvSpPr txBox="1"/>
                <p:nvPr/>
              </p:nvSpPr>
              <p:spPr>
                <a:xfrm>
                  <a:off x="1096271" y="4454836"/>
                  <a:ext cx="2015256" cy="1052596"/>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cs typeface="+mn-ea"/>
                      <a:sym typeface="+mn-lt"/>
                    </a:rPr>
                    <a:t>您的内容打在这里在此框中选择粘贴并选择只保留文字</a:t>
                  </a:r>
                  <a:endParaRPr lang="zh-CN" altLang="en-US" sz="1600" dirty="0">
                    <a:solidFill>
                      <a:schemeClr val="tx1">
                        <a:lumMod val="85000"/>
                        <a:lumOff val="15000"/>
                      </a:schemeClr>
                    </a:solidFill>
                    <a:cs typeface="+mn-ea"/>
                    <a:sym typeface="+mn-lt"/>
                  </a:endParaRPr>
                </a:p>
              </p:txBody>
            </p:sp>
          </p:grpSp>
        </p:grpSp>
      </p:grpSp>
      <p:grpSp>
        <p:nvGrpSpPr>
          <p:cNvPr id="25" name="组合 24"/>
          <p:cNvGrpSpPr/>
          <p:nvPr/>
        </p:nvGrpSpPr>
        <p:grpSpPr>
          <a:xfrm>
            <a:off x="3464643" y="1272723"/>
            <a:ext cx="2456873" cy="3830189"/>
            <a:chOff x="3463638" y="1778983"/>
            <a:chExt cx="2456873" cy="3830189"/>
          </a:xfrm>
        </p:grpSpPr>
        <p:sp>
          <p:nvSpPr>
            <p:cNvPr id="26" name="矩形 25"/>
            <p:cNvSpPr/>
            <p:nvPr/>
          </p:nvSpPr>
          <p:spPr>
            <a:xfrm>
              <a:off x="3463638" y="3686851"/>
              <a:ext cx="2456873" cy="766618"/>
            </a:xfrm>
            <a:prstGeom prst="rect">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cxnSp>
          <p:nvCxnSpPr>
            <p:cNvPr id="27" name="直接连接符 26"/>
            <p:cNvCxnSpPr/>
            <p:nvPr/>
          </p:nvCxnSpPr>
          <p:spPr>
            <a:xfrm rot="10800000">
              <a:off x="4692074" y="4572389"/>
              <a:ext cx="1" cy="82434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rot="10800000">
              <a:off x="4100948" y="3487115"/>
              <a:ext cx="1182254" cy="118225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cs typeface="+mn-ea"/>
                <a:sym typeface="+mn-lt"/>
              </a:endParaRPr>
            </a:p>
          </p:txBody>
        </p:sp>
        <p:sp>
          <p:nvSpPr>
            <p:cNvPr id="29" name="椭圆 28"/>
            <p:cNvSpPr/>
            <p:nvPr/>
          </p:nvSpPr>
          <p:spPr>
            <a:xfrm rot="10800000">
              <a:off x="4197929" y="3584098"/>
              <a:ext cx="988291" cy="988291"/>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0" name="椭圆 29"/>
            <p:cNvSpPr/>
            <p:nvPr/>
          </p:nvSpPr>
          <p:spPr>
            <a:xfrm rot="10800000">
              <a:off x="4585857" y="5396736"/>
              <a:ext cx="212436" cy="212436"/>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1" name="soup-bowl_44116"/>
            <p:cNvSpPr>
              <a:spLocks noChangeAspect="1"/>
            </p:cNvSpPr>
            <p:nvPr/>
          </p:nvSpPr>
          <p:spPr bwMode="auto">
            <a:xfrm>
              <a:off x="4441367" y="3799948"/>
              <a:ext cx="501414" cy="493912"/>
            </a:xfrm>
            <a:custGeom>
              <a:avLst/>
              <a:gdLst>
                <a:gd name="connsiteX0" fmla="*/ 0 w 608487"/>
                <a:gd name="connsiteY0" fmla="*/ 548152 h 599383"/>
                <a:gd name="connsiteX1" fmla="*/ 605239 w 608487"/>
                <a:gd name="connsiteY1" fmla="*/ 548152 h 599383"/>
                <a:gd name="connsiteX2" fmla="*/ 605239 w 608487"/>
                <a:gd name="connsiteY2" fmla="*/ 599383 h 599383"/>
                <a:gd name="connsiteX3" fmla="*/ 0 w 608487"/>
                <a:gd name="connsiteY3" fmla="*/ 599383 h 599383"/>
                <a:gd name="connsiteX4" fmla="*/ 0 w 608487"/>
                <a:gd name="connsiteY4" fmla="*/ 211908 h 599383"/>
                <a:gd name="connsiteX5" fmla="*/ 349886 w 608487"/>
                <a:gd name="connsiteY5" fmla="*/ 211908 h 599383"/>
                <a:gd name="connsiteX6" fmla="*/ 394554 w 608487"/>
                <a:gd name="connsiteY6" fmla="*/ 211908 h 599383"/>
                <a:gd name="connsiteX7" fmla="*/ 605239 w 608487"/>
                <a:gd name="connsiteY7" fmla="*/ 211908 h 599383"/>
                <a:gd name="connsiteX8" fmla="*/ 302620 w 608487"/>
                <a:gd name="connsiteY8" fmla="*/ 514069 h 599383"/>
                <a:gd name="connsiteX9" fmla="*/ 0 w 608487"/>
                <a:gd name="connsiteY9" fmla="*/ 211908 h 599383"/>
                <a:gd name="connsiteX10" fmla="*/ 596231 w 608487"/>
                <a:gd name="connsiteY10" fmla="*/ 36105 h 599383"/>
                <a:gd name="connsiteX11" fmla="*/ 599507 w 608487"/>
                <a:gd name="connsiteY11" fmla="*/ 65804 h 599383"/>
                <a:gd name="connsiteX12" fmla="*/ 410520 w 608487"/>
                <a:gd name="connsiteY12" fmla="*/ 194831 h 599383"/>
                <a:gd name="connsiteX13" fmla="*/ 364258 w 608487"/>
                <a:gd name="connsiteY13" fmla="*/ 194831 h 599383"/>
                <a:gd name="connsiteX14" fmla="*/ 582243 w 608487"/>
                <a:gd name="connsiteY14" fmla="*/ 36351 h 599383"/>
                <a:gd name="connsiteX15" fmla="*/ 596231 w 608487"/>
                <a:gd name="connsiteY15" fmla="*/ 36105 h 599383"/>
                <a:gd name="connsiteX16" fmla="*/ 325339 w 608487"/>
                <a:gd name="connsiteY16" fmla="*/ 0 h 599383"/>
                <a:gd name="connsiteX17" fmla="*/ 327769 w 608487"/>
                <a:gd name="connsiteY17" fmla="*/ 837 h 599383"/>
                <a:gd name="connsiteX18" fmla="*/ 333971 w 608487"/>
                <a:gd name="connsiteY18" fmla="*/ 4101 h 599383"/>
                <a:gd name="connsiteX19" fmla="*/ 351235 w 608487"/>
                <a:gd name="connsiteY19" fmla="*/ 22009 h 599383"/>
                <a:gd name="connsiteX20" fmla="*/ 357855 w 608487"/>
                <a:gd name="connsiteY20" fmla="*/ 38746 h 599383"/>
                <a:gd name="connsiteX21" fmla="*/ 358190 w 608487"/>
                <a:gd name="connsiteY21" fmla="*/ 60505 h 599383"/>
                <a:gd name="connsiteX22" fmla="*/ 349558 w 608487"/>
                <a:gd name="connsiteY22" fmla="*/ 82765 h 599383"/>
                <a:gd name="connsiteX23" fmla="*/ 334306 w 608487"/>
                <a:gd name="connsiteY23" fmla="*/ 100255 h 599383"/>
                <a:gd name="connsiteX24" fmla="*/ 329948 w 608487"/>
                <a:gd name="connsiteY24" fmla="*/ 103602 h 599383"/>
                <a:gd name="connsiteX25" fmla="*/ 327434 w 608487"/>
                <a:gd name="connsiteY25" fmla="*/ 105527 h 599383"/>
                <a:gd name="connsiteX26" fmla="*/ 324082 w 608487"/>
                <a:gd name="connsiteY26" fmla="*/ 107954 h 599383"/>
                <a:gd name="connsiteX27" fmla="*/ 322322 w 608487"/>
                <a:gd name="connsiteY27" fmla="*/ 109209 h 599383"/>
                <a:gd name="connsiteX28" fmla="*/ 320981 w 608487"/>
                <a:gd name="connsiteY28" fmla="*/ 110214 h 599383"/>
                <a:gd name="connsiteX29" fmla="*/ 317713 w 608487"/>
                <a:gd name="connsiteY29" fmla="*/ 112473 h 599383"/>
                <a:gd name="connsiteX30" fmla="*/ 314193 w 608487"/>
                <a:gd name="connsiteY30" fmla="*/ 115318 h 599383"/>
                <a:gd name="connsiteX31" fmla="*/ 311176 w 608487"/>
                <a:gd name="connsiteY31" fmla="*/ 118080 h 599383"/>
                <a:gd name="connsiteX32" fmla="*/ 309835 w 608487"/>
                <a:gd name="connsiteY32" fmla="*/ 119419 h 599383"/>
                <a:gd name="connsiteX33" fmla="*/ 308578 w 608487"/>
                <a:gd name="connsiteY33" fmla="*/ 120842 h 599383"/>
                <a:gd name="connsiteX34" fmla="*/ 307321 w 608487"/>
                <a:gd name="connsiteY34" fmla="*/ 122515 h 599383"/>
                <a:gd name="connsiteX35" fmla="*/ 306231 w 608487"/>
                <a:gd name="connsiteY35" fmla="*/ 124273 h 599383"/>
                <a:gd name="connsiteX36" fmla="*/ 305142 w 608487"/>
                <a:gd name="connsiteY36" fmla="*/ 126197 h 599383"/>
                <a:gd name="connsiteX37" fmla="*/ 304388 w 608487"/>
                <a:gd name="connsiteY37" fmla="*/ 128373 h 599383"/>
                <a:gd name="connsiteX38" fmla="*/ 302544 w 608487"/>
                <a:gd name="connsiteY38" fmla="*/ 137830 h 599383"/>
                <a:gd name="connsiteX39" fmla="*/ 302376 w 608487"/>
                <a:gd name="connsiteY39" fmla="*/ 142516 h 599383"/>
                <a:gd name="connsiteX40" fmla="*/ 302544 w 608487"/>
                <a:gd name="connsiteY40" fmla="*/ 146784 h 599383"/>
                <a:gd name="connsiteX41" fmla="*/ 303047 w 608487"/>
                <a:gd name="connsiteY41" fmla="*/ 153311 h 599383"/>
                <a:gd name="connsiteX42" fmla="*/ 303298 w 608487"/>
                <a:gd name="connsiteY42" fmla="*/ 155738 h 599383"/>
                <a:gd name="connsiteX43" fmla="*/ 300868 w 608487"/>
                <a:gd name="connsiteY43" fmla="*/ 155320 h 599383"/>
                <a:gd name="connsiteX44" fmla="*/ 294163 w 608487"/>
                <a:gd name="connsiteY44" fmla="*/ 152893 h 599383"/>
                <a:gd name="connsiteX45" fmla="*/ 289722 w 608487"/>
                <a:gd name="connsiteY45" fmla="*/ 150382 h 599383"/>
                <a:gd name="connsiteX46" fmla="*/ 284861 w 608487"/>
                <a:gd name="connsiteY46" fmla="*/ 146784 h 599383"/>
                <a:gd name="connsiteX47" fmla="*/ 279917 w 608487"/>
                <a:gd name="connsiteY47" fmla="*/ 141595 h 599383"/>
                <a:gd name="connsiteX48" fmla="*/ 275391 w 608487"/>
                <a:gd name="connsiteY48" fmla="*/ 134566 h 599383"/>
                <a:gd name="connsiteX49" fmla="*/ 273380 w 608487"/>
                <a:gd name="connsiteY49" fmla="*/ 130382 h 599383"/>
                <a:gd name="connsiteX50" fmla="*/ 271871 w 608487"/>
                <a:gd name="connsiteY50" fmla="*/ 125695 h 599383"/>
                <a:gd name="connsiteX51" fmla="*/ 270363 w 608487"/>
                <a:gd name="connsiteY51" fmla="*/ 115067 h 599383"/>
                <a:gd name="connsiteX52" fmla="*/ 270279 w 608487"/>
                <a:gd name="connsiteY52" fmla="*/ 112222 h 599383"/>
                <a:gd name="connsiteX53" fmla="*/ 270530 w 608487"/>
                <a:gd name="connsiteY53" fmla="*/ 109377 h 599383"/>
                <a:gd name="connsiteX54" fmla="*/ 271369 w 608487"/>
                <a:gd name="connsiteY54" fmla="*/ 103519 h 599383"/>
                <a:gd name="connsiteX55" fmla="*/ 272961 w 608487"/>
                <a:gd name="connsiteY55" fmla="*/ 97828 h 599383"/>
                <a:gd name="connsiteX56" fmla="*/ 274972 w 608487"/>
                <a:gd name="connsiteY56" fmla="*/ 92221 h 599383"/>
                <a:gd name="connsiteX57" fmla="*/ 280587 w 608487"/>
                <a:gd name="connsiteY57" fmla="*/ 81928 h 599383"/>
                <a:gd name="connsiteX58" fmla="*/ 288716 w 608487"/>
                <a:gd name="connsiteY58" fmla="*/ 72304 h 599383"/>
                <a:gd name="connsiteX59" fmla="*/ 290392 w 608487"/>
                <a:gd name="connsiteY59" fmla="*/ 70463 h 599383"/>
                <a:gd name="connsiteX60" fmla="*/ 291985 w 608487"/>
                <a:gd name="connsiteY60" fmla="*/ 69040 h 599383"/>
                <a:gd name="connsiteX61" fmla="*/ 295085 w 608487"/>
                <a:gd name="connsiteY61" fmla="*/ 66279 h 599383"/>
                <a:gd name="connsiteX62" fmla="*/ 296594 w 608487"/>
                <a:gd name="connsiteY62" fmla="*/ 64856 h 599383"/>
                <a:gd name="connsiteX63" fmla="*/ 297013 w 608487"/>
                <a:gd name="connsiteY63" fmla="*/ 64521 h 599383"/>
                <a:gd name="connsiteX64" fmla="*/ 297097 w 608487"/>
                <a:gd name="connsiteY64" fmla="*/ 64438 h 599383"/>
                <a:gd name="connsiteX65" fmla="*/ 298437 w 608487"/>
                <a:gd name="connsiteY65" fmla="*/ 63434 h 599383"/>
                <a:gd name="connsiteX66" fmla="*/ 298521 w 608487"/>
                <a:gd name="connsiteY66" fmla="*/ 63266 h 599383"/>
                <a:gd name="connsiteX67" fmla="*/ 299108 w 608487"/>
                <a:gd name="connsiteY67" fmla="*/ 62848 h 599383"/>
                <a:gd name="connsiteX68" fmla="*/ 301371 w 608487"/>
                <a:gd name="connsiteY68" fmla="*/ 61007 h 599383"/>
                <a:gd name="connsiteX69" fmla="*/ 308913 w 608487"/>
                <a:gd name="connsiteY69" fmla="*/ 54061 h 599383"/>
                <a:gd name="connsiteX70" fmla="*/ 314696 w 608487"/>
                <a:gd name="connsiteY70" fmla="*/ 47282 h 599383"/>
                <a:gd name="connsiteX71" fmla="*/ 319305 w 608487"/>
                <a:gd name="connsiteY71" fmla="*/ 39081 h 599383"/>
                <a:gd name="connsiteX72" fmla="*/ 322489 w 608487"/>
                <a:gd name="connsiteY72" fmla="*/ 28872 h 599383"/>
                <a:gd name="connsiteX73" fmla="*/ 325004 w 608487"/>
                <a:gd name="connsiteY73" fmla="*/ 9038 h 599383"/>
                <a:gd name="connsiteX74" fmla="*/ 325255 w 608487"/>
                <a:gd name="connsiteY74" fmla="*/ 2427 h 599383"/>
                <a:gd name="connsiteX75" fmla="*/ 325339 w 608487"/>
                <a:gd name="connsiteY75" fmla="*/ 0 h 599383"/>
                <a:gd name="connsiteX76" fmla="*/ 227322 w 608487"/>
                <a:gd name="connsiteY76" fmla="*/ 0 h 599383"/>
                <a:gd name="connsiteX77" fmla="*/ 229669 w 608487"/>
                <a:gd name="connsiteY77" fmla="*/ 837 h 599383"/>
                <a:gd name="connsiteX78" fmla="*/ 235870 w 608487"/>
                <a:gd name="connsiteY78" fmla="*/ 4101 h 599383"/>
                <a:gd name="connsiteX79" fmla="*/ 253218 w 608487"/>
                <a:gd name="connsiteY79" fmla="*/ 22009 h 599383"/>
                <a:gd name="connsiteX80" fmla="*/ 259755 w 608487"/>
                <a:gd name="connsiteY80" fmla="*/ 38746 h 599383"/>
                <a:gd name="connsiteX81" fmla="*/ 260090 w 608487"/>
                <a:gd name="connsiteY81" fmla="*/ 60505 h 599383"/>
                <a:gd name="connsiteX82" fmla="*/ 251542 w 608487"/>
                <a:gd name="connsiteY82" fmla="*/ 82765 h 599383"/>
                <a:gd name="connsiteX83" fmla="*/ 236289 w 608487"/>
                <a:gd name="connsiteY83" fmla="*/ 100255 h 599383"/>
                <a:gd name="connsiteX84" fmla="*/ 231848 w 608487"/>
                <a:gd name="connsiteY84" fmla="*/ 103602 h 599383"/>
                <a:gd name="connsiteX85" fmla="*/ 229417 w 608487"/>
                <a:gd name="connsiteY85" fmla="*/ 105527 h 599383"/>
                <a:gd name="connsiteX86" fmla="*/ 225981 w 608487"/>
                <a:gd name="connsiteY86" fmla="*/ 107954 h 599383"/>
                <a:gd name="connsiteX87" fmla="*/ 224305 w 608487"/>
                <a:gd name="connsiteY87" fmla="*/ 109209 h 599383"/>
                <a:gd name="connsiteX88" fmla="*/ 222965 w 608487"/>
                <a:gd name="connsiteY88" fmla="*/ 110214 h 599383"/>
                <a:gd name="connsiteX89" fmla="*/ 219696 w 608487"/>
                <a:gd name="connsiteY89" fmla="*/ 112473 h 599383"/>
                <a:gd name="connsiteX90" fmla="*/ 216093 w 608487"/>
                <a:gd name="connsiteY90" fmla="*/ 115318 h 599383"/>
                <a:gd name="connsiteX91" fmla="*/ 213076 w 608487"/>
                <a:gd name="connsiteY91" fmla="*/ 118080 h 599383"/>
                <a:gd name="connsiteX92" fmla="*/ 211818 w 608487"/>
                <a:gd name="connsiteY92" fmla="*/ 119419 h 599383"/>
                <a:gd name="connsiteX93" fmla="*/ 210478 w 608487"/>
                <a:gd name="connsiteY93" fmla="*/ 120842 h 599383"/>
                <a:gd name="connsiteX94" fmla="*/ 209221 w 608487"/>
                <a:gd name="connsiteY94" fmla="*/ 122515 h 599383"/>
                <a:gd name="connsiteX95" fmla="*/ 208215 w 608487"/>
                <a:gd name="connsiteY95" fmla="*/ 124273 h 599383"/>
                <a:gd name="connsiteX96" fmla="*/ 207125 w 608487"/>
                <a:gd name="connsiteY96" fmla="*/ 126197 h 599383"/>
                <a:gd name="connsiteX97" fmla="*/ 206371 w 608487"/>
                <a:gd name="connsiteY97" fmla="*/ 128373 h 599383"/>
                <a:gd name="connsiteX98" fmla="*/ 204527 w 608487"/>
                <a:gd name="connsiteY98" fmla="*/ 137830 h 599383"/>
                <a:gd name="connsiteX99" fmla="*/ 204360 w 608487"/>
                <a:gd name="connsiteY99" fmla="*/ 142516 h 599383"/>
                <a:gd name="connsiteX100" fmla="*/ 204444 w 608487"/>
                <a:gd name="connsiteY100" fmla="*/ 146784 h 599383"/>
                <a:gd name="connsiteX101" fmla="*/ 204946 w 608487"/>
                <a:gd name="connsiteY101" fmla="*/ 153311 h 599383"/>
                <a:gd name="connsiteX102" fmla="*/ 205282 w 608487"/>
                <a:gd name="connsiteY102" fmla="*/ 155738 h 599383"/>
                <a:gd name="connsiteX103" fmla="*/ 202768 w 608487"/>
                <a:gd name="connsiteY103" fmla="*/ 155320 h 599383"/>
                <a:gd name="connsiteX104" fmla="*/ 196147 w 608487"/>
                <a:gd name="connsiteY104" fmla="*/ 152893 h 599383"/>
                <a:gd name="connsiteX105" fmla="*/ 191705 w 608487"/>
                <a:gd name="connsiteY105" fmla="*/ 150382 h 599383"/>
                <a:gd name="connsiteX106" fmla="*/ 186761 w 608487"/>
                <a:gd name="connsiteY106" fmla="*/ 146784 h 599383"/>
                <a:gd name="connsiteX107" fmla="*/ 181816 w 608487"/>
                <a:gd name="connsiteY107" fmla="*/ 141595 h 599383"/>
                <a:gd name="connsiteX108" fmla="*/ 177291 w 608487"/>
                <a:gd name="connsiteY108" fmla="*/ 134566 h 599383"/>
                <a:gd name="connsiteX109" fmla="*/ 175363 w 608487"/>
                <a:gd name="connsiteY109" fmla="*/ 130382 h 599383"/>
                <a:gd name="connsiteX110" fmla="*/ 173855 w 608487"/>
                <a:gd name="connsiteY110" fmla="*/ 125695 h 599383"/>
                <a:gd name="connsiteX111" fmla="*/ 172263 w 608487"/>
                <a:gd name="connsiteY111" fmla="*/ 115067 h 599383"/>
                <a:gd name="connsiteX112" fmla="*/ 172179 w 608487"/>
                <a:gd name="connsiteY112" fmla="*/ 112222 h 599383"/>
                <a:gd name="connsiteX113" fmla="*/ 172514 w 608487"/>
                <a:gd name="connsiteY113" fmla="*/ 109377 h 599383"/>
                <a:gd name="connsiteX114" fmla="*/ 173268 w 608487"/>
                <a:gd name="connsiteY114" fmla="*/ 103519 h 599383"/>
                <a:gd name="connsiteX115" fmla="*/ 174861 w 608487"/>
                <a:gd name="connsiteY115" fmla="*/ 97828 h 599383"/>
                <a:gd name="connsiteX116" fmla="*/ 176872 w 608487"/>
                <a:gd name="connsiteY116" fmla="*/ 92221 h 599383"/>
                <a:gd name="connsiteX117" fmla="*/ 182571 w 608487"/>
                <a:gd name="connsiteY117" fmla="*/ 81928 h 599383"/>
                <a:gd name="connsiteX118" fmla="*/ 190616 w 608487"/>
                <a:gd name="connsiteY118" fmla="*/ 72304 h 599383"/>
                <a:gd name="connsiteX119" fmla="*/ 192376 w 608487"/>
                <a:gd name="connsiteY119" fmla="*/ 70463 h 599383"/>
                <a:gd name="connsiteX120" fmla="*/ 193884 w 608487"/>
                <a:gd name="connsiteY120" fmla="*/ 69040 h 599383"/>
                <a:gd name="connsiteX121" fmla="*/ 196985 w 608487"/>
                <a:gd name="connsiteY121" fmla="*/ 66279 h 599383"/>
                <a:gd name="connsiteX122" fmla="*/ 198577 w 608487"/>
                <a:gd name="connsiteY122" fmla="*/ 64856 h 599383"/>
                <a:gd name="connsiteX123" fmla="*/ 198996 w 608487"/>
                <a:gd name="connsiteY123" fmla="*/ 64521 h 599383"/>
                <a:gd name="connsiteX124" fmla="*/ 199080 w 608487"/>
                <a:gd name="connsiteY124" fmla="*/ 64438 h 599383"/>
                <a:gd name="connsiteX125" fmla="*/ 200337 w 608487"/>
                <a:gd name="connsiteY125" fmla="*/ 63434 h 599383"/>
                <a:gd name="connsiteX126" fmla="*/ 200505 w 608487"/>
                <a:gd name="connsiteY126" fmla="*/ 63266 h 599383"/>
                <a:gd name="connsiteX127" fmla="*/ 201008 w 608487"/>
                <a:gd name="connsiteY127" fmla="*/ 62848 h 599383"/>
                <a:gd name="connsiteX128" fmla="*/ 203354 w 608487"/>
                <a:gd name="connsiteY128" fmla="*/ 61007 h 599383"/>
                <a:gd name="connsiteX129" fmla="*/ 210897 w 608487"/>
                <a:gd name="connsiteY129" fmla="*/ 54061 h 599383"/>
                <a:gd name="connsiteX130" fmla="*/ 216679 w 608487"/>
                <a:gd name="connsiteY130" fmla="*/ 47282 h 599383"/>
                <a:gd name="connsiteX131" fmla="*/ 221288 w 608487"/>
                <a:gd name="connsiteY131" fmla="*/ 39081 h 599383"/>
                <a:gd name="connsiteX132" fmla="*/ 224473 w 608487"/>
                <a:gd name="connsiteY132" fmla="*/ 28872 h 599383"/>
                <a:gd name="connsiteX133" fmla="*/ 226903 w 608487"/>
                <a:gd name="connsiteY133" fmla="*/ 9038 h 599383"/>
                <a:gd name="connsiteX134" fmla="*/ 227239 w 608487"/>
                <a:gd name="connsiteY134" fmla="*/ 2427 h 599383"/>
                <a:gd name="connsiteX135" fmla="*/ 227322 w 608487"/>
                <a:gd name="connsiteY135" fmla="*/ 0 h 59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8487" h="599383">
                  <a:moveTo>
                    <a:pt x="0" y="548152"/>
                  </a:moveTo>
                  <a:lnTo>
                    <a:pt x="605239" y="548152"/>
                  </a:lnTo>
                  <a:lnTo>
                    <a:pt x="605239" y="599383"/>
                  </a:lnTo>
                  <a:lnTo>
                    <a:pt x="0" y="599383"/>
                  </a:lnTo>
                  <a:close/>
                  <a:moveTo>
                    <a:pt x="0" y="211908"/>
                  </a:moveTo>
                  <a:lnTo>
                    <a:pt x="349886" y="211908"/>
                  </a:lnTo>
                  <a:lnTo>
                    <a:pt x="394554" y="211908"/>
                  </a:lnTo>
                  <a:lnTo>
                    <a:pt x="605239" y="211908"/>
                  </a:lnTo>
                  <a:cubicBezTo>
                    <a:pt x="605239" y="378762"/>
                    <a:pt x="469727" y="514069"/>
                    <a:pt x="302620" y="514069"/>
                  </a:cubicBezTo>
                  <a:cubicBezTo>
                    <a:pt x="135512" y="514069"/>
                    <a:pt x="0" y="378762"/>
                    <a:pt x="0" y="211908"/>
                  </a:cubicBezTo>
                  <a:close/>
                  <a:moveTo>
                    <a:pt x="596231" y="36105"/>
                  </a:moveTo>
                  <a:cubicBezTo>
                    <a:pt x="608637" y="41157"/>
                    <a:pt x="614656" y="59340"/>
                    <a:pt x="599507" y="65804"/>
                  </a:cubicBezTo>
                  <a:cubicBezTo>
                    <a:pt x="528438" y="96178"/>
                    <a:pt x="464157" y="140024"/>
                    <a:pt x="410520" y="194831"/>
                  </a:cubicBezTo>
                  <a:lnTo>
                    <a:pt x="364258" y="194831"/>
                  </a:lnTo>
                  <a:cubicBezTo>
                    <a:pt x="424097" y="126803"/>
                    <a:pt x="498351" y="72164"/>
                    <a:pt x="582243" y="36351"/>
                  </a:cubicBezTo>
                  <a:cubicBezTo>
                    <a:pt x="587251" y="34196"/>
                    <a:pt x="592096" y="34421"/>
                    <a:pt x="596231" y="36105"/>
                  </a:cubicBezTo>
                  <a:close/>
                  <a:moveTo>
                    <a:pt x="325339" y="0"/>
                  </a:moveTo>
                  <a:cubicBezTo>
                    <a:pt x="325339" y="0"/>
                    <a:pt x="326261" y="168"/>
                    <a:pt x="327769" y="837"/>
                  </a:cubicBezTo>
                  <a:cubicBezTo>
                    <a:pt x="329194" y="1507"/>
                    <a:pt x="331457" y="2427"/>
                    <a:pt x="333971" y="4101"/>
                  </a:cubicBezTo>
                  <a:cubicBezTo>
                    <a:pt x="338999" y="7281"/>
                    <a:pt x="345703" y="12720"/>
                    <a:pt x="351235" y="22009"/>
                  </a:cubicBezTo>
                  <a:cubicBezTo>
                    <a:pt x="354000" y="26612"/>
                    <a:pt x="356514" y="32219"/>
                    <a:pt x="357855" y="38746"/>
                  </a:cubicBezTo>
                  <a:cubicBezTo>
                    <a:pt x="359196" y="45274"/>
                    <a:pt x="359531" y="52806"/>
                    <a:pt x="358190" y="60505"/>
                  </a:cubicBezTo>
                  <a:cubicBezTo>
                    <a:pt x="356849" y="68204"/>
                    <a:pt x="353833" y="75903"/>
                    <a:pt x="349558" y="82765"/>
                  </a:cubicBezTo>
                  <a:cubicBezTo>
                    <a:pt x="345368" y="89543"/>
                    <a:pt x="340005" y="95401"/>
                    <a:pt x="334306" y="100255"/>
                  </a:cubicBezTo>
                  <a:lnTo>
                    <a:pt x="329948" y="103602"/>
                  </a:lnTo>
                  <a:lnTo>
                    <a:pt x="327434" y="105527"/>
                  </a:lnTo>
                  <a:cubicBezTo>
                    <a:pt x="326345" y="106364"/>
                    <a:pt x="325171" y="107201"/>
                    <a:pt x="324082" y="107954"/>
                  </a:cubicBezTo>
                  <a:lnTo>
                    <a:pt x="322322" y="109209"/>
                  </a:lnTo>
                  <a:cubicBezTo>
                    <a:pt x="321819" y="109628"/>
                    <a:pt x="321065" y="110046"/>
                    <a:pt x="320981" y="110214"/>
                  </a:cubicBezTo>
                  <a:cubicBezTo>
                    <a:pt x="320059" y="111050"/>
                    <a:pt x="318970" y="111804"/>
                    <a:pt x="317713" y="112473"/>
                  </a:cubicBezTo>
                  <a:cubicBezTo>
                    <a:pt x="316707" y="113477"/>
                    <a:pt x="315534" y="114398"/>
                    <a:pt x="314193" y="115318"/>
                  </a:cubicBezTo>
                  <a:cubicBezTo>
                    <a:pt x="313355" y="116239"/>
                    <a:pt x="312181" y="117159"/>
                    <a:pt x="311176" y="118080"/>
                  </a:cubicBezTo>
                  <a:cubicBezTo>
                    <a:pt x="310757" y="118498"/>
                    <a:pt x="310338" y="118917"/>
                    <a:pt x="309835" y="119419"/>
                  </a:cubicBezTo>
                  <a:cubicBezTo>
                    <a:pt x="309332" y="119837"/>
                    <a:pt x="308829" y="120339"/>
                    <a:pt x="308578" y="120842"/>
                  </a:cubicBezTo>
                  <a:cubicBezTo>
                    <a:pt x="308159" y="121427"/>
                    <a:pt x="307824" y="121929"/>
                    <a:pt x="307321" y="122515"/>
                  </a:cubicBezTo>
                  <a:cubicBezTo>
                    <a:pt x="306734" y="123017"/>
                    <a:pt x="306650" y="123687"/>
                    <a:pt x="306231" y="124273"/>
                  </a:cubicBezTo>
                  <a:cubicBezTo>
                    <a:pt x="305896" y="124858"/>
                    <a:pt x="305477" y="125528"/>
                    <a:pt x="305142" y="126197"/>
                  </a:cubicBezTo>
                  <a:cubicBezTo>
                    <a:pt x="304974" y="126951"/>
                    <a:pt x="304723" y="127620"/>
                    <a:pt x="304388" y="128373"/>
                  </a:cubicBezTo>
                  <a:cubicBezTo>
                    <a:pt x="303298" y="131302"/>
                    <a:pt x="302879" y="134650"/>
                    <a:pt x="302544" y="137830"/>
                  </a:cubicBezTo>
                  <a:cubicBezTo>
                    <a:pt x="302544" y="139503"/>
                    <a:pt x="302460" y="141093"/>
                    <a:pt x="302376" y="142516"/>
                  </a:cubicBezTo>
                  <a:cubicBezTo>
                    <a:pt x="302460" y="144106"/>
                    <a:pt x="302460" y="145529"/>
                    <a:pt x="302544" y="146784"/>
                  </a:cubicBezTo>
                  <a:cubicBezTo>
                    <a:pt x="302712" y="149462"/>
                    <a:pt x="302795" y="151805"/>
                    <a:pt x="303047" y="153311"/>
                  </a:cubicBezTo>
                  <a:cubicBezTo>
                    <a:pt x="303214" y="154901"/>
                    <a:pt x="303298" y="155738"/>
                    <a:pt x="303298" y="155738"/>
                  </a:cubicBezTo>
                  <a:cubicBezTo>
                    <a:pt x="303298" y="155738"/>
                    <a:pt x="302460" y="155655"/>
                    <a:pt x="300868" y="155320"/>
                  </a:cubicBezTo>
                  <a:cubicBezTo>
                    <a:pt x="299359" y="154818"/>
                    <a:pt x="296929" y="154232"/>
                    <a:pt x="294163" y="152893"/>
                  </a:cubicBezTo>
                  <a:cubicBezTo>
                    <a:pt x="292739" y="152223"/>
                    <a:pt x="291398" y="151387"/>
                    <a:pt x="289722" y="150382"/>
                  </a:cubicBezTo>
                  <a:cubicBezTo>
                    <a:pt x="288129" y="149378"/>
                    <a:pt x="286621" y="148123"/>
                    <a:pt x="284861" y="146784"/>
                  </a:cubicBezTo>
                  <a:cubicBezTo>
                    <a:pt x="283269" y="145278"/>
                    <a:pt x="281593" y="143604"/>
                    <a:pt x="279917" y="141595"/>
                  </a:cubicBezTo>
                  <a:cubicBezTo>
                    <a:pt x="278408" y="139503"/>
                    <a:pt x="276648" y="137328"/>
                    <a:pt x="275391" y="134566"/>
                  </a:cubicBezTo>
                  <a:cubicBezTo>
                    <a:pt x="274637" y="133311"/>
                    <a:pt x="274050" y="131888"/>
                    <a:pt x="273380" y="130382"/>
                  </a:cubicBezTo>
                  <a:cubicBezTo>
                    <a:pt x="272793" y="128959"/>
                    <a:pt x="272374" y="127285"/>
                    <a:pt x="271871" y="125695"/>
                  </a:cubicBezTo>
                  <a:cubicBezTo>
                    <a:pt x="270866" y="122432"/>
                    <a:pt x="270530" y="118833"/>
                    <a:pt x="270363" y="115067"/>
                  </a:cubicBezTo>
                  <a:cubicBezTo>
                    <a:pt x="270279" y="114147"/>
                    <a:pt x="270195" y="113143"/>
                    <a:pt x="270279" y="112222"/>
                  </a:cubicBezTo>
                  <a:cubicBezTo>
                    <a:pt x="270363" y="111218"/>
                    <a:pt x="270447" y="110297"/>
                    <a:pt x="270530" y="109377"/>
                  </a:cubicBezTo>
                  <a:cubicBezTo>
                    <a:pt x="270698" y="107452"/>
                    <a:pt x="271033" y="105527"/>
                    <a:pt x="271369" y="103519"/>
                  </a:cubicBezTo>
                  <a:cubicBezTo>
                    <a:pt x="271620" y="101510"/>
                    <a:pt x="272374" y="99753"/>
                    <a:pt x="272961" y="97828"/>
                  </a:cubicBezTo>
                  <a:cubicBezTo>
                    <a:pt x="273547" y="95987"/>
                    <a:pt x="274218" y="94062"/>
                    <a:pt x="274972" y="92221"/>
                  </a:cubicBezTo>
                  <a:cubicBezTo>
                    <a:pt x="276648" y="88790"/>
                    <a:pt x="278492" y="85359"/>
                    <a:pt x="280587" y="81928"/>
                  </a:cubicBezTo>
                  <a:cubicBezTo>
                    <a:pt x="283101" y="78664"/>
                    <a:pt x="285783" y="75401"/>
                    <a:pt x="288716" y="72304"/>
                  </a:cubicBezTo>
                  <a:cubicBezTo>
                    <a:pt x="289470" y="71384"/>
                    <a:pt x="289889" y="70965"/>
                    <a:pt x="290392" y="70463"/>
                  </a:cubicBezTo>
                  <a:lnTo>
                    <a:pt x="291985" y="69040"/>
                  </a:lnTo>
                  <a:cubicBezTo>
                    <a:pt x="292990" y="68120"/>
                    <a:pt x="293996" y="67199"/>
                    <a:pt x="295085" y="66279"/>
                  </a:cubicBezTo>
                  <a:lnTo>
                    <a:pt x="296594" y="64856"/>
                  </a:lnTo>
                  <a:lnTo>
                    <a:pt x="297013" y="64521"/>
                  </a:lnTo>
                  <a:lnTo>
                    <a:pt x="297097" y="64438"/>
                  </a:lnTo>
                  <a:lnTo>
                    <a:pt x="298437" y="63434"/>
                  </a:lnTo>
                  <a:lnTo>
                    <a:pt x="298521" y="63266"/>
                  </a:lnTo>
                  <a:lnTo>
                    <a:pt x="299108" y="62848"/>
                  </a:lnTo>
                  <a:lnTo>
                    <a:pt x="301371" y="61007"/>
                  </a:lnTo>
                  <a:cubicBezTo>
                    <a:pt x="304220" y="58580"/>
                    <a:pt x="306734" y="56237"/>
                    <a:pt x="308913" y="54061"/>
                  </a:cubicBezTo>
                  <a:cubicBezTo>
                    <a:pt x="311092" y="51801"/>
                    <a:pt x="312936" y="49709"/>
                    <a:pt x="314696" y="47282"/>
                  </a:cubicBezTo>
                  <a:cubicBezTo>
                    <a:pt x="316456" y="44939"/>
                    <a:pt x="318048" y="42178"/>
                    <a:pt x="319305" y="39081"/>
                  </a:cubicBezTo>
                  <a:cubicBezTo>
                    <a:pt x="320646" y="35985"/>
                    <a:pt x="321735" y="32470"/>
                    <a:pt x="322489" y="28872"/>
                  </a:cubicBezTo>
                  <a:cubicBezTo>
                    <a:pt x="324082" y="21758"/>
                    <a:pt x="324668" y="14394"/>
                    <a:pt x="325004" y="9038"/>
                  </a:cubicBezTo>
                  <a:cubicBezTo>
                    <a:pt x="325087" y="6277"/>
                    <a:pt x="325339" y="4017"/>
                    <a:pt x="325255" y="2427"/>
                  </a:cubicBezTo>
                  <a:cubicBezTo>
                    <a:pt x="325339" y="837"/>
                    <a:pt x="325339" y="0"/>
                    <a:pt x="325339" y="0"/>
                  </a:cubicBezTo>
                  <a:close/>
                  <a:moveTo>
                    <a:pt x="227322" y="0"/>
                  </a:moveTo>
                  <a:cubicBezTo>
                    <a:pt x="227322" y="0"/>
                    <a:pt x="228160" y="168"/>
                    <a:pt x="229669" y="837"/>
                  </a:cubicBezTo>
                  <a:cubicBezTo>
                    <a:pt x="231094" y="1507"/>
                    <a:pt x="233356" y="2427"/>
                    <a:pt x="235870" y="4101"/>
                  </a:cubicBezTo>
                  <a:cubicBezTo>
                    <a:pt x="240899" y="7281"/>
                    <a:pt x="247687" y="12720"/>
                    <a:pt x="253218" y="22009"/>
                  </a:cubicBezTo>
                  <a:cubicBezTo>
                    <a:pt x="255900" y="26612"/>
                    <a:pt x="258414" y="32219"/>
                    <a:pt x="259755" y="38746"/>
                  </a:cubicBezTo>
                  <a:cubicBezTo>
                    <a:pt x="261180" y="45274"/>
                    <a:pt x="261515" y="52806"/>
                    <a:pt x="260090" y="60505"/>
                  </a:cubicBezTo>
                  <a:cubicBezTo>
                    <a:pt x="258749" y="68204"/>
                    <a:pt x="255816" y="75903"/>
                    <a:pt x="251542" y="82765"/>
                  </a:cubicBezTo>
                  <a:cubicBezTo>
                    <a:pt x="247268" y="89543"/>
                    <a:pt x="241988" y="95401"/>
                    <a:pt x="236289" y="100255"/>
                  </a:cubicBezTo>
                  <a:lnTo>
                    <a:pt x="231848" y="103602"/>
                  </a:lnTo>
                  <a:lnTo>
                    <a:pt x="229417" y="105527"/>
                  </a:lnTo>
                  <a:cubicBezTo>
                    <a:pt x="228244" y="106364"/>
                    <a:pt x="227155" y="107201"/>
                    <a:pt x="225981" y="107954"/>
                  </a:cubicBezTo>
                  <a:lnTo>
                    <a:pt x="224305" y="109209"/>
                  </a:lnTo>
                  <a:cubicBezTo>
                    <a:pt x="223719" y="109628"/>
                    <a:pt x="223048" y="110046"/>
                    <a:pt x="222965" y="110214"/>
                  </a:cubicBezTo>
                  <a:cubicBezTo>
                    <a:pt x="222043" y="111050"/>
                    <a:pt x="220953" y="111804"/>
                    <a:pt x="219696" y="112473"/>
                  </a:cubicBezTo>
                  <a:cubicBezTo>
                    <a:pt x="218607" y="113477"/>
                    <a:pt x="217433" y="114398"/>
                    <a:pt x="216093" y="115318"/>
                  </a:cubicBezTo>
                  <a:cubicBezTo>
                    <a:pt x="215254" y="116239"/>
                    <a:pt x="214081" y="117159"/>
                    <a:pt x="213076" y="118080"/>
                  </a:cubicBezTo>
                  <a:cubicBezTo>
                    <a:pt x="212740" y="118498"/>
                    <a:pt x="212321" y="118917"/>
                    <a:pt x="211818" y="119419"/>
                  </a:cubicBezTo>
                  <a:cubicBezTo>
                    <a:pt x="211316" y="119837"/>
                    <a:pt x="210813" y="120339"/>
                    <a:pt x="210478" y="120842"/>
                  </a:cubicBezTo>
                  <a:cubicBezTo>
                    <a:pt x="210142" y="121427"/>
                    <a:pt x="209723" y="121929"/>
                    <a:pt x="209221" y="122515"/>
                  </a:cubicBezTo>
                  <a:cubicBezTo>
                    <a:pt x="208718" y="123017"/>
                    <a:pt x="208634" y="123687"/>
                    <a:pt x="208215" y="124273"/>
                  </a:cubicBezTo>
                  <a:cubicBezTo>
                    <a:pt x="207880" y="124858"/>
                    <a:pt x="207377" y="125528"/>
                    <a:pt x="207125" y="126197"/>
                  </a:cubicBezTo>
                  <a:cubicBezTo>
                    <a:pt x="206874" y="126951"/>
                    <a:pt x="206706" y="127620"/>
                    <a:pt x="206371" y="128373"/>
                  </a:cubicBezTo>
                  <a:cubicBezTo>
                    <a:pt x="205282" y="131302"/>
                    <a:pt x="204863" y="134650"/>
                    <a:pt x="204527" y="137830"/>
                  </a:cubicBezTo>
                  <a:cubicBezTo>
                    <a:pt x="204444" y="139503"/>
                    <a:pt x="204360" y="141093"/>
                    <a:pt x="204360" y="142516"/>
                  </a:cubicBezTo>
                  <a:cubicBezTo>
                    <a:pt x="204360" y="144106"/>
                    <a:pt x="204444" y="145529"/>
                    <a:pt x="204444" y="146784"/>
                  </a:cubicBezTo>
                  <a:cubicBezTo>
                    <a:pt x="204611" y="149462"/>
                    <a:pt x="204695" y="151805"/>
                    <a:pt x="204946" y="153311"/>
                  </a:cubicBezTo>
                  <a:cubicBezTo>
                    <a:pt x="205198" y="154901"/>
                    <a:pt x="205282" y="155738"/>
                    <a:pt x="205282" y="155738"/>
                  </a:cubicBezTo>
                  <a:cubicBezTo>
                    <a:pt x="205282" y="155738"/>
                    <a:pt x="204360" y="155655"/>
                    <a:pt x="202768" y="155320"/>
                  </a:cubicBezTo>
                  <a:cubicBezTo>
                    <a:pt x="201259" y="154818"/>
                    <a:pt x="198829" y="154232"/>
                    <a:pt x="196147" y="152893"/>
                  </a:cubicBezTo>
                  <a:cubicBezTo>
                    <a:pt x="194722" y="152223"/>
                    <a:pt x="193298" y="151387"/>
                    <a:pt x="191705" y="150382"/>
                  </a:cubicBezTo>
                  <a:cubicBezTo>
                    <a:pt x="190113" y="149378"/>
                    <a:pt x="188521" y="148123"/>
                    <a:pt x="186761" y="146784"/>
                  </a:cubicBezTo>
                  <a:cubicBezTo>
                    <a:pt x="185169" y="145278"/>
                    <a:pt x="183492" y="143604"/>
                    <a:pt x="181816" y="141595"/>
                  </a:cubicBezTo>
                  <a:cubicBezTo>
                    <a:pt x="180308" y="139503"/>
                    <a:pt x="178632" y="137328"/>
                    <a:pt x="177291" y="134566"/>
                  </a:cubicBezTo>
                  <a:cubicBezTo>
                    <a:pt x="176620" y="133311"/>
                    <a:pt x="175950" y="131888"/>
                    <a:pt x="175363" y="130382"/>
                  </a:cubicBezTo>
                  <a:cubicBezTo>
                    <a:pt x="174693" y="128959"/>
                    <a:pt x="174358" y="127285"/>
                    <a:pt x="173855" y="125695"/>
                  </a:cubicBezTo>
                  <a:cubicBezTo>
                    <a:pt x="172765" y="122432"/>
                    <a:pt x="172430" y="118833"/>
                    <a:pt x="172263" y="115067"/>
                  </a:cubicBezTo>
                  <a:cubicBezTo>
                    <a:pt x="172263" y="114147"/>
                    <a:pt x="172179" y="113143"/>
                    <a:pt x="172179" y="112222"/>
                  </a:cubicBezTo>
                  <a:cubicBezTo>
                    <a:pt x="172263" y="111218"/>
                    <a:pt x="172346" y="110297"/>
                    <a:pt x="172514" y="109377"/>
                  </a:cubicBezTo>
                  <a:cubicBezTo>
                    <a:pt x="172682" y="107452"/>
                    <a:pt x="172933" y="105527"/>
                    <a:pt x="173268" y="103519"/>
                  </a:cubicBezTo>
                  <a:cubicBezTo>
                    <a:pt x="173603" y="101510"/>
                    <a:pt x="174274" y="99753"/>
                    <a:pt x="174861" y="97828"/>
                  </a:cubicBezTo>
                  <a:cubicBezTo>
                    <a:pt x="175447" y="95987"/>
                    <a:pt x="176118" y="94062"/>
                    <a:pt x="176872" y="92221"/>
                  </a:cubicBezTo>
                  <a:cubicBezTo>
                    <a:pt x="178548" y="88790"/>
                    <a:pt x="180475" y="85359"/>
                    <a:pt x="182571" y="81928"/>
                  </a:cubicBezTo>
                  <a:cubicBezTo>
                    <a:pt x="185001" y="78664"/>
                    <a:pt x="187766" y="75401"/>
                    <a:pt x="190616" y="72304"/>
                  </a:cubicBezTo>
                  <a:cubicBezTo>
                    <a:pt x="191454" y="71384"/>
                    <a:pt x="191873" y="70965"/>
                    <a:pt x="192376" y="70463"/>
                  </a:cubicBezTo>
                  <a:lnTo>
                    <a:pt x="193884" y="69040"/>
                  </a:lnTo>
                  <a:cubicBezTo>
                    <a:pt x="194890" y="68120"/>
                    <a:pt x="195979" y="67199"/>
                    <a:pt x="196985" y="66279"/>
                  </a:cubicBezTo>
                  <a:lnTo>
                    <a:pt x="198577" y="64856"/>
                  </a:lnTo>
                  <a:lnTo>
                    <a:pt x="198996" y="64521"/>
                  </a:lnTo>
                  <a:lnTo>
                    <a:pt x="199080" y="64438"/>
                  </a:lnTo>
                  <a:lnTo>
                    <a:pt x="200337" y="63434"/>
                  </a:lnTo>
                  <a:lnTo>
                    <a:pt x="200505" y="63266"/>
                  </a:lnTo>
                  <a:lnTo>
                    <a:pt x="201008" y="62848"/>
                  </a:lnTo>
                  <a:lnTo>
                    <a:pt x="203354" y="61007"/>
                  </a:lnTo>
                  <a:cubicBezTo>
                    <a:pt x="206204" y="58580"/>
                    <a:pt x="208718" y="56237"/>
                    <a:pt x="210897" y="54061"/>
                  </a:cubicBezTo>
                  <a:cubicBezTo>
                    <a:pt x="212992" y="51801"/>
                    <a:pt x="214919" y="49709"/>
                    <a:pt x="216679" y="47282"/>
                  </a:cubicBezTo>
                  <a:cubicBezTo>
                    <a:pt x="218355" y="44939"/>
                    <a:pt x="219948" y="42178"/>
                    <a:pt x="221288" y="39081"/>
                  </a:cubicBezTo>
                  <a:cubicBezTo>
                    <a:pt x="222629" y="35985"/>
                    <a:pt x="223719" y="32470"/>
                    <a:pt x="224473" y="28872"/>
                  </a:cubicBezTo>
                  <a:cubicBezTo>
                    <a:pt x="225981" y="21758"/>
                    <a:pt x="226568" y="14394"/>
                    <a:pt x="226903" y="9038"/>
                  </a:cubicBezTo>
                  <a:cubicBezTo>
                    <a:pt x="226987" y="6277"/>
                    <a:pt x="227239" y="4017"/>
                    <a:pt x="227239" y="2427"/>
                  </a:cubicBezTo>
                  <a:cubicBezTo>
                    <a:pt x="227239" y="837"/>
                    <a:pt x="227322" y="0"/>
                    <a:pt x="227322" y="0"/>
                  </a:cubicBezTo>
                  <a:close/>
                </a:path>
              </a:pathLst>
            </a:custGeom>
            <a:solidFill>
              <a:schemeClr val="bg1"/>
            </a:solidFill>
            <a:ln>
              <a:noFill/>
            </a:ln>
          </p:spPr>
          <p:txBody>
            <a:bodyPr/>
            <a:lstStyle/>
            <a:p>
              <a:endParaRPr lang="zh-CN" altLang="en-US" dirty="0">
                <a:solidFill>
                  <a:schemeClr val="tx1">
                    <a:lumMod val="65000"/>
                    <a:lumOff val="35000"/>
                  </a:schemeClr>
                </a:solidFill>
                <a:cs typeface="+mn-ea"/>
                <a:sym typeface="+mn-lt"/>
              </a:endParaRPr>
            </a:p>
          </p:txBody>
        </p:sp>
        <p:grpSp>
          <p:nvGrpSpPr>
            <p:cNvPr id="32" name="组合 31"/>
            <p:cNvGrpSpPr/>
            <p:nvPr/>
          </p:nvGrpSpPr>
          <p:grpSpPr>
            <a:xfrm>
              <a:off x="3684446" y="1778983"/>
              <a:ext cx="2015256" cy="1568122"/>
              <a:chOff x="1096271" y="3939310"/>
              <a:chExt cx="2015256" cy="1568122"/>
            </a:xfrm>
          </p:grpSpPr>
          <p:sp>
            <p:nvSpPr>
              <p:cNvPr id="33" name="文本框 32"/>
              <p:cNvSpPr txBox="1"/>
              <p:nvPr/>
            </p:nvSpPr>
            <p:spPr>
              <a:xfrm>
                <a:off x="1267876" y="3939310"/>
                <a:ext cx="1672044" cy="505459"/>
              </a:xfrm>
              <a:prstGeom prst="rect">
                <a:avLst/>
              </a:prstGeom>
              <a:noFill/>
            </p:spPr>
            <p:txBody>
              <a:bodyPr wrap="square" rtlCol="0">
                <a:spAutoFit/>
              </a:bodyPr>
              <a:lstStyle/>
              <a:p>
                <a:pPr algn="ctr">
                  <a:lnSpc>
                    <a:spcPct val="150000"/>
                  </a:lnSpc>
                </a:pPr>
                <a:r>
                  <a:rPr lang="zh-CN" altLang="en-US" sz="2000" b="1" dirty="0">
                    <a:cs typeface="+mn-ea"/>
                    <a:sym typeface="+mn-lt"/>
                  </a:rPr>
                  <a:t>你的标题</a:t>
                </a:r>
                <a:endParaRPr lang="zh-CN" altLang="en-US" sz="2000" b="1" dirty="0">
                  <a:cs typeface="+mn-ea"/>
                  <a:sym typeface="+mn-lt"/>
                </a:endParaRPr>
              </a:p>
            </p:txBody>
          </p:sp>
          <p:sp>
            <p:nvSpPr>
              <p:cNvPr id="34" name="文本框 33"/>
              <p:cNvSpPr txBox="1"/>
              <p:nvPr/>
            </p:nvSpPr>
            <p:spPr>
              <a:xfrm>
                <a:off x="1096271" y="4454836"/>
                <a:ext cx="2015256" cy="1052596"/>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cs typeface="+mn-ea"/>
                    <a:sym typeface="+mn-lt"/>
                  </a:rPr>
                  <a:t>您的内容打在这里在此框中选择粘贴并选择只保留文字</a:t>
                </a:r>
                <a:endParaRPr lang="zh-CN" altLang="en-US" sz="1600" dirty="0">
                  <a:solidFill>
                    <a:schemeClr val="tx1">
                      <a:lumMod val="85000"/>
                      <a:lumOff val="15000"/>
                    </a:schemeClr>
                  </a:solidFill>
                  <a:cs typeface="+mn-ea"/>
                  <a:sym typeface="+mn-lt"/>
                </a:endParaRPr>
              </a:p>
            </p:txBody>
          </p:sp>
        </p:grpSp>
      </p:grpSp>
      <p:grpSp>
        <p:nvGrpSpPr>
          <p:cNvPr id="35" name="组合 34"/>
          <p:cNvGrpSpPr/>
          <p:nvPr/>
        </p:nvGrpSpPr>
        <p:grpSpPr>
          <a:xfrm>
            <a:off x="8509709" y="1272723"/>
            <a:ext cx="2804838" cy="3824992"/>
            <a:chOff x="8509709" y="1778983"/>
            <a:chExt cx="2804838" cy="3824992"/>
          </a:xfrm>
        </p:grpSpPr>
        <p:sp>
          <p:nvSpPr>
            <p:cNvPr id="36" name="任意多边形 36"/>
            <p:cNvSpPr/>
            <p:nvPr/>
          </p:nvSpPr>
          <p:spPr>
            <a:xfrm rot="5400000">
              <a:off x="9528818" y="2667741"/>
              <a:ext cx="766619" cy="2804838"/>
            </a:xfrm>
            <a:custGeom>
              <a:avLst/>
              <a:gdLst>
                <a:gd name="connsiteX0" fmla="*/ 0 w 766619"/>
                <a:gd name="connsiteY0" fmla="*/ 2804838 h 2804838"/>
                <a:gd name="connsiteX1" fmla="*/ 0 w 766619"/>
                <a:gd name="connsiteY1" fmla="*/ 347965 h 2804838"/>
                <a:gd name="connsiteX2" fmla="*/ 2 w 766619"/>
                <a:gd name="connsiteY2" fmla="*/ 347965 h 2804838"/>
                <a:gd name="connsiteX3" fmla="*/ 383310 w 766619"/>
                <a:gd name="connsiteY3" fmla="*/ 0 h 2804838"/>
                <a:gd name="connsiteX4" fmla="*/ 766618 w 766619"/>
                <a:gd name="connsiteY4" fmla="*/ 347965 h 2804838"/>
                <a:gd name="connsiteX5" fmla="*/ 766618 w 766619"/>
                <a:gd name="connsiteY5" fmla="*/ 347965 h 2804838"/>
                <a:gd name="connsiteX6" fmla="*/ 766618 w 766619"/>
                <a:gd name="connsiteY6" fmla="*/ 347965 h 2804838"/>
                <a:gd name="connsiteX7" fmla="*/ 766619 w 766619"/>
                <a:gd name="connsiteY7" fmla="*/ 347966 h 2804838"/>
                <a:gd name="connsiteX8" fmla="*/ 766618 w 766619"/>
                <a:gd name="connsiteY8" fmla="*/ 347966 h 2804838"/>
                <a:gd name="connsiteX9" fmla="*/ 766618 w 766619"/>
                <a:gd name="connsiteY9" fmla="*/ 2804838 h 28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619" h="2804838">
                  <a:moveTo>
                    <a:pt x="0" y="2804838"/>
                  </a:moveTo>
                  <a:lnTo>
                    <a:pt x="0" y="347965"/>
                  </a:lnTo>
                  <a:lnTo>
                    <a:pt x="2" y="347965"/>
                  </a:lnTo>
                  <a:lnTo>
                    <a:pt x="383310" y="0"/>
                  </a:lnTo>
                  <a:lnTo>
                    <a:pt x="766618" y="347965"/>
                  </a:lnTo>
                  <a:lnTo>
                    <a:pt x="766618" y="347965"/>
                  </a:lnTo>
                  <a:lnTo>
                    <a:pt x="766618" y="347965"/>
                  </a:lnTo>
                  <a:lnTo>
                    <a:pt x="766619" y="347966"/>
                  </a:lnTo>
                  <a:lnTo>
                    <a:pt x="766618" y="347966"/>
                  </a:lnTo>
                  <a:lnTo>
                    <a:pt x="766618" y="2804838"/>
                  </a:lnTo>
                  <a:close/>
                </a:path>
              </a:pathLst>
            </a:cu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cxnSp>
          <p:nvCxnSpPr>
            <p:cNvPr id="37" name="直接连接符 36"/>
            <p:cNvCxnSpPr/>
            <p:nvPr/>
          </p:nvCxnSpPr>
          <p:spPr>
            <a:xfrm rot="10800000">
              <a:off x="9912127" y="4567192"/>
              <a:ext cx="1" cy="82434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rot="10800000">
              <a:off x="9321000" y="3481918"/>
              <a:ext cx="1182254" cy="118225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cs typeface="+mn-ea"/>
                <a:sym typeface="+mn-lt"/>
              </a:endParaRPr>
            </a:p>
          </p:txBody>
        </p:sp>
        <p:sp>
          <p:nvSpPr>
            <p:cNvPr id="39" name="椭圆 38"/>
            <p:cNvSpPr/>
            <p:nvPr/>
          </p:nvSpPr>
          <p:spPr>
            <a:xfrm rot="10800000">
              <a:off x="9417982" y="3578901"/>
              <a:ext cx="988291" cy="988291"/>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0" name="椭圆 39"/>
            <p:cNvSpPr/>
            <p:nvPr/>
          </p:nvSpPr>
          <p:spPr>
            <a:xfrm rot="10800000">
              <a:off x="9805909" y="5391539"/>
              <a:ext cx="212436" cy="212436"/>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verification-symbol-in-a-square-box_37892"/>
            <p:cNvSpPr>
              <a:spLocks noChangeAspect="1"/>
            </p:cNvSpPr>
            <p:nvPr/>
          </p:nvSpPr>
          <p:spPr bwMode="auto">
            <a:xfrm>
              <a:off x="9661420" y="3846823"/>
              <a:ext cx="501414" cy="421459"/>
            </a:xfrm>
            <a:custGeom>
              <a:avLst/>
              <a:gdLst>
                <a:gd name="connsiteX0" fmla="*/ 536415 w 607227"/>
                <a:gd name="connsiteY0" fmla="*/ 12631 h 510399"/>
                <a:gd name="connsiteX1" fmla="*/ 557192 w 607227"/>
                <a:gd name="connsiteY1" fmla="*/ 21221 h 510399"/>
                <a:gd name="connsiteX2" fmla="*/ 598584 w 607227"/>
                <a:gd name="connsiteY2" fmla="*/ 62633 h 510399"/>
                <a:gd name="connsiteX3" fmla="*/ 598584 w 607227"/>
                <a:gd name="connsiteY3" fmla="*/ 104044 h 510399"/>
                <a:gd name="connsiteX4" fmla="*/ 511175 w 607227"/>
                <a:gd name="connsiteY4" fmla="*/ 191324 h 510399"/>
                <a:gd name="connsiteX5" fmla="*/ 444948 w 607227"/>
                <a:gd name="connsiteY5" fmla="*/ 257453 h 510399"/>
                <a:gd name="connsiteX6" fmla="*/ 339441 w 607227"/>
                <a:gd name="connsiteY6" fmla="*/ 362805 h 510399"/>
                <a:gd name="connsiteX7" fmla="*/ 297968 w 607227"/>
                <a:gd name="connsiteY7" fmla="*/ 404217 h 510399"/>
                <a:gd name="connsiteX8" fmla="*/ 277191 w 607227"/>
                <a:gd name="connsiteY8" fmla="*/ 412807 h 510399"/>
                <a:gd name="connsiteX9" fmla="*/ 256495 w 607227"/>
                <a:gd name="connsiteY9" fmla="*/ 404217 h 510399"/>
                <a:gd name="connsiteX10" fmla="*/ 215023 w 607227"/>
                <a:gd name="connsiteY10" fmla="*/ 362805 h 510399"/>
                <a:gd name="connsiteX11" fmla="*/ 138814 w 607227"/>
                <a:gd name="connsiteY11" fmla="*/ 286790 h 510399"/>
                <a:gd name="connsiteX12" fmla="*/ 138814 w 607227"/>
                <a:gd name="connsiteY12" fmla="*/ 245378 h 510399"/>
                <a:gd name="connsiteX13" fmla="*/ 180286 w 607227"/>
                <a:gd name="connsiteY13" fmla="*/ 203967 h 510399"/>
                <a:gd name="connsiteX14" fmla="*/ 201063 w 607227"/>
                <a:gd name="connsiteY14" fmla="*/ 195376 h 510399"/>
                <a:gd name="connsiteX15" fmla="*/ 221759 w 607227"/>
                <a:gd name="connsiteY15" fmla="*/ 203967 h 510399"/>
                <a:gd name="connsiteX16" fmla="*/ 277191 w 607227"/>
                <a:gd name="connsiteY16" fmla="*/ 259317 h 510399"/>
                <a:gd name="connsiteX17" fmla="*/ 444948 w 607227"/>
                <a:gd name="connsiteY17" fmla="*/ 91807 h 510399"/>
                <a:gd name="connsiteX18" fmla="*/ 503951 w 607227"/>
                <a:gd name="connsiteY18" fmla="*/ 32891 h 510399"/>
                <a:gd name="connsiteX19" fmla="*/ 515719 w 607227"/>
                <a:gd name="connsiteY19" fmla="*/ 21221 h 510399"/>
                <a:gd name="connsiteX20" fmla="*/ 536415 w 607227"/>
                <a:gd name="connsiteY20" fmla="*/ 12631 h 510399"/>
                <a:gd name="connsiteX21" fmla="*/ 61847 w 607227"/>
                <a:gd name="connsiteY21" fmla="*/ 0 h 510399"/>
                <a:gd name="connsiteX22" fmla="*/ 449328 w 607227"/>
                <a:gd name="connsiteY22" fmla="*/ 0 h 510399"/>
                <a:gd name="connsiteX23" fmla="*/ 491858 w 607227"/>
                <a:gd name="connsiteY23" fmla="*/ 17019 h 510399"/>
                <a:gd name="connsiteX24" fmla="*/ 442591 w 607227"/>
                <a:gd name="connsiteY24" fmla="*/ 66130 h 510399"/>
                <a:gd name="connsiteX25" fmla="*/ 66230 w 607227"/>
                <a:gd name="connsiteY25" fmla="*/ 66130 h 510399"/>
                <a:gd name="connsiteX26" fmla="*/ 66230 w 607227"/>
                <a:gd name="connsiteY26" fmla="*/ 444269 h 510399"/>
                <a:gd name="connsiteX27" fmla="*/ 444945 w 607227"/>
                <a:gd name="connsiteY27" fmla="*/ 444269 h 510399"/>
                <a:gd name="connsiteX28" fmla="*/ 444945 w 607227"/>
                <a:gd name="connsiteY28" fmla="*/ 285590 h 510399"/>
                <a:gd name="connsiteX29" fmla="*/ 511175 w 607227"/>
                <a:gd name="connsiteY29" fmla="*/ 219460 h 510399"/>
                <a:gd name="connsiteX30" fmla="*/ 511175 w 607227"/>
                <a:gd name="connsiteY30" fmla="*/ 448645 h 510399"/>
                <a:gd name="connsiteX31" fmla="*/ 449328 w 607227"/>
                <a:gd name="connsiteY31" fmla="*/ 510399 h 510399"/>
                <a:gd name="connsiteX32" fmla="*/ 61847 w 607227"/>
                <a:gd name="connsiteY32" fmla="*/ 510399 h 510399"/>
                <a:gd name="connsiteX33" fmla="*/ 0 w 607227"/>
                <a:gd name="connsiteY33" fmla="*/ 448645 h 510399"/>
                <a:gd name="connsiteX34" fmla="*/ 0 w 607227"/>
                <a:gd name="connsiteY34" fmla="*/ 61673 h 510399"/>
                <a:gd name="connsiteX35" fmla="*/ 61847 w 607227"/>
                <a:gd name="connsiteY35" fmla="*/ 0 h 5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227" h="510399">
                  <a:moveTo>
                    <a:pt x="536415" y="12631"/>
                  </a:moveTo>
                  <a:cubicBezTo>
                    <a:pt x="543882" y="12631"/>
                    <a:pt x="551430" y="15467"/>
                    <a:pt x="557192" y="21221"/>
                  </a:cubicBezTo>
                  <a:lnTo>
                    <a:pt x="598584" y="62633"/>
                  </a:lnTo>
                  <a:cubicBezTo>
                    <a:pt x="610108" y="74059"/>
                    <a:pt x="610108" y="92618"/>
                    <a:pt x="598584" y="104044"/>
                  </a:cubicBezTo>
                  <a:lnTo>
                    <a:pt x="511175" y="191324"/>
                  </a:lnTo>
                  <a:lnTo>
                    <a:pt x="444948" y="257453"/>
                  </a:lnTo>
                  <a:lnTo>
                    <a:pt x="339441" y="362805"/>
                  </a:lnTo>
                  <a:lnTo>
                    <a:pt x="297968" y="404217"/>
                  </a:lnTo>
                  <a:cubicBezTo>
                    <a:pt x="292206" y="409971"/>
                    <a:pt x="284739" y="412807"/>
                    <a:pt x="277191" y="412807"/>
                  </a:cubicBezTo>
                  <a:cubicBezTo>
                    <a:pt x="269724" y="412807"/>
                    <a:pt x="262177" y="409971"/>
                    <a:pt x="256495" y="404217"/>
                  </a:cubicBezTo>
                  <a:lnTo>
                    <a:pt x="215023" y="362805"/>
                  </a:lnTo>
                  <a:lnTo>
                    <a:pt x="138814" y="286790"/>
                  </a:lnTo>
                  <a:cubicBezTo>
                    <a:pt x="127370" y="275363"/>
                    <a:pt x="127370" y="256805"/>
                    <a:pt x="138814" y="245378"/>
                  </a:cubicBezTo>
                  <a:lnTo>
                    <a:pt x="180286" y="203967"/>
                  </a:lnTo>
                  <a:cubicBezTo>
                    <a:pt x="186049" y="198213"/>
                    <a:pt x="193515" y="195376"/>
                    <a:pt x="201063" y="195376"/>
                  </a:cubicBezTo>
                  <a:cubicBezTo>
                    <a:pt x="208530" y="195376"/>
                    <a:pt x="215997" y="198213"/>
                    <a:pt x="221759" y="203967"/>
                  </a:cubicBezTo>
                  <a:lnTo>
                    <a:pt x="277191" y="259317"/>
                  </a:lnTo>
                  <a:lnTo>
                    <a:pt x="444948" y="91807"/>
                  </a:lnTo>
                  <a:lnTo>
                    <a:pt x="503951" y="32891"/>
                  </a:lnTo>
                  <a:lnTo>
                    <a:pt x="515719" y="21221"/>
                  </a:lnTo>
                  <a:cubicBezTo>
                    <a:pt x="521401" y="15467"/>
                    <a:pt x="528949" y="12631"/>
                    <a:pt x="536415" y="12631"/>
                  </a:cubicBezTo>
                  <a:close/>
                  <a:moveTo>
                    <a:pt x="61847" y="0"/>
                  </a:moveTo>
                  <a:lnTo>
                    <a:pt x="449328" y="0"/>
                  </a:lnTo>
                  <a:cubicBezTo>
                    <a:pt x="465804" y="0"/>
                    <a:pt x="480738" y="6483"/>
                    <a:pt x="491858" y="17019"/>
                  </a:cubicBezTo>
                  <a:lnTo>
                    <a:pt x="442591" y="66130"/>
                  </a:lnTo>
                  <a:lnTo>
                    <a:pt x="66230" y="66130"/>
                  </a:lnTo>
                  <a:lnTo>
                    <a:pt x="66230" y="444269"/>
                  </a:lnTo>
                  <a:lnTo>
                    <a:pt x="444945" y="444269"/>
                  </a:lnTo>
                  <a:lnTo>
                    <a:pt x="444945" y="285590"/>
                  </a:lnTo>
                  <a:lnTo>
                    <a:pt x="511175" y="219460"/>
                  </a:lnTo>
                  <a:lnTo>
                    <a:pt x="511175" y="448645"/>
                  </a:lnTo>
                  <a:cubicBezTo>
                    <a:pt x="511175" y="482683"/>
                    <a:pt x="483417" y="510399"/>
                    <a:pt x="449328" y="510399"/>
                  </a:cubicBezTo>
                  <a:lnTo>
                    <a:pt x="61847" y="510399"/>
                  </a:lnTo>
                  <a:cubicBezTo>
                    <a:pt x="27758" y="510399"/>
                    <a:pt x="0" y="482683"/>
                    <a:pt x="0" y="448645"/>
                  </a:cubicBezTo>
                  <a:lnTo>
                    <a:pt x="0" y="61673"/>
                  </a:lnTo>
                  <a:cubicBezTo>
                    <a:pt x="0" y="27635"/>
                    <a:pt x="27758" y="0"/>
                    <a:pt x="61847" y="0"/>
                  </a:cubicBezTo>
                  <a:close/>
                </a:path>
              </a:pathLst>
            </a:custGeom>
            <a:solidFill>
              <a:schemeClr val="bg1"/>
            </a:solidFill>
            <a:ln>
              <a:noFill/>
            </a:ln>
          </p:spPr>
          <p:txBody>
            <a:bodyPr/>
            <a:lstStyle/>
            <a:p>
              <a:endParaRPr lang="zh-CN" altLang="en-US" dirty="0">
                <a:solidFill>
                  <a:schemeClr val="tx1">
                    <a:lumMod val="65000"/>
                    <a:lumOff val="35000"/>
                  </a:schemeClr>
                </a:solidFill>
                <a:cs typeface="+mn-ea"/>
                <a:sym typeface="+mn-lt"/>
              </a:endParaRPr>
            </a:p>
          </p:txBody>
        </p:sp>
        <p:grpSp>
          <p:nvGrpSpPr>
            <p:cNvPr id="42" name="组合 41"/>
            <p:cNvGrpSpPr/>
            <p:nvPr/>
          </p:nvGrpSpPr>
          <p:grpSpPr>
            <a:xfrm>
              <a:off x="8904499" y="1778983"/>
              <a:ext cx="2015256" cy="1568122"/>
              <a:chOff x="1096271" y="3939310"/>
              <a:chExt cx="2015256" cy="1568122"/>
            </a:xfrm>
          </p:grpSpPr>
          <p:sp>
            <p:nvSpPr>
              <p:cNvPr id="43" name="文本框 42"/>
              <p:cNvSpPr txBox="1"/>
              <p:nvPr/>
            </p:nvSpPr>
            <p:spPr>
              <a:xfrm>
                <a:off x="1267876" y="3939310"/>
                <a:ext cx="1672044" cy="505459"/>
              </a:xfrm>
              <a:prstGeom prst="rect">
                <a:avLst/>
              </a:prstGeom>
              <a:noFill/>
            </p:spPr>
            <p:txBody>
              <a:bodyPr wrap="square" rtlCol="0">
                <a:spAutoFit/>
              </a:bodyPr>
              <a:lstStyle/>
              <a:p>
                <a:pPr algn="ctr">
                  <a:lnSpc>
                    <a:spcPct val="150000"/>
                  </a:lnSpc>
                </a:pPr>
                <a:r>
                  <a:rPr lang="zh-CN" altLang="en-US" sz="2000" b="1" dirty="0">
                    <a:cs typeface="+mn-ea"/>
                    <a:sym typeface="+mn-lt"/>
                  </a:rPr>
                  <a:t>你的标题</a:t>
                </a:r>
                <a:endParaRPr lang="zh-CN" altLang="en-US" sz="2000" b="1" dirty="0">
                  <a:cs typeface="+mn-ea"/>
                  <a:sym typeface="+mn-lt"/>
                </a:endParaRPr>
              </a:p>
            </p:txBody>
          </p:sp>
          <p:sp>
            <p:nvSpPr>
              <p:cNvPr id="44" name="文本框 43"/>
              <p:cNvSpPr txBox="1"/>
              <p:nvPr/>
            </p:nvSpPr>
            <p:spPr>
              <a:xfrm>
                <a:off x="1096271" y="4454836"/>
                <a:ext cx="2015256" cy="1052596"/>
              </a:xfrm>
              <a:prstGeom prst="rect">
                <a:avLst/>
              </a:prstGeom>
              <a:noFill/>
            </p:spPr>
            <p:txBody>
              <a:bodyPr wrap="square" rtlCol="0">
                <a:spAutoFit/>
              </a:bodyPr>
              <a:lstStyle/>
              <a:p>
                <a:pPr algn="ctr">
                  <a:lnSpc>
                    <a:spcPct val="130000"/>
                  </a:lnSpc>
                </a:pPr>
                <a:r>
                  <a:rPr lang="zh-CN" altLang="en-US" sz="1600" dirty="0">
                    <a:solidFill>
                      <a:schemeClr val="tx1">
                        <a:lumMod val="85000"/>
                        <a:lumOff val="15000"/>
                      </a:schemeClr>
                    </a:solidFill>
                    <a:cs typeface="+mn-ea"/>
                    <a:sym typeface="+mn-lt"/>
                  </a:rPr>
                  <a:t>您的内容打在这里在此框中选择粘贴并选择只保留文字</a:t>
                </a:r>
                <a:endParaRPr lang="zh-CN" altLang="en-US" sz="1600" dirty="0">
                  <a:solidFill>
                    <a:schemeClr val="tx1">
                      <a:lumMod val="85000"/>
                      <a:lumOff val="15000"/>
                    </a:schemeClr>
                  </a:solidFill>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2837543" y="-1037772"/>
            <a:ext cx="17867086" cy="8933543"/>
          </a:xfrm>
          <a:prstGeom prst="rect">
            <a:avLst/>
          </a:prstGeom>
        </p:spPr>
      </p:pic>
      <p:sp>
        <p:nvSpPr>
          <p:cNvPr id="19" name="椭圆 18"/>
          <p:cNvSpPr/>
          <p:nvPr/>
        </p:nvSpPr>
        <p:spPr>
          <a:xfrm>
            <a:off x="8461824" y="-2073564"/>
            <a:ext cx="5691494" cy="5691494"/>
          </a:xfrm>
          <a:prstGeom prst="ellipse">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椭圆 4"/>
          <p:cNvSpPr/>
          <p:nvPr/>
        </p:nvSpPr>
        <p:spPr>
          <a:xfrm>
            <a:off x="-1678093" y="1144461"/>
            <a:ext cx="3547560" cy="3547560"/>
          </a:xfrm>
          <a:prstGeom prst="ellipse">
            <a:avLst/>
          </a:prstGeom>
          <a:solidFill>
            <a:srgbClr val="94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文本框 26"/>
          <p:cNvSpPr txBox="1"/>
          <p:nvPr/>
        </p:nvSpPr>
        <p:spPr>
          <a:xfrm>
            <a:off x="2553417" y="2900804"/>
            <a:ext cx="7461442" cy="1200329"/>
          </a:xfrm>
          <a:prstGeom prst="rect">
            <a:avLst/>
          </a:prstGeom>
          <a:noFill/>
        </p:spPr>
        <p:txBody>
          <a:bodyPr wrap="square" rtlCol="0">
            <a:spAutoFit/>
          </a:bodyPr>
          <a:lstStyle>
            <a:defPPr>
              <a:defRPr lang="zh-CN"/>
            </a:defPPr>
            <a:lvl1pPr algn="dist">
              <a:defRPr sz="7200" b="1">
                <a:solidFill>
                  <a:srgbClr val="409F91"/>
                </a:solidFill>
                <a:latin typeface="Aa鬼泣 (非商业使用)" panose="00020600040101010101" pitchFamily="18" charset="-122"/>
                <a:ea typeface="Aa鬼泣 (非商业使用)" panose="00020600040101010101" pitchFamily="18" charset="-122"/>
              </a:defRPr>
            </a:lvl1pPr>
          </a:lstStyle>
          <a:p>
            <a:pPr algn="l"/>
            <a:r>
              <a:rPr lang="zh-CN" altLang="en-US" b="0" dirty="0">
                <a:latin typeface="字魂59号-创粗黑" panose="00000500000000000000" pitchFamily="2" charset="-122"/>
                <a:ea typeface="字魂59号-创粗黑" panose="00000500000000000000" pitchFamily="2" charset="-122"/>
                <a:cs typeface="+mn-ea"/>
                <a:sym typeface="+mn-lt"/>
              </a:rPr>
              <a:t>标题文字内容</a:t>
            </a:r>
            <a:endParaRPr lang="zh-CN" altLang="en-US" b="0" dirty="0">
              <a:latin typeface="字魂59号-创粗黑" panose="00000500000000000000" pitchFamily="2" charset="-122"/>
              <a:ea typeface="字魂59号-创粗黑" panose="00000500000000000000" pitchFamily="2" charset="-122"/>
              <a:cs typeface="+mn-ea"/>
              <a:sym typeface="+mn-lt"/>
            </a:endParaRPr>
          </a:p>
        </p:txBody>
      </p:sp>
      <p:sp>
        <p:nvSpPr>
          <p:cNvPr id="29" name="文本框 28"/>
          <p:cNvSpPr txBox="1"/>
          <p:nvPr/>
        </p:nvSpPr>
        <p:spPr>
          <a:xfrm>
            <a:off x="2553417" y="4341284"/>
            <a:ext cx="6909862" cy="701346"/>
          </a:xfrm>
          <a:prstGeom prst="rect">
            <a:avLst/>
          </a:prstGeom>
          <a:noFill/>
        </p:spPr>
        <p:txBody>
          <a:bodyPr wrap="square">
            <a:spAutoFit/>
          </a:bodyPr>
          <a:lstStyle/>
          <a:p>
            <a:pPr>
              <a:lnSpc>
                <a:spcPct val="130000"/>
              </a:lnSpc>
            </a:pPr>
            <a:r>
              <a:rPr lang="en-US" altLang="zh-CN" sz="1600" dirty="0">
                <a:solidFill>
                  <a:schemeClr val="tx1">
                    <a:lumMod val="95000"/>
                    <a:lumOff val="5000"/>
                  </a:schemeClr>
                </a:solidFill>
                <a:cs typeface="+mn-ea"/>
                <a:sym typeface="+mn-lt"/>
              </a:rPr>
              <a:t>which works better. Icons and pictures can be replaced with one click according to your personal needs</a:t>
            </a:r>
            <a:endParaRPr lang="en-US" altLang="zh-CN" sz="1600" dirty="0">
              <a:solidFill>
                <a:schemeClr val="tx1">
                  <a:lumMod val="95000"/>
                  <a:lumOff val="5000"/>
                </a:schemeClr>
              </a:solidFill>
              <a:cs typeface="+mn-ea"/>
              <a:sym typeface="+mn-lt"/>
            </a:endParaRPr>
          </a:p>
        </p:txBody>
      </p:sp>
      <p:sp>
        <p:nvSpPr>
          <p:cNvPr id="31" name="文本框 30"/>
          <p:cNvSpPr txBox="1"/>
          <p:nvPr/>
        </p:nvSpPr>
        <p:spPr>
          <a:xfrm>
            <a:off x="2553417" y="1498842"/>
            <a:ext cx="4236388" cy="1200329"/>
          </a:xfrm>
          <a:prstGeom prst="rect">
            <a:avLst/>
          </a:prstGeom>
          <a:noFill/>
        </p:spPr>
        <p:txBody>
          <a:bodyPr wrap="square" rtlCol="0">
            <a:spAutoFit/>
          </a:bodyPr>
          <a:lstStyle>
            <a:defPPr>
              <a:defRPr lang="zh-CN"/>
            </a:defPPr>
            <a:lvl1pPr algn="dist">
              <a:defRPr sz="7200" b="1">
                <a:solidFill>
                  <a:srgbClr val="409F91"/>
                </a:solidFill>
                <a:latin typeface="Aa鬼泣 (非商业使用)" panose="00020600040101010101" pitchFamily="18" charset="-122"/>
                <a:ea typeface="Aa鬼泣 (非商业使用)" panose="00020600040101010101" pitchFamily="18" charset="-122"/>
              </a:defRPr>
            </a:lvl1pPr>
          </a:lstStyle>
          <a:p>
            <a:r>
              <a:rPr lang="en-US" altLang="zh-CN" dirty="0">
                <a:solidFill>
                  <a:srgbClr val="DEAB9C"/>
                </a:solidFill>
                <a:latin typeface="+mn-lt"/>
                <a:ea typeface="+mn-ea"/>
                <a:cs typeface="+mn-ea"/>
                <a:sym typeface="+mn-lt"/>
              </a:rPr>
              <a:t>PART 04</a:t>
            </a:r>
            <a:endParaRPr lang="zh-CN" altLang="en-US" dirty="0">
              <a:solidFill>
                <a:srgbClr val="DEAB9C"/>
              </a:solidFill>
              <a:latin typeface="+mn-lt"/>
              <a:ea typeface="+mn-ea"/>
              <a:cs typeface="+mn-ea"/>
              <a:sym typeface="+mn-lt"/>
            </a:endParaRPr>
          </a:p>
        </p:txBody>
      </p:sp>
      <p:cxnSp>
        <p:nvCxnSpPr>
          <p:cNvPr id="3" name="直接连接符 2"/>
          <p:cNvCxnSpPr/>
          <p:nvPr/>
        </p:nvCxnSpPr>
        <p:spPr>
          <a:xfrm>
            <a:off x="2699693" y="2756742"/>
            <a:ext cx="841793" cy="0"/>
          </a:xfrm>
          <a:prstGeom prst="line">
            <a:avLst/>
          </a:prstGeom>
          <a:ln w="28575">
            <a:solidFill>
              <a:srgbClr val="409F91"/>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2" cstate="screen"/>
          <a:stretch>
            <a:fillRect/>
          </a:stretch>
        </p:blipFill>
        <p:spPr>
          <a:xfrm flipH="1">
            <a:off x="-518643" y="4158830"/>
            <a:ext cx="3547560" cy="3547560"/>
          </a:xfrm>
          <a:prstGeom prst="rect">
            <a:avLst/>
          </a:prstGeom>
        </p:spPr>
      </p:pic>
      <p:pic>
        <p:nvPicPr>
          <p:cNvPr id="13" name="图片 12"/>
          <p:cNvPicPr>
            <a:picLocks noChangeAspect="1"/>
          </p:cNvPicPr>
          <p:nvPr/>
        </p:nvPicPr>
        <p:blipFill>
          <a:blip r:embed="rId3" cstate="screen"/>
          <a:stretch>
            <a:fillRect/>
          </a:stretch>
        </p:blipFill>
        <p:spPr>
          <a:xfrm>
            <a:off x="8711063" y="-37518"/>
            <a:ext cx="3463773" cy="34637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2000"/>
                            </p:stCondLst>
                            <p:childTnLst>
                              <p:par>
                                <p:cTn id="37" presetID="16" presetClass="entr" presetSubtype="21"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27" grpId="0"/>
      <p:bldP spid="29"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3" name="组合 2"/>
          <p:cNvGrpSpPr/>
          <p:nvPr/>
        </p:nvGrpSpPr>
        <p:grpSpPr>
          <a:xfrm>
            <a:off x="848578" y="2176270"/>
            <a:ext cx="3207703" cy="3440606"/>
            <a:chOff x="946847" y="2176270"/>
            <a:chExt cx="3207703" cy="3440606"/>
          </a:xfrm>
        </p:grpSpPr>
        <p:sp>
          <p:nvSpPr>
            <p:cNvPr id="4" name="矩形 3"/>
            <p:cNvSpPr/>
            <p:nvPr/>
          </p:nvSpPr>
          <p:spPr>
            <a:xfrm>
              <a:off x="1047418" y="2176270"/>
              <a:ext cx="3006560" cy="344060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矩形 4"/>
            <p:cNvSpPr/>
            <p:nvPr/>
          </p:nvSpPr>
          <p:spPr>
            <a:xfrm>
              <a:off x="946847" y="2292722"/>
              <a:ext cx="3207703" cy="3197117"/>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user_125745"/>
            <p:cNvSpPr>
              <a:spLocks noChangeAspect="1"/>
            </p:cNvSpPr>
            <p:nvPr/>
          </p:nvSpPr>
          <p:spPr bwMode="auto">
            <a:xfrm>
              <a:off x="2275428" y="2878139"/>
              <a:ext cx="550541" cy="507714"/>
            </a:xfrm>
            <a:custGeom>
              <a:avLst/>
              <a:gdLst>
                <a:gd name="connsiteX0" fmla="*/ 392435 w 609156"/>
                <a:gd name="connsiteY0" fmla="*/ 452324 h 561771"/>
                <a:gd name="connsiteX1" fmla="*/ 427863 w 609156"/>
                <a:gd name="connsiteY1" fmla="*/ 452324 h 561771"/>
                <a:gd name="connsiteX2" fmla="*/ 435435 w 609156"/>
                <a:gd name="connsiteY2" fmla="*/ 459885 h 561771"/>
                <a:gd name="connsiteX3" fmla="*/ 435435 w 609156"/>
                <a:gd name="connsiteY3" fmla="*/ 474634 h 561771"/>
                <a:gd name="connsiteX4" fmla="*/ 435435 w 609156"/>
                <a:gd name="connsiteY4" fmla="*/ 539321 h 561771"/>
                <a:gd name="connsiteX5" fmla="*/ 435435 w 609156"/>
                <a:gd name="connsiteY5" fmla="*/ 553976 h 561771"/>
                <a:gd name="connsiteX6" fmla="*/ 427863 w 609156"/>
                <a:gd name="connsiteY6" fmla="*/ 561630 h 561771"/>
                <a:gd name="connsiteX7" fmla="*/ 392435 w 609156"/>
                <a:gd name="connsiteY7" fmla="*/ 561630 h 561771"/>
                <a:gd name="connsiteX8" fmla="*/ 384863 w 609156"/>
                <a:gd name="connsiteY8" fmla="*/ 553976 h 561771"/>
                <a:gd name="connsiteX9" fmla="*/ 384863 w 609156"/>
                <a:gd name="connsiteY9" fmla="*/ 539321 h 561771"/>
                <a:gd name="connsiteX10" fmla="*/ 384863 w 609156"/>
                <a:gd name="connsiteY10" fmla="*/ 474634 h 561771"/>
                <a:gd name="connsiteX11" fmla="*/ 384863 w 609156"/>
                <a:gd name="connsiteY11" fmla="*/ 459885 h 561771"/>
                <a:gd name="connsiteX12" fmla="*/ 392435 w 609156"/>
                <a:gd name="connsiteY12" fmla="*/ 452324 h 561771"/>
                <a:gd name="connsiteX13" fmla="*/ 464152 w 609156"/>
                <a:gd name="connsiteY13" fmla="*/ 409985 h 561771"/>
                <a:gd name="connsiteX14" fmla="*/ 499488 w 609156"/>
                <a:gd name="connsiteY14" fmla="*/ 409985 h 561771"/>
                <a:gd name="connsiteX15" fmla="*/ 507153 w 609156"/>
                <a:gd name="connsiteY15" fmla="*/ 417551 h 561771"/>
                <a:gd name="connsiteX16" fmla="*/ 507153 w 609156"/>
                <a:gd name="connsiteY16" fmla="*/ 474622 h 561771"/>
                <a:gd name="connsiteX17" fmla="*/ 507153 w 609156"/>
                <a:gd name="connsiteY17" fmla="*/ 496853 h 561771"/>
                <a:gd name="connsiteX18" fmla="*/ 507153 w 609156"/>
                <a:gd name="connsiteY18" fmla="*/ 553923 h 561771"/>
                <a:gd name="connsiteX19" fmla="*/ 499488 w 609156"/>
                <a:gd name="connsiteY19" fmla="*/ 561489 h 561771"/>
                <a:gd name="connsiteX20" fmla="*/ 464152 w 609156"/>
                <a:gd name="connsiteY20" fmla="*/ 561489 h 561771"/>
                <a:gd name="connsiteX21" fmla="*/ 456487 w 609156"/>
                <a:gd name="connsiteY21" fmla="*/ 553923 h 561771"/>
                <a:gd name="connsiteX22" fmla="*/ 456487 w 609156"/>
                <a:gd name="connsiteY22" fmla="*/ 496853 h 561771"/>
                <a:gd name="connsiteX23" fmla="*/ 456487 w 609156"/>
                <a:gd name="connsiteY23" fmla="*/ 474622 h 561771"/>
                <a:gd name="connsiteX24" fmla="*/ 456487 w 609156"/>
                <a:gd name="connsiteY24" fmla="*/ 417551 h 561771"/>
                <a:gd name="connsiteX25" fmla="*/ 464152 w 609156"/>
                <a:gd name="connsiteY25" fmla="*/ 409985 h 561771"/>
                <a:gd name="connsiteX26" fmla="*/ 553539 w 609156"/>
                <a:gd name="connsiteY26" fmla="*/ 277886 h 561771"/>
                <a:gd name="connsiteX27" fmla="*/ 558399 w 609156"/>
                <a:gd name="connsiteY27" fmla="*/ 280594 h 561771"/>
                <a:gd name="connsiteX28" fmla="*/ 608220 w 609156"/>
                <a:gd name="connsiteY28" fmla="*/ 360717 h 561771"/>
                <a:gd name="connsiteX29" fmla="*/ 603359 w 609156"/>
                <a:gd name="connsiteY29" fmla="*/ 369402 h 561771"/>
                <a:gd name="connsiteX30" fmla="*/ 578776 w 609156"/>
                <a:gd name="connsiteY30" fmla="*/ 369402 h 561771"/>
                <a:gd name="connsiteX31" fmla="*/ 578776 w 609156"/>
                <a:gd name="connsiteY31" fmla="*/ 429074 h 561771"/>
                <a:gd name="connsiteX32" fmla="*/ 578776 w 609156"/>
                <a:gd name="connsiteY32" fmla="*/ 432529 h 561771"/>
                <a:gd name="connsiteX33" fmla="*/ 578776 w 609156"/>
                <a:gd name="connsiteY33" fmla="*/ 554674 h 561771"/>
                <a:gd name="connsiteX34" fmla="*/ 571205 w 609156"/>
                <a:gd name="connsiteY34" fmla="*/ 561771 h 561771"/>
                <a:gd name="connsiteX35" fmla="*/ 535779 w 609156"/>
                <a:gd name="connsiteY35" fmla="*/ 561771 h 561771"/>
                <a:gd name="connsiteX36" fmla="*/ 528208 w 609156"/>
                <a:gd name="connsiteY36" fmla="*/ 554207 h 561771"/>
                <a:gd name="connsiteX37" fmla="*/ 528208 w 609156"/>
                <a:gd name="connsiteY37" fmla="*/ 369495 h 561771"/>
                <a:gd name="connsiteX38" fmla="*/ 503625 w 609156"/>
                <a:gd name="connsiteY38" fmla="*/ 369495 h 561771"/>
                <a:gd name="connsiteX39" fmla="*/ 498764 w 609156"/>
                <a:gd name="connsiteY39" fmla="*/ 360717 h 561771"/>
                <a:gd name="connsiteX40" fmla="*/ 548678 w 609156"/>
                <a:gd name="connsiteY40" fmla="*/ 280594 h 561771"/>
                <a:gd name="connsiteX41" fmla="*/ 553539 w 609156"/>
                <a:gd name="connsiteY41" fmla="*/ 277886 h 561771"/>
                <a:gd name="connsiteX42" fmla="*/ 248743 w 609156"/>
                <a:gd name="connsiteY42" fmla="*/ 0 h 561771"/>
                <a:gd name="connsiteX43" fmla="*/ 260245 w 609156"/>
                <a:gd name="connsiteY43" fmla="*/ 0 h 561771"/>
                <a:gd name="connsiteX44" fmla="*/ 271654 w 609156"/>
                <a:gd name="connsiteY44" fmla="*/ 0 h 561771"/>
                <a:gd name="connsiteX45" fmla="*/ 368159 w 609156"/>
                <a:gd name="connsiteY45" fmla="*/ 96367 h 561771"/>
                <a:gd name="connsiteX46" fmla="*/ 368159 w 609156"/>
                <a:gd name="connsiteY46" fmla="*/ 203287 h 561771"/>
                <a:gd name="connsiteX47" fmla="*/ 346651 w 609156"/>
                <a:gd name="connsiteY47" fmla="*/ 243440 h 561771"/>
                <a:gd name="connsiteX48" fmla="*/ 346651 w 609156"/>
                <a:gd name="connsiteY48" fmla="*/ 346532 h 561771"/>
                <a:gd name="connsiteX49" fmla="*/ 349269 w 609156"/>
                <a:gd name="connsiteY49" fmla="*/ 351014 h 561771"/>
                <a:gd name="connsiteX50" fmla="*/ 440257 w 609156"/>
                <a:gd name="connsiteY50" fmla="*/ 403493 h 561771"/>
                <a:gd name="connsiteX51" fmla="*/ 436236 w 609156"/>
                <a:gd name="connsiteY51" fmla="*/ 417687 h 561771"/>
                <a:gd name="connsiteX52" fmla="*/ 436236 w 609156"/>
                <a:gd name="connsiteY52" fmla="*/ 433748 h 561771"/>
                <a:gd name="connsiteX53" fmla="*/ 427820 w 609156"/>
                <a:gd name="connsiteY53" fmla="*/ 432441 h 561771"/>
                <a:gd name="connsiteX54" fmla="*/ 392378 w 609156"/>
                <a:gd name="connsiteY54" fmla="*/ 432441 h 561771"/>
                <a:gd name="connsiteX55" fmla="*/ 364699 w 609156"/>
                <a:gd name="connsiteY55" fmla="*/ 460081 h 561771"/>
                <a:gd name="connsiteX56" fmla="*/ 364699 w 609156"/>
                <a:gd name="connsiteY56" fmla="*/ 474742 h 561771"/>
                <a:gd name="connsiteX57" fmla="*/ 364699 w 609156"/>
                <a:gd name="connsiteY57" fmla="*/ 539454 h 561771"/>
                <a:gd name="connsiteX58" fmla="*/ 364699 w 609156"/>
                <a:gd name="connsiteY58" fmla="*/ 554207 h 561771"/>
                <a:gd name="connsiteX59" fmla="*/ 365821 w 609156"/>
                <a:gd name="connsiteY59" fmla="*/ 561771 h 561771"/>
                <a:gd name="connsiteX60" fmla="*/ 294471 w 609156"/>
                <a:gd name="connsiteY60" fmla="*/ 561771 h 561771"/>
                <a:gd name="connsiteX61" fmla="*/ 272215 w 609156"/>
                <a:gd name="connsiteY61" fmla="*/ 459521 h 561771"/>
                <a:gd name="connsiteX62" fmla="*/ 260339 w 609156"/>
                <a:gd name="connsiteY62" fmla="*/ 393595 h 561771"/>
                <a:gd name="connsiteX63" fmla="*/ 248463 w 609156"/>
                <a:gd name="connsiteY63" fmla="*/ 459521 h 561771"/>
                <a:gd name="connsiteX64" fmla="*/ 226207 w 609156"/>
                <a:gd name="connsiteY64" fmla="*/ 561771 h 561771"/>
                <a:gd name="connsiteX65" fmla="*/ 0 w 609156"/>
                <a:gd name="connsiteY65" fmla="*/ 561771 h 561771"/>
                <a:gd name="connsiteX66" fmla="*/ 0 w 609156"/>
                <a:gd name="connsiteY66" fmla="*/ 488468 h 561771"/>
                <a:gd name="connsiteX67" fmla="*/ 18796 w 609156"/>
                <a:gd name="connsiteY67" fmla="*/ 448315 h 561771"/>
                <a:gd name="connsiteX68" fmla="*/ 171221 w 609156"/>
                <a:gd name="connsiteY68" fmla="*/ 350734 h 561771"/>
                <a:gd name="connsiteX69" fmla="*/ 173840 w 609156"/>
                <a:gd name="connsiteY69" fmla="*/ 346532 h 561771"/>
                <a:gd name="connsiteX70" fmla="*/ 173840 w 609156"/>
                <a:gd name="connsiteY70" fmla="*/ 243440 h 561771"/>
                <a:gd name="connsiteX71" fmla="*/ 152238 w 609156"/>
                <a:gd name="connsiteY71" fmla="*/ 203287 h 561771"/>
                <a:gd name="connsiteX72" fmla="*/ 152238 w 609156"/>
                <a:gd name="connsiteY72" fmla="*/ 96367 h 561771"/>
                <a:gd name="connsiteX73" fmla="*/ 248743 w 609156"/>
                <a:gd name="connsiteY73" fmla="*/ 0 h 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9156" h="561771">
                  <a:moveTo>
                    <a:pt x="392435" y="452324"/>
                  </a:moveTo>
                  <a:lnTo>
                    <a:pt x="427863" y="452324"/>
                  </a:lnTo>
                  <a:cubicBezTo>
                    <a:pt x="432070" y="452324"/>
                    <a:pt x="435529" y="455685"/>
                    <a:pt x="435435" y="459885"/>
                  </a:cubicBezTo>
                  <a:lnTo>
                    <a:pt x="435435" y="474634"/>
                  </a:lnTo>
                  <a:lnTo>
                    <a:pt x="435435" y="539321"/>
                  </a:lnTo>
                  <a:lnTo>
                    <a:pt x="435435" y="553976"/>
                  </a:lnTo>
                  <a:cubicBezTo>
                    <a:pt x="435435" y="558270"/>
                    <a:pt x="432070" y="561630"/>
                    <a:pt x="427863" y="561630"/>
                  </a:cubicBezTo>
                  <a:lnTo>
                    <a:pt x="392435" y="561630"/>
                  </a:lnTo>
                  <a:cubicBezTo>
                    <a:pt x="388228" y="561630"/>
                    <a:pt x="384863" y="558270"/>
                    <a:pt x="384863" y="553976"/>
                  </a:cubicBezTo>
                  <a:lnTo>
                    <a:pt x="384863" y="539321"/>
                  </a:lnTo>
                  <a:lnTo>
                    <a:pt x="384863" y="474634"/>
                  </a:lnTo>
                  <a:lnTo>
                    <a:pt x="384863" y="459885"/>
                  </a:lnTo>
                  <a:cubicBezTo>
                    <a:pt x="384863" y="455685"/>
                    <a:pt x="388228" y="452324"/>
                    <a:pt x="392435" y="452324"/>
                  </a:cubicBezTo>
                  <a:close/>
                  <a:moveTo>
                    <a:pt x="464152" y="409985"/>
                  </a:moveTo>
                  <a:lnTo>
                    <a:pt x="499488" y="409985"/>
                  </a:lnTo>
                  <a:cubicBezTo>
                    <a:pt x="503788" y="409985"/>
                    <a:pt x="507153" y="413348"/>
                    <a:pt x="507153" y="417551"/>
                  </a:cubicBezTo>
                  <a:lnTo>
                    <a:pt x="507153" y="474622"/>
                  </a:lnTo>
                  <a:lnTo>
                    <a:pt x="507153" y="496853"/>
                  </a:lnTo>
                  <a:lnTo>
                    <a:pt x="507153" y="553923"/>
                  </a:lnTo>
                  <a:cubicBezTo>
                    <a:pt x="507153" y="558127"/>
                    <a:pt x="503788" y="561489"/>
                    <a:pt x="499488" y="561489"/>
                  </a:cubicBezTo>
                  <a:lnTo>
                    <a:pt x="464152" y="561489"/>
                  </a:lnTo>
                  <a:cubicBezTo>
                    <a:pt x="459852" y="561489"/>
                    <a:pt x="456487" y="558127"/>
                    <a:pt x="456487" y="553923"/>
                  </a:cubicBezTo>
                  <a:lnTo>
                    <a:pt x="456487" y="496853"/>
                  </a:lnTo>
                  <a:lnTo>
                    <a:pt x="456487" y="474622"/>
                  </a:lnTo>
                  <a:lnTo>
                    <a:pt x="456487" y="417551"/>
                  </a:lnTo>
                  <a:cubicBezTo>
                    <a:pt x="456487" y="413348"/>
                    <a:pt x="459852" y="409985"/>
                    <a:pt x="464152" y="409985"/>
                  </a:cubicBezTo>
                  <a:close/>
                  <a:moveTo>
                    <a:pt x="553539" y="277886"/>
                  </a:moveTo>
                  <a:cubicBezTo>
                    <a:pt x="555408" y="277886"/>
                    <a:pt x="557277" y="278727"/>
                    <a:pt x="558399" y="280594"/>
                  </a:cubicBezTo>
                  <a:lnTo>
                    <a:pt x="608220" y="360717"/>
                  </a:lnTo>
                  <a:cubicBezTo>
                    <a:pt x="610743" y="364546"/>
                    <a:pt x="607846" y="369495"/>
                    <a:pt x="603359" y="369402"/>
                  </a:cubicBezTo>
                  <a:lnTo>
                    <a:pt x="578776" y="369402"/>
                  </a:lnTo>
                  <a:lnTo>
                    <a:pt x="578776" y="429074"/>
                  </a:lnTo>
                  <a:lnTo>
                    <a:pt x="578776" y="432529"/>
                  </a:lnTo>
                  <a:lnTo>
                    <a:pt x="578776" y="554674"/>
                  </a:lnTo>
                  <a:cubicBezTo>
                    <a:pt x="578589" y="558690"/>
                    <a:pt x="575224" y="561771"/>
                    <a:pt x="571205" y="561771"/>
                  </a:cubicBezTo>
                  <a:lnTo>
                    <a:pt x="535779" y="561771"/>
                  </a:lnTo>
                  <a:cubicBezTo>
                    <a:pt x="531573" y="561771"/>
                    <a:pt x="528208" y="558409"/>
                    <a:pt x="528208" y="554207"/>
                  </a:cubicBezTo>
                  <a:lnTo>
                    <a:pt x="528208" y="369495"/>
                  </a:lnTo>
                  <a:lnTo>
                    <a:pt x="503625" y="369495"/>
                  </a:lnTo>
                  <a:cubicBezTo>
                    <a:pt x="499138" y="369495"/>
                    <a:pt x="496427" y="364546"/>
                    <a:pt x="498764" y="360717"/>
                  </a:cubicBezTo>
                  <a:lnTo>
                    <a:pt x="548678" y="280594"/>
                  </a:lnTo>
                  <a:cubicBezTo>
                    <a:pt x="549800" y="278727"/>
                    <a:pt x="551669" y="277886"/>
                    <a:pt x="553539" y="277886"/>
                  </a:cubicBezTo>
                  <a:close/>
                  <a:moveTo>
                    <a:pt x="248743" y="0"/>
                  </a:moveTo>
                  <a:lnTo>
                    <a:pt x="260245" y="0"/>
                  </a:lnTo>
                  <a:lnTo>
                    <a:pt x="271654" y="0"/>
                  </a:lnTo>
                  <a:cubicBezTo>
                    <a:pt x="325049" y="0"/>
                    <a:pt x="368159" y="43234"/>
                    <a:pt x="368159" y="96367"/>
                  </a:cubicBezTo>
                  <a:lnTo>
                    <a:pt x="368159" y="203287"/>
                  </a:lnTo>
                  <a:cubicBezTo>
                    <a:pt x="368159" y="220002"/>
                    <a:pt x="359555" y="234849"/>
                    <a:pt x="346651" y="243440"/>
                  </a:cubicBezTo>
                  <a:lnTo>
                    <a:pt x="346651" y="346532"/>
                  </a:lnTo>
                  <a:cubicBezTo>
                    <a:pt x="346651" y="348399"/>
                    <a:pt x="347586" y="349987"/>
                    <a:pt x="349269" y="351014"/>
                  </a:cubicBezTo>
                  <a:cubicBezTo>
                    <a:pt x="359368" y="355869"/>
                    <a:pt x="396399" y="374545"/>
                    <a:pt x="440257" y="403493"/>
                  </a:cubicBezTo>
                  <a:cubicBezTo>
                    <a:pt x="437732" y="407602"/>
                    <a:pt x="436236" y="412457"/>
                    <a:pt x="436236" y="417687"/>
                  </a:cubicBezTo>
                  <a:lnTo>
                    <a:pt x="436236" y="433748"/>
                  </a:lnTo>
                  <a:cubicBezTo>
                    <a:pt x="433617" y="432908"/>
                    <a:pt x="430812" y="432441"/>
                    <a:pt x="427820" y="432441"/>
                  </a:cubicBezTo>
                  <a:lnTo>
                    <a:pt x="392378" y="432441"/>
                  </a:lnTo>
                  <a:cubicBezTo>
                    <a:pt x="377136" y="432441"/>
                    <a:pt x="364699" y="444767"/>
                    <a:pt x="364699" y="460081"/>
                  </a:cubicBezTo>
                  <a:lnTo>
                    <a:pt x="364699" y="474742"/>
                  </a:lnTo>
                  <a:lnTo>
                    <a:pt x="364699" y="539454"/>
                  </a:lnTo>
                  <a:lnTo>
                    <a:pt x="364699" y="554207"/>
                  </a:lnTo>
                  <a:cubicBezTo>
                    <a:pt x="364699" y="556822"/>
                    <a:pt x="365073" y="559250"/>
                    <a:pt x="365821" y="561771"/>
                  </a:cubicBezTo>
                  <a:lnTo>
                    <a:pt x="294471" y="561771"/>
                  </a:lnTo>
                  <a:lnTo>
                    <a:pt x="272215" y="459521"/>
                  </a:lnTo>
                  <a:cubicBezTo>
                    <a:pt x="317288" y="396676"/>
                    <a:pt x="268848" y="393688"/>
                    <a:pt x="260339" y="393595"/>
                  </a:cubicBezTo>
                  <a:cubicBezTo>
                    <a:pt x="251829" y="393688"/>
                    <a:pt x="203390" y="396676"/>
                    <a:pt x="248463" y="459521"/>
                  </a:cubicBezTo>
                  <a:lnTo>
                    <a:pt x="226207" y="561771"/>
                  </a:lnTo>
                  <a:lnTo>
                    <a:pt x="0" y="561771"/>
                  </a:lnTo>
                  <a:lnTo>
                    <a:pt x="0" y="488468"/>
                  </a:lnTo>
                  <a:cubicBezTo>
                    <a:pt x="0" y="472874"/>
                    <a:pt x="6826" y="458213"/>
                    <a:pt x="18796" y="448315"/>
                  </a:cubicBezTo>
                  <a:cubicBezTo>
                    <a:pt x="85190" y="393968"/>
                    <a:pt x="156633" y="357830"/>
                    <a:pt x="171221" y="350734"/>
                  </a:cubicBezTo>
                  <a:cubicBezTo>
                    <a:pt x="172811" y="349987"/>
                    <a:pt x="173840" y="348399"/>
                    <a:pt x="173840" y="346532"/>
                  </a:cubicBezTo>
                  <a:lnTo>
                    <a:pt x="173840" y="243440"/>
                  </a:lnTo>
                  <a:cubicBezTo>
                    <a:pt x="160841" y="234849"/>
                    <a:pt x="152238" y="220095"/>
                    <a:pt x="152238" y="203287"/>
                  </a:cubicBezTo>
                  <a:lnTo>
                    <a:pt x="152238" y="96367"/>
                  </a:lnTo>
                  <a:cubicBezTo>
                    <a:pt x="152238" y="43048"/>
                    <a:pt x="195534" y="0"/>
                    <a:pt x="248743" y="0"/>
                  </a:cubicBezTo>
                  <a:close/>
                </a:path>
              </a:pathLst>
            </a:custGeom>
            <a:solidFill>
              <a:schemeClr val="bg1"/>
            </a:solidFill>
            <a:ln>
              <a:noFill/>
            </a:ln>
          </p:spPr>
          <p:txBody>
            <a:bodyPr/>
            <a:lstStyle/>
            <a:p>
              <a:endParaRPr lang="zh-CN" altLang="en-US" dirty="0">
                <a:solidFill>
                  <a:schemeClr val="bg1"/>
                </a:solidFill>
                <a:cs typeface="+mn-ea"/>
                <a:sym typeface="+mn-lt"/>
              </a:endParaRPr>
            </a:p>
          </p:txBody>
        </p:sp>
        <p:grpSp>
          <p:nvGrpSpPr>
            <p:cNvPr id="7" name="组合 6"/>
            <p:cNvGrpSpPr/>
            <p:nvPr/>
          </p:nvGrpSpPr>
          <p:grpSpPr>
            <a:xfrm>
              <a:off x="1362441" y="3638858"/>
              <a:ext cx="2376515" cy="1599517"/>
              <a:chOff x="1041820" y="4797098"/>
              <a:chExt cx="2376515" cy="1599517"/>
            </a:xfrm>
          </p:grpSpPr>
          <p:sp>
            <p:nvSpPr>
              <p:cNvPr id="8" name="文本框 7"/>
              <p:cNvSpPr txBox="1"/>
              <p:nvPr/>
            </p:nvSpPr>
            <p:spPr>
              <a:xfrm>
                <a:off x="1394055" y="4797098"/>
                <a:ext cx="1672044" cy="505459"/>
              </a:xfrm>
              <a:prstGeom prst="rect">
                <a:avLst/>
              </a:prstGeom>
              <a:noFill/>
            </p:spPr>
            <p:txBody>
              <a:bodyPr wrap="square" rtlCol="0">
                <a:spAutoFit/>
              </a:bodyPr>
              <a:lstStyle/>
              <a:p>
                <a:pPr algn="ctr">
                  <a:lnSpc>
                    <a:spcPct val="150000"/>
                  </a:lnSpc>
                </a:pPr>
                <a:r>
                  <a:rPr lang="zh-CN" altLang="en-US" sz="2000" b="1" dirty="0">
                    <a:solidFill>
                      <a:schemeClr val="bg1"/>
                    </a:solidFill>
                    <a:cs typeface="+mn-ea"/>
                    <a:sym typeface="+mn-lt"/>
                  </a:rPr>
                  <a:t>你的标题</a:t>
                </a:r>
                <a:endParaRPr lang="zh-CN" altLang="en-US" sz="2000" b="1" dirty="0">
                  <a:solidFill>
                    <a:schemeClr val="bg1"/>
                  </a:solidFill>
                  <a:cs typeface="+mn-ea"/>
                  <a:sym typeface="+mn-lt"/>
                </a:endParaRPr>
              </a:p>
            </p:txBody>
          </p:sp>
          <p:sp>
            <p:nvSpPr>
              <p:cNvPr id="9" name="文本框 8"/>
              <p:cNvSpPr txBox="1"/>
              <p:nvPr/>
            </p:nvSpPr>
            <p:spPr>
              <a:xfrm>
                <a:off x="1041820" y="5344019"/>
                <a:ext cx="2376515" cy="1052596"/>
              </a:xfrm>
              <a:prstGeom prst="rect">
                <a:avLst/>
              </a:prstGeom>
              <a:noFill/>
            </p:spPr>
            <p:txBody>
              <a:bodyPr wrap="square" rtlCol="0">
                <a:spAutoFit/>
              </a:bodyPr>
              <a:lstStyle/>
              <a:p>
                <a:pPr algn="ctr">
                  <a:lnSpc>
                    <a:spcPct val="130000"/>
                  </a:lnSpc>
                </a:pPr>
                <a:r>
                  <a:rPr lang="zh-CN" altLang="en-US" sz="1600" dirty="0">
                    <a:solidFill>
                      <a:schemeClr val="bg1"/>
                    </a:solidFill>
                    <a:cs typeface="+mn-ea"/>
                    <a:sym typeface="+mn-lt"/>
                  </a:rPr>
                  <a:t>您的内容打在这里在此框中选择粘贴并选择只保留文字</a:t>
                </a:r>
                <a:endParaRPr lang="zh-CN" altLang="en-US" sz="1600" dirty="0">
                  <a:solidFill>
                    <a:schemeClr val="bg1"/>
                  </a:solidFill>
                  <a:cs typeface="+mn-ea"/>
                  <a:sym typeface="+mn-lt"/>
                </a:endParaRPr>
              </a:p>
            </p:txBody>
          </p:sp>
        </p:grpSp>
      </p:grpSp>
      <p:grpSp>
        <p:nvGrpSpPr>
          <p:cNvPr id="10" name="组合 9"/>
          <p:cNvGrpSpPr/>
          <p:nvPr/>
        </p:nvGrpSpPr>
        <p:grpSpPr>
          <a:xfrm>
            <a:off x="4492148" y="2155950"/>
            <a:ext cx="3207703" cy="3440606"/>
            <a:chOff x="4487474" y="2176270"/>
            <a:chExt cx="3207703" cy="3440606"/>
          </a:xfrm>
        </p:grpSpPr>
        <p:sp>
          <p:nvSpPr>
            <p:cNvPr id="11" name="矩形 10"/>
            <p:cNvSpPr/>
            <p:nvPr/>
          </p:nvSpPr>
          <p:spPr>
            <a:xfrm>
              <a:off x="4588045" y="2176270"/>
              <a:ext cx="3006560" cy="344060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 name="矩形 11"/>
            <p:cNvSpPr/>
            <p:nvPr/>
          </p:nvSpPr>
          <p:spPr>
            <a:xfrm>
              <a:off x="4487474" y="2292722"/>
              <a:ext cx="3207703" cy="3197117"/>
            </a:xfrm>
            <a:prstGeom prst="rect">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dollar-coin-symbol_45061"/>
            <p:cNvSpPr>
              <a:spLocks noChangeAspect="1"/>
            </p:cNvSpPr>
            <p:nvPr/>
          </p:nvSpPr>
          <p:spPr bwMode="auto">
            <a:xfrm>
              <a:off x="5816055" y="2865481"/>
              <a:ext cx="550541" cy="549670"/>
            </a:xfrm>
            <a:custGeom>
              <a:avLst/>
              <a:gdLst>
                <a:gd name="T0" fmla="*/ 253 w 507"/>
                <a:gd name="T1" fmla="*/ 0 h 507"/>
                <a:gd name="T2" fmla="*/ 0 w 507"/>
                <a:gd name="T3" fmla="*/ 253 h 507"/>
                <a:gd name="T4" fmla="*/ 253 w 507"/>
                <a:gd name="T5" fmla="*/ 507 h 507"/>
                <a:gd name="T6" fmla="*/ 507 w 507"/>
                <a:gd name="T7" fmla="*/ 253 h 507"/>
                <a:gd name="T8" fmla="*/ 253 w 507"/>
                <a:gd name="T9" fmla="*/ 0 h 507"/>
                <a:gd name="T10" fmla="*/ 253 w 507"/>
                <a:gd name="T11" fmla="*/ 440 h 507"/>
                <a:gd name="T12" fmla="*/ 67 w 507"/>
                <a:gd name="T13" fmla="*/ 253 h 507"/>
                <a:gd name="T14" fmla="*/ 253 w 507"/>
                <a:gd name="T15" fmla="*/ 67 h 507"/>
                <a:gd name="T16" fmla="*/ 440 w 507"/>
                <a:gd name="T17" fmla="*/ 253 h 507"/>
                <a:gd name="T18" fmla="*/ 253 w 507"/>
                <a:gd name="T19" fmla="*/ 440 h 507"/>
                <a:gd name="T20" fmla="*/ 276 w 507"/>
                <a:gd name="T21" fmla="*/ 233 h 507"/>
                <a:gd name="T22" fmla="*/ 267 w 507"/>
                <a:gd name="T23" fmla="*/ 233 h 507"/>
                <a:gd name="T24" fmla="*/ 267 w 507"/>
                <a:gd name="T25" fmla="*/ 172 h 507"/>
                <a:gd name="T26" fmla="*/ 273 w 507"/>
                <a:gd name="T27" fmla="*/ 172 h 507"/>
                <a:gd name="T28" fmla="*/ 307 w 507"/>
                <a:gd name="T29" fmla="*/ 199 h 507"/>
                <a:gd name="T30" fmla="*/ 307 w 507"/>
                <a:gd name="T31" fmla="*/ 204 h 507"/>
                <a:gd name="T32" fmla="*/ 346 w 507"/>
                <a:gd name="T33" fmla="*/ 204 h 507"/>
                <a:gd name="T34" fmla="*/ 346 w 507"/>
                <a:gd name="T35" fmla="*/ 198 h 507"/>
                <a:gd name="T36" fmla="*/ 329 w 507"/>
                <a:gd name="T37" fmla="*/ 150 h 507"/>
                <a:gd name="T38" fmla="*/ 267 w 507"/>
                <a:gd name="T39" fmla="*/ 136 h 507"/>
                <a:gd name="T40" fmla="*/ 267 w 507"/>
                <a:gd name="T41" fmla="*/ 113 h 507"/>
                <a:gd name="T42" fmla="*/ 239 w 507"/>
                <a:gd name="T43" fmla="*/ 113 h 507"/>
                <a:gd name="T44" fmla="*/ 239 w 507"/>
                <a:gd name="T45" fmla="*/ 136 h 507"/>
                <a:gd name="T46" fmla="*/ 174 w 507"/>
                <a:gd name="T47" fmla="*/ 150 h 507"/>
                <a:gd name="T48" fmla="*/ 156 w 507"/>
                <a:gd name="T49" fmla="*/ 201 h 507"/>
                <a:gd name="T50" fmla="*/ 174 w 507"/>
                <a:gd name="T51" fmla="*/ 253 h 507"/>
                <a:gd name="T52" fmla="*/ 239 w 507"/>
                <a:gd name="T53" fmla="*/ 267 h 507"/>
                <a:gd name="T54" fmla="*/ 239 w 507"/>
                <a:gd name="T55" fmla="*/ 332 h 507"/>
                <a:gd name="T56" fmla="*/ 233 w 507"/>
                <a:gd name="T57" fmla="*/ 332 h 507"/>
                <a:gd name="T58" fmla="*/ 202 w 507"/>
                <a:gd name="T59" fmla="*/ 325 h 507"/>
                <a:gd name="T60" fmla="*/ 195 w 507"/>
                <a:gd name="T61" fmla="*/ 297 h 507"/>
                <a:gd name="T62" fmla="*/ 195 w 507"/>
                <a:gd name="T63" fmla="*/ 292 h 507"/>
                <a:gd name="T64" fmla="*/ 154 w 507"/>
                <a:gd name="T65" fmla="*/ 292 h 507"/>
                <a:gd name="T66" fmla="*/ 154 w 507"/>
                <a:gd name="T67" fmla="*/ 301 h 507"/>
                <a:gd name="T68" fmla="*/ 171 w 507"/>
                <a:gd name="T69" fmla="*/ 352 h 507"/>
                <a:gd name="T70" fmla="*/ 232 w 507"/>
                <a:gd name="T71" fmla="*/ 367 h 507"/>
                <a:gd name="T72" fmla="*/ 239 w 507"/>
                <a:gd name="T73" fmla="*/ 367 h 507"/>
                <a:gd name="T74" fmla="*/ 239 w 507"/>
                <a:gd name="T75" fmla="*/ 394 h 507"/>
                <a:gd name="T76" fmla="*/ 267 w 507"/>
                <a:gd name="T77" fmla="*/ 394 h 507"/>
                <a:gd name="T78" fmla="*/ 267 w 507"/>
                <a:gd name="T79" fmla="*/ 367 h 507"/>
                <a:gd name="T80" fmla="*/ 275 w 507"/>
                <a:gd name="T81" fmla="*/ 366 h 507"/>
                <a:gd name="T82" fmla="*/ 336 w 507"/>
                <a:gd name="T83" fmla="*/ 351 h 507"/>
                <a:gd name="T84" fmla="*/ 353 w 507"/>
                <a:gd name="T85" fmla="*/ 298 h 507"/>
                <a:gd name="T86" fmla="*/ 337 w 507"/>
                <a:gd name="T87" fmla="*/ 249 h 507"/>
                <a:gd name="T88" fmla="*/ 276 w 507"/>
                <a:gd name="T89" fmla="*/ 233 h 507"/>
                <a:gd name="T90" fmla="*/ 239 w 507"/>
                <a:gd name="T91" fmla="*/ 231 h 507"/>
                <a:gd name="T92" fmla="*/ 233 w 507"/>
                <a:gd name="T93" fmla="*/ 231 h 507"/>
                <a:gd name="T94" fmla="*/ 197 w 507"/>
                <a:gd name="T95" fmla="*/ 201 h 507"/>
                <a:gd name="T96" fmla="*/ 234 w 507"/>
                <a:gd name="T97" fmla="*/ 172 h 507"/>
                <a:gd name="T98" fmla="*/ 239 w 507"/>
                <a:gd name="T99" fmla="*/ 172 h 507"/>
                <a:gd name="T100" fmla="*/ 239 w 507"/>
                <a:gd name="T101" fmla="*/ 231 h 507"/>
                <a:gd name="T102" fmla="*/ 273 w 507"/>
                <a:gd name="T103" fmla="*/ 332 h 507"/>
                <a:gd name="T104" fmla="*/ 267 w 507"/>
                <a:gd name="T105" fmla="*/ 332 h 507"/>
                <a:gd name="T106" fmla="*/ 267 w 507"/>
                <a:gd name="T107" fmla="*/ 268 h 507"/>
                <a:gd name="T108" fmla="*/ 303 w 507"/>
                <a:gd name="T109" fmla="*/ 274 h 507"/>
                <a:gd name="T110" fmla="*/ 312 w 507"/>
                <a:gd name="T111" fmla="*/ 298 h 507"/>
                <a:gd name="T112" fmla="*/ 273 w 507"/>
                <a:gd name="T113" fmla="*/ 33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7" h="507">
                  <a:moveTo>
                    <a:pt x="253" y="0"/>
                  </a:moveTo>
                  <a:cubicBezTo>
                    <a:pt x="114" y="0"/>
                    <a:pt x="0" y="114"/>
                    <a:pt x="0" y="253"/>
                  </a:cubicBezTo>
                  <a:cubicBezTo>
                    <a:pt x="0" y="393"/>
                    <a:pt x="114" y="507"/>
                    <a:pt x="253" y="507"/>
                  </a:cubicBezTo>
                  <a:cubicBezTo>
                    <a:pt x="393" y="507"/>
                    <a:pt x="507" y="393"/>
                    <a:pt x="507" y="253"/>
                  </a:cubicBezTo>
                  <a:cubicBezTo>
                    <a:pt x="507" y="114"/>
                    <a:pt x="393" y="0"/>
                    <a:pt x="253" y="0"/>
                  </a:cubicBezTo>
                  <a:close/>
                  <a:moveTo>
                    <a:pt x="253" y="440"/>
                  </a:moveTo>
                  <a:cubicBezTo>
                    <a:pt x="150" y="440"/>
                    <a:pt x="67" y="356"/>
                    <a:pt x="67" y="253"/>
                  </a:cubicBezTo>
                  <a:cubicBezTo>
                    <a:pt x="67" y="150"/>
                    <a:pt x="150" y="67"/>
                    <a:pt x="253" y="67"/>
                  </a:cubicBezTo>
                  <a:cubicBezTo>
                    <a:pt x="356" y="67"/>
                    <a:pt x="440" y="150"/>
                    <a:pt x="440" y="253"/>
                  </a:cubicBezTo>
                  <a:cubicBezTo>
                    <a:pt x="440" y="356"/>
                    <a:pt x="356" y="440"/>
                    <a:pt x="253" y="440"/>
                  </a:cubicBezTo>
                  <a:close/>
                  <a:moveTo>
                    <a:pt x="276" y="233"/>
                  </a:moveTo>
                  <a:lnTo>
                    <a:pt x="267" y="233"/>
                  </a:lnTo>
                  <a:lnTo>
                    <a:pt x="267" y="172"/>
                  </a:lnTo>
                  <a:lnTo>
                    <a:pt x="273" y="172"/>
                  </a:lnTo>
                  <a:cubicBezTo>
                    <a:pt x="296" y="172"/>
                    <a:pt x="307" y="181"/>
                    <a:pt x="307" y="199"/>
                  </a:cubicBezTo>
                  <a:lnTo>
                    <a:pt x="307" y="204"/>
                  </a:lnTo>
                  <a:lnTo>
                    <a:pt x="346" y="204"/>
                  </a:lnTo>
                  <a:lnTo>
                    <a:pt x="346" y="198"/>
                  </a:lnTo>
                  <a:cubicBezTo>
                    <a:pt x="346" y="174"/>
                    <a:pt x="341" y="158"/>
                    <a:pt x="329" y="150"/>
                  </a:cubicBezTo>
                  <a:cubicBezTo>
                    <a:pt x="318" y="141"/>
                    <a:pt x="297" y="136"/>
                    <a:pt x="267" y="136"/>
                  </a:cubicBezTo>
                  <a:lnTo>
                    <a:pt x="267" y="113"/>
                  </a:lnTo>
                  <a:lnTo>
                    <a:pt x="239" y="113"/>
                  </a:lnTo>
                  <a:lnTo>
                    <a:pt x="239" y="136"/>
                  </a:lnTo>
                  <a:cubicBezTo>
                    <a:pt x="207" y="136"/>
                    <a:pt x="186" y="141"/>
                    <a:pt x="174" y="150"/>
                  </a:cubicBezTo>
                  <a:cubicBezTo>
                    <a:pt x="162" y="159"/>
                    <a:pt x="156" y="176"/>
                    <a:pt x="156" y="201"/>
                  </a:cubicBezTo>
                  <a:cubicBezTo>
                    <a:pt x="156" y="226"/>
                    <a:pt x="162" y="243"/>
                    <a:pt x="174" y="253"/>
                  </a:cubicBezTo>
                  <a:cubicBezTo>
                    <a:pt x="185" y="262"/>
                    <a:pt x="207" y="267"/>
                    <a:pt x="239" y="267"/>
                  </a:cubicBezTo>
                  <a:lnTo>
                    <a:pt x="239" y="332"/>
                  </a:lnTo>
                  <a:lnTo>
                    <a:pt x="233" y="332"/>
                  </a:lnTo>
                  <a:cubicBezTo>
                    <a:pt x="217" y="332"/>
                    <a:pt x="206" y="330"/>
                    <a:pt x="202" y="325"/>
                  </a:cubicBezTo>
                  <a:cubicBezTo>
                    <a:pt x="197" y="321"/>
                    <a:pt x="195" y="311"/>
                    <a:pt x="195" y="297"/>
                  </a:cubicBezTo>
                  <a:lnTo>
                    <a:pt x="195" y="292"/>
                  </a:lnTo>
                  <a:lnTo>
                    <a:pt x="154" y="292"/>
                  </a:lnTo>
                  <a:lnTo>
                    <a:pt x="154" y="301"/>
                  </a:lnTo>
                  <a:cubicBezTo>
                    <a:pt x="154" y="325"/>
                    <a:pt x="160" y="342"/>
                    <a:pt x="171" y="352"/>
                  </a:cubicBezTo>
                  <a:cubicBezTo>
                    <a:pt x="183" y="362"/>
                    <a:pt x="203" y="367"/>
                    <a:pt x="232" y="367"/>
                  </a:cubicBezTo>
                  <a:lnTo>
                    <a:pt x="239" y="367"/>
                  </a:lnTo>
                  <a:lnTo>
                    <a:pt x="239" y="394"/>
                  </a:lnTo>
                  <a:lnTo>
                    <a:pt x="267" y="394"/>
                  </a:lnTo>
                  <a:lnTo>
                    <a:pt x="267" y="367"/>
                  </a:lnTo>
                  <a:lnTo>
                    <a:pt x="275" y="366"/>
                  </a:lnTo>
                  <a:cubicBezTo>
                    <a:pt x="304" y="366"/>
                    <a:pt x="324" y="361"/>
                    <a:pt x="336" y="351"/>
                  </a:cubicBezTo>
                  <a:cubicBezTo>
                    <a:pt x="347" y="341"/>
                    <a:pt x="353" y="323"/>
                    <a:pt x="353" y="298"/>
                  </a:cubicBezTo>
                  <a:cubicBezTo>
                    <a:pt x="353" y="274"/>
                    <a:pt x="348" y="258"/>
                    <a:pt x="337" y="249"/>
                  </a:cubicBezTo>
                  <a:cubicBezTo>
                    <a:pt x="326" y="240"/>
                    <a:pt x="306" y="235"/>
                    <a:pt x="276" y="233"/>
                  </a:cubicBezTo>
                  <a:close/>
                  <a:moveTo>
                    <a:pt x="239" y="231"/>
                  </a:moveTo>
                  <a:cubicBezTo>
                    <a:pt x="236" y="231"/>
                    <a:pt x="234" y="231"/>
                    <a:pt x="233" y="231"/>
                  </a:cubicBezTo>
                  <a:cubicBezTo>
                    <a:pt x="209" y="231"/>
                    <a:pt x="197" y="221"/>
                    <a:pt x="197" y="201"/>
                  </a:cubicBezTo>
                  <a:cubicBezTo>
                    <a:pt x="197" y="182"/>
                    <a:pt x="209" y="172"/>
                    <a:pt x="234" y="172"/>
                  </a:cubicBezTo>
                  <a:lnTo>
                    <a:pt x="239" y="172"/>
                  </a:lnTo>
                  <a:lnTo>
                    <a:pt x="239" y="231"/>
                  </a:lnTo>
                  <a:close/>
                  <a:moveTo>
                    <a:pt x="273" y="332"/>
                  </a:moveTo>
                  <a:lnTo>
                    <a:pt x="267" y="332"/>
                  </a:lnTo>
                  <a:lnTo>
                    <a:pt x="267" y="268"/>
                  </a:lnTo>
                  <a:cubicBezTo>
                    <a:pt x="285" y="268"/>
                    <a:pt x="297" y="270"/>
                    <a:pt x="303" y="274"/>
                  </a:cubicBezTo>
                  <a:cubicBezTo>
                    <a:pt x="309" y="278"/>
                    <a:pt x="312" y="286"/>
                    <a:pt x="312" y="298"/>
                  </a:cubicBezTo>
                  <a:cubicBezTo>
                    <a:pt x="312" y="321"/>
                    <a:pt x="299" y="332"/>
                    <a:pt x="273" y="332"/>
                  </a:cubicBezTo>
                  <a:close/>
                </a:path>
              </a:pathLst>
            </a:custGeom>
            <a:solidFill>
              <a:schemeClr val="bg1"/>
            </a:solidFill>
            <a:ln>
              <a:noFill/>
            </a:ln>
          </p:spPr>
          <p:txBody>
            <a:bodyPr/>
            <a:lstStyle/>
            <a:p>
              <a:endParaRPr lang="zh-CN" altLang="en-US" dirty="0">
                <a:solidFill>
                  <a:schemeClr val="bg1"/>
                </a:solidFill>
                <a:cs typeface="+mn-ea"/>
                <a:sym typeface="+mn-lt"/>
              </a:endParaRPr>
            </a:p>
          </p:txBody>
        </p:sp>
        <p:grpSp>
          <p:nvGrpSpPr>
            <p:cNvPr id="14" name="组合 13"/>
            <p:cNvGrpSpPr/>
            <p:nvPr/>
          </p:nvGrpSpPr>
          <p:grpSpPr>
            <a:xfrm>
              <a:off x="4903068" y="3638858"/>
              <a:ext cx="2376515" cy="1599517"/>
              <a:chOff x="1041820" y="4797098"/>
              <a:chExt cx="2376515" cy="1599517"/>
            </a:xfrm>
          </p:grpSpPr>
          <p:sp>
            <p:nvSpPr>
              <p:cNvPr id="15" name="文本框 14"/>
              <p:cNvSpPr txBox="1"/>
              <p:nvPr/>
            </p:nvSpPr>
            <p:spPr>
              <a:xfrm>
                <a:off x="1394055" y="4797098"/>
                <a:ext cx="1672044" cy="505459"/>
              </a:xfrm>
              <a:prstGeom prst="rect">
                <a:avLst/>
              </a:prstGeom>
              <a:noFill/>
            </p:spPr>
            <p:txBody>
              <a:bodyPr wrap="square" rtlCol="0">
                <a:spAutoFit/>
              </a:bodyPr>
              <a:lstStyle/>
              <a:p>
                <a:pPr algn="ctr">
                  <a:lnSpc>
                    <a:spcPct val="150000"/>
                  </a:lnSpc>
                </a:pPr>
                <a:r>
                  <a:rPr lang="zh-CN" altLang="en-US" sz="2000" b="1" dirty="0">
                    <a:solidFill>
                      <a:schemeClr val="bg1"/>
                    </a:solidFill>
                    <a:cs typeface="+mn-ea"/>
                    <a:sym typeface="+mn-lt"/>
                  </a:rPr>
                  <a:t>你的标题</a:t>
                </a:r>
                <a:endParaRPr lang="zh-CN" altLang="en-US" sz="2000" b="1" dirty="0">
                  <a:solidFill>
                    <a:schemeClr val="bg1"/>
                  </a:solidFill>
                  <a:cs typeface="+mn-ea"/>
                  <a:sym typeface="+mn-lt"/>
                </a:endParaRPr>
              </a:p>
            </p:txBody>
          </p:sp>
          <p:sp>
            <p:nvSpPr>
              <p:cNvPr id="16" name="文本框 15"/>
              <p:cNvSpPr txBox="1"/>
              <p:nvPr/>
            </p:nvSpPr>
            <p:spPr>
              <a:xfrm>
                <a:off x="1041820" y="5344019"/>
                <a:ext cx="2376515" cy="1052596"/>
              </a:xfrm>
              <a:prstGeom prst="rect">
                <a:avLst/>
              </a:prstGeom>
              <a:noFill/>
            </p:spPr>
            <p:txBody>
              <a:bodyPr wrap="square" rtlCol="0">
                <a:spAutoFit/>
              </a:bodyPr>
              <a:lstStyle/>
              <a:p>
                <a:pPr algn="ctr">
                  <a:lnSpc>
                    <a:spcPct val="130000"/>
                  </a:lnSpc>
                </a:pPr>
                <a:r>
                  <a:rPr lang="zh-CN" altLang="en-US" sz="1600" dirty="0">
                    <a:solidFill>
                      <a:schemeClr val="bg1"/>
                    </a:solidFill>
                    <a:cs typeface="+mn-ea"/>
                    <a:sym typeface="+mn-lt"/>
                  </a:rPr>
                  <a:t>您的内容打在这里在此框中选择粘贴并选择只保留文字</a:t>
                </a:r>
                <a:endParaRPr lang="zh-CN" altLang="en-US" sz="1600" dirty="0">
                  <a:solidFill>
                    <a:schemeClr val="bg1"/>
                  </a:solidFill>
                  <a:cs typeface="+mn-ea"/>
                  <a:sym typeface="+mn-lt"/>
                </a:endParaRPr>
              </a:p>
            </p:txBody>
          </p:sp>
        </p:grpSp>
      </p:grpSp>
      <p:grpSp>
        <p:nvGrpSpPr>
          <p:cNvPr id="17" name="组合 16"/>
          <p:cNvGrpSpPr/>
          <p:nvPr/>
        </p:nvGrpSpPr>
        <p:grpSpPr>
          <a:xfrm>
            <a:off x="8135717" y="2155950"/>
            <a:ext cx="3207703" cy="3440606"/>
            <a:chOff x="8233986" y="2165684"/>
            <a:chExt cx="3207703" cy="3440606"/>
          </a:xfrm>
        </p:grpSpPr>
        <p:sp>
          <p:nvSpPr>
            <p:cNvPr id="18" name="矩形 17"/>
            <p:cNvSpPr/>
            <p:nvPr/>
          </p:nvSpPr>
          <p:spPr>
            <a:xfrm>
              <a:off x="8334557" y="2165684"/>
              <a:ext cx="3006560" cy="344060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矩形 18"/>
            <p:cNvSpPr/>
            <p:nvPr/>
          </p:nvSpPr>
          <p:spPr>
            <a:xfrm>
              <a:off x="8233986" y="2282135"/>
              <a:ext cx="3207703" cy="3197117"/>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 name="tick-sign_74414"/>
            <p:cNvSpPr>
              <a:spLocks noChangeAspect="1"/>
            </p:cNvSpPr>
            <p:nvPr/>
          </p:nvSpPr>
          <p:spPr bwMode="auto">
            <a:xfrm>
              <a:off x="9562567" y="2943028"/>
              <a:ext cx="550540" cy="442825"/>
            </a:xfrm>
            <a:custGeom>
              <a:avLst/>
              <a:gdLst>
                <a:gd name="T0" fmla="*/ 3867 w 4565"/>
                <a:gd name="T1" fmla="*/ 0 h 3677"/>
                <a:gd name="T2" fmla="*/ 1585 w 4565"/>
                <a:gd name="T3" fmla="*/ 2282 h 3677"/>
                <a:gd name="T4" fmla="*/ 698 w 4565"/>
                <a:gd name="T5" fmla="*/ 1395 h 3677"/>
                <a:gd name="T6" fmla="*/ 0 w 4565"/>
                <a:gd name="T7" fmla="*/ 2092 h 3677"/>
                <a:gd name="T8" fmla="*/ 1585 w 4565"/>
                <a:gd name="T9" fmla="*/ 3677 h 3677"/>
                <a:gd name="T10" fmla="*/ 4565 w 4565"/>
                <a:gd name="T11" fmla="*/ 697 h 3677"/>
                <a:gd name="T12" fmla="*/ 3867 w 4565"/>
                <a:gd name="T13" fmla="*/ 0 h 3677"/>
              </a:gdLst>
              <a:ahLst/>
              <a:cxnLst>
                <a:cxn ang="0">
                  <a:pos x="T0" y="T1"/>
                </a:cxn>
                <a:cxn ang="0">
                  <a:pos x="T2" y="T3"/>
                </a:cxn>
                <a:cxn ang="0">
                  <a:pos x="T4" y="T5"/>
                </a:cxn>
                <a:cxn ang="0">
                  <a:pos x="T6" y="T7"/>
                </a:cxn>
                <a:cxn ang="0">
                  <a:pos x="T8" y="T9"/>
                </a:cxn>
                <a:cxn ang="0">
                  <a:pos x="T10" y="T11"/>
                </a:cxn>
                <a:cxn ang="0">
                  <a:pos x="T12" y="T13"/>
                </a:cxn>
              </a:cxnLst>
              <a:rect l="0" t="0" r="r" b="b"/>
              <a:pathLst>
                <a:path w="4565" h="3677">
                  <a:moveTo>
                    <a:pt x="3867" y="0"/>
                  </a:moveTo>
                  <a:lnTo>
                    <a:pt x="1585" y="2282"/>
                  </a:lnTo>
                  <a:lnTo>
                    <a:pt x="698" y="1395"/>
                  </a:lnTo>
                  <a:lnTo>
                    <a:pt x="0" y="2092"/>
                  </a:lnTo>
                  <a:lnTo>
                    <a:pt x="1585" y="3677"/>
                  </a:lnTo>
                  <a:lnTo>
                    <a:pt x="4565" y="697"/>
                  </a:lnTo>
                  <a:lnTo>
                    <a:pt x="3867" y="0"/>
                  </a:lnTo>
                  <a:close/>
                </a:path>
              </a:pathLst>
            </a:custGeom>
            <a:solidFill>
              <a:schemeClr val="bg1"/>
            </a:solidFill>
            <a:ln>
              <a:noFill/>
            </a:ln>
          </p:spPr>
          <p:txBody>
            <a:bodyPr/>
            <a:lstStyle/>
            <a:p>
              <a:endParaRPr lang="zh-CN" altLang="en-US" dirty="0">
                <a:solidFill>
                  <a:schemeClr val="bg1"/>
                </a:solidFill>
                <a:cs typeface="+mn-ea"/>
                <a:sym typeface="+mn-lt"/>
              </a:endParaRPr>
            </a:p>
          </p:txBody>
        </p:sp>
        <p:grpSp>
          <p:nvGrpSpPr>
            <p:cNvPr id="21" name="组合 20"/>
            <p:cNvGrpSpPr/>
            <p:nvPr/>
          </p:nvGrpSpPr>
          <p:grpSpPr>
            <a:xfrm>
              <a:off x="8649580" y="3638858"/>
              <a:ext cx="2376515" cy="1599517"/>
              <a:chOff x="1041820" y="4797098"/>
              <a:chExt cx="2376515" cy="1599517"/>
            </a:xfrm>
          </p:grpSpPr>
          <p:sp>
            <p:nvSpPr>
              <p:cNvPr id="22" name="文本框 21"/>
              <p:cNvSpPr txBox="1"/>
              <p:nvPr/>
            </p:nvSpPr>
            <p:spPr>
              <a:xfrm>
                <a:off x="1394055" y="4797098"/>
                <a:ext cx="1672044" cy="505459"/>
              </a:xfrm>
              <a:prstGeom prst="rect">
                <a:avLst/>
              </a:prstGeom>
              <a:noFill/>
            </p:spPr>
            <p:txBody>
              <a:bodyPr wrap="square" rtlCol="0">
                <a:spAutoFit/>
              </a:bodyPr>
              <a:lstStyle/>
              <a:p>
                <a:pPr algn="ctr">
                  <a:lnSpc>
                    <a:spcPct val="150000"/>
                  </a:lnSpc>
                </a:pPr>
                <a:r>
                  <a:rPr lang="zh-CN" altLang="en-US" sz="2000" b="1" dirty="0">
                    <a:solidFill>
                      <a:schemeClr val="bg1"/>
                    </a:solidFill>
                    <a:cs typeface="+mn-ea"/>
                    <a:sym typeface="+mn-lt"/>
                  </a:rPr>
                  <a:t>你的标题</a:t>
                </a:r>
                <a:endParaRPr lang="zh-CN" altLang="en-US" sz="2000" b="1" dirty="0">
                  <a:solidFill>
                    <a:schemeClr val="bg1"/>
                  </a:solidFill>
                  <a:cs typeface="+mn-ea"/>
                  <a:sym typeface="+mn-lt"/>
                </a:endParaRPr>
              </a:p>
            </p:txBody>
          </p:sp>
          <p:sp>
            <p:nvSpPr>
              <p:cNvPr id="23" name="文本框 22"/>
              <p:cNvSpPr txBox="1"/>
              <p:nvPr/>
            </p:nvSpPr>
            <p:spPr>
              <a:xfrm>
                <a:off x="1041820" y="5344019"/>
                <a:ext cx="2376515" cy="1052596"/>
              </a:xfrm>
              <a:prstGeom prst="rect">
                <a:avLst/>
              </a:prstGeom>
              <a:noFill/>
            </p:spPr>
            <p:txBody>
              <a:bodyPr wrap="square" rtlCol="0">
                <a:spAutoFit/>
              </a:bodyPr>
              <a:lstStyle/>
              <a:p>
                <a:pPr algn="ctr">
                  <a:lnSpc>
                    <a:spcPct val="130000"/>
                  </a:lnSpc>
                </a:pPr>
                <a:r>
                  <a:rPr lang="zh-CN" altLang="en-US" sz="1600" dirty="0">
                    <a:solidFill>
                      <a:schemeClr val="bg1"/>
                    </a:solidFill>
                    <a:cs typeface="+mn-ea"/>
                    <a:sym typeface="+mn-lt"/>
                  </a:rPr>
                  <a:t>您的内容打在这里在此框中选择粘贴并选择只保留文字</a:t>
                </a:r>
                <a:endParaRPr lang="zh-CN" altLang="en-US" sz="1600" dirty="0">
                  <a:solidFill>
                    <a:schemeClr val="bg1"/>
                  </a:solidFill>
                  <a:cs typeface="+mn-ea"/>
                  <a:sym typeface="+mn-lt"/>
                </a:endParaRPr>
              </a:p>
            </p:txBody>
          </p:sp>
        </p:gr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2837543" y="-1037772"/>
            <a:ext cx="17867086" cy="8933543"/>
          </a:xfrm>
          <a:prstGeom prst="rect">
            <a:avLst/>
          </a:prstGeom>
        </p:spPr>
      </p:pic>
      <p:sp>
        <p:nvSpPr>
          <p:cNvPr id="5" name="椭圆 4"/>
          <p:cNvSpPr/>
          <p:nvPr/>
        </p:nvSpPr>
        <p:spPr>
          <a:xfrm>
            <a:off x="1345550" y="5485597"/>
            <a:ext cx="2294521" cy="2294521"/>
          </a:xfrm>
          <a:prstGeom prst="ellipse">
            <a:avLst/>
          </a:prstGeom>
          <a:solidFill>
            <a:srgbClr val="94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椭圆 18"/>
          <p:cNvSpPr/>
          <p:nvPr/>
        </p:nvSpPr>
        <p:spPr>
          <a:xfrm>
            <a:off x="6653521" y="-2593439"/>
            <a:ext cx="4169465" cy="4169465"/>
          </a:xfrm>
          <a:prstGeom prst="ellipse">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 name="图片 2"/>
          <p:cNvPicPr>
            <a:picLocks noChangeAspect="1"/>
          </p:cNvPicPr>
          <p:nvPr/>
        </p:nvPicPr>
        <p:blipFill>
          <a:blip r:embed="rId2" cstate="screen"/>
          <a:stretch>
            <a:fillRect/>
          </a:stretch>
        </p:blipFill>
        <p:spPr>
          <a:xfrm>
            <a:off x="-1979691" y="-2319781"/>
            <a:ext cx="6096012" cy="6096012"/>
          </a:xfrm>
          <a:prstGeom prst="rect">
            <a:avLst/>
          </a:prstGeom>
        </p:spPr>
      </p:pic>
      <p:pic>
        <p:nvPicPr>
          <p:cNvPr id="27" name="图片 26"/>
          <p:cNvPicPr>
            <a:picLocks noChangeAspect="1"/>
          </p:cNvPicPr>
          <p:nvPr/>
        </p:nvPicPr>
        <p:blipFill>
          <a:blip r:embed="rId2" cstate="screen"/>
          <a:stretch>
            <a:fillRect/>
          </a:stretch>
        </p:blipFill>
        <p:spPr>
          <a:xfrm flipV="1">
            <a:off x="8856054" y="2872582"/>
            <a:ext cx="6096012" cy="6096012"/>
          </a:xfrm>
          <a:prstGeom prst="rect">
            <a:avLst/>
          </a:prstGeom>
        </p:spPr>
      </p:pic>
      <p:sp>
        <p:nvSpPr>
          <p:cNvPr id="29"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cs typeface="+mn-ea"/>
                <a:sym typeface="+mn-lt"/>
              </a:rPr>
              <a:t>行业</a:t>
            </a:r>
            <a:r>
              <a:rPr lang="en-US" altLang="zh-CN" sz="100" dirty="0">
                <a:solidFill>
                  <a:schemeClr val="tx1">
                    <a:alpha val="0"/>
                  </a:schemeClr>
                </a:solidFill>
                <a:cs typeface="+mn-ea"/>
                <a:sym typeface="+mn-lt"/>
              </a:rPr>
              <a:t>PPT</a:t>
            </a:r>
            <a:r>
              <a:rPr lang="zh-CN" altLang="en-US" sz="100" dirty="0">
                <a:solidFill>
                  <a:schemeClr val="tx1">
                    <a:alpha val="0"/>
                  </a:schemeClr>
                </a:solidFill>
                <a:cs typeface="+mn-ea"/>
                <a:sym typeface="+mn-lt"/>
              </a:rPr>
              <a:t>模板</a:t>
            </a:r>
            <a:r>
              <a:rPr lang="en-US" altLang="zh-CN" sz="100" dirty="0">
                <a:solidFill>
                  <a:schemeClr val="tx1">
                    <a:alpha val="0"/>
                  </a:schemeClr>
                </a:solidFill>
                <a:cs typeface="+mn-ea"/>
                <a:sym typeface="+mn-lt"/>
              </a:rPr>
              <a:t>http://www.1ppt.com/hangye/</a:t>
            </a:r>
            <a:endParaRPr lang="en-US" altLang="zh-CN" sz="100" dirty="0">
              <a:solidFill>
                <a:schemeClr val="tx1">
                  <a:alpha val="0"/>
                </a:schemeClr>
              </a:solidFill>
              <a:cs typeface="+mn-ea"/>
              <a:sym typeface="+mn-lt"/>
            </a:endParaRPr>
          </a:p>
        </p:txBody>
      </p:sp>
      <p:sp>
        <p:nvSpPr>
          <p:cNvPr id="2" name="文本框 1"/>
          <p:cNvSpPr txBox="1"/>
          <p:nvPr>
            <p:custDataLst>
              <p:tags r:id="rId3"/>
            </p:custDataLst>
          </p:nvPr>
        </p:nvSpPr>
        <p:spPr>
          <a:xfrm>
            <a:off x="1214120" y="1437640"/>
            <a:ext cx="9608820" cy="768350"/>
          </a:xfrm>
          <a:prstGeom prst="rect">
            <a:avLst/>
          </a:prstGeom>
          <a:noFill/>
        </p:spPr>
        <p:txBody>
          <a:bodyPr wrap="square" rtlCol="0">
            <a:spAutoFit/>
          </a:bodyPr>
          <a:lstStyle>
            <a:defPPr>
              <a:defRPr lang="zh-CN"/>
            </a:defPPr>
            <a:lvl1pPr>
              <a:defRPr sz="7200" b="0">
                <a:solidFill>
                  <a:srgbClr val="409F91"/>
                </a:solidFill>
                <a:latin typeface="字魂59号-创粗黑" panose="00000500000000000000" pitchFamily="2" charset="-122"/>
                <a:ea typeface="字魂59号-创粗黑" panose="00000500000000000000" pitchFamily="2" charset="-122"/>
                <a:cs typeface="+mn-ea"/>
              </a:defRPr>
            </a:lvl1pPr>
          </a:lstStyle>
          <a:p>
            <a:r>
              <a:rPr lang="en-US" altLang="zh-CN" sz="4400" dirty="0">
                <a:solidFill>
                  <a:schemeClr val="tx1"/>
                </a:solidFill>
                <a:latin typeface="Comic Sans MS Regular" panose="030F0902030302020204" charset="0"/>
                <a:cs typeface="Comic Sans MS Regular" panose="030F0902030302020204" charset="0"/>
                <a:sym typeface="+mn-lt"/>
              </a:rPr>
              <a:t>What do you know about butterflies? </a:t>
            </a:r>
            <a:endParaRPr lang="en-US" altLang="zh-CN" sz="4400" dirty="0">
              <a:solidFill>
                <a:schemeClr val="tx1"/>
              </a:solidFill>
              <a:latin typeface="Comic Sans MS Regular" panose="030F0902030302020204" charset="0"/>
              <a:cs typeface="Comic Sans MS Regular" panose="030F0902030302020204" charset="0"/>
              <a:sym typeface="+mn-lt"/>
            </a:endParaRPr>
          </a:p>
        </p:txBody>
      </p:sp>
      <p:sp>
        <p:nvSpPr>
          <p:cNvPr id="6" name="云形标注 5"/>
          <p:cNvSpPr/>
          <p:nvPr/>
        </p:nvSpPr>
        <p:spPr>
          <a:xfrm>
            <a:off x="474980" y="2847975"/>
            <a:ext cx="3268345" cy="1537335"/>
          </a:xfrm>
          <a:prstGeom prst="cloudCallout">
            <a:avLst>
              <a:gd name="adj1" fmla="val 59888"/>
              <a:gd name="adj2" fmla="val 77633"/>
            </a:avLst>
          </a:prstGeom>
          <a:noFill/>
          <a:ln w="28575">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chemeClr val="tx1"/>
                </a:solidFill>
                <a:latin typeface="Comic Sans MS Bold" panose="030F0902030302020204" charset="0"/>
                <a:cs typeface="Comic Sans MS Bold" panose="030F0902030302020204" charset="0"/>
              </a:rPr>
              <a:t>Butterflies are...</a:t>
            </a:r>
            <a:endParaRPr lang="en-US" altLang="zh-CN" sz="2800" b="1">
              <a:solidFill>
                <a:schemeClr val="tx1"/>
              </a:solidFill>
              <a:latin typeface="Comic Sans MS Bold" panose="030F0902030302020204" charset="0"/>
              <a:cs typeface="Comic Sans MS Bold" panose="030F0902030302020204" charset="0"/>
            </a:endParaRPr>
          </a:p>
        </p:txBody>
      </p:sp>
      <p:sp>
        <p:nvSpPr>
          <p:cNvPr id="7" name="云形标注 6"/>
          <p:cNvSpPr/>
          <p:nvPr>
            <p:custDataLst>
              <p:tags r:id="rId4"/>
            </p:custDataLst>
          </p:nvPr>
        </p:nvSpPr>
        <p:spPr>
          <a:xfrm>
            <a:off x="4128135" y="2527300"/>
            <a:ext cx="3268345" cy="1537335"/>
          </a:xfrm>
          <a:prstGeom prst="cloudCallout">
            <a:avLst>
              <a:gd name="adj1" fmla="val -1972"/>
              <a:gd name="adj2" fmla="val 94155"/>
            </a:avLst>
          </a:prstGeom>
          <a:noFill/>
          <a:ln w="28575">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chemeClr val="tx1"/>
                </a:solidFill>
                <a:latin typeface="Comic Sans MS Bold" panose="030F0902030302020204" charset="0"/>
                <a:cs typeface="Comic Sans MS Bold" panose="030F0902030302020204" charset="0"/>
              </a:rPr>
              <a:t>Butterflies can...</a:t>
            </a:r>
            <a:endParaRPr lang="en-US" altLang="zh-CN" sz="2800" b="1">
              <a:solidFill>
                <a:schemeClr val="tx1"/>
              </a:solidFill>
              <a:latin typeface="Comic Sans MS Bold" panose="030F0902030302020204" charset="0"/>
              <a:cs typeface="Comic Sans MS Bold" panose="030F0902030302020204" charset="0"/>
            </a:endParaRPr>
          </a:p>
        </p:txBody>
      </p:sp>
      <p:sp>
        <p:nvSpPr>
          <p:cNvPr id="8" name="云形标注 7"/>
          <p:cNvSpPr/>
          <p:nvPr>
            <p:custDataLst>
              <p:tags r:id="rId5"/>
            </p:custDataLst>
          </p:nvPr>
        </p:nvSpPr>
        <p:spPr>
          <a:xfrm rot="900000">
            <a:off x="7738745" y="2593340"/>
            <a:ext cx="3378200" cy="1791970"/>
          </a:xfrm>
          <a:prstGeom prst="cloudCallout">
            <a:avLst>
              <a:gd name="adj1" fmla="val -38855"/>
              <a:gd name="adj2" fmla="val 105183"/>
            </a:avLst>
          </a:prstGeom>
          <a:noFill/>
          <a:ln w="28575">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chemeClr val="tx1"/>
                </a:solidFill>
                <a:latin typeface="Comic Sans MS Bold" panose="030F0902030302020204" charset="0"/>
                <a:cs typeface="Comic Sans MS Bold" panose="030F0902030302020204" charset="0"/>
              </a:rPr>
              <a:t>Butterflies </a:t>
            </a:r>
            <a:r>
              <a:rPr lang="en-US" altLang="zh-CN" sz="2800" b="1">
                <a:solidFill>
                  <a:schemeClr val="bg1"/>
                </a:solidFill>
                <a:latin typeface="Comic Sans MS Bold" panose="030F0902030302020204" charset="0"/>
                <a:cs typeface="Comic Sans MS Bold" panose="030F0902030302020204" charset="0"/>
              </a:rPr>
              <a:t>s</a:t>
            </a:r>
            <a:r>
              <a:rPr lang="en-US" altLang="zh-CN" sz="2800" b="1">
                <a:solidFill>
                  <a:schemeClr val="tx1"/>
                </a:solidFill>
                <a:latin typeface="Comic Sans MS Bold" panose="030F0902030302020204" charset="0"/>
                <a:cs typeface="Comic Sans MS Bold" panose="030F0902030302020204" charset="0"/>
              </a:rPr>
              <a:t>...</a:t>
            </a:r>
            <a:endParaRPr lang="en-US" altLang="zh-CN" sz="2800" b="1">
              <a:solidFill>
                <a:schemeClr val="tx1"/>
              </a:solidFill>
              <a:latin typeface="Comic Sans MS Bold" panose="030F0902030302020204" charset="0"/>
              <a:cs typeface="Comic Sans MS Bold" panose="030F090203030202020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9" grpId="0" bldLvl="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3" name="组合 2"/>
          <p:cNvGrpSpPr/>
          <p:nvPr/>
        </p:nvGrpSpPr>
        <p:grpSpPr>
          <a:xfrm>
            <a:off x="5451001" y="1487044"/>
            <a:ext cx="4714754" cy="1226777"/>
            <a:chOff x="6096000" y="1586978"/>
            <a:chExt cx="4714754" cy="1226777"/>
          </a:xfrm>
        </p:grpSpPr>
        <p:grpSp>
          <p:nvGrpSpPr>
            <p:cNvPr id="4" name="组合 3"/>
            <p:cNvGrpSpPr/>
            <p:nvPr/>
          </p:nvGrpSpPr>
          <p:grpSpPr>
            <a:xfrm>
              <a:off x="6096000" y="1907119"/>
              <a:ext cx="599191" cy="599191"/>
              <a:chOff x="710054" y="1739114"/>
              <a:chExt cx="599191" cy="599191"/>
            </a:xfrm>
          </p:grpSpPr>
          <p:sp>
            <p:nvSpPr>
              <p:cNvPr id="8" name="椭圆 7"/>
              <p:cNvSpPr/>
              <p:nvPr/>
            </p:nvSpPr>
            <p:spPr>
              <a:xfrm>
                <a:off x="710054" y="1739114"/>
                <a:ext cx="599191" cy="599191"/>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iconfont-1187-868615"/>
              <p:cNvSpPr>
                <a:spLocks noChangeAspect="1"/>
              </p:cNvSpPr>
              <p:nvPr/>
            </p:nvSpPr>
            <p:spPr bwMode="auto">
              <a:xfrm>
                <a:off x="862161" y="1890907"/>
                <a:ext cx="294977" cy="295604"/>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chemeClr val="bg1"/>
              </a:solidFill>
              <a:ln>
                <a:noFill/>
              </a:ln>
            </p:spPr>
            <p:txBody>
              <a:bodyPr/>
              <a:lstStyle/>
              <a:p>
                <a:endParaRPr lang="zh-CN" altLang="en-US">
                  <a:cs typeface="+mn-ea"/>
                  <a:sym typeface="+mn-lt"/>
                </a:endParaRPr>
              </a:p>
            </p:txBody>
          </p:sp>
        </p:grpSp>
        <p:grpSp>
          <p:nvGrpSpPr>
            <p:cNvPr id="5" name="组合 4"/>
            <p:cNvGrpSpPr/>
            <p:nvPr/>
          </p:nvGrpSpPr>
          <p:grpSpPr>
            <a:xfrm>
              <a:off x="6879011" y="1586978"/>
              <a:ext cx="3931743" cy="1226777"/>
              <a:chOff x="1371795" y="1609892"/>
              <a:chExt cx="3931743" cy="1226777"/>
            </a:xfrm>
          </p:grpSpPr>
          <p:sp>
            <p:nvSpPr>
              <p:cNvPr id="6" name="文本框 5"/>
              <p:cNvSpPr txBox="1"/>
              <p:nvPr/>
            </p:nvSpPr>
            <p:spPr>
              <a:xfrm>
                <a:off x="1371795" y="1609892"/>
                <a:ext cx="1672044" cy="505459"/>
              </a:xfrm>
              <a:prstGeom prst="rect">
                <a:avLst/>
              </a:prstGeom>
              <a:noFill/>
            </p:spPr>
            <p:txBody>
              <a:bodyPr wrap="square" rtlCol="0">
                <a:spAutoFit/>
              </a:bodyPr>
              <a:lstStyle/>
              <a:p>
                <a:pPr>
                  <a:lnSpc>
                    <a:spcPct val="150000"/>
                  </a:lnSpc>
                </a:pPr>
                <a:r>
                  <a:rPr lang="zh-CN" altLang="en-US" sz="2000" b="1" dirty="0">
                    <a:cs typeface="+mn-ea"/>
                    <a:sym typeface="+mn-lt"/>
                  </a:rPr>
                  <a:t>你的标题</a:t>
                </a:r>
                <a:endParaRPr lang="zh-CN" altLang="en-US" sz="2000" b="1" dirty="0">
                  <a:cs typeface="+mn-ea"/>
                  <a:sym typeface="+mn-lt"/>
                </a:endParaRPr>
              </a:p>
            </p:txBody>
          </p:sp>
          <p:sp>
            <p:nvSpPr>
              <p:cNvPr id="7" name="文本框 6"/>
              <p:cNvSpPr txBox="1"/>
              <p:nvPr/>
            </p:nvSpPr>
            <p:spPr>
              <a:xfrm>
                <a:off x="1371796" y="2135323"/>
                <a:ext cx="3931742" cy="701346"/>
              </a:xfrm>
              <a:prstGeom prst="rect">
                <a:avLst/>
              </a:prstGeom>
              <a:noFill/>
            </p:spPr>
            <p:txBody>
              <a:bodyPr wrap="square" rtlCol="0">
                <a:spAutoFit/>
              </a:bodyPr>
              <a:lstStyle/>
              <a:p>
                <a:pPr>
                  <a:lnSpc>
                    <a:spcPct val="130000"/>
                  </a:lnSpc>
                </a:pPr>
                <a:r>
                  <a:rPr lang="zh-CN" altLang="en-US" sz="1600" dirty="0">
                    <a:cs typeface="+mn-ea"/>
                    <a:sym typeface="+mn-lt"/>
                  </a:rPr>
                  <a:t>在此处添加内容在此次添加内容在此处添加内容在此次添加内容</a:t>
                </a:r>
                <a:endParaRPr lang="zh-CN" altLang="en-US" sz="1600" dirty="0">
                  <a:cs typeface="+mn-ea"/>
                  <a:sym typeface="+mn-lt"/>
                </a:endParaRPr>
              </a:p>
            </p:txBody>
          </p:sp>
        </p:grpSp>
      </p:grpSp>
      <p:grpSp>
        <p:nvGrpSpPr>
          <p:cNvPr id="10" name="组合 9"/>
          <p:cNvGrpSpPr/>
          <p:nvPr/>
        </p:nvGrpSpPr>
        <p:grpSpPr>
          <a:xfrm>
            <a:off x="5451001" y="2957029"/>
            <a:ext cx="4714754" cy="1226777"/>
            <a:chOff x="6096000" y="3056963"/>
            <a:chExt cx="4714754" cy="1226777"/>
          </a:xfrm>
        </p:grpSpPr>
        <p:grpSp>
          <p:nvGrpSpPr>
            <p:cNvPr id="11" name="组合 10"/>
            <p:cNvGrpSpPr/>
            <p:nvPr/>
          </p:nvGrpSpPr>
          <p:grpSpPr>
            <a:xfrm>
              <a:off x="6096000" y="3377104"/>
              <a:ext cx="599191" cy="599191"/>
              <a:chOff x="710054" y="3236329"/>
              <a:chExt cx="599191" cy="599191"/>
            </a:xfrm>
          </p:grpSpPr>
          <p:sp>
            <p:nvSpPr>
              <p:cNvPr id="15" name="椭圆 14"/>
              <p:cNvSpPr/>
              <p:nvPr/>
            </p:nvSpPr>
            <p:spPr>
              <a:xfrm>
                <a:off x="710054" y="3236329"/>
                <a:ext cx="599191" cy="599191"/>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 name="iconfont-1191-801535"/>
              <p:cNvSpPr>
                <a:spLocks noChangeAspect="1"/>
              </p:cNvSpPr>
              <p:nvPr/>
            </p:nvSpPr>
            <p:spPr bwMode="auto">
              <a:xfrm>
                <a:off x="893155" y="3388122"/>
                <a:ext cx="232988" cy="295604"/>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p:spPr>
            <p:txBody>
              <a:bodyPr/>
              <a:lstStyle/>
              <a:p>
                <a:endParaRPr lang="zh-CN" altLang="en-US">
                  <a:cs typeface="+mn-ea"/>
                  <a:sym typeface="+mn-lt"/>
                </a:endParaRPr>
              </a:p>
            </p:txBody>
          </p:sp>
        </p:grpSp>
        <p:grpSp>
          <p:nvGrpSpPr>
            <p:cNvPr id="12" name="组合 11"/>
            <p:cNvGrpSpPr/>
            <p:nvPr/>
          </p:nvGrpSpPr>
          <p:grpSpPr>
            <a:xfrm>
              <a:off x="6879011" y="3056963"/>
              <a:ext cx="3931743" cy="1226777"/>
              <a:chOff x="1371795" y="1609892"/>
              <a:chExt cx="3931743" cy="1226777"/>
            </a:xfrm>
          </p:grpSpPr>
          <p:sp>
            <p:nvSpPr>
              <p:cNvPr id="13" name="文本框 12"/>
              <p:cNvSpPr txBox="1"/>
              <p:nvPr/>
            </p:nvSpPr>
            <p:spPr>
              <a:xfrm>
                <a:off x="1371795" y="1609892"/>
                <a:ext cx="1672044" cy="505459"/>
              </a:xfrm>
              <a:prstGeom prst="rect">
                <a:avLst/>
              </a:prstGeom>
              <a:noFill/>
            </p:spPr>
            <p:txBody>
              <a:bodyPr wrap="square" rtlCol="0">
                <a:spAutoFit/>
              </a:bodyPr>
              <a:lstStyle/>
              <a:p>
                <a:pPr>
                  <a:lnSpc>
                    <a:spcPct val="150000"/>
                  </a:lnSpc>
                </a:pPr>
                <a:r>
                  <a:rPr lang="zh-CN" altLang="en-US" sz="2000" b="1" dirty="0">
                    <a:cs typeface="+mn-ea"/>
                    <a:sym typeface="+mn-lt"/>
                  </a:rPr>
                  <a:t>你的标题</a:t>
                </a:r>
                <a:endParaRPr lang="zh-CN" altLang="en-US" sz="2000" b="1" dirty="0">
                  <a:cs typeface="+mn-ea"/>
                  <a:sym typeface="+mn-lt"/>
                </a:endParaRPr>
              </a:p>
            </p:txBody>
          </p:sp>
          <p:sp>
            <p:nvSpPr>
              <p:cNvPr id="14" name="文本框 13"/>
              <p:cNvSpPr txBox="1"/>
              <p:nvPr/>
            </p:nvSpPr>
            <p:spPr>
              <a:xfrm>
                <a:off x="1371796" y="2135323"/>
                <a:ext cx="3931742" cy="701346"/>
              </a:xfrm>
              <a:prstGeom prst="rect">
                <a:avLst/>
              </a:prstGeom>
              <a:noFill/>
            </p:spPr>
            <p:txBody>
              <a:bodyPr wrap="square" rtlCol="0">
                <a:spAutoFit/>
              </a:bodyPr>
              <a:lstStyle/>
              <a:p>
                <a:pPr>
                  <a:lnSpc>
                    <a:spcPct val="130000"/>
                  </a:lnSpc>
                </a:pPr>
                <a:r>
                  <a:rPr lang="zh-CN" altLang="en-US" sz="1600" dirty="0">
                    <a:cs typeface="+mn-ea"/>
                    <a:sym typeface="+mn-lt"/>
                  </a:rPr>
                  <a:t>在此处添加内容在此次添加内容在此处添加内容在此次添加内容</a:t>
                </a:r>
                <a:endParaRPr lang="zh-CN" altLang="en-US" sz="1600" dirty="0">
                  <a:cs typeface="+mn-ea"/>
                  <a:sym typeface="+mn-lt"/>
                </a:endParaRPr>
              </a:p>
            </p:txBody>
          </p:sp>
        </p:grpSp>
      </p:grpSp>
      <p:grpSp>
        <p:nvGrpSpPr>
          <p:cNvPr id="17" name="组合 16"/>
          <p:cNvGrpSpPr/>
          <p:nvPr/>
        </p:nvGrpSpPr>
        <p:grpSpPr>
          <a:xfrm>
            <a:off x="5451001" y="4427014"/>
            <a:ext cx="4714754" cy="1226777"/>
            <a:chOff x="6096000" y="4526948"/>
            <a:chExt cx="4714754" cy="1226777"/>
          </a:xfrm>
        </p:grpSpPr>
        <p:grpSp>
          <p:nvGrpSpPr>
            <p:cNvPr id="18" name="组合 17"/>
            <p:cNvGrpSpPr/>
            <p:nvPr/>
          </p:nvGrpSpPr>
          <p:grpSpPr>
            <a:xfrm>
              <a:off x="6096000" y="4847089"/>
              <a:ext cx="599191" cy="599191"/>
              <a:chOff x="710054" y="4733544"/>
              <a:chExt cx="599191" cy="599191"/>
            </a:xfrm>
          </p:grpSpPr>
          <p:sp>
            <p:nvSpPr>
              <p:cNvPr id="22" name="椭圆 21"/>
              <p:cNvSpPr/>
              <p:nvPr/>
            </p:nvSpPr>
            <p:spPr>
              <a:xfrm>
                <a:off x="710054" y="4733544"/>
                <a:ext cx="599191" cy="599191"/>
              </a:xfrm>
              <a:prstGeom prst="ellipse">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iconfont-1191-801508"/>
              <p:cNvSpPr>
                <a:spLocks noChangeAspect="1"/>
              </p:cNvSpPr>
              <p:nvPr/>
            </p:nvSpPr>
            <p:spPr bwMode="auto">
              <a:xfrm>
                <a:off x="861847" y="4885337"/>
                <a:ext cx="295604" cy="295604"/>
              </a:xfrm>
              <a:custGeom>
                <a:avLst/>
                <a:gdLst>
                  <a:gd name="T0" fmla="*/ 6981 w 7778"/>
                  <a:gd name="T1" fmla="*/ 0 h 7778"/>
                  <a:gd name="T2" fmla="*/ 797 w 7778"/>
                  <a:gd name="T3" fmla="*/ 0 h 7778"/>
                  <a:gd name="T4" fmla="*/ 0 w 7778"/>
                  <a:gd name="T5" fmla="*/ 796 h 7778"/>
                  <a:gd name="T6" fmla="*/ 0 w 7778"/>
                  <a:gd name="T7" fmla="*/ 6982 h 7778"/>
                  <a:gd name="T8" fmla="*/ 797 w 7778"/>
                  <a:gd name="T9" fmla="*/ 7778 h 7778"/>
                  <a:gd name="T10" fmla="*/ 6981 w 7778"/>
                  <a:gd name="T11" fmla="*/ 7778 h 7778"/>
                  <a:gd name="T12" fmla="*/ 7778 w 7778"/>
                  <a:gd name="T13" fmla="*/ 6982 h 7778"/>
                  <a:gd name="T14" fmla="*/ 7778 w 7778"/>
                  <a:gd name="T15" fmla="*/ 796 h 7778"/>
                  <a:gd name="T16" fmla="*/ 6981 w 7778"/>
                  <a:gd name="T17" fmla="*/ 0 h 7778"/>
                  <a:gd name="T18" fmla="*/ 6981 w 7778"/>
                  <a:gd name="T19" fmla="*/ 0 h 7778"/>
                  <a:gd name="T20" fmla="*/ 6277 w 7778"/>
                  <a:gd name="T21" fmla="*/ 2210 h 7778"/>
                  <a:gd name="T22" fmla="*/ 6260 w 7778"/>
                  <a:gd name="T23" fmla="*/ 2219 h 7778"/>
                  <a:gd name="T24" fmla="*/ 6258 w 7778"/>
                  <a:gd name="T25" fmla="*/ 2237 h 7778"/>
                  <a:gd name="T26" fmla="*/ 3889 w 7778"/>
                  <a:gd name="T27" fmla="*/ 4290 h 7778"/>
                  <a:gd name="T28" fmla="*/ 1520 w 7778"/>
                  <a:gd name="T29" fmla="*/ 2237 h 7778"/>
                  <a:gd name="T30" fmla="*/ 1517 w 7778"/>
                  <a:gd name="T31" fmla="*/ 2219 h 7778"/>
                  <a:gd name="T32" fmla="*/ 1500 w 7778"/>
                  <a:gd name="T33" fmla="*/ 2210 h 7778"/>
                  <a:gd name="T34" fmla="*/ 1313 w 7778"/>
                  <a:gd name="T35" fmla="*/ 1893 h 7778"/>
                  <a:gd name="T36" fmla="*/ 1685 w 7778"/>
                  <a:gd name="T37" fmla="*/ 1521 h 7778"/>
                  <a:gd name="T38" fmla="*/ 2057 w 7778"/>
                  <a:gd name="T39" fmla="*/ 1893 h 7778"/>
                  <a:gd name="T40" fmla="*/ 1919 w 7778"/>
                  <a:gd name="T41" fmla="*/ 2176 h 7778"/>
                  <a:gd name="T42" fmla="*/ 1901 w 7778"/>
                  <a:gd name="T43" fmla="*/ 2190 h 7778"/>
                  <a:gd name="T44" fmla="*/ 1905 w 7778"/>
                  <a:gd name="T45" fmla="*/ 2212 h 7778"/>
                  <a:gd name="T46" fmla="*/ 3889 w 7778"/>
                  <a:gd name="T47" fmla="*/ 3905 h 7778"/>
                  <a:gd name="T48" fmla="*/ 5872 w 7778"/>
                  <a:gd name="T49" fmla="*/ 2212 h 7778"/>
                  <a:gd name="T50" fmla="*/ 5876 w 7778"/>
                  <a:gd name="T51" fmla="*/ 2190 h 7778"/>
                  <a:gd name="T52" fmla="*/ 5859 w 7778"/>
                  <a:gd name="T53" fmla="*/ 2177 h 7778"/>
                  <a:gd name="T54" fmla="*/ 5721 w 7778"/>
                  <a:gd name="T55" fmla="*/ 1893 h 7778"/>
                  <a:gd name="T56" fmla="*/ 6093 w 7778"/>
                  <a:gd name="T57" fmla="*/ 1521 h 7778"/>
                  <a:gd name="T58" fmla="*/ 6093 w 7778"/>
                  <a:gd name="T59" fmla="*/ 1521 h 7778"/>
                  <a:gd name="T60" fmla="*/ 6093 w 7778"/>
                  <a:gd name="T61" fmla="*/ 1521 h 7778"/>
                  <a:gd name="T62" fmla="*/ 6093 w 7778"/>
                  <a:gd name="T63" fmla="*/ 1521 h 7778"/>
                  <a:gd name="T64" fmla="*/ 6465 w 7778"/>
                  <a:gd name="T65" fmla="*/ 1893 h 7778"/>
                  <a:gd name="T66" fmla="*/ 6277 w 7778"/>
                  <a:gd name="T67" fmla="*/ 2210 h 7778"/>
                  <a:gd name="T68" fmla="*/ 6277 w 7778"/>
                  <a:gd name="T69" fmla="*/ 2210 h 7778"/>
                  <a:gd name="T70" fmla="*/ 6277 w 7778"/>
                  <a:gd name="T71" fmla="*/ 2210 h 7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8" h="7778">
                    <a:moveTo>
                      <a:pt x="6981" y="0"/>
                    </a:moveTo>
                    <a:lnTo>
                      <a:pt x="797" y="0"/>
                    </a:lnTo>
                    <a:cubicBezTo>
                      <a:pt x="357" y="0"/>
                      <a:pt x="0" y="357"/>
                      <a:pt x="0" y="796"/>
                    </a:cubicBezTo>
                    <a:lnTo>
                      <a:pt x="0" y="6982"/>
                    </a:lnTo>
                    <a:cubicBezTo>
                      <a:pt x="0" y="7421"/>
                      <a:pt x="357" y="7778"/>
                      <a:pt x="797" y="7778"/>
                    </a:cubicBezTo>
                    <a:lnTo>
                      <a:pt x="6981" y="7778"/>
                    </a:lnTo>
                    <a:cubicBezTo>
                      <a:pt x="7421" y="7778"/>
                      <a:pt x="7778" y="7421"/>
                      <a:pt x="7778" y="6982"/>
                    </a:cubicBezTo>
                    <a:lnTo>
                      <a:pt x="7778" y="796"/>
                    </a:lnTo>
                    <a:cubicBezTo>
                      <a:pt x="7777" y="356"/>
                      <a:pt x="7420" y="0"/>
                      <a:pt x="6981" y="0"/>
                    </a:cubicBezTo>
                    <a:lnTo>
                      <a:pt x="6981" y="0"/>
                    </a:lnTo>
                    <a:close/>
                    <a:moveTo>
                      <a:pt x="6277" y="2210"/>
                    </a:moveTo>
                    <a:lnTo>
                      <a:pt x="6260" y="2219"/>
                    </a:lnTo>
                    <a:lnTo>
                      <a:pt x="6258" y="2237"/>
                    </a:lnTo>
                    <a:cubicBezTo>
                      <a:pt x="6088" y="3407"/>
                      <a:pt x="5070" y="4290"/>
                      <a:pt x="3889" y="4290"/>
                    </a:cubicBezTo>
                    <a:cubicBezTo>
                      <a:pt x="2708" y="4290"/>
                      <a:pt x="1689" y="3407"/>
                      <a:pt x="1520" y="2237"/>
                    </a:cubicBezTo>
                    <a:lnTo>
                      <a:pt x="1517" y="2219"/>
                    </a:lnTo>
                    <a:lnTo>
                      <a:pt x="1500" y="2210"/>
                    </a:lnTo>
                    <a:cubicBezTo>
                      <a:pt x="1383" y="2140"/>
                      <a:pt x="1313" y="2022"/>
                      <a:pt x="1313" y="1893"/>
                    </a:cubicBezTo>
                    <a:cubicBezTo>
                      <a:pt x="1313" y="1688"/>
                      <a:pt x="1480" y="1521"/>
                      <a:pt x="1685" y="1521"/>
                    </a:cubicBezTo>
                    <a:cubicBezTo>
                      <a:pt x="1890" y="1521"/>
                      <a:pt x="2057" y="1688"/>
                      <a:pt x="2057" y="1893"/>
                    </a:cubicBezTo>
                    <a:cubicBezTo>
                      <a:pt x="2057" y="2001"/>
                      <a:pt x="2008" y="2102"/>
                      <a:pt x="1919" y="2176"/>
                    </a:cubicBezTo>
                    <a:lnTo>
                      <a:pt x="1901" y="2190"/>
                    </a:lnTo>
                    <a:lnTo>
                      <a:pt x="1905" y="2212"/>
                    </a:lnTo>
                    <a:cubicBezTo>
                      <a:pt x="2062" y="3193"/>
                      <a:pt x="2896" y="3905"/>
                      <a:pt x="3889" y="3905"/>
                    </a:cubicBezTo>
                    <a:cubicBezTo>
                      <a:pt x="4882" y="3905"/>
                      <a:pt x="5716" y="3192"/>
                      <a:pt x="5872" y="2212"/>
                    </a:cubicBezTo>
                    <a:lnTo>
                      <a:pt x="5876" y="2190"/>
                    </a:lnTo>
                    <a:lnTo>
                      <a:pt x="5859" y="2177"/>
                    </a:lnTo>
                    <a:cubicBezTo>
                      <a:pt x="5769" y="2102"/>
                      <a:pt x="5721" y="2002"/>
                      <a:pt x="5721" y="1893"/>
                    </a:cubicBezTo>
                    <a:cubicBezTo>
                      <a:pt x="5721" y="1688"/>
                      <a:pt x="5888" y="1521"/>
                      <a:pt x="6093" y="1521"/>
                    </a:cubicBezTo>
                    <a:lnTo>
                      <a:pt x="6093" y="1521"/>
                    </a:lnTo>
                    <a:lnTo>
                      <a:pt x="6093" y="1521"/>
                    </a:lnTo>
                    <a:lnTo>
                      <a:pt x="6093" y="1521"/>
                    </a:lnTo>
                    <a:cubicBezTo>
                      <a:pt x="6299" y="1521"/>
                      <a:pt x="6465" y="1688"/>
                      <a:pt x="6465" y="1893"/>
                    </a:cubicBezTo>
                    <a:cubicBezTo>
                      <a:pt x="6465" y="2022"/>
                      <a:pt x="6395" y="2140"/>
                      <a:pt x="6277" y="2210"/>
                    </a:cubicBezTo>
                    <a:lnTo>
                      <a:pt x="6277" y="2210"/>
                    </a:lnTo>
                    <a:close/>
                    <a:moveTo>
                      <a:pt x="6277" y="2210"/>
                    </a:moveTo>
                    <a:close/>
                  </a:path>
                </a:pathLst>
              </a:custGeom>
              <a:solidFill>
                <a:schemeClr val="bg1"/>
              </a:solidFill>
              <a:ln>
                <a:noFill/>
              </a:ln>
            </p:spPr>
            <p:txBody>
              <a:bodyPr/>
              <a:lstStyle/>
              <a:p>
                <a:endParaRPr lang="zh-CN" altLang="en-US">
                  <a:cs typeface="+mn-ea"/>
                  <a:sym typeface="+mn-lt"/>
                </a:endParaRPr>
              </a:p>
            </p:txBody>
          </p:sp>
        </p:grpSp>
        <p:grpSp>
          <p:nvGrpSpPr>
            <p:cNvPr id="19" name="组合 18"/>
            <p:cNvGrpSpPr/>
            <p:nvPr/>
          </p:nvGrpSpPr>
          <p:grpSpPr>
            <a:xfrm>
              <a:off x="6879011" y="4526948"/>
              <a:ext cx="3931743" cy="1226777"/>
              <a:chOff x="1371795" y="1609892"/>
              <a:chExt cx="3931743" cy="1226777"/>
            </a:xfrm>
          </p:grpSpPr>
          <p:sp>
            <p:nvSpPr>
              <p:cNvPr id="20" name="文本框 19"/>
              <p:cNvSpPr txBox="1"/>
              <p:nvPr/>
            </p:nvSpPr>
            <p:spPr>
              <a:xfrm>
                <a:off x="1371795" y="1609892"/>
                <a:ext cx="1672044" cy="505459"/>
              </a:xfrm>
              <a:prstGeom prst="rect">
                <a:avLst/>
              </a:prstGeom>
              <a:noFill/>
            </p:spPr>
            <p:txBody>
              <a:bodyPr wrap="square" rtlCol="0">
                <a:spAutoFit/>
              </a:bodyPr>
              <a:lstStyle/>
              <a:p>
                <a:pPr>
                  <a:lnSpc>
                    <a:spcPct val="150000"/>
                  </a:lnSpc>
                </a:pPr>
                <a:r>
                  <a:rPr lang="zh-CN" altLang="en-US" sz="2000" b="1" dirty="0">
                    <a:cs typeface="+mn-ea"/>
                    <a:sym typeface="+mn-lt"/>
                  </a:rPr>
                  <a:t>你的标题</a:t>
                </a:r>
                <a:endParaRPr lang="zh-CN" altLang="en-US" sz="2000" b="1" dirty="0">
                  <a:cs typeface="+mn-ea"/>
                  <a:sym typeface="+mn-lt"/>
                </a:endParaRPr>
              </a:p>
            </p:txBody>
          </p:sp>
          <p:sp>
            <p:nvSpPr>
              <p:cNvPr id="21" name="文本框 20"/>
              <p:cNvSpPr txBox="1"/>
              <p:nvPr/>
            </p:nvSpPr>
            <p:spPr>
              <a:xfrm>
                <a:off x="1371796" y="2135323"/>
                <a:ext cx="3931742" cy="701346"/>
              </a:xfrm>
              <a:prstGeom prst="rect">
                <a:avLst/>
              </a:prstGeom>
              <a:noFill/>
            </p:spPr>
            <p:txBody>
              <a:bodyPr wrap="square" rtlCol="0">
                <a:spAutoFit/>
              </a:bodyPr>
              <a:lstStyle/>
              <a:p>
                <a:pPr>
                  <a:lnSpc>
                    <a:spcPct val="130000"/>
                  </a:lnSpc>
                </a:pPr>
                <a:r>
                  <a:rPr lang="zh-CN" altLang="en-US" sz="1600" dirty="0">
                    <a:cs typeface="+mn-ea"/>
                    <a:sym typeface="+mn-lt"/>
                  </a:rPr>
                  <a:t>在此处添加内容在此次添加内容在此处添加内容在此次添加内容</a:t>
                </a:r>
                <a:endParaRPr lang="zh-CN" altLang="en-US" sz="1600" dirty="0">
                  <a:cs typeface="+mn-ea"/>
                  <a:sym typeface="+mn-lt"/>
                </a:endParaRPr>
              </a:p>
            </p:txBody>
          </p:sp>
        </p:grpSp>
      </p:grpSp>
      <p:grpSp>
        <p:nvGrpSpPr>
          <p:cNvPr id="24" name="组合 23"/>
          <p:cNvGrpSpPr/>
          <p:nvPr/>
        </p:nvGrpSpPr>
        <p:grpSpPr>
          <a:xfrm>
            <a:off x="838200" y="1487044"/>
            <a:ext cx="3931742" cy="4026788"/>
            <a:chOff x="1429597" y="1653175"/>
            <a:chExt cx="4290483" cy="4394201"/>
          </a:xfrm>
        </p:grpSpPr>
        <p:sp>
          <p:nvSpPr>
            <p:cNvPr id="25" name="任意多边形 5"/>
            <p:cNvSpPr/>
            <p:nvPr/>
          </p:nvSpPr>
          <p:spPr bwMode="auto">
            <a:xfrm>
              <a:off x="3029796" y="3494675"/>
              <a:ext cx="2252133" cy="2252133"/>
            </a:xfrm>
            <a:custGeom>
              <a:avLst/>
              <a:gdLst>
                <a:gd name="connsiteX0" fmla="*/ 1152880 w 1624223"/>
                <a:gd name="connsiteY0" fmla="*/ 258964 h 1624223"/>
                <a:gd name="connsiteX1" fmla="*/ 1279219 w 1624223"/>
                <a:gd name="connsiteY1" fmla="*/ 152947 h 1624223"/>
                <a:gd name="connsiteX2" fmla="*/ 1380149 w 1624223"/>
                <a:gd name="connsiteY2" fmla="*/ 237638 h 1624223"/>
                <a:gd name="connsiteX3" fmla="*/ 1297682 w 1624223"/>
                <a:gd name="connsiteY3" fmla="*/ 380466 h 1624223"/>
                <a:gd name="connsiteX4" fmla="*/ 1428712 w 1624223"/>
                <a:gd name="connsiteY4" fmla="*/ 607417 h 1624223"/>
                <a:gd name="connsiteX5" fmla="*/ 1593639 w 1624223"/>
                <a:gd name="connsiteY5" fmla="*/ 607413 h 1624223"/>
                <a:gd name="connsiteX6" fmla="*/ 1616518 w 1624223"/>
                <a:gd name="connsiteY6" fmla="*/ 737167 h 1624223"/>
                <a:gd name="connsiteX7" fmla="*/ 1461536 w 1624223"/>
                <a:gd name="connsiteY7" fmla="*/ 793571 h 1624223"/>
                <a:gd name="connsiteX8" fmla="*/ 1416030 w 1624223"/>
                <a:gd name="connsiteY8" fmla="*/ 1051650 h 1624223"/>
                <a:gd name="connsiteX9" fmla="*/ 1542374 w 1624223"/>
                <a:gd name="connsiteY9" fmla="*/ 1157660 h 1624223"/>
                <a:gd name="connsiteX10" fmla="*/ 1476497 w 1624223"/>
                <a:gd name="connsiteY10" fmla="*/ 1271763 h 1624223"/>
                <a:gd name="connsiteX11" fmla="*/ 1321517 w 1624223"/>
                <a:gd name="connsiteY11" fmla="*/ 1215351 h 1624223"/>
                <a:gd name="connsiteX12" fmla="*/ 1120767 w 1624223"/>
                <a:gd name="connsiteY12" fmla="*/ 1383800 h 1624223"/>
                <a:gd name="connsiteX13" fmla="*/ 1149411 w 1624223"/>
                <a:gd name="connsiteY13" fmla="*/ 1546221 h 1624223"/>
                <a:gd name="connsiteX14" fmla="*/ 1025602 w 1624223"/>
                <a:gd name="connsiteY14" fmla="*/ 1591284 h 1624223"/>
                <a:gd name="connsiteX15" fmla="*/ 943142 w 1624223"/>
                <a:gd name="connsiteY15" fmla="*/ 1448450 h 1624223"/>
                <a:gd name="connsiteX16" fmla="*/ 681081 w 1624223"/>
                <a:gd name="connsiteY16" fmla="*/ 1448450 h 1624223"/>
                <a:gd name="connsiteX17" fmla="*/ 598621 w 1624223"/>
                <a:gd name="connsiteY17" fmla="*/ 1591284 h 1624223"/>
                <a:gd name="connsiteX18" fmla="*/ 474812 w 1624223"/>
                <a:gd name="connsiteY18" fmla="*/ 1546221 h 1624223"/>
                <a:gd name="connsiteX19" fmla="*/ 503456 w 1624223"/>
                <a:gd name="connsiteY19" fmla="*/ 1383800 h 1624223"/>
                <a:gd name="connsiteX20" fmla="*/ 302706 w 1624223"/>
                <a:gd name="connsiteY20" fmla="*/ 1215351 h 1624223"/>
                <a:gd name="connsiteX21" fmla="*/ 147726 w 1624223"/>
                <a:gd name="connsiteY21" fmla="*/ 1271763 h 1624223"/>
                <a:gd name="connsiteX22" fmla="*/ 81849 w 1624223"/>
                <a:gd name="connsiteY22" fmla="*/ 1157660 h 1624223"/>
                <a:gd name="connsiteX23" fmla="*/ 208193 w 1624223"/>
                <a:gd name="connsiteY23" fmla="*/ 1051650 h 1624223"/>
                <a:gd name="connsiteX24" fmla="*/ 162687 w 1624223"/>
                <a:gd name="connsiteY24" fmla="*/ 793571 h 1624223"/>
                <a:gd name="connsiteX25" fmla="*/ 7705 w 1624223"/>
                <a:gd name="connsiteY25" fmla="*/ 737167 h 1624223"/>
                <a:gd name="connsiteX26" fmla="*/ 30584 w 1624223"/>
                <a:gd name="connsiteY26" fmla="*/ 607413 h 1624223"/>
                <a:gd name="connsiteX27" fmla="*/ 195511 w 1624223"/>
                <a:gd name="connsiteY27" fmla="*/ 607418 h 1624223"/>
                <a:gd name="connsiteX28" fmla="*/ 326541 w 1624223"/>
                <a:gd name="connsiteY28" fmla="*/ 380467 h 1624223"/>
                <a:gd name="connsiteX29" fmla="*/ 244074 w 1624223"/>
                <a:gd name="connsiteY29" fmla="*/ 237638 h 1624223"/>
                <a:gd name="connsiteX30" fmla="*/ 345004 w 1624223"/>
                <a:gd name="connsiteY30" fmla="*/ 152947 h 1624223"/>
                <a:gd name="connsiteX31" fmla="*/ 471343 w 1624223"/>
                <a:gd name="connsiteY31" fmla="*/ 258964 h 1624223"/>
                <a:gd name="connsiteX32" fmla="*/ 717599 w 1624223"/>
                <a:gd name="connsiteY32" fmla="*/ 169334 h 1624223"/>
                <a:gd name="connsiteX33" fmla="*/ 746234 w 1624223"/>
                <a:gd name="connsiteY33" fmla="*/ 6911 h 1624223"/>
                <a:gd name="connsiteX34" fmla="*/ 877989 w 1624223"/>
                <a:gd name="connsiteY34" fmla="*/ 6911 h 1624223"/>
                <a:gd name="connsiteX35" fmla="*/ 906624 w 1624223"/>
                <a:gd name="connsiteY35" fmla="*/ 169334 h 1624223"/>
                <a:gd name="connsiteX36" fmla="*/ 1152880 w 1624223"/>
                <a:gd name="connsiteY36" fmla="*/ 258964 h 162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24223" h="1624223">
                  <a:moveTo>
                    <a:pt x="1152880" y="258964"/>
                  </a:moveTo>
                  <a:lnTo>
                    <a:pt x="1279219" y="152947"/>
                  </a:lnTo>
                  <a:lnTo>
                    <a:pt x="1380149" y="237638"/>
                  </a:lnTo>
                  <a:lnTo>
                    <a:pt x="1297682" y="380466"/>
                  </a:lnTo>
                  <a:cubicBezTo>
                    <a:pt x="1356321" y="446431"/>
                    <a:pt x="1400905" y="523652"/>
                    <a:pt x="1428712" y="607417"/>
                  </a:cubicBezTo>
                  <a:lnTo>
                    <a:pt x="1593639" y="607413"/>
                  </a:lnTo>
                  <a:lnTo>
                    <a:pt x="1616518" y="737167"/>
                  </a:lnTo>
                  <a:lnTo>
                    <a:pt x="1461536" y="793571"/>
                  </a:lnTo>
                  <a:cubicBezTo>
                    <a:pt x="1464055" y="881795"/>
                    <a:pt x="1448571" y="969608"/>
                    <a:pt x="1416030" y="1051650"/>
                  </a:cubicBezTo>
                  <a:lnTo>
                    <a:pt x="1542374" y="1157660"/>
                  </a:lnTo>
                  <a:lnTo>
                    <a:pt x="1476497" y="1271763"/>
                  </a:lnTo>
                  <a:lnTo>
                    <a:pt x="1321517" y="1215351"/>
                  </a:lnTo>
                  <a:cubicBezTo>
                    <a:pt x="1266737" y="1284554"/>
                    <a:pt x="1198431" y="1341869"/>
                    <a:pt x="1120767" y="1383800"/>
                  </a:cubicBezTo>
                  <a:lnTo>
                    <a:pt x="1149411" y="1546221"/>
                  </a:lnTo>
                  <a:lnTo>
                    <a:pt x="1025602" y="1591284"/>
                  </a:lnTo>
                  <a:lnTo>
                    <a:pt x="943142" y="1448450"/>
                  </a:lnTo>
                  <a:cubicBezTo>
                    <a:pt x="856695" y="1466250"/>
                    <a:pt x="767528" y="1466251"/>
                    <a:pt x="681081" y="1448450"/>
                  </a:cubicBezTo>
                  <a:lnTo>
                    <a:pt x="598621" y="1591284"/>
                  </a:lnTo>
                  <a:lnTo>
                    <a:pt x="474812" y="1546221"/>
                  </a:lnTo>
                  <a:lnTo>
                    <a:pt x="503456" y="1383800"/>
                  </a:lnTo>
                  <a:cubicBezTo>
                    <a:pt x="425792" y="1341869"/>
                    <a:pt x="357486" y="1284554"/>
                    <a:pt x="302706" y="1215351"/>
                  </a:cubicBezTo>
                  <a:lnTo>
                    <a:pt x="147726" y="1271763"/>
                  </a:lnTo>
                  <a:lnTo>
                    <a:pt x="81849" y="1157660"/>
                  </a:lnTo>
                  <a:lnTo>
                    <a:pt x="208193" y="1051650"/>
                  </a:lnTo>
                  <a:cubicBezTo>
                    <a:pt x="175652" y="969608"/>
                    <a:pt x="160168" y="881795"/>
                    <a:pt x="162687" y="793571"/>
                  </a:cubicBezTo>
                  <a:lnTo>
                    <a:pt x="7705" y="737167"/>
                  </a:lnTo>
                  <a:lnTo>
                    <a:pt x="30584" y="607413"/>
                  </a:lnTo>
                  <a:lnTo>
                    <a:pt x="195511" y="607418"/>
                  </a:lnTo>
                  <a:cubicBezTo>
                    <a:pt x="223319" y="523653"/>
                    <a:pt x="267902" y="446432"/>
                    <a:pt x="326541" y="380467"/>
                  </a:cubicBezTo>
                  <a:lnTo>
                    <a:pt x="244074" y="237638"/>
                  </a:lnTo>
                  <a:lnTo>
                    <a:pt x="345004" y="152947"/>
                  </a:lnTo>
                  <a:lnTo>
                    <a:pt x="471343" y="258964"/>
                  </a:lnTo>
                  <a:cubicBezTo>
                    <a:pt x="546488" y="212670"/>
                    <a:pt x="630278" y="182174"/>
                    <a:pt x="717599" y="169334"/>
                  </a:cubicBezTo>
                  <a:lnTo>
                    <a:pt x="746234" y="6911"/>
                  </a:lnTo>
                  <a:lnTo>
                    <a:pt x="877989" y="6911"/>
                  </a:lnTo>
                  <a:lnTo>
                    <a:pt x="906624" y="169334"/>
                  </a:lnTo>
                  <a:cubicBezTo>
                    <a:pt x="993945" y="182174"/>
                    <a:pt x="1077735" y="212670"/>
                    <a:pt x="1152880" y="258964"/>
                  </a:cubicBezTo>
                  <a:close/>
                </a:path>
              </a:pathLst>
            </a:cu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cs typeface="+mn-ea"/>
                <a:sym typeface="+mn-lt"/>
              </a:endParaRPr>
            </a:p>
          </p:txBody>
        </p:sp>
        <p:sp>
          <p:nvSpPr>
            <p:cNvPr id="26" name="任意多边形 6"/>
            <p:cNvSpPr/>
            <p:nvPr/>
          </p:nvSpPr>
          <p:spPr bwMode="auto">
            <a:xfrm>
              <a:off x="1719579" y="2963393"/>
              <a:ext cx="1638300" cy="1636182"/>
            </a:xfrm>
            <a:custGeom>
              <a:avLst/>
              <a:gdLst>
                <a:gd name="connsiteX0" fmla="*/ 883869 w 1181253"/>
                <a:gd name="connsiteY0" fmla="*/ 299181 h 1181253"/>
                <a:gd name="connsiteX1" fmla="*/ 1058144 w 1181253"/>
                <a:gd name="connsiteY1" fmla="*/ 246658 h 1181253"/>
                <a:gd name="connsiteX2" fmla="*/ 1122270 w 1181253"/>
                <a:gd name="connsiteY2" fmla="*/ 357729 h 1181253"/>
                <a:gd name="connsiteX3" fmla="*/ 989647 w 1181253"/>
                <a:gd name="connsiteY3" fmla="*/ 482394 h 1181253"/>
                <a:gd name="connsiteX4" fmla="*/ 989647 w 1181253"/>
                <a:gd name="connsiteY4" fmla="*/ 698860 h 1181253"/>
                <a:gd name="connsiteX5" fmla="*/ 1122270 w 1181253"/>
                <a:gd name="connsiteY5" fmla="*/ 823524 h 1181253"/>
                <a:gd name="connsiteX6" fmla="*/ 1058144 w 1181253"/>
                <a:gd name="connsiteY6" fmla="*/ 934595 h 1181253"/>
                <a:gd name="connsiteX7" fmla="*/ 883869 w 1181253"/>
                <a:gd name="connsiteY7" fmla="*/ 882072 h 1181253"/>
                <a:gd name="connsiteX8" fmla="*/ 696404 w 1181253"/>
                <a:gd name="connsiteY8" fmla="*/ 990305 h 1181253"/>
                <a:gd name="connsiteX9" fmla="*/ 654753 w 1181253"/>
                <a:gd name="connsiteY9" fmla="*/ 1167492 h 1181253"/>
                <a:gd name="connsiteX10" fmla="*/ 526500 w 1181253"/>
                <a:gd name="connsiteY10" fmla="*/ 1167492 h 1181253"/>
                <a:gd name="connsiteX11" fmla="*/ 484849 w 1181253"/>
                <a:gd name="connsiteY11" fmla="*/ 990305 h 1181253"/>
                <a:gd name="connsiteX12" fmla="*/ 297384 w 1181253"/>
                <a:gd name="connsiteY12" fmla="*/ 882072 h 1181253"/>
                <a:gd name="connsiteX13" fmla="*/ 123109 w 1181253"/>
                <a:gd name="connsiteY13" fmla="*/ 934595 h 1181253"/>
                <a:gd name="connsiteX14" fmla="*/ 58983 w 1181253"/>
                <a:gd name="connsiteY14" fmla="*/ 823524 h 1181253"/>
                <a:gd name="connsiteX15" fmla="*/ 191606 w 1181253"/>
                <a:gd name="connsiteY15" fmla="*/ 698859 h 1181253"/>
                <a:gd name="connsiteX16" fmla="*/ 191606 w 1181253"/>
                <a:gd name="connsiteY16" fmla="*/ 482393 h 1181253"/>
                <a:gd name="connsiteX17" fmla="*/ 58983 w 1181253"/>
                <a:gd name="connsiteY17" fmla="*/ 357729 h 1181253"/>
                <a:gd name="connsiteX18" fmla="*/ 123109 w 1181253"/>
                <a:gd name="connsiteY18" fmla="*/ 246658 h 1181253"/>
                <a:gd name="connsiteX19" fmla="*/ 297384 w 1181253"/>
                <a:gd name="connsiteY19" fmla="*/ 299181 h 1181253"/>
                <a:gd name="connsiteX20" fmla="*/ 484849 w 1181253"/>
                <a:gd name="connsiteY20" fmla="*/ 190948 h 1181253"/>
                <a:gd name="connsiteX21" fmla="*/ 526500 w 1181253"/>
                <a:gd name="connsiteY21" fmla="*/ 13761 h 1181253"/>
                <a:gd name="connsiteX22" fmla="*/ 654753 w 1181253"/>
                <a:gd name="connsiteY22" fmla="*/ 13761 h 1181253"/>
                <a:gd name="connsiteX23" fmla="*/ 696404 w 1181253"/>
                <a:gd name="connsiteY23" fmla="*/ 190948 h 1181253"/>
                <a:gd name="connsiteX24" fmla="*/ 883869 w 1181253"/>
                <a:gd name="connsiteY24" fmla="*/ 299181 h 11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1253" h="1181253">
                  <a:moveTo>
                    <a:pt x="883869" y="299181"/>
                  </a:moveTo>
                  <a:lnTo>
                    <a:pt x="1058144" y="246658"/>
                  </a:lnTo>
                  <a:lnTo>
                    <a:pt x="1122270" y="357729"/>
                  </a:lnTo>
                  <a:lnTo>
                    <a:pt x="989647" y="482394"/>
                  </a:lnTo>
                  <a:cubicBezTo>
                    <a:pt x="1008872" y="553269"/>
                    <a:pt x="1008872" y="627985"/>
                    <a:pt x="989647" y="698860"/>
                  </a:cubicBezTo>
                  <a:lnTo>
                    <a:pt x="1122270" y="823524"/>
                  </a:lnTo>
                  <a:lnTo>
                    <a:pt x="1058144" y="934595"/>
                  </a:lnTo>
                  <a:lnTo>
                    <a:pt x="883869" y="882072"/>
                  </a:lnTo>
                  <a:cubicBezTo>
                    <a:pt x="832102" y="934158"/>
                    <a:pt x="767396" y="971517"/>
                    <a:pt x="696404" y="990305"/>
                  </a:cubicBezTo>
                  <a:lnTo>
                    <a:pt x="654753" y="1167492"/>
                  </a:lnTo>
                  <a:lnTo>
                    <a:pt x="526500" y="1167492"/>
                  </a:lnTo>
                  <a:lnTo>
                    <a:pt x="484849" y="990305"/>
                  </a:lnTo>
                  <a:cubicBezTo>
                    <a:pt x="413857" y="971517"/>
                    <a:pt x="349151" y="934158"/>
                    <a:pt x="297384" y="882072"/>
                  </a:cubicBezTo>
                  <a:lnTo>
                    <a:pt x="123109" y="934595"/>
                  </a:lnTo>
                  <a:lnTo>
                    <a:pt x="58983" y="823524"/>
                  </a:lnTo>
                  <a:lnTo>
                    <a:pt x="191606" y="698859"/>
                  </a:lnTo>
                  <a:cubicBezTo>
                    <a:pt x="172381" y="627984"/>
                    <a:pt x="172381" y="553268"/>
                    <a:pt x="191606" y="482393"/>
                  </a:cubicBezTo>
                  <a:lnTo>
                    <a:pt x="58983" y="357729"/>
                  </a:lnTo>
                  <a:lnTo>
                    <a:pt x="123109" y="246658"/>
                  </a:lnTo>
                  <a:lnTo>
                    <a:pt x="297384" y="299181"/>
                  </a:lnTo>
                  <a:cubicBezTo>
                    <a:pt x="349151" y="247095"/>
                    <a:pt x="413857" y="209736"/>
                    <a:pt x="484849" y="190948"/>
                  </a:cubicBezTo>
                  <a:lnTo>
                    <a:pt x="526500" y="13761"/>
                  </a:lnTo>
                  <a:lnTo>
                    <a:pt x="654753" y="13761"/>
                  </a:lnTo>
                  <a:lnTo>
                    <a:pt x="696404" y="190948"/>
                  </a:lnTo>
                  <a:cubicBezTo>
                    <a:pt x="767396" y="209736"/>
                    <a:pt x="832102" y="247095"/>
                    <a:pt x="883869" y="299181"/>
                  </a:cubicBezTo>
                  <a:close/>
                </a:path>
              </a:pathLst>
            </a:cu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cs typeface="+mn-ea"/>
                <a:sym typeface="+mn-lt"/>
              </a:endParaRPr>
            </a:p>
          </p:txBody>
        </p:sp>
        <p:sp>
          <p:nvSpPr>
            <p:cNvPr id="27" name="任意多边形 7"/>
            <p:cNvSpPr/>
            <p:nvPr/>
          </p:nvSpPr>
          <p:spPr bwMode="auto">
            <a:xfrm>
              <a:off x="2456179" y="1653175"/>
              <a:ext cx="1964267" cy="1964267"/>
            </a:xfrm>
            <a:custGeom>
              <a:avLst/>
              <a:gdLst>
                <a:gd name="connsiteX0" fmla="*/ 866011 w 1157387"/>
                <a:gd name="connsiteY0" fmla="*/ 293137 h 1157387"/>
                <a:gd name="connsiteX1" fmla="*/ 1036765 w 1157387"/>
                <a:gd name="connsiteY1" fmla="*/ 241675 h 1157387"/>
                <a:gd name="connsiteX2" fmla="*/ 1099596 w 1157387"/>
                <a:gd name="connsiteY2" fmla="*/ 350501 h 1157387"/>
                <a:gd name="connsiteX3" fmla="*/ 969652 w 1157387"/>
                <a:gd name="connsiteY3" fmla="*/ 472647 h 1157387"/>
                <a:gd name="connsiteX4" fmla="*/ 969652 w 1157387"/>
                <a:gd name="connsiteY4" fmla="*/ 684739 h 1157387"/>
                <a:gd name="connsiteX5" fmla="*/ 1099596 w 1157387"/>
                <a:gd name="connsiteY5" fmla="*/ 806886 h 1157387"/>
                <a:gd name="connsiteX6" fmla="*/ 1036765 w 1157387"/>
                <a:gd name="connsiteY6" fmla="*/ 915712 h 1157387"/>
                <a:gd name="connsiteX7" fmla="*/ 866011 w 1157387"/>
                <a:gd name="connsiteY7" fmla="*/ 864250 h 1157387"/>
                <a:gd name="connsiteX8" fmla="*/ 682334 w 1157387"/>
                <a:gd name="connsiteY8" fmla="*/ 970296 h 1157387"/>
                <a:gd name="connsiteX9" fmla="*/ 641525 w 1157387"/>
                <a:gd name="connsiteY9" fmla="*/ 1143904 h 1157387"/>
                <a:gd name="connsiteX10" fmla="*/ 515862 w 1157387"/>
                <a:gd name="connsiteY10" fmla="*/ 1143904 h 1157387"/>
                <a:gd name="connsiteX11" fmla="*/ 475053 w 1157387"/>
                <a:gd name="connsiteY11" fmla="*/ 970296 h 1157387"/>
                <a:gd name="connsiteX12" fmla="*/ 291376 w 1157387"/>
                <a:gd name="connsiteY12" fmla="*/ 864250 h 1157387"/>
                <a:gd name="connsiteX13" fmla="*/ 120622 w 1157387"/>
                <a:gd name="connsiteY13" fmla="*/ 915712 h 1157387"/>
                <a:gd name="connsiteX14" fmla="*/ 57791 w 1157387"/>
                <a:gd name="connsiteY14" fmla="*/ 806886 h 1157387"/>
                <a:gd name="connsiteX15" fmla="*/ 187735 w 1157387"/>
                <a:gd name="connsiteY15" fmla="*/ 684740 h 1157387"/>
                <a:gd name="connsiteX16" fmla="*/ 187735 w 1157387"/>
                <a:gd name="connsiteY16" fmla="*/ 472648 h 1157387"/>
                <a:gd name="connsiteX17" fmla="*/ 57791 w 1157387"/>
                <a:gd name="connsiteY17" fmla="*/ 350501 h 1157387"/>
                <a:gd name="connsiteX18" fmla="*/ 120622 w 1157387"/>
                <a:gd name="connsiteY18" fmla="*/ 241675 h 1157387"/>
                <a:gd name="connsiteX19" fmla="*/ 291376 w 1157387"/>
                <a:gd name="connsiteY19" fmla="*/ 293137 h 1157387"/>
                <a:gd name="connsiteX20" fmla="*/ 475053 w 1157387"/>
                <a:gd name="connsiteY20" fmla="*/ 187091 h 1157387"/>
                <a:gd name="connsiteX21" fmla="*/ 515862 w 1157387"/>
                <a:gd name="connsiteY21" fmla="*/ 13483 h 1157387"/>
                <a:gd name="connsiteX22" fmla="*/ 641525 w 1157387"/>
                <a:gd name="connsiteY22" fmla="*/ 13483 h 1157387"/>
                <a:gd name="connsiteX23" fmla="*/ 682334 w 1157387"/>
                <a:gd name="connsiteY23" fmla="*/ 187091 h 1157387"/>
                <a:gd name="connsiteX24" fmla="*/ 866011 w 1157387"/>
                <a:gd name="connsiteY24" fmla="*/ 293137 h 115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7387" h="1157387">
                  <a:moveTo>
                    <a:pt x="744948" y="292765"/>
                  </a:moveTo>
                  <a:lnTo>
                    <a:pt x="868742" y="216094"/>
                  </a:lnTo>
                  <a:lnTo>
                    <a:pt x="941293" y="288644"/>
                  </a:lnTo>
                  <a:lnTo>
                    <a:pt x="864622" y="412438"/>
                  </a:lnTo>
                  <a:cubicBezTo>
                    <a:pt x="894153" y="463226"/>
                    <a:pt x="909623" y="520961"/>
                    <a:pt x="909443" y="579710"/>
                  </a:cubicBezTo>
                  <a:lnTo>
                    <a:pt x="1037739" y="648584"/>
                  </a:lnTo>
                  <a:lnTo>
                    <a:pt x="1011183" y="747690"/>
                  </a:lnTo>
                  <a:lnTo>
                    <a:pt x="865639" y="743187"/>
                  </a:lnTo>
                  <a:cubicBezTo>
                    <a:pt x="836421" y="794155"/>
                    <a:pt x="794155" y="836421"/>
                    <a:pt x="743187" y="865639"/>
                  </a:cubicBezTo>
                  <a:lnTo>
                    <a:pt x="747690" y="1011183"/>
                  </a:lnTo>
                  <a:lnTo>
                    <a:pt x="648583" y="1037738"/>
                  </a:lnTo>
                  <a:lnTo>
                    <a:pt x="579710" y="909442"/>
                  </a:lnTo>
                  <a:cubicBezTo>
                    <a:pt x="520962" y="909623"/>
                    <a:pt x="463226" y="894153"/>
                    <a:pt x="412439" y="864622"/>
                  </a:cubicBezTo>
                  <a:lnTo>
                    <a:pt x="288645" y="941293"/>
                  </a:lnTo>
                  <a:lnTo>
                    <a:pt x="216094" y="868743"/>
                  </a:lnTo>
                  <a:lnTo>
                    <a:pt x="292765" y="744949"/>
                  </a:lnTo>
                  <a:cubicBezTo>
                    <a:pt x="263234" y="694161"/>
                    <a:pt x="247764" y="636426"/>
                    <a:pt x="247944" y="577677"/>
                  </a:cubicBezTo>
                  <a:lnTo>
                    <a:pt x="119648" y="508803"/>
                  </a:lnTo>
                  <a:lnTo>
                    <a:pt x="146204" y="409697"/>
                  </a:lnTo>
                  <a:lnTo>
                    <a:pt x="291748" y="414200"/>
                  </a:lnTo>
                  <a:cubicBezTo>
                    <a:pt x="320966" y="363232"/>
                    <a:pt x="363232" y="320966"/>
                    <a:pt x="414200" y="291748"/>
                  </a:cubicBezTo>
                  <a:lnTo>
                    <a:pt x="409697" y="146204"/>
                  </a:lnTo>
                  <a:lnTo>
                    <a:pt x="508804" y="119649"/>
                  </a:lnTo>
                  <a:lnTo>
                    <a:pt x="577677" y="247945"/>
                  </a:lnTo>
                  <a:cubicBezTo>
                    <a:pt x="636425" y="247764"/>
                    <a:pt x="694161" y="263234"/>
                    <a:pt x="744948" y="292765"/>
                  </a:cubicBezTo>
                  <a:close/>
                </a:path>
              </a:pathLst>
            </a:cu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cs typeface="+mn-ea"/>
                <a:sym typeface="+mn-lt"/>
              </a:endParaRPr>
            </a:p>
          </p:txBody>
        </p:sp>
        <p:sp>
          <p:nvSpPr>
            <p:cNvPr id="28" name="环形箭头 8"/>
            <p:cNvSpPr/>
            <p:nvPr/>
          </p:nvSpPr>
          <p:spPr bwMode="auto">
            <a:xfrm>
              <a:off x="2837180" y="3166593"/>
              <a:ext cx="2882900" cy="2880783"/>
            </a:xfrm>
            <a:prstGeom prst="circularArrow">
              <a:avLst>
                <a:gd name="adj1" fmla="val 4688"/>
                <a:gd name="adj2" fmla="val 299029"/>
                <a:gd name="adj3" fmla="val 2476760"/>
                <a:gd name="adj4" fmla="val 15948935"/>
                <a:gd name="adj5" fmla="val 5469"/>
              </a:avLst>
            </a:prstGeom>
            <a:solidFill>
              <a:schemeClr val="bg1">
                <a:lumMod val="75000"/>
              </a:schemeClr>
            </a:solidFill>
            <a:ln>
              <a:no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CN" altLang="en-US" dirty="0">
                <a:solidFill>
                  <a:srgbClr val="857E78"/>
                </a:solidFill>
                <a:cs typeface="+mn-ea"/>
                <a:sym typeface="+mn-lt"/>
              </a:endParaRPr>
            </a:p>
          </p:txBody>
        </p:sp>
        <p:sp>
          <p:nvSpPr>
            <p:cNvPr id="29" name="形状 28"/>
            <p:cNvSpPr/>
            <p:nvPr/>
          </p:nvSpPr>
          <p:spPr bwMode="auto">
            <a:xfrm>
              <a:off x="1429597" y="2607793"/>
              <a:ext cx="2093383" cy="2093383"/>
            </a:xfrm>
            <a:prstGeom prst="leftCircularArrow">
              <a:avLst>
                <a:gd name="adj1" fmla="val 6452"/>
                <a:gd name="adj2" fmla="val 429999"/>
                <a:gd name="adj3" fmla="val 10489124"/>
                <a:gd name="adj4" fmla="val 14837806"/>
                <a:gd name="adj5" fmla="val 7527"/>
              </a:avLst>
            </a:prstGeom>
            <a:solidFill>
              <a:schemeClr val="bg1">
                <a:lumMod val="75000"/>
              </a:schemeClr>
            </a:solidFill>
            <a:ln>
              <a:noFill/>
            </a:ln>
          </p:spPr>
          <p:style>
            <a:lnRef idx="0">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zh-CN" altLang="en-US" dirty="0">
                <a:solidFill>
                  <a:srgbClr val="857E78"/>
                </a:solidFill>
                <a:cs typeface="+mn-ea"/>
                <a:sym typeface="+mn-lt"/>
              </a:endParaRPr>
            </a:p>
          </p:txBody>
        </p:sp>
        <p:sp>
          <p:nvSpPr>
            <p:cNvPr id="30" name="Freeform 1120"/>
            <p:cNvSpPr>
              <a:spLocks noEditPoints="1"/>
            </p:cNvSpPr>
            <p:nvPr/>
          </p:nvSpPr>
          <p:spPr bwMode="auto">
            <a:xfrm>
              <a:off x="2202014" y="3527755"/>
              <a:ext cx="599389" cy="474476"/>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srgbClr val="857E78"/>
                </a:solidFill>
                <a:cs typeface="+mn-ea"/>
                <a:sym typeface="+mn-lt"/>
              </a:endParaRPr>
            </a:p>
          </p:txBody>
        </p:sp>
        <p:grpSp>
          <p:nvGrpSpPr>
            <p:cNvPr id="31" name="Group 1271"/>
            <p:cNvGrpSpPr>
              <a:grpSpLocks noChangeAspect="1"/>
            </p:cNvGrpSpPr>
            <p:nvPr/>
          </p:nvGrpSpPr>
          <p:grpSpPr bwMode="auto">
            <a:xfrm>
              <a:off x="3813810" y="4305360"/>
              <a:ext cx="639907" cy="639259"/>
              <a:chOff x="5516" y="3626"/>
              <a:chExt cx="1981" cy="1979"/>
            </a:xfrm>
            <a:solidFill>
              <a:schemeClr val="bg1"/>
            </a:solidFill>
          </p:grpSpPr>
          <p:sp>
            <p:nvSpPr>
              <p:cNvPr id="33" name="Freeform 1273"/>
              <p:cNvSpPr/>
              <p:nvPr/>
            </p:nvSpPr>
            <p:spPr bwMode="auto">
              <a:xfrm>
                <a:off x="5524" y="4270"/>
                <a:ext cx="491" cy="498"/>
              </a:xfrm>
              <a:custGeom>
                <a:avLst/>
                <a:gdLst>
                  <a:gd name="T0" fmla="*/ 980 w 980"/>
                  <a:gd name="T1" fmla="*/ 0 h 996"/>
                  <a:gd name="T2" fmla="*/ 952 w 980"/>
                  <a:gd name="T3" fmla="*/ 46 h 996"/>
                  <a:gd name="T4" fmla="*/ 921 w 980"/>
                  <a:gd name="T5" fmla="*/ 94 h 996"/>
                  <a:gd name="T6" fmla="*/ 890 w 980"/>
                  <a:gd name="T7" fmla="*/ 145 h 996"/>
                  <a:gd name="T8" fmla="*/ 856 w 980"/>
                  <a:gd name="T9" fmla="*/ 198 h 996"/>
                  <a:gd name="T10" fmla="*/ 819 w 980"/>
                  <a:gd name="T11" fmla="*/ 255 h 996"/>
                  <a:gd name="T12" fmla="*/ 781 w 980"/>
                  <a:gd name="T13" fmla="*/ 314 h 996"/>
                  <a:gd name="T14" fmla="*/ 740 w 980"/>
                  <a:gd name="T15" fmla="*/ 376 h 996"/>
                  <a:gd name="T16" fmla="*/ 696 w 980"/>
                  <a:gd name="T17" fmla="*/ 444 h 996"/>
                  <a:gd name="T18" fmla="*/ 649 w 980"/>
                  <a:gd name="T19" fmla="*/ 514 h 996"/>
                  <a:gd name="T20" fmla="*/ 599 w 980"/>
                  <a:gd name="T21" fmla="*/ 588 h 996"/>
                  <a:gd name="T22" fmla="*/ 546 w 980"/>
                  <a:gd name="T23" fmla="*/ 665 h 996"/>
                  <a:gd name="T24" fmla="*/ 491 w 980"/>
                  <a:gd name="T25" fmla="*/ 748 h 996"/>
                  <a:gd name="T26" fmla="*/ 431 w 980"/>
                  <a:gd name="T27" fmla="*/ 834 h 996"/>
                  <a:gd name="T28" fmla="*/ 369 w 980"/>
                  <a:gd name="T29" fmla="*/ 926 h 996"/>
                  <a:gd name="T30" fmla="*/ 347 w 980"/>
                  <a:gd name="T31" fmla="*/ 960 h 996"/>
                  <a:gd name="T32" fmla="*/ 331 w 980"/>
                  <a:gd name="T33" fmla="*/ 996 h 996"/>
                  <a:gd name="T34" fmla="*/ 0 w 980"/>
                  <a:gd name="T35" fmla="*/ 666 h 996"/>
                  <a:gd name="T36" fmla="*/ 2 w 980"/>
                  <a:gd name="T37" fmla="*/ 664 h 996"/>
                  <a:gd name="T38" fmla="*/ 8 w 980"/>
                  <a:gd name="T39" fmla="*/ 657 h 996"/>
                  <a:gd name="T40" fmla="*/ 18 w 980"/>
                  <a:gd name="T41" fmla="*/ 645 h 996"/>
                  <a:gd name="T42" fmla="*/ 30 w 980"/>
                  <a:gd name="T43" fmla="*/ 629 h 996"/>
                  <a:gd name="T44" fmla="*/ 47 w 980"/>
                  <a:gd name="T45" fmla="*/ 609 h 996"/>
                  <a:gd name="T46" fmla="*/ 66 w 980"/>
                  <a:gd name="T47" fmla="*/ 588 h 996"/>
                  <a:gd name="T48" fmla="*/ 89 w 980"/>
                  <a:gd name="T49" fmla="*/ 561 h 996"/>
                  <a:gd name="T50" fmla="*/ 115 w 980"/>
                  <a:gd name="T51" fmla="*/ 533 h 996"/>
                  <a:gd name="T52" fmla="*/ 144 w 980"/>
                  <a:gd name="T53" fmla="*/ 503 h 996"/>
                  <a:gd name="T54" fmla="*/ 174 w 980"/>
                  <a:gd name="T55" fmla="*/ 471 h 996"/>
                  <a:gd name="T56" fmla="*/ 208 w 980"/>
                  <a:gd name="T57" fmla="*/ 438 h 996"/>
                  <a:gd name="T58" fmla="*/ 244 w 980"/>
                  <a:gd name="T59" fmla="*/ 403 h 996"/>
                  <a:gd name="T60" fmla="*/ 283 w 980"/>
                  <a:gd name="T61" fmla="*/ 368 h 996"/>
                  <a:gd name="T62" fmla="*/ 324 w 980"/>
                  <a:gd name="T63" fmla="*/ 332 h 996"/>
                  <a:gd name="T64" fmla="*/ 366 w 980"/>
                  <a:gd name="T65" fmla="*/ 296 h 996"/>
                  <a:gd name="T66" fmla="*/ 410 w 980"/>
                  <a:gd name="T67" fmla="*/ 261 h 996"/>
                  <a:gd name="T68" fmla="*/ 457 w 980"/>
                  <a:gd name="T69" fmla="*/ 226 h 996"/>
                  <a:gd name="T70" fmla="*/ 504 w 980"/>
                  <a:gd name="T71" fmla="*/ 192 h 996"/>
                  <a:gd name="T72" fmla="*/ 554 w 980"/>
                  <a:gd name="T73" fmla="*/ 160 h 996"/>
                  <a:gd name="T74" fmla="*/ 603 w 980"/>
                  <a:gd name="T75" fmla="*/ 130 h 996"/>
                  <a:gd name="T76" fmla="*/ 655 w 980"/>
                  <a:gd name="T77" fmla="*/ 102 h 996"/>
                  <a:gd name="T78" fmla="*/ 707 w 980"/>
                  <a:gd name="T79" fmla="*/ 76 h 996"/>
                  <a:gd name="T80" fmla="*/ 761 w 980"/>
                  <a:gd name="T81" fmla="*/ 54 h 996"/>
                  <a:gd name="T82" fmla="*/ 815 w 980"/>
                  <a:gd name="T83" fmla="*/ 35 h 996"/>
                  <a:gd name="T84" fmla="*/ 870 w 980"/>
                  <a:gd name="T85" fmla="*/ 19 h 996"/>
                  <a:gd name="T86" fmla="*/ 925 w 980"/>
                  <a:gd name="T87" fmla="*/ 7 h 996"/>
                  <a:gd name="T88" fmla="*/ 980 w 980"/>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0" h="996">
                    <a:moveTo>
                      <a:pt x="980" y="0"/>
                    </a:moveTo>
                    <a:lnTo>
                      <a:pt x="952" y="46"/>
                    </a:lnTo>
                    <a:lnTo>
                      <a:pt x="921" y="94"/>
                    </a:lnTo>
                    <a:lnTo>
                      <a:pt x="890" y="145"/>
                    </a:lnTo>
                    <a:lnTo>
                      <a:pt x="856" y="198"/>
                    </a:lnTo>
                    <a:lnTo>
                      <a:pt x="819" y="255"/>
                    </a:lnTo>
                    <a:lnTo>
                      <a:pt x="781" y="314"/>
                    </a:lnTo>
                    <a:lnTo>
                      <a:pt x="740" y="376"/>
                    </a:lnTo>
                    <a:lnTo>
                      <a:pt x="696" y="444"/>
                    </a:lnTo>
                    <a:lnTo>
                      <a:pt x="649" y="514"/>
                    </a:lnTo>
                    <a:lnTo>
                      <a:pt x="599" y="588"/>
                    </a:lnTo>
                    <a:lnTo>
                      <a:pt x="546" y="665"/>
                    </a:lnTo>
                    <a:lnTo>
                      <a:pt x="491" y="748"/>
                    </a:lnTo>
                    <a:lnTo>
                      <a:pt x="431" y="834"/>
                    </a:lnTo>
                    <a:lnTo>
                      <a:pt x="369" y="926"/>
                    </a:lnTo>
                    <a:lnTo>
                      <a:pt x="347" y="960"/>
                    </a:lnTo>
                    <a:lnTo>
                      <a:pt x="331" y="996"/>
                    </a:lnTo>
                    <a:lnTo>
                      <a:pt x="0" y="666"/>
                    </a:lnTo>
                    <a:lnTo>
                      <a:pt x="2" y="664"/>
                    </a:lnTo>
                    <a:lnTo>
                      <a:pt x="8" y="657"/>
                    </a:lnTo>
                    <a:lnTo>
                      <a:pt x="18" y="645"/>
                    </a:lnTo>
                    <a:lnTo>
                      <a:pt x="30" y="629"/>
                    </a:lnTo>
                    <a:lnTo>
                      <a:pt x="47" y="609"/>
                    </a:lnTo>
                    <a:lnTo>
                      <a:pt x="66" y="588"/>
                    </a:lnTo>
                    <a:lnTo>
                      <a:pt x="89" y="561"/>
                    </a:lnTo>
                    <a:lnTo>
                      <a:pt x="115" y="533"/>
                    </a:lnTo>
                    <a:lnTo>
                      <a:pt x="144" y="503"/>
                    </a:lnTo>
                    <a:lnTo>
                      <a:pt x="174" y="471"/>
                    </a:lnTo>
                    <a:lnTo>
                      <a:pt x="208" y="438"/>
                    </a:lnTo>
                    <a:lnTo>
                      <a:pt x="244" y="403"/>
                    </a:lnTo>
                    <a:lnTo>
                      <a:pt x="283" y="368"/>
                    </a:lnTo>
                    <a:lnTo>
                      <a:pt x="324" y="332"/>
                    </a:lnTo>
                    <a:lnTo>
                      <a:pt x="366" y="296"/>
                    </a:lnTo>
                    <a:lnTo>
                      <a:pt x="410" y="261"/>
                    </a:lnTo>
                    <a:lnTo>
                      <a:pt x="457" y="226"/>
                    </a:lnTo>
                    <a:lnTo>
                      <a:pt x="504" y="192"/>
                    </a:lnTo>
                    <a:lnTo>
                      <a:pt x="554" y="160"/>
                    </a:lnTo>
                    <a:lnTo>
                      <a:pt x="603" y="130"/>
                    </a:lnTo>
                    <a:lnTo>
                      <a:pt x="655" y="102"/>
                    </a:lnTo>
                    <a:lnTo>
                      <a:pt x="707" y="76"/>
                    </a:lnTo>
                    <a:lnTo>
                      <a:pt x="761" y="54"/>
                    </a:lnTo>
                    <a:lnTo>
                      <a:pt x="815" y="35"/>
                    </a:lnTo>
                    <a:lnTo>
                      <a:pt x="870" y="19"/>
                    </a:lnTo>
                    <a:lnTo>
                      <a:pt x="925" y="7"/>
                    </a:lnTo>
                    <a:lnTo>
                      <a:pt x="980" y="0"/>
                    </a:lnTo>
                    <a:close/>
                  </a:path>
                </a:pathLst>
              </a:custGeom>
              <a:grpFill/>
              <a:ln w="0">
                <a:noFill/>
                <a:prstDash val="solid"/>
                <a:round/>
              </a:ln>
            </p:spPr>
            <p:txBody>
              <a:bodyPr vert="horz" wrap="square" lIns="91440" tIns="45720" rIns="91440" bIns="45720" numCol="1" anchor="t" anchorCtr="0" compatLnSpc="1"/>
              <a:lstStyle/>
              <a:p>
                <a:endParaRPr lang="en-US">
                  <a:solidFill>
                    <a:srgbClr val="857E78"/>
                  </a:solidFill>
                  <a:cs typeface="+mn-ea"/>
                  <a:sym typeface="+mn-lt"/>
                </a:endParaRPr>
              </a:p>
            </p:txBody>
          </p:sp>
          <p:sp>
            <p:nvSpPr>
              <p:cNvPr id="34" name="Freeform 1274"/>
              <p:cNvSpPr/>
              <p:nvPr/>
            </p:nvSpPr>
            <p:spPr bwMode="auto">
              <a:xfrm>
                <a:off x="6354" y="5106"/>
                <a:ext cx="498" cy="489"/>
              </a:xfrm>
              <a:custGeom>
                <a:avLst/>
                <a:gdLst>
                  <a:gd name="T0" fmla="*/ 998 w 998"/>
                  <a:gd name="T1" fmla="*/ 0 h 979"/>
                  <a:gd name="T2" fmla="*/ 990 w 998"/>
                  <a:gd name="T3" fmla="*/ 55 h 979"/>
                  <a:gd name="T4" fmla="*/ 978 w 998"/>
                  <a:gd name="T5" fmla="*/ 111 h 979"/>
                  <a:gd name="T6" fmla="*/ 963 w 998"/>
                  <a:gd name="T7" fmla="*/ 165 h 979"/>
                  <a:gd name="T8" fmla="*/ 943 w 998"/>
                  <a:gd name="T9" fmla="*/ 220 h 979"/>
                  <a:gd name="T10" fmla="*/ 920 w 998"/>
                  <a:gd name="T11" fmla="*/ 273 h 979"/>
                  <a:gd name="T12" fmla="*/ 895 w 998"/>
                  <a:gd name="T13" fmla="*/ 326 h 979"/>
                  <a:gd name="T14" fmla="*/ 867 w 998"/>
                  <a:gd name="T15" fmla="*/ 377 h 979"/>
                  <a:gd name="T16" fmla="*/ 837 w 998"/>
                  <a:gd name="T17" fmla="*/ 427 h 979"/>
                  <a:gd name="T18" fmla="*/ 804 w 998"/>
                  <a:gd name="T19" fmla="*/ 477 h 979"/>
                  <a:gd name="T20" fmla="*/ 770 w 998"/>
                  <a:gd name="T21" fmla="*/ 524 h 979"/>
                  <a:gd name="T22" fmla="*/ 736 w 998"/>
                  <a:gd name="T23" fmla="*/ 570 h 979"/>
                  <a:gd name="T24" fmla="*/ 700 w 998"/>
                  <a:gd name="T25" fmla="*/ 614 h 979"/>
                  <a:gd name="T26" fmla="*/ 665 w 998"/>
                  <a:gd name="T27" fmla="*/ 657 h 979"/>
                  <a:gd name="T28" fmla="*/ 629 w 998"/>
                  <a:gd name="T29" fmla="*/ 698 h 979"/>
                  <a:gd name="T30" fmla="*/ 594 w 998"/>
                  <a:gd name="T31" fmla="*/ 736 h 979"/>
                  <a:gd name="T32" fmla="*/ 559 w 998"/>
                  <a:gd name="T33" fmla="*/ 771 h 979"/>
                  <a:gd name="T34" fmla="*/ 525 w 998"/>
                  <a:gd name="T35" fmla="*/ 805 h 979"/>
                  <a:gd name="T36" fmla="*/ 494 w 998"/>
                  <a:gd name="T37" fmla="*/ 837 h 979"/>
                  <a:gd name="T38" fmla="*/ 463 w 998"/>
                  <a:gd name="T39" fmla="*/ 866 h 979"/>
                  <a:gd name="T40" fmla="*/ 434 w 998"/>
                  <a:gd name="T41" fmla="*/ 891 h 979"/>
                  <a:gd name="T42" fmla="*/ 409 w 998"/>
                  <a:gd name="T43" fmla="*/ 914 h 979"/>
                  <a:gd name="T44" fmla="*/ 386 w 998"/>
                  <a:gd name="T45" fmla="*/ 933 h 979"/>
                  <a:gd name="T46" fmla="*/ 367 w 998"/>
                  <a:gd name="T47" fmla="*/ 949 h 979"/>
                  <a:gd name="T48" fmla="*/ 351 w 998"/>
                  <a:gd name="T49" fmla="*/ 962 h 979"/>
                  <a:gd name="T50" fmla="*/ 340 w 998"/>
                  <a:gd name="T51" fmla="*/ 972 h 979"/>
                  <a:gd name="T52" fmla="*/ 333 w 998"/>
                  <a:gd name="T53" fmla="*/ 978 h 979"/>
                  <a:gd name="T54" fmla="*/ 330 w 998"/>
                  <a:gd name="T55" fmla="*/ 979 h 979"/>
                  <a:gd name="T56" fmla="*/ 0 w 998"/>
                  <a:gd name="T57" fmla="*/ 649 h 979"/>
                  <a:gd name="T58" fmla="*/ 35 w 998"/>
                  <a:gd name="T59" fmla="*/ 633 h 979"/>
                  <a:gd name="T60" fmla="*/ 70 w 998"/>
                  <a:gd name="T61" fmla="*/ 612 h 979"/>
                  <a:gd name="T62" fmla="*/ 161 w 998"/>
                  <a:gd name="T63" fmla="*/ 549 h 979"/>
                  <a:gd name="T64" fmla="*/ 248 w 998"/>
                  <a:gd name="T65" fmla="*/ 490 h 979"/>
                  <a:gd name="T66" fmla="*/ 330 w 998"/>
                  <a:gd name="T67" fmla="*/ 433 h 979"/>
                  <a:gd name="T68" fmla="*/ 409 w 998"/>
                  <a:gd name="T69" fmla="*/ 381 h 979"/>
                  <a:gd name="T70" fmla="*/ 483 w 998"/>
                  <a:gd name="T71" fmla="*/ 332 h 979"/>
                  <a:gd name="T72" fmla="*/ 553 w 998"/>
                  <a:gd name="T73" fmla="*/ 285 h 979"/>
                  <a:gd name="T74" fmla="*/ 619 w 998"/>
                  <a:gd name="T75" fmla="*/ 241 h 979"/>
                  <a:gd name="T76" fmla="*/ 682 w 998"/>
                  <a:gd name="T77" fmla="*/ 200 h 979"/>
                  <a:gd name="T78" fmla="*/ 743 w 998"/>
                  <a:gd name="T79" fmla="*/ 162 h 979"/>
                  <a:gd name="T80" fmla="*/ 799 w 998"/>
                  <a:gd name="T81" fmla="*/ 125 h 979"/>
                  <a:gd name="T82" fmla="*/ 853 w 998"/>
                  <a:gd name="T83" fmla="*/ 92 h 979"/>
                  <a:gd name="T84" fmla="*/ 903 w 998"/>
                  <a:gd name="T85" fmla="*/ 59 h 979"/>
                  <a:gd name="T86" fmla="*/ 952 w 998"/>
                  <a:gd name="T87" fmla="*/ 29 h 979"/>
                  <a:gd name="T88" fmla="*/ 998 w 998"/>
                  <a:gd name="T89"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8" h="979">
                    <a:moveTo>
                      <a:pt x="998" y="0"/>
                    </a:moveTo>
                    <a:lnTo>
                      <a:pt x="990" y="55"/>
                    </a:lnTo>
                    <a:lnTo>
                      <a:pt x="978" y="111"/>
                    </a:lnTo>
                    <a:lnTo>
                      <a:pt x="963" y="165"/>
                    </a:lnTo>
                    <a:lnTo>
                      <a:pt x="943" y="220"/>
                    </a:lnTo>
                    <a:lnTo>
                      <a:pt x="920" y="273"/>
                    </a:lnTo>
                    <a:lnTo>
                      <a:pt x="895" y="326"/>
                    </a:lnTo>
                    <a:lnTo>
                      <a:pt x="867" y="377"/>
                    </a:lnTo>
                    <a:lnTo>
                      <a:pt x="837" y="427"/>
                    </a:lnTo>
                    <a:lnTo>
                      <a:pt x="804" y="477"/>
                    </a:lnTo>
                    <a:lnTo>
                      <a:pt x="770" y="524"/>
                    </a:lnTo>
                    <a:lnTo>
                      <a:pt x="736" y="570"/>
                    </a:lnTo>
                    <a:lnTo>
                      <a:pt x="700" y="614"/>
                    </a:lnTo>
                    <a:lnTo>
                      <a:pt x="665" y="657"/>
                    </a:lnTo>
                    <a:lnTo>
                      <a:pt x="629" y="698"/>
                    </a:lnTo>
                    <a:lnTo>
                      <a:pt x="594" y="736"/>
                    </a:lnTo>
                    <a:lnTo>
                      <a:pt x="559" y="771"/>
                    </a:lnTo>
                    <a:lnTo>
                      <a:pt x="525" y="805"/>
                    </a:lnTo>
                    <a:lnTo>
                      <a:pt x="494" y="837"/>
                    </a:lnTo>
                    <a:lnTo>
                      <a:pt x="463" y="866"/>
                    </a:lnTo>
                    <a:lnTo>
                      <a:pt x="434" y="891"/>
                    </a:lnTo>
                    <a:lnTo>
                      <a:pt x="409" y="914"/>
                    </a:lnTo>
                    <a:lnTo>
                      <a:pt x="386" y="933"/>
                    </a:lnTo>
                    <a:lnTo>
                      <a:pt x="367" y="949"/>
                    </a:lnTo>
                    <a:lnTo>
                      <a:pt x="351" y="962"/>
                    </a:lnTo>
                    <a:lnTo>
                      <a:pt x="340" y="972"/>
                    </a:lnTo>
                    <a:lnTo>
                      <a:pt x="333" y="978"/>
                    </a:lnTo>
                    <a:lnTo>
                      <a:pt x="330" y="979"/>
                    </a:lnTo>
                    <a:lnTo>
                      <a:pt x="0" y="649"/>
                    </a:lnTo>
                    <a:lnTo>
                      <a:pt x="35" y="633"/>
                    </a:lnTo>
                    <a:lnTo>
                      <a:pt x="70" y="612"/>
                    </a:lnTo>
                    <a:lnTo>
                      <a:pt x="161" y="549"/>
                    </a:lnTo>
                    <a:lnTo>
                      <a:pt x="248" y="490"/>
                    </a:lnTo>
                    <a:lnTo>
                      <a:pt x="330" y="433"/>
                    </a:lnTo>
                    <a:lnTo>
                      <a:pt x="409" y="381"/>
                    </a:lnTo>
                    <a:lnTo>
                      <a:pt x="483" y="332"/>
                    </a:lnTo>
                    <a:lnTo>
                      <a:pt x="553" y="285"/>
                    </a:lnTo>
                    <a:lnTo>
                      <a:pt x="619" y="241"/>
                    </a:lnTo>
                    <a:lnTo>
                      <a:pt x="682" y="200"/>
                    </a:lnTo>
                    <a:lnTo>
                      <a:pt x="743" y="162"/>
                    </a:lnTo>
                    <a:lnTo>
                      <a:pt x="799" y="125"/>
                    </a:lnTo>
                    <a:lnTo>
                      <a:pt x="853" y="92"/>
                    </a:lnTo>
                    <a:lnTo>
                      <a:pt x="903" y="59"/>
                    </a:lnTo>
                    <a:lnTo>
                      <a:pt x="952" y="29"/>
                    </a:lnTo>
                    <a:lnTo>
                      <a:pt x="998" y="0"/>
                    </a:lnTo>
                    <a:close/>
                  </a:path>
                </a:pathLst>
              </a:custGeom>
              <a:grpFill/>
              <a:ln w="0">
                <a:noFill/>
                <a:prstDash val="solid"/>
                <a:round/>
              </a:ln>
            </p:spPr>
            <p:txBody>
              <a:bodyPr vert="horz" wrap="square" lIns="91440" tIns="45720" rIns="91440" bIns="45720" numCol="1" anchor="t" anchorCtr="0" compatLnSpc="1"/>
              <a:lstStyle/>
              <a:p>
                <a:endParaRPr lang="en-US">
                  <a:solidFill>
                    <a:srgbClr val="857E78"/>
                  </a:solidFill>
                  <a:cs typeface="+mn-ea"/>
                  <a:sym typeface="+mn-lt"/>
                </a:endParaRPr>
              </a:p>
            </p:txBody>
          </p:sp>
          <p:sp>
            <p:nvSpPr>
              <p:cNvPr id="35" name="Freeform 1275"/>
              <p:cNvSpPr/>
              <p:nvPr/>
            </p:nvSpPr>
            <p:spPr bwMode="auto">
              <a:xfrm>
                <a:off x="5516" y="4987"/>
                <a:ext cx="618" cy="618"/>
              </a:xfrm>
              <a:custGeom>
                <a:avLst/>
                <a:gdLst>
                  <a:gd name="T0" fmla="*/ 496 w 1237"/>
                  <a:gd name="T1" fmla="*/ 0 h 1235"/>
                  <a:gd name="T2" fmla="*/ 532 w 1237"/>
                  <a:gd name="T3" fmla="*/ 36 h 1235"/>
                  <a:gd name="T4" fmla="*/ 502 w 1237"/>
                  <a:gd name="T5" fmla="*/ 104 h 1235"/>
                  <a:gd name="T6" fmla="*/ 474 w 1237"/>
                  <a:gd name="T7" fmla="*/ 173 h 1235"/>
                  <a:gd name="T8" fmla="*/ 447 w 1237"/>
                  <a:gd name="T9" fmla="*/ 248 h 1235"/>
                  <a:gd name="T10" fmla="*/ 423 w 1237"/>
                  <a:gd name="T11" fmla="*/ 324 h 1235"/>
                  <a:gd name="T12" fmla="*/ 403 w 1237"/>
                  <a:gd name="T13" fmla="*/ 401 h 1235"/>
                  <a:gd name="T14" fmla="*/ 375 w 1237"/>
                  <a:gd name="T15" fmla="*/ 522 h 1235"/>
                  <a:gd name="T16" fmla="*/ 353 w 1237"/>
                  <a:gd name="T17" fmla="*/ 644 h 1235"/>
                  <a:gd name="T18" fmla="*/ 335 w 1237"/>
                  <a:gd name="T19" fmla="*/ 767 h 1235"/>
                  <a:gd name="T20" fmla="*/ 323 w 1237"/>
                  <a:gd name="T21" fmla="*/ 890 h 1235"/>
                  <a:gd name="T22" fmla="*/ 320 w 1237"/>
                  <a:gd name="T23" fmla="*/ 915 h 1235"/>
                  <a:gd name="T24" fmla="*/ 423 w 1237"/>
                  <a:gd name="T25" fmla="*/ 906 h 1235"/>
                  <a:gd name="T26" fmla="*/ 526 w 1237"/>
                  <a:gd name="T27" fmla="*/ 893 h 1235"/>
                  <a:gd name="T28" fmla="*/ 647 w 1237"/>
                  <a:gd name="T29" fmla="*/ 874 h 1235"/>
                  <a:gd name="T30" fmla="*/ 766 w 1237"/>
                  <a:gd name="T31" fmla="*/ 849 h 1235"/>
                  <a:gd name="T32" fmla="*/ 885 w 1237"/>
                  <a:gd name="T33" fmla="*/ 820 h 1235"/>
                  <a:gd name="T34" fmla="*/ 1002 w 1237"/>
                  <a:gd name="T35" fmla="*/ 784 h 1235"/>
                  <a:gd name="T36" fmla="*/ 1060 w 1237"/>
                  <a:gd name="T37" fmla="*/ 763 h 1235"/>
                  <a:gd name="T38" fmla="*/ 1117 w 1237"/>
                  <a:gd name="T39" fmla="*/ 740 h 1235"/>
                  <a:gd name="T40" fmla="*/ 1173 w 1237"/>
                  <a:gd name="T41" fmla="*/ 717 h 1235"/>
                  <a:gd name="T42" fmla="*/ 1200 w 1237"/>
                  <a:gd name="T43" fmla="*/ 704 h 1235"/>
                  <a:gd name="T44" fmla="*/ 1237 w 1237"/>
                  <a:gd name="T45" fmla="*/ 740 h 1235"/>
                  <a:gd name="T46" fmla="*/ 1194 w 1237"/>
                  <a:gd name="T47" fmla="*/ 797 h 1235"/>
                  <a:gd name="T48" fmla="*/ 1147 w 1237"/>
                  <a:gd name="T49" fmla="*/ 851 h 1235"/>
                  <a:gd name="T50" fmla="*/ 1095 w 1237"/>
                  <a:gd name="T51" fmla="*/ 901 h 1235"/>
                  <a:gd name="T52" fmla="*/ 1041 w 1237"/>
                  <a:gd name="T53" fmla="*/ 947 h 1235"/>
                  <a:gd name="T54" fmla="*/ 983 w 1237"/>
                  <a:gd name="T55" fmla="*/ 989 h 1235"/>
                  <a:gd name="T56" fmla="*/ 922 w 1237"/>
                  <a:gd name="T57" fmla="*/ 1027 h 1235"/>
                  <a:gd name="T58" fmla="*/ 858 w 1237"/>
                  <a:gd name="T59" fmla="*/ 1062 h 1235"/>
                  <a:gd name="T60" fmla="*/ 794 w 1237"/>
                  <a:gd name="T61" fmla="*/ 1094 h 1235"/>
                  <a:gd name="T62" fmla="*/ 728 w 1237"/>
                  <a:gd name="T63" fmla="*/ 1123 h 1235"/>
                  <a:gd name="T64" fmla="*/ 661 w 1237"/>
                  <a:gd name="T65" fmla="*/ 1147 h 1235"/>
                  <a:gd name="T66" fmla="*/ 594 w 1237"/>
                  <a:gd name="T67" fmla="*/ 1169 h 1235"/>
                  <a:gd name="T68" fmla="*/ 491 w 1237"/>
                  <a:gd name="T69" fmla="*/ 1196 h 1235"/>
                  <a:gd name="T70" fmla="*/ 386 w 1237"/>
                  <a:gd name="T71" fmla="*/ 1217 h 1235"/>
                  <a:gd name="T72" fmla="*/ 280 w 1237"/>
                  <a:gd name="T73" fmla="*/ 1229 h 1235"/>
                  <a:gd name="T74" fmla="*/ 174 w 1237"/>
                  <a:gd name="T75" fmla="*/ 1235 h 1235"/>
                  <a:gd name="T76" fmla="*/ 151 w 1237"/>
                  <a:gd name="T77" fmla="*/ 1235 h 1235"/>
                  <a:gd name="T78" fmla="*/ 128 w 1237"/>
                  <a:gd name="T79" fmla="*/ 1233 h 1235"/>
                  <a:gd name="T80" fmla="*/ 106 w 1237"/>
                  <a:gd name="T81" fmla="*/ 1228 h 1235"/>
                  <a:gd name="T82" fmla="*/ 80 w 1237"/>
                  <a:gd name="T83" fmla="*/ 1217 h 1235"/>
                  <a:gd name="T84" fmla="*/ 57 w 1237"/>
                  <a:gd name="T85" fmla="*/ 1201 h 1235"/>
                  <a:gd name="T86" fmla="*/ 36 w 1237"/>
                  <a:gd name="T87" fmla="*/ 1182 h 1235"/>
                  <a:gd name="T88" fmla="*/ 21 w 1237"/>
                  <a:gd name="T89" fmla="*/ 1159 h 1235"/>
                  <a:gd name="T90" fmla="*/ 8 w 1237"/>
                  <a:gd name="T91" fmla="*/ 1134 h 1235"/>
                  <a:gd name="T92" fmla="*/ 1 w 1237"/>
                  <a:gd name="T93" fmla="*/ 1106 h 1235"/>
                  <a:gd name="T94" fmla="*/ 0 w 1237"/>
                  <a:gd name="T95" fmla="*/ 1073 h 1235"/>
                  <a:gd name="T96" fmla="*/ 0 w 1237"/>
                  <a:gd name="T97" fmla="*/ 1041 h 1235"/>
                  <a:gd name="T98" fmla="*/ 6 w 1237"/>
                  <a:gd name="T99" fmla="*/ 947 h 1235"/>
                  <a:gd name="T100" fmla="*/ 18 w 1237"/>
                  <a:gd name="T101" fmla="*/ 855 h 1235"/>
                  <a:gd name="T102" fmla="*/ 35 w 1237"/>
                  <a:gd name="T103" fmla="*/ 762 h 1235"/>
                  <a:gd name="T104" fmla="*/ 57 w 1237"/>
                  <a:gd name="T105" fmla="*/ 671 h 1235"/>
                  <a:gd name="T106" fmla="*/ 85 w 1237"/>
                  <a:gd name="T107" fmla="*/ 582 h 1235"/>
                  <a:gd name="T108" fmla="*/ 115 w 1237"/>
                  <a:gd name="T109" fmla="*/ 501 h 1235"/>
                  <a:gd name="T110" fmla="*/ 150 w 1237"/>
                  <a:gd name="T111" fmla="*/ 421 h 1235"/>
                  <a:gd name="T112" fmla="*/ 190 w 1237"/>
                  <a:gd name="T113" fmla="*/ 345 h 1235"/>
                  <a:gd name="T114" fmla="*/ 235 w 1237"/>
                  <a:gd name="T115" fmla="*/ 270 h 1235"/>
                  <a:gd name="T116" fmla="*/ 285 w 1237"/>
                  <a:gd name="T117" fmla="*/ 200 h 1235"/>
                  <a:gd name="T118" fmla="*/ 331 w 1237"/>
                  <a:gd name="T119" fmla="*/ 144 h 1235"/>
                  <a:gd name="T120" fmla="*/ 382 w 1237"/>
                  <a:gd name="T121" fmla="*/ 92 h 1235"/>
                  <a:gd name="T122" fmla="*/ 438 w 1237"/>
                  <a:gd name="T123" fmla="*/ 44 h 1235"/>
                  <a:gd name="T124" fmla="*/ 496 w 1237"/>
                  <a:gd name="T125" fmla="*/ 0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235">
                    <a:moveTo>
                      <a:pt x="496" y="0"/>
                    </a:moveTo>
                    <a:lnTo>
                      <a:pt x="532" y="36"/>
                    </a:lnTo>
                    <a:lnTo>
                      <a:pt x="502" y="104"/>
                    </a:lnTo>
                    <a:lnTo>
                      <a:pt x="474" y="173"/>
                    </a:lnTo>
                    <a:lnTo>
                      <a:pt x="447" y="248"/>
                    </a:lnTo>
                    <a:lnTo>
                      <a:pt x="423" y="324"/>
                    </a:lnTo>
                    <a:lnTo>
                      <a:pt x="403" y="401"/>
                    </a:lnTo>
                    <a:lnTo>
                      <a:pt x="375" y="522"/>
                    </a:lnTo>
                    <a:lnTo>
                      <a:pt x="353" y="644"/>
                    </a:lnTo>
                    <a:lnTo>
                      <a:pt x="335" y="767"/>
                    </a:lnTo>
                    <a:lnTo>
                      <a:pt x="323" y="890"/>
                    </a:lnTo>
                    <a:lnTo>
                      <a:pt x="320" y="915"/>
                    </a:lnTo>
                    <a:lnTo>
                      <a:pt x="423" y="906"/>
                    </a:lnTo>
                    <a:lnTo>
                      <a:pt x="526" y="893"/>
                    </a:lnTo>
                    <a:lnTo>
                      <a:pt x="647" y="874"/>
                    </a:lnTo>
                    <a:lnTo>
                      <a:pt x="766" y="849"/>
                    </a:lnTo>
                    <a:lnTo>
                      <a:pt x="885" y="820"/>
                    </a:lnTo>
                    <a:lnTo>
                      <a:pt x="1002" y="784"/>
                    </a:lnTo>
                    <a:lnTo>
                      <a:pt x="1060" y="763"/>
                    </a:lnTo>
                    <a:lnTo>
                      <a:pt x="1117" y="740"/>
                    </a:lnTo>
                    <a:lnTo>
                      <a:pt x="1173" y="717"/>
                    </a:lnTo>
                    <a:lnTo>
                      <a:pt x="1200" y="704"/>
                    </a:lnTo>
                    <a:lnTo>
                      <a:pt x="1237" y="740"/>
                    </a:lnTo>
                    <a:lnTo>
                      <a:pt x="1194" y="797"/>
                    </a:lnTo>
                    <a:lnTo>
                      <a:pt x="1147" y="851"/>
                    </a:lnTo>
                    <a:lnTo>
                      <a:pt x="1095" y="901"/>
                    </a:lnTo>
                    <a:lnTo>
                      <a:pt x="1041" y="947"/>
                    </a:lnTo>
                    <a:lnTo>
                      <a:pt x="983" y="989"/>
                    </a:lnTo>
                    <a:lnTo>
                      <a:pt x="922" y="1027"/>
                    </a:lnTo>
                    <a:lnTo>
                      <a:pt x="858" y="1062"/>
                    </a:lnTo>
                    <a:lnTo>
                      <a:pt x="794" y="1094"/>
                    </a:lnTo>
                    <a:lnTo>
                      <a:pt x="728" y="1123"/>
                    </a:lnTo>
                    <a:lnTo>
                      <a:pt x="661" y="1147"/>
                    </a:lnTo>
                    <a:lnTo>
                      <a:pt x="594" y="1169"/>
                    </a:lnTo>
                    <a:lnTo>
                      <a:pt x="491" y="1196"/>
                    </a:lnTo>
                    <a:lnTo>
                      <a:pt x="386" y="1217"/>
                    </a:lnTo>
                    <a:lnTo>
                      <a:pt x="280" y="1229"/>
                    </a:lnTo>
                    <a:lnTo>
                      <a:pt x="174" y="1235"/>
                    </a:lnTo>
                    <a:lnTo>
                      <a:pt x="151" y="1235"/>
                    </a:lnTo>
                    <a:lnTo>
                      <a:pt x="128" y="1233"/>
                    </a:lnTo>
                    <a:lnTo>
                      <a:pt x="106" y="1228"/>
                    </a:lnTo>
                    <a:lnTo>
                      <a:pt x="80" y="1217"/>
                    </a:lnTo>
                    <a:lnTo>
                      <a:pt x="57" y="1201"/>
                    </a:lnTo>
                    <a:lnTo>
                      <a:pt x="36" y="1182"/>
                    </a:lnTo>
                    <a:lnTo>
                      <a:pt x="21" y="1159"/>
                    </a:lnTo>
                    <a:lnTo>
                      <a:pt x="8" y="1134"/>
                    </a:lnTo>
                    <a:lnTo>
                      <a:pt x="1" y="1106"/>
                    </a:lnTo>
                    <a:lnTo>
                      <a:pt x="0" y="1073"/>
                    </a:lnTo>
                    <a:lnTo>
                      <a:pt x="0" y="1041"/>
                    </a:lnTo>
                    <a:lnTo>
                      <a:pt x="6" y="947"/>
                    </a:lnTo>
                    <a:lnTo>
                      <a:pt x="18" y="855"/>
                    </a:lnTo>
                    <a:lnTo>
                      <a:pt x="35" y="762"/>
                    </a:lnTo>
                    <a:lnTo>
                      <a:pt x="57" y="671"/>
                    </a:lnTo>
                    <a:lnTo>
                      <a:pt x="85" y="582"/>
                    </a:lnTo>
                    <a:lnTo>
                      <a:pt x="115" y="501"/>
                    </a:lnTo>
                    <a:lnTo>
                      <a:pt x="150" y="421"/>
                    </a:lnTo>
                    <a:lnTo>
                      <a:pt x="190" y="345"/>
                    </a:lnTo>
                    <a:lnTo>
                      <a:pt x="235" y="270"/>
                    </a:lnTo>
                    <a:lnTo>
                      <a:pt x="285" y="200"/>
                    </a:lnTo>
                    <a:lnTo>
                      <a:pt x="331" y="144"/>
                    </a:lnTo>
                    <a:lnTo>
                      <a:pt x="382" y="92"/>
                    </a:lnTo>
                    <a:lnTo>
                      <a:pt x="438" y="44"/>
                    </a:lnTo>
                    <a:lnTo>
                      <a:pt x="496" y="0"/>
                    </a:lnTo>
                    <a:close/>
                  </a:path>
                </a:pathLst>
              </a:custGeom>
              <a:grpFill/>
              <a:ln w="0">
                <a:noFill/>
                <a:prstDash val="solid"/>
                <a:round/>
              </a:ln>
            </p:spPr>
            <p:txBody>
              <a:bodyPr vert="horz" wrap="square" lIns="91440" tIns="45720" rIns="91440" bIns="45720" numCol="1" anchor="t" anchorCtr="0" compatLnSpc="1"/>
              <a:lstStyle/>
              <a:p>
                <a:endParaRPr lang="en-US">
                  <a:solidFill>
                    <a:srgbClr val="857E78"/>
                  </a:solidFill>
                  <a:cs typeface="+mn-ea"/>
                  <a:sym typeface="+mn-lt"/>
                </a:endParaRPr>
              </a:p>
            </p:txBody>
          </p:sp>
          <p:sp>
            <p:nvSpPr>
              <p:cNvPr id="36" name="Freeform 1276"/>
              <p:cNvSpPr>
                <a:spLocks noEditPoints="1"/>
              </p:cNvSpPr>
              <p:nvPr/>
            </p:nvSpPr>
            <p:spPr bwMode="auto">
              <a:xfrm>
                <a:off x="5766" y="3626"/>
                <a:ext cx="1731" cy="1729"/>
              </a:xfrm>
              <a:custGeom>
                <a:avLst/>
                <a:gdLst>
                  <a:gd name="T0" fmla="*/ 1977 w 3461"/>
                  <a:gd name="T1" fmla="*/ 939 h 3456"/>
                  <a:gd name="T2" fmla="*/ 1837 w 3461"/>
                  <a:gd name="T3" fmla="*/ 996 h 3456"/>
                  <a:gd name="T4" fmla="*/ 1719 w 3461"/>
                  <a:gd name="T5" fmla="*/ 1101 h 3456"/>
                  <a:gd name="T6" fmla="*/ 1646 w 3461"/>
                  <a:gd name="T7" fmla="*/ 1235 h 3456"/>
                  <a:gd name="T8" fmla="*/ 1621 w 3461"/>
                  <a:gd name="T9" fmla="*/ 1382 h 3456"/>
                  <a:gd name="T10" fmla="*/ 1646 w 3461"/>
                  <a:gd name="T11" fmla="*/ 1529 h 3456"/>
                  <a:gd name="T12" fmla="*/ 1719 w 3461"/>
                  <a:gd name="T13" fmla="*/ 1665 h 3456"/>
                  <a:gd name="T14" fmla="*/ 1837 w 3461"/>
                  <a:gd name="T15" fmla="*/ 1770 h 3456"/>
                  <a:gd name="T16" fmla="*/ 1977 w 3461"/>
                  <a:gd name="T17" fmla="*/ 1826 h 3456"/>
                  <a:gd name="T18" fmla="*/ 2127 w 3461"/>
                  <a:gd name="T19" fmla="*/ 1835 h 3456"/>
                  <a:gd name="T20" fmla="*/ 2270 w 3461"/>
                  <a:gd name="T21" fmla="*/ 1794 h 3456"/>
                  <a:gd name="T22" fmla="*/ 2399 w 3461"/>
                  <a:gd name="T23" fmla="*/ 1705 h 3456"/>
                  <a:gd name="T24" fmla="*/ 2488 w 3461"/>
                  <a:gd name="T25" fmla="*/ 1577 h 3456"/>
                  <a:gd name="T26" fmla="*/ 2529 w 3461"/>
                  <a:gd name="T27" fmla="*/ 1433 h 3456"/>
                  <a:gd name="T28" fmla="*/ 2521 w 3461"/>
                  <a:gd name="T29" fmla="*/ 1283 h 3456"/>
                  <a:gd name="T30" fmla="*/ 2464 w 3461"/>
                  <a:gd name="T31" fmla="*/ 1143 h 3456"/>
                  <a:gd name="T32" fmla="*/ 2359 w 3461"/>
                  <a:gd name="T33" fmla="*/ 1026 h 3456"/>
                  <a:gd name="T34" fmla="*/ 2225 w 3461"/>
                  <a:gd name="T35" fmla="*/ 952 h 3456"/>
                  <a:gd name="T36" fmla="*/ 2076 w 3461"/>
                  <a:gd name="T37" fmla="*/ 928 h 3456"/>
                  <a:gd name="T38" fmla="*/ 3351 w 3461"/>
                  <a:gd name="T39" fmla="*/ 2 h 3456"/>
                  <a:gd name="T40" fmla="*/ 3421 w 3461"/>
                  <a:gd name="T41" fmla="*/ 40 h 3456"/>
                  <a:gd name="T42" fmla="*/ 3459 w 3461"/>
                  <a:gd name="T43" fmla="*/ 111 h 3456"/>
                  <a:gd name="T44" fmla="*/ 3457 w 3461"/>
                  <a:gd name="T45" fmla="*/ 256 h 3456"/>
                  <a:gd name="T46" fmla="*/ 3444 w 3461"/>
                  <a:gd name="T47" fmla="*/ 471 h 3456"/>
                  <a:gd name="T48" fmla="*/ 3416 w 3461"/>
                  <a:gd name="T49" fmla="*/ 722 h 3456"/>
                  <a:gd name="T50" fmla="*/ 3372 w 3461"/>
                  <a:gd name="T51" fmla="*/ 997 h 3456"/>
                  <a:gd name="T52" fmla="*/ 3304 w 3461"/>
                  <a:gd name="T53" fmla="*/ 1283 h 3456"/>
                  <a:gd name="T54" fmla="*/ 3210 w 3461"/>
                  <a:gd name="T55" fmla="*/ 1569 h 3456"/>
                  <a:gd name="T56" fmla="*/ 3083 w 3461"/>
                  <a:gd name="T57" fmla="*/ 1845 h 3456"/>
                  <a:gd name="T58" fmla="*/ 2922 w 3461"/>
                  <a:gd name="T59" fmla="*/ 2094 h 3456"/>
                  <a:gd name="T60" fmla="*/ 2738 w 3461"/>
                  <a:gd name="T61" fmla="*/ 2296 h 3456"/>
                  <a:gd name="T62" fmla="*/ 2592 w 3461"/>
                  <a:gd name="T63" fmla="*/ 2431 h 3456"/>
                  <a:gd name="T64" fmla="*/ 2457 w 3461"/>
                  <a:gd name="T65" fmla="*/ 2538 h 3456"/>
                  <a:gd name="T66" fmla="*/ 2318 w 3461"/>
                  <a:gd name="T67" fmla="*/ 2635 h 3456"/>
                  <a:gd name="T68" fmla="*/ 2156 w 3461"/>
                  <a:gd name="T69" fmla="*/ 2738 h 3456"/>
                  <a:gd name="T70" fmla="*/ 2003 w 3461"/>
                  <a:gd name="T71" fmla="*/ 2833 h 3456"/>
                  <a:gd name="T72" fmla="*/ 1849 w 3461"/>
                  <a:gd name="T73" fmla="*/ 2931 h 3456"/>
                  <a:gd name="T74" fmla="*/ 1665 w 3461"/>
                  <a:gd name="T75" fmla="*/ 3049 h 3456"/>
                  <a:gd name="T76" fmla="*/ 1449 w 3461"/>
                  <a:gd name="T77" fmla="*/ 3193 h 3456"/>
                  <a:gd name="T78" fmla="*/ 1193 w 3461"/>
                  <a:gd name="T79" fmla="*/ 3366 h 3456"/>
                  <a:gd name="T80" fmla="*/ 1048 w 3461"/>
                  <a:gd name="T81" fmla="*/ 3453 h 3456"/>
                  <a:gd name="T82" fmla="*/ 969 w 3461"/>
                  <a:gd name="T83" fmla="*/ 3445 h 3456"/>
                  <a:gd name="T84" fmla="*/ 40 w 3461"/>
                  <a:gd name="T85" fmla="*/ 2534 h 3456"/>
                  <a:gd name="T86" fmla="*/ 3 w 3461"/>
                  <a:gd name="T87" fmla="*/ 2463 h 3456"/>
                  <a:gd name="T88" fmla="*/ 11 w 3461"/>
                  <a:gd name="T89" fmla="*/ 2383 h 3456"/>
                  <a:gd name="T90" fmla="*/ 152 w 3461"/>
                  <a:gd name="T91" fmla="*/ 2175 h 3456"/>
                  <a:gd name="T92" fmla="*/ 315 w 3461"/>
                  <a:gd name="T93" fmla="*/ 1934 h 3456"/>
                  <a:gd name="T94" fmla="*/ 449 w 3461"/>
                  <a:gd name="T95" fmla="*/ 1729 h 3456"/>
                  <a:gd name="T96" fmla="*/ 560 w 3461"/>
                  <a:gd name="T97" fmla="*/ 1556 h 3456"/>
                  <a:gd name="T98" fmla="*/ 653 w 3461"/>
                  <a:gd name="T99" fmla="*/ 1409 h 3456"/>
                  <a:gd name="T100" fmla="*/ 755 w 3461"/>
                  <a:gd name="T101" fmla="*/ 1246 h 3456"/>
                  <a:gd name="T102" fmla="*/ 855 w 3461"/>
                  <a:gd name="T103" fmla="*/ 1094 h 3456"/>
                  <a:gd name="T104" fmla="*/ 953 w 3461"/>
                  <a:gd name="T105" fmla="*/ 957 h 3456"/>
                  <a:gd name="T106" fmla="*/ 1068 w 3461"/>
                  <a:gd name="T107" fmla="*/ 822 h 3456"/>
                  <a:gd name="T108" fmla="*/ 1215 w 3461"/>
                  <a:gd name="T109" fmla="*/ 667 h 3456"/>
                  <a:gd name="T110" fmla="*/ 1442 w 3461"/>
                  <a:gd name="T111" fmla="*/ 480 h 3456"/>
                  <a:gd name="T112" fmla="*/ 1704 w 3461"/>
                  <a:gd name="T113" fmla="*/ 332 h 3456"/>
                  <a:gd name="T114" fmla="*/ 1983 w 3461"/>
                  <a:gd name="T115" fmla="*/ 217 h 3456"/>
                  <a:gd name="T116" fmla="*/ 2272 w 3461"/>
                  <a:gd name="T117" fmla="*/ 131 h 3456"/>
                  <a:gd name="T118" fmla="*/ 2556 w 3461"/>
                  <a:gd name="T119" fmla="*/ 72 h 3456"/>
                  <a:gd name="T120" fmla="*/ 2824 w 3461"/>
                  <a:gd name="T121" fmla="*/ 34 h 3456"/>
                  <a:gd name="T122" fmla="*/ 3065 w 3461"/>
                  <a:gd name="T123" fmla="*/ 11 h 3456"/>
                  <a:gd name="T124" fmla="*/ 3265 w 3461"/>
                  <a:gd name="T125" fmla="*/ 1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1" h="3456">
                    <a:moveTo>
                      <a:pt x="2076" y="928"/>
                    </a:moveTo>
                    <a:lnTo>
                      <a:pt x="2026" y="931"/>
                    </a:lnTo>
                    <a:lnTo>
                      <a:pt x="1977" y="939"/>
                    </a:lnTo>
                    <a:lnTo>
                      <a:pt x="1928" y="952"/>
                    </a:lnTo>
                    <a:lnTo>
                      <a:pt x="1881" y="972"/>
                    </a:lnTo>
                    <a:lnTo>
                      <a:pt x="1837" y="996"/>
                    </a:lnTo>
                    <a:lnTo>
                      <a:pt x="1794" y="1026"/>
                    </a:lnTo>
                    <a:lnTo>
                      <a:pt x="1754" y="1061"/>
                    </a:lnTo>
                    <a:lnTo>
                      <a:pt x="1719" y="1101"/>
                    </a:lnTo>
                    <a:lnTo>
                      <a:pt x="1689" y="1143"/>
                    </a:lnTo>
                    <a:lnTo>
                      <a:pt x="1665" y="1188"/>
                    </a:lnTo>
                    <a:lnTo>
                      <a:pt x="1646" y="1235"/>
                    </a:lnTo>
                    <a:lnTo>
                      <a:pt x="1632" y="1283"/>
                    </a:lnTo>
                    <a:lnTo>
                      <a:pt x="1624" y="1333"/>
                    </a:lnTo>
                    <a:lnTo>
                      <a:pt x="1621" y="1382"/>
                    </a:lnTo>
                    <a:lnTo>
                      <a:pt x="1624" y="1433"/>
                    </a:lnTo>
                    <a:lnTo>
                      <a:pt x="1632" y="1481"/>
                    </a:lnTo>
                    <a:lnTo>
                      <a:pt x="1646" y="1529"/>
                    </a:lnTo>
                    <a:lnTo>
                      <a:pt x="1665" y="1577"/>
                    </a:lnTo>
                    <a:lnTo>
                      <a:pt x="1689" y="1622"/>
                    </a:lnTo>
                    <a:lnTo>
                      <a:pt x="1719" y="1665"/>
                    </a:lnTo>
                    <a:lnTo>
                      <a:pt x="1754" y="1705"/>
                    </a:lnTo>
                    <a:lnTo>
                      <a:pt x="1794" y="1740"/>
                    </a:lnTo>
                    <a:lnTo>
                      <a:pt x="1837" y="1770"/>
                    </a:lnTo>
                    <a:lnTo>
                      <a:pt x="1881" y="1794"/>
                    </a:lnTo>
                    <a:lnTo>
                      <a:pt x="1928" y="1813"/>
                    </a:lnTo>
                    <a:lnTo>
                      <a:pt x="1977" y="1826"/>
                    </a:lnTo>
                    <a:lnTo>
                      <a:pt x="2026" y="1835"/>
                    </a:lnTo>
                    <a:lnTo>
                      <a:pt x="2076" y="1837"/>
                    </a:lnTo>
                    <a:lnTo>
                      <a:pt x="2127" y="1835"/>
                    </a:lnTo>
                    <a:lnTo>
                      <a:pt x="2175" y="1826"/>
                    </a:lnTo>
                    <a:lnTo>
                      <a:pt x="2225" y="1813"/>
                    </a:lnTo>
                    <a:lnTo>
                      <a:pt x="2270" y="1794"/>
                    </a:lnTo>
                    <a:lnTo>
                      <a:pt x="2316" y="1770"/>
                    </a:lnTo>
                    <a:lnTo>
                      <a:pt x="2359" y="1740"/>
                    </a:lnTo>
                    <a:lnTo>
                      <a:pt x="2399" y="1705"/>
                    </a:lnTo>
                    <a:lnTo>
                      <a:pt x="2434" y="1665"/>
                    </a:lnTo>
                    <a:lnTo>
                      <a:pt x="2464" y="1622"/>
                    </a:lnTo>
                    <a:lnTo>
                      <a:pt x="2488" y="1577"/>
                    </a:lnTo>
                    <a:lnTo>
                      <a:pt x="2507" y="1529"/>
                    </a:lnTo>
                    <a:lnTo>
                      <a:pt x="2521" y="1481"/>
                    </a:lnTo>
                    <a:lnTo>
                      <a:pt x="2529" y="1433"/>
                    </a:lnTo>
                    <a:lnTo>
                      <a:pt x="2532" y="1382"/>
                    </a:lnTo>
                    <a:lnTo>
                      <a:pt x="2529" y="1333"/>
                    </a:lnTo>
                    <a:lnTo>
                      <a:pt x="2521" y="1283"/>
                    </a:lnTo>
                    <a:lnTo>
                      <a:pt x="2507" y="1235"/>
                    </a:lnTo>
                    <a:lnTo>
                      <a:pt x="2488" y="1188"/>
                    </a:lnTo>
                    <a:lnTo>
                      <a:pt x="2464" y="1143"/>
                    </a:lnTo>
                    <a:lnTo>
                      <a:pt x="2434" y="1101"/>
                    </a:lnTo>
                    <a:lnTo>
                      <a:pt x="2399" y="1061"/>
                    </a:lnTo>
                    <a:lnTo>
                      <a:pt x="2359" y="1026"/>
                    </a:lnTo>
                    <a:lnTo>
                      <a:pt x="2316" y="996"/>
                    </a:lnTo>
                    <a:lnTo>
                      <a:pt x="2270" y="972"/>
                    </a:lnTo>
                    <a:lnTo>
                      <a:pt x="2225" y="952"/>
                    </a:lnTo>
                    <a:lnTo>
                      <a:pt x="2175" y="939"/>
                    </a:lnTo>
                    <a:lnTo>
                      <a:pt x="2127" y="931"/>
                    </a:lnTo>
                    <a:lnTo>
                      <a:pt x="2076" y="928"/>
                    </a:lnTo>
                    <a:close/>
                    <a:moveTo>
                      <a:pt x="3322" y="0"/>
                    </a:moveTo>
                    <a:lnTo>
                      <a:pt x="3325" y="0"/>
                    </a:lnTo>
                    <a:lnTo>
                      <a:pt x="3351" y="2"/>
                    </a:lnTo>
                    <a:lnTo>
                      <a:pt x="3377" y="10"/>
                    </a:lnTo>
                    <a:lnTo>
                      <a:pt x="3401" y="23"/>
                    </a:lnTo>
                    <a:lnTo>
                      <a:pt x="3421" y="40"/>
                    </a:lnTo>
                    <a:lnTo>
                      <a:pt x="3438" y="60"/>
                    </a:lnTo>
                    <a:lnTo>
                      <a:pt x="3451" y="86"/>
                    </a:lnTo>
                    <a:lnTo>
                      <a:pt x="3459" y="111"/>
                    </a:lnTo>
                    <a:lnTo>
                      <a:pt x="3461" y="139"/>
                    </a:lnTo>
                    <a:lnTo>
                      <a:pt x="3460" y="194"/>
                    </a:lnTo>
                    <a:lnTo>
                      <a:pt x="3457" y="256"/>
                    </a:lnTo>
                    <a:lnTo>
                      <a:pt x="3454" y="323"/>
                    </a:lnTo>
                    <a:lnTo>
                      <a:pt x="3450" y="395"/>
                    </a:lnTo>
                    <a:lnTo>
                      <a:pt x="3444" y="471"/>
                    </a:lnTo>
                    <a:lnTo>
                      <a:pt x="3437" y="552"/>
                    </a:lnTo>
                    <a:lnTo>
                      <a:pt x="3427" y="635"/>
                    </a:lnTo>
                    <a:lnTo>
                      <a:pt x="3416" y="722"/>
                    </a:lnTo>
                    <a:lnTo>
                      <a:pt x="3404" y="811"/>
                    </a:lnTo>
                    <a:lnTo>
                      <a:pt x="3389" y="903"/>
                    </a:lnTo>
                    <a:lnTo>
                      <a:pt x="3372" y="997"/>
                    </a:lnTo>
                    <a:lnTo>
                      <a:pt x="3351" y="1091"/>
                    </a:lnTo>
                    <a:lnTo>
                      <a:pt x="3329" y="1187"/>
                    </a:lnTo>
                    <a:lnTo>
                      <a:pt x="3304" y="1283"/>
                    </a:lnTo>
                    <a:lnTo>
                      <a:pt x="3275" y="1380"/>
                    </a:lnTo>
                    <a:lnTo>
                      <a:pt x="3244" y="1475"/>
                    </a:lnTo>
                    <a:lnTo>
                      <a:pt x="3210" y="1569"/>
                    </a:lnTo>
                    <a:lnTo>
                      <a:pt x="3171" y="1663"/>
                    </a:lnTo>
                    <a:lnTo>
                      <a:pt x="3129" y="1755"/>
                    </a:lnTo>
                    <a:lnTo>
                      <a:pt x="3083" y="1845"/>
                    </a:lnTo>
                    <a:lnTo>
                      <a:pt x="3033" y="1932"/>
                    </a:lnTo>
                    <a:lnTo>
                      <a:pt x="2980" y="2015"/>
                    </a:lnTo>
                    <a:lnTo>
                      <a:pt x="2922" y="2094"/>
                    </a:lnTo>
                    <a:lnTo>
                      <a:pt x="2859" y="2172"/>
                    </a:lnTo>
                    <a:lnTo>
                      <a:pt x="2793" y="2243"/>
                    </a:lnTo>
                    <a:lnTo>
                      <a:pt x="2738" y="2296"/>
                    </a:lnTo>
                    <a:lnTo>
                      <a:pt x="2686" y="2346"/>
                    </a:lnTo>
                    <a:lnTo>
                      <a:pt x="2638" y="2390"/>
                    </a:lnTo>
                    <a:lnTo>
                      <a:pt x="2592" y="2431"/>
                    </a:lnTo>
                    <a:lnTo>
                      <a:pt x="2546" y="2469"/>
                    </a:lnTo>
                    <a:lnTo>
                      <a:pt x="2501" y="2504"/>
                    </a:lnTo>
                    <a:lnTo>
                      <a:pt x="2457" y="2538"/>
                    </a:lnTo>
                    <a:lnTo>
                      <a:pt x="2412" y="2571"/>
                    </a:lnTo>
                    <a:lnTo>
                      <a:pt x="2366" y="2603"/>
                    </a:lnTo>
                    <a:lnTo>
                      <a:pt x="2318" y="2635"/>
                    </a:lnTo>
                    <a:lnTo>
                      <a:pt x="2267" y="2668"/>
                    </a:lnTo>
                    <a:lnTo>
                      <a:pt x="2214" y="2702"/>
                    </a:lnTo>
                    <a:lnTo>
                      <a:pt x="2156" y="2738"/>
                    </a:lnTo>
                    <a:lnTo>
                      <a:pt x="2094" y="2777"/>
                    </a:lnTo>
                    <a:lnTo>
                      <a:pt x="2050" y="2804"/>
                    </a:lnTo>
                    <a:lnTo>
                      <a:pt x="2003" y="2833"/>
                    </a:lnTo>
                    <a:lnTo>
                      <a:pt x="1955" y="2865"/>
                    </a:lnTo>
                    <a:lnTo>
                      <a:pt x="1903" y="2897"/>
                    </a:lnTo>
                    <a:lnTo>
                      <a:pt x="1849" y="2931"/>
                    </a:lnTo>
                    <a:lnTo>
                      <a:pt x="1791" y="2969"/>
                    </a:lnTo>
                    <a:lnTo>
                      <a:pt x="1729" y="3007"/>
                    </a:lnTo>
                    <a:lnTo>
                      <a:pt x="1665" y="3049"/>
                    </a:lnTo>
                    <a:lnTo>
                      <a:pt x="1597" y="3094"/>
                    </a:lnTo>
                    <a:lnTo>
                      <a:pt x="1525" y="3142"/>
                    </a:lnTo>
                    <a:lnTo>
                      <a:pt x="1449" y="3193"/>
                    </a:lnTo>
                    <a:lnTo>
                      <a:pt x="1368" y="3247"/>
                    </a:lnTo>
                    <a:lnTo>
                      <a:pt x="1283" y="3304"/>
                    </a:lnTo>
                    <a:lnTo>
                      <a:pt x="1193" y="3366"/>
                    </a:lnTo>
                    <a:lnTo>
                      <a:pt x="1099" y="3431"/>
                    </a:lnTo>
                    <a:lnTo>
                      <a:pt x="1074" y="3445"/>
                    </a:lnTo>
                    <a:lnTo>
                      <a:pt x="1048" y="3453"/>
                    </a:lnTo>
                    <a:lnTo>
                      <a:pt x="1021" y="3456"/>
                    </a:lnTo>
                    <a:lnTo>
                      <a:pt x="994" y="3454"/>
                    </a:lnTo>
                    <a:lnTo>
                      <a:pt x="969" y="3445"/>
                    </a:lnTo>
                    <a:lnTo>
                      <a:pt x="946" y="3433"/>
                    </a:lnTo>
                    <a:lnTo>
                      <a:pt x="924" y="3415"/>
                    </a:lnTo>
                    <a:lnTo>
                      <a:pt x="40" y="2534"/>
                    </a:lnTo>
                    <a:lnTo>
                      <a:pt x="23" y="2512"/>
                    </a:lnTo>
                    <a:lnTo>
                      <a:pt x="10" y="2488"/>
                    </a:lnTo>
                    <a:lnTo>
                      <a:pt x="3" y="2463"/>
                    </a:lnTo>
                    <a:lnTo>
                      <a:pt x="0" y="2436"/>
                    </a:lnTo>
                    <a:lnTo>
                      <a:pt x="3" y="2408"/>
                    </a:lnTo>
                    <a:lnTo>
                      <a:pt x="11" y="2383"/>
                    </a:lnTo>
                    <a:lnTo>
                      <a:pt x="25" y="2359"/>
                    </a:lnTo>
                    <a:lnTo>
                      <a:pt x="90" y="2265"/>
                    </a:lnTo>
                    <a:lnTo>
                      <a:pt x="152" y="2175"/>
                    </a:lnTo>
                    <a:lnTo>
                      <a:pt x="210" y="2090"/>
                    </a:lnTo>
                    <a:lnTo>
                      <a:pt x="264" y="2010"/>
                    </a:lnTo>
                    <a:lnTo>
                      <a:pt x="315" y="1934"/>
                    </a:lnTo>
                    <a:lnTo>
                      <a:pt x="362" y="1861"/>
                    </a:lnTo>
                    <a:lnTo>
                      <a:pt x="407" y="1794"/>
                    </a:lnTo>
                    <a:lnTo>
                      <a:pt x="449" y="1729"/>
                    </a:lnTo>
                    <a:lnTo>
                      <a:pt x="489" y="1668"/>
                    </a:lnTo>
                    <a:lnTo>
                      <a:pt x="525" y="1610"/>
                    </a:lnTo>
                    <a:lnTo>
                      <a:pt x="560" y="1556"/>
                    </a:lnTo>
                    <a:lnTo>
                      <a:pt x="593" y="1504"/>
                    </a:lnTo>
                    <a:lnTo>
                      <a:pt x="624" y="1456"/>
                    </a:lnTo>
                    <a:lnTo>
                      <a:pt x="653" y="1409"/>
                    </a:lnTo>
                    <a:lnTo>
                      <a:pt x="681" y="1365"/>
                    </a:lnTo>
                    <a:lnTo>
                      <a:pt x="718" y="1303"/>
                    </a:lnTo>
                    <a:lnTo>
                      <a:pt x="755" y="1246"/>
                    </a:lnTo>
                    <a:lnTo>
                      <a:pt x="790" y="1193"/>
                    </a:lnTo>
                    <a:lnTo>
                      <a:pt x="822" y="1142"/>
                    </a:lnTo>
                    <a:lnTo>
                      <a:pt x="855" y="1094"/>
                    </a:lnTo>
                    <a:lnTo>
                      <a:pt x="886" y="1048"/>
                    </a:lnTo>
                    <a:lnTo>
                      <a:pt x="919" y="1002"/>
                    </a:lnTo>
                    <a:lnTo>
                      <a:pt x="953" y="957"/>
                    </a:lnTo>
                    <a:lnTo>
                      <a:pt x="989" y="914"/>
                    </a:lnTo>
                    <a:lnTo>
                      <a:pt x="1027" y="868"/>
                    </a:lnTo>
                    <a:lnTo>
                      <a:pt x="1068" y="822"/>
                    </a:lnTo>
                    <a:lnTo>
                      <a:pt x="1112" y="773"/>
                    </a:lnTo>
                    <a:lnTo>
                      <a:pt x="1161" y="722"/>
                    </a:lnTo>
                    <a:lnTo>
                      <a:pt x="1215" y="667"/>
                    </a:lnTo>
                    <a:lnTo>
                      <a:pt x="1287" y="601"/>
                    </a:lnTo>
                    <a:lnTo>
                      <a:pt x="1363" y="538"/>
                    </a:lnTo>
                    <a:lnTo>
                      <a:pt x="1442" y="480"/>
                    </a:lnTo>
                    <a:lnTo>
                      <a:pt x="1527" y="427"/>
                    </a:lnTo>
                    <a:lnTo>
                      <a:pt x="1613" y="378"/>
                    </a:lnTo>
                    <a:lnTo>
                      <a:pt x="1704" y="332"/>
                    </a:lnTo>
                    <a:lnTo>
                      <a:pt x="1794" y="290"/>
                    </a:lnTo>
                    <a:lnTo>
                      <a:pt x="1889" y="252"/>
                    </a:lnTo>
                    <a:lnTo>
                      <a:pt x="1983" y="217"/>
                    </a:lnTo>
                    <a:lnTo>
                      <a:pt x="2080" y="186"/>
                    </a:lnTo>
                    <a:lnTo>
                      <a:pt x="2175" y="157"/>
                    </a:lnTo>
                    <a:lnTo>
                      <a:pt x="2272" y="131"/>
                    </a:lnTo>
                    <a:lnTo>
                      <a:pt x="2367" y="110"/>
                    </a:lnTo>
                    <a:lnTo>
                      <a:pt x="2463" y="89"/>
                    </a:lnTo>
                    <a:lnTo>
                      <a:pt x="2556" y="72"/>
                    </a:lnTo>
                    <a:lnTo>
                      <a:pt x="2648" y="57"/>
                    </a:lnTo>
                    <a:lnTo>
                      <a:pt x="2737" y="45"/>
                    </a:lnTo>
                    <a:lnTo>
                      <a:pt x="2824" y="34"/>
                    </a:lnTo>
                    <a:lnTo>
                      <a:pt x="2909" y="24"/>
                    </a:lnTo>
                    <a:lnTo>
                      <a:pt x="2988" y="17"/>
                    </a:lnTo>
                    <a:lnTo>
                      <a:pt x="3065" y="11"/>
                    </a:lnTo>
                    <a:lnTo>
                      <a:pt x="3137" y="6"/>
                    </a:lnTo>
                    <a:lnTo>
                      <a:pt x="3204" y="3"/>
                    </a:lnTo>
                    <a:lnTo>
                      <a:pt x="3265" y="1"/>
                    </a:lnTo>
                    <a:lnTo>
                      <a:pt x="3322" y="0"/>
                    </a:lnTo>
                    <a:close/>
                  </a:path>
                </a:pathLst>
              </a:custGeom>
              <a:grpFill/>
              <a:ln w="0">
                <a:noFill/>
                <a:prstDash val="solid"/>
                <a:round/>
              </a:ln>
            </p:spPr>
            <p:txBody>
              <a:bodyPr vert="horz" wrap="square" lIns="91440" tIns="45720" rIns="91440" bIns="45720" numCol="1" anchor="t" anchorCtr="0" compatLnSpc="1"/>
              <a:lstStyle/>
              <a:p>
                <a:endParaRPr lang="en-US">
                  <a:solidFill>
                    <a:srgbClr val="857E78"/>
                  </a:solidFill>
                  <a:cs typeface="+mn-ea"/>
                  <a:sym typeface="+mn-lt"/>
                </a:endParaRPr>
              </a:p>
            </p:txBody>
          </p:sp>
        </p:grpSp>
        <p:sp>
          <p:nvSpPr>
            <p:cNvPr id="32" name="Freeform 1171"/>
            <p:cNvSpPr/>
            <p:nvPr/>
          </p:nvSpPr>
          <p:spPr bwMode="auto">
            <a:xfrm>
              <a:off x="3197428" y="2469328"/>
              <a:ext cx="516051" cy="386994"/>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a:solidFill>
                  <a:srgbClr val="857E78"/>
                </a:solidFill>
                <a:cs typeface="+mn-ea"/>
                <a:sym typeface="+mn-lt"/>
              </a:endParaRPr>
            </a:p>
          </p:txBody>
        </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cxnSp>
        <p:nvCxnSpPr>
          <p:cNvPr id="35" name="MH_Other_1"/>
          <p:cNvCxnSpPr>
            <a:cxnSpLocks noChangeShapeType="1"/>
          </p:cNvCxnSpPr>
          <p:nvPr>
            <p:custDataLst>
              <p:tags r:id="rId1"/>
            </p:custDataLst>
          </p:nvPr>
        </p:nvCxnSpPr>
        <p:spPr bwMode="auto">
          <a:xfrm>
            <a:off x="765810" y="3591718"/>
            <a:ext cx="9520110" cy="0"/>
          </a:xfrm>
          <a:prstGeom prst="line">
            <a:avLst/>
          </a:prstGeom>
          <a:noFill/>
          <a:ln w="31750" algn="ctr">
            <a:solidFill>
              <a:srgbClr val="DADBDC"/>
            </a:solidFill>
            <a:miter lim="800000"/>
            <a:headEnd type="oval" w="med" len="med"/>
            <a:tailEnd type="stealth" w="med" len="lg"/>
          </a:ln>
          <a:extLst>
            <a:ext uri="{909E8E84-426E-40DD-AFC4-6F175D3DCCD1}">
              <a14:hiddenFill xmlns:a14="http://schemas.microsoft.com/office/drawing/2010/main">
                <a:noFill/>
              </a14:hiddenFill>
            </a:ext>
          </a:extLst>
        </p:spPr>
      </p:cxnSp>
      <p:grpSp>
        <p:nvGrpSpPr>
          <p:cNvPr id="36" name="组合 35"/>
          <p:cNvGrpSpPr/>
          <p:nvPr/>
        </p:nvGrpSpPr>
        <p:grpSpPr>
          <a:xfrm>
            <a:off x="6828029" y="3251121"/>
            <a:ext cx="1034253" cy="2334339"/>
            <a:chOff x="6904229" y="3670221"/>
            <a:chExt cx="1034253" cy="2334339"/>
          </a:xfrm>
        </p:grpSpPr>
        <p:cxnSp>
          <p:nvCxnSpPr>
            <p:cNvPr id="37" name="MH_Other_2"/>
            <p:cNvCxnSpPr/>
            <p:nvPr>
              <p:custDataLst>
                <p:tags r:id="rId2"/>
              </p:custDataLst>
            </p:nvPr>
          </p:nvCxnSpPr>
          <p:spPr>
            <a:xfrm flipV="1">
              <a:off x="7421353" y="4137503"/>
              <a:ext cx="0" cy="847340"/>
            </a:xfrm>
            <a:prstGeom prst="line">
              <a:avLst/>
            </a:prstGeom>
            <a:noFill/>
            <a:ln w="6350" cap="flat" cmpd="sng" algn="ctr">
              <a:solidFill>
                <a:schemeClr val="bg2">
                  <a:lumMod val="50000"/>
                </a:schemeClr>
              </a:solidFill>
              <a:prstDash val="dash"/>
              <a:miter lim="800000"/>
            </a:ln>
            <a:effectLst/>
          </p:spPr>
        </p:cxnSp>
        <p:sp>
          <p:nvSpPr>
            <p:cNvPr id="38" name="MH_Text_4"/>
            <p:cNvSpPr/>
            <p:nvPr>
              <p:custDataLst>
                <p:tags r:id="rId3"/>
              </p:custDataLst>
            </p:nvPr>
          </p:nvSpPr>
          <p:spPr>
            <a:xfrm>
              <a:off x="6904229" y="4970307"/>
              <a:ext cx="1034253" cy="1034253"/>
            </a:xfrm>
            <a:prstGeom prst="ellipse">
              <a:avLst/>
            </a:prstGeom>
            <a:solidFill>
              <a:srgbClr val="DEAB9C"/>
            </a:solidFill>
            <a:ln w="57150" cap="flat" cmpd="sng" algn="ctr">
              <a:solidFill>
                <a:srgbClr val="DAE3F3"/>
              </a:solidFill>
              <a:prstDash val="solid"/>
              <a:miter lim="800000"/>
            </a:ln>
            <a:effectLst/>
          </p:spPr>
          <p:txBody>
            <a:bodyPr lIns="0" tIns="0" rIns="0" bIns="0" anchor="ctr">
              <a:normAutofit/>
            </a:bodyPr>
            <a:lstStyle/>
            <a:p>
              <a:pPr algn="ctr">
                <a:defRPr/>
              </a:pPr>
              <a:r>
                <a:rPr lang="zh-CN" altLang="en-US" sz="2000" b="1" kern="0" dirty="0">
                  <a:solidFill>
                    <a:srgbClr val="FFFFFF"/>
                  </a:solidFill>
                  <a:cs typeface="+mn-ea"/>
                  <a:sym typeface="+mn-lt"/>
                </a:rPr>
                <a:t>标题</a:t>
              </a:r>
              <a:endParaRPr lang="zh-CN" altLang="en-US" sz="2000" b="1" kern="0" dirty="0">
                <a:solidFill>
                  <a:srgbClr val="FFFFFF"/>
                </a:solidFill>
                <a:cs typeface="+mn-ea"/>
                <a:sym typeface="+mn-lt"/>
              </a:endParaRPr>
            </a:p>
          </p:txBody>
        </p:sp>
        <p:sp>
          <p:nvSpPr>
            <p:cNvPr id="39" name="MH_SubTitle_4"/>
            <p:cNvSpPr/>
            <p:nvPr>
              <p:custDataLst>
                <p:tags r:id="rId4"/>
              </p:custDataLst>
            </p:nvPr>
          </p:nvSpPr>
          <p:spPr>
            <a:xfrm>
              <a:off x="6999762" y="3670221"/>
              <a:ext cx="841109" cy="539971"/>
            </a:xfrm>
            <a:custGeom>
              <a:avLst/>
              <a:gdLst>
                <a:gd name="connsiteX0" fmla="*/ 0 w 667804"/>
                <a:gd name="connsiteY0" fmla="*/ 0 h 427381"/>
                <a:gd name="connsiteX1" fmla="*/ 667804 w 667804"/>
                <a:gd name="connsiteY1" fmla="*/ 0 h 427381"/>
                <a:gd name="connsiteX2" fmla="*/ 667804 w 667804"/>
                <a:gd name="connsiteY2" fmla="*/ 289928 h 427381"/>
                <a:gd name="connsiteX3" fmla="*/ 444628 w 667804"/>
                <a:gd name="connsiteY3" fmla="*/ 289928 h 427381"/>
                <a:gd name="connsiteX4" fmla="*/ 333903 w 667804"/>
                <a:gd name="connsiteY4" fmla="*/ 427381 h 427381"/>
                <a:gd name="connsiteX5" fmla="*/ 223177 w 667804"/>
                <a:gd name="connsiteY5" fmla="*/ 289928 h 427381"/>
                <a:gd name="connsiteX6" fmla="*/ 0 w 667804"/>
                <a:gd name="connsiteY6" fmla="*/ 289928 h 42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04" h="427381">
                  <a:moveTo>
                    <a:pt x="0" y="0"/>
                  </a:moveTo>
                  <a:lnTo>
                    <a:pt x="667804" y="0"/>
                  </a:lnTo>
                  <a:lnTo>
                    <a:pt x="667804" y="289928"/>
                  </a:lnTo>
                  <a:lnTo>
                    <a:pt x="444628" y="289928"/>
                  </a:lnTo>
                  <a:lnTo>
                    <a:pt x="333903" y="427381"/>
                  </a:lnTo>
                  <a:lnTo>
                    <a:pt x="223177" y="289928"/>
                  </a:lnTo>
                  <a:lnTo>
                    <a:pt x="0" y="289928"/>
                  </a:lnTo>
                  <a:close/>
                </a:path>
              </a:pathLst>
            </a:custGeom>
            <a:solidFill>
              <a:srgbClr val="DEAB9C"/>
            </a:solidFill>
            <a:ln w="12700" cap="flat" cmpd="sng" algn="ctr">
              <a:noFill/>
              <a:prstDash val="solid"/>
              <a:miter lim="800000"/>
            </a:ln>
            <a:effectLst/>
          </p:spPr>
          <p:txBody>
            <a:bodyPr lIns="0" tIns="0" rIns="0" bIns="144000" anchor="ctr">
              <a:normAutofit/>
            </a:bodyPr>
            <a:lstStyle/>
            <a:p>
              <a:pPr algn="ctr">
                <a:defRPr/>
              </a:pPr>
              <a:r>
                <a:rPr lang="en-US" altLang="zh-CN" kern="0" dirty="0">
                  <a:solidFill>
                    <a:srgbClr val="FFFFFF"/>
                  </a:solidFill>
                  <a:cs typeface="+mn-ea"/>
                  <a:sym typeface="+mn-lt"/>
                </a:rPr>
                <a:t>20XX</a:t>
              </a:r>
              <a:endParaRPr lang="zh-CN" altLang="en-US" kern="0" dirty="0">
                <a:solidFill>
                  <a:srgbClr val="FFFFFF"/>
                </a:solidFill>
                <a:cs typeface="+mn-ea"/>
                <a:sym typeface="+mn-lt"/>
              </a:endParaRPr>
            </a:p>
          </p:txBody>
        </p:sp>
      </p:grpSp>
      <p:grpSp>
        <p:nvGrpSpPr>
          <p:cNvPr id="40" name="组合 39"/>
          <p:cNvGrpSpPr/>
          <p:nvPr/>
        </p:nvGrpSpPr>
        <p:grpSpPr>
          <a:xfrm>
            <a:off x="3104303" y="3251121"/>
            <a:ext cx="1034253" cy="2334339"/>
            <a:chOff x="3180503" y="3670221"/>
            <a:chExt cx="1034253" cy="2334339"/>
          </a:xfrm>
        </p:grpSpPr>
        <p:cxnSp>
          <p:nvCxnSpPr>
            <p:cNvPr id="41" name="MH_Other_3"/>
            <p:cNvCxnSpPr/>
            <p:nvPr>
              <p:custDataLst>
                <p:tags r:id="rId5"/>
              </p:custDataLst>
            </p:nvPr>
          </p:nvCxnSpPr>
          <p:spPr>
            <a:xfrm flipV="1">
              <a:off x="3697628" y="4137503"/>
              <a:ext cx="0" cy="847340"/>
            </a:xfrm>
            <a:prstGeom prst="line">
              <a:avLst/>
            </a:prstGeom>
            <a:noFill/>
            <a:ln w="6350" cap="flat" cmpd="sng" algn="ctr">
              <a:solidFill>
                <a:schemeClr val="bg2">
                  <a:lumMod val="50000"/>
                </a:schemeClr>
              </a:solidFill>
              <a:prstDash val="dash"/>
              <a:miter lim="800000"/>
            </a:ln>
            <a:effectLst/>
          </p:spPr>
        </p:cxnSp>
        <p:sp>
          <p:nvSpPr>
            <p:cNvPr id="42" name="MH_Text_2"/>
            <p:cNvSpPr/>
            <p:nvPr>
              <p:custDataLst>
                <p:tags r:id="rId6"/>
              </p:custDataLst>
            </p:nvPr>
          </p:nvSpPr>
          <p:spPr>
            <a:xfrm>
              <a:off x="3180503" y="4970307"/>
              <a:ext cx="1034253" cy="1034253"/>
            </a:xfrm>
            <a:prstGeom prst="ellipse">
              <a:avLst/>
            </a:prstGeom>
            <a:solidFill>
              <a:srgbClr val="DEAB9C"/>
            </a:solidFill>
            <a:ln w="57150" cap="flat" cmpd="sng" algn="ctr">
              <a:solidFill>
                <a:srgbClr val="DAE3F3"/>
              </a:solidFill>
              <a:prstDash val="solid"/>
              <a:miter lim="800000"/>
            </a:ln>
            <a:effectLst/>
          </p:spPr>
          <p:txBody>
            <a:bodyPr lIns="0" tIns="0" rIns="0" bIns="0" anchor="ctr">
              <a:normAutofit/>
            </a:bodyPr>
            <a:lstStyle/>
            <a:p>
              <a:pPr algn="ctr">
                <a:defRPr/>
              </a:pPr>
              <a:r>
                <a:rPr lang="zh-CN" altLang="en-US" sz="2000" b="1" kern="0" dirty="0">
                  <a:solidFill>
                    <a:srgbClr val="FFFFFF"/>
                  </a:solidFill>
                  <a:cs typeface="+mn-ea"/>
                  <a:sym typeface="+mn-lt"/>
                </a:rPr>
                <a:t>标题</a:t>
              </a:r>
              <a:endParaRPr lang="zh-CN" altLang="en-US" sz="2000" b="1" kern="0" dirty="0">
                <a:solidFill>
                  <a:srgbClr val="FFFFFF"/>
                </a:solidFill>
                <a:cs typeface="+mn-ea"/>
                <a:sym typeface="+mn-lt"/>
              </a:endParaRPr>
            </a:p>
          </p:txBody>
        </p:sp>
        <p:sp>
          <p:nvSpPr>
            <p:cNvPr id="43" name="MH_SubTitle_2"/>
            <p:cNvSpPr/>
            <p:nvPr>
              <p:custDataLst>
                <p:tags r:id="rId7"/>
              </p:custDataLst>
            </p:nvPr>
          </p:nvSpPr>
          <p:spPr>
            <a:xfrm>
              <a:off x="3278113" y="3670221"/>
              <a:ext cx="841109" cy="539971"/>
            </a:xfrm>
            <a:custGeom>
              <a:avLst/>
              <a:gdLst>
                <a:gd name="connsiteX0" fmla="*/ 0 w 667804"/>
                <a:gd name="connsiteY0" fmla="*/ 0 h 427381"/>
                <a:gd name="connsiteX1" fmla="*/ 667804 w 667804"/>
                <a:gd name="connsiteY1" fmla="*/ 0 h 427381"/>
                <a:gd name="connsiteX2" fmla="*/ 667804 w 667804"/>
                <a:gd name="connsiteY2" fmla="*/ 289928 h 427381"/>
                <a:gd name="connsiteX3" fmla="*/ 444628 w 667804"/>
                <a:gd name="connsiteY3" fmla="*/ 289928 h 427381"/>
                <a:gd name="connsiteX4" fmla="*/ 333903 w 667804"/>
                <a:gd name="connsiteY4" fmla="*/ 427381 h 427381"/>
                <a:gd name="connsiteX5" fmla="*/ 223177 w 667804"/>
                <a:gd name="connsiteY5" fmla="*/ 289928 h 427381"/>
                <a:gd name="connsiteX6" fmla="*/ 0 w 667804"/>
                <a:gd name="connsiteY6" fmla="*/ 289928 h 42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04" h="427381">
                  <a:moveTo>
                    <a:pt x="0" y="0"/>
                  </a:moveTo>
                  <a:lnTo>
                    <a:pt x="667804" y="0"/>
                  </a:lnTo>
                  <a:lnTo>
                    <a:pt x="667804" y="289928"/>
                  </a:lnTo>
                  <a:lnTo>
                    <a:pt x="444628" y="289928"/>
                  </a:lnTo>
                  <a:lnTo>
                    <a:pt x="333903" y="427381"/>
                  </a:lnTo>
                  <a:lnTo>
                    <a:pt x="223177" y="289928"/>
                  </a:lnTo>
                  <a:lnTo>
                    <a:pt x="0" y="289928"/>
                  </a:lnTo>
                  <a:close/>
                </a:path>
              </a:pathLst>
            </a:custGeom>
            <a:solidFill>
              <a:srgbClr val="DEAB9C"/>
            </a:solidFill>
            <a:ln w="12700" cap="flat" cmpd="sng" algn="ctr">
              <a:noFill/>
              <a:prstDash val="solid"/>
              <a:miter lim="800000"/>
            </a:ln>
            <a:effectLst/>
          </p:spPr>
          <p:txBody>
            <a:bodyPr lIns="0" tIns="0" rIns="0" bIns="144000" anchor="ctr">
              <a:normAutofit/>
            </a:bodyPr>
            <a:lstStyle/>
            <a:p>
              <a:pPr algn="ctr">
                <a:defRPr/>
              </a:pPr>
              <a:r>
                <a:rPr lang="en-US" altLang="zh-CN" kern="0" dirty="0">
                  <a:solidFill>
                    <a:srgbClr val="FFFFFF"/>
                  </a:solidFill>
                  <a:cs typeface="+mn-ea"/>
                  <a:sym typeface="+mn-lt"/>
                </a:rPr>
                <a:t>20XX</a:t>
              </a:r>
              <a:endParaRPr lang="zh-CN" altLang="en-US" kern="0" dirty="0">
                <a:solidFill>
                  <a:srgbClr val="FFFFFF"/>
                </a:solidFill>
                <a:cs typeface="+mn-ea"/>
                <a:sym typeface="+mn-lt"/>
              </a:endParaRPr>
            </a:p>
          </p:txBody>
        </p:sp>
      </p:grpSp>
      <p:grpSp>
        <p:nvGrpSpPr>
          <p:cNvPr id="44" name="组合 43"/>
          <p:cNvGrpSpPr/>
          <p:nvPr/>
        </p:nvGrpSpPr>
        <p:grpSpPr>
          <a:xfrm>
            <a:off x="1243478" y="1597978"/>
            <a:ext cx="1034253" cy="2344721"/>
            <a:chOff x="1319678" y="2017078"/>
            <a:chExt cx="1034253" cy="2344721"/>
          </a:xfrm>
        </p:grpSpPr>
        <p:cxnSp>
          <p:nvCxnSpPr>
            <p:cNvPr id="45" name="MH_Other_4"/>
            <p:cNvCxnSpPr/>
            <p:nvPr>
              <p:custDataLst>
                <p:tags r:id="rId8"/>
              </p:custDataLst>
            </p:nvPr>
          </p:nvCxnSpPr>
          <p:spPr>
            <a:xfrm flipV="1">
              <a:off x="1836804" y="3045100"/>
              <a:ext cx="0" cy="847340"/>
            </a:xfrm>
            <a:prstGeom prst="line">
              <a:avLst/>
            </a:prstGeom>
            <a:noFill/>
            <a:ln w="6350" cap="flat" cmpd="sng" algn="ctr">
              <a:solidFill>
                <a:schemeClr val="bg2">
                  <a:lumMod val="50000"/>
                </a:schemeClr>
              </a:solidFill>
              <a:prstDash val="dash"/>
              <a:miter lim="800000"/>
            </a:ln>
            <a:effectLst/>
          </p:spPr>
        </p:cxnSp>
        <p:sp>
          <p:nvSpPr>
            <p:cNvPr id="46" name="MH_Text_1"/>
            <p:cNvSpPr/>
            <p:nvPr>
              <p:custDataLst>
                <p:tags r:id="rId9"/>
              </p:custDataLst>
            </p:nvPr>
          </p:nvSpPr>
          <p:spPr>
            <a:xfrm>
              <a:off x="1319678" y="2017078"/>
              <a:ext cx="1034253" cy="1036329"/>
            </a:xfrm>
            <a:prstGeom prst="ellipse">
              <a:avLst/>
            </a:prstGeom>
            <a:solidFill>
              <a:srgbClr val="409F91"/>
            </a:solidFill>
            <a:ln w="57150" cap="flat" cmpd="sng" algn="ctr">
              <a:solidFill>
                <a:schemeClr val="accent1">
                  <a:lumMod val="20000"/>
                  <a:lumOff val="80000"/>
                </a:schemeClr>
              </a:solidFill>
              <a:prstDash val="solid"/>
              <a:miter lim="800000"/>
            </a:ln>
            <a:effectLst/>
          </p:spPr>
          <p:txBody>
            <a:bodyPr lIns="0" tIns="0" rIns="0" bIns="0" anchor="ctr">
              <a:normAutofit/>
            </a:bodyPr>
            <a:lstStyle/>
            <a:p>
              <a:pPr algn="ctr">
                <a:defRPr/>
              </a:pPr>
              <a:r>
                <a:rPr lang="zh-CN" altLang="en-US" sz="2000" b="1" kern="0" dirty="0">
                  <a:solidFill>
                    <a:srgbClr val="FFFFFF"/>
                  </a:solidFill>
                  <a:cs typeface="+mn-ea"/>
                  <a:sym typeface="+mn-lt"/>
                </a:rPr>
                <a:t>标题</a:t>
              </a:r>
              <a:endParaRPr lang="zh-CN" altLang="en-US" sz="2000" b="1" kern="0" dirty="0">
                <a:solidFill>
                  <a:srgbClr val="FFFFFF"/>
                </a:solidFill>
                <a:cs typeface="+mn-ea"/>
                <a:sym typeface="+mn-lt"/>
              </a:endParaRPr>
            </a:p>
          </p:txBody>
        </p:sp>
        <p:sp>
          <p:nvSpPr>
            <p:cNvPr id="47" name="MH_SubTitle_1"/>
            <p:cNvSpPr/>
            <p:nvPr>
              <p:custDataLst>
                <p:tags r:id="rId10"/>
              </p:custDataLst>
            </p:nvPr>
          </p:nvSpPr>
          <p:spPr>
            <a:xfrm>
              <a:off x="1415210" y="3823905"/>
              <a:ext cx="841110" cy="537894"/>
            </a:xfrm>
            <a:custGeom>
              <a:avLst/>
              <a:gdLst>
                <a:gd name="connsiteX0" fmla="*/ 333903 w 667804"/>
                <a:gd name="connsiteY0" fmla="*/ 0 h 427381"/>
                <a:gd name="connsiteX1" fmla="*/ 444628 w 667804"/>
                <a:gd name="connsiteY1" fmla="*/ 137453 h 427381"/>
                <a:gd name="connsiteX2" fmla="*/ 667804 w 667804"/>
                <a:gd name="connsiteY2" fmla="*/ 137453 h 427381"/>
                <a:gd name="connsiteX3" fmla="*/ 667804 w 667804"/>
                <a:gd name="connsiteY3" fmla="*/ 427381 h 427381"/>
                <a:gd name="connsiteX4" fmla="*/ 0 w 667804"/>
                <a:gd name="connsiteY4" fmla="*/ 427381 h 427381"/>
                <a:gd name="connsiteX5" fmla="*/ 0 w 667804"/>
                <a:gd name="connsiteY5" fmla="*/ 137453 h 427381"/>
                <a:gd name="connsiteX6" fmla="*/ 223177 w 667804"/>
                <a:gd name="connsiteY6" fmla="*/ 137453 h 42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04" h="427381">
                  <a:moveTo>
                    <a:pt x="333903" y="0"/>
                  </a:moveTo>
                  <a:lnTo>
                    <a:pt x="444628" y="137453"/>
                  </a:lnTo>
                  <a:lnTo>
                    <a:pt x="667804" y="137453"/>
                  </a:lnTo>
                  <a:lnTo>
                    <a:pt x="667804" y="427381"/>
                  </a:lnTo>
                  <a:lnTo>
                    <a:pt x="0" y="427381"/>
                  </a:lnTo>
                  <a:lnTo>
                    <a:pt x="0" y="137453"/>
                  </a:lnTo>
                  <a:lnTo>
                    <a:pt x="223177" y="137453"/>
                  </a:lnTo>
                  <a:close/>
                </a:path>
              </a:pathLst>
            </a:custGeom>
            <a:solidFill>
              <a:srgbClr val="409F91"/>
            </a:solidFill>
            <a:ln w="12700" cap="flat" cmpd="sng" algn="ctr">
              <a:noFill/>
              <a:prstDash val="solid"/>
              <a:miter lim="800000"/>
            </a:ln>
            <a:effectLst/>
          </p:spPr>
          <p:txBody>
            <a:bodyPr lIns="0" tIns="144000" rIns="0" bIns="0" anchor="ctr">
              <a:normAutofit/>
            </a:bodyPr>
            <a:lstStyle/>
            <a:p>
              <a:pPr algn="ctr">
                <a:defRPr/>
              </a:pPr>
              <a:r>
                <a:rPr lang="en-US" altLang="zh-CN" kern="0" dirty="0">
                  <a:solidFill>
                    <a:srgbClr val="FFFFFF"/>
                  </a:solidFill>
                  <a:cs typeface="+mn-ea"/>
                  <a:sym typeface="+mn-lt"/>
                </a:rPr>
                <a:t>20XX</a:t>
              </a:r>
              <a:endParaRPr lang="zh-CN" altLang="en-US" kern="0" dirty="0">
                <a:solidFill>
                  <a:srgbClr val="FFFFFF"/>
                </a:solidFill>
                <a:cs typeface="+mn-ea"/>
                <a:sym typeface="+mn-lt"/>
              </a:endParaRPr>
            </a:p>
          </p:txBody>
        </p:sp>
      </p:grpSp>
      <p:grpSp>
        <p:nvGrpSpPr>
          <p:cNvPr id="48" name="组合 47"/>
          <p:cNvGrpSpPr/>
          <p:nvPr/>
        </p:nvGrpSpPr>
        <p:grpSpPr>
          <a:xfrm>
            <a:off x="4965127" y="1597978"/>
            <a:ext cx="1036330" cy="2344721"/>
            <a:chOff x="5041327" y="2017078"/>
            <a:chExt cx="1036330" cy="2344721"/>
          </a:xfrm>
        </p:grpSpPr>
        <p:cxnSp>
          <p:nvCxnSpPr>
            <p:cNvPr id="49" name="MH_Other_5"/>
            <p:cNvCxnSpPr/>
            <p:nvPr>
              <p:custDataLst>
                <p:tags r:id="rId11"/>
              </p:custDataLst>
            </p:nvPr>
          </p:nvCxnSpPr>
          <p:spPr>
            <a:xfrm flipV="1">
              <a:off x="5558453" y="3045100"/>
              <a:ext cx="0" cy="847340"/>
            </a:xfrm>
            <a:prstGeom prst="line">
              <a:avLst/>
            </a:prstGeom>
            <a:noFill/>
            <a:ln w="6350" cap="flat" cmpd="sng" algn="ctr">
              <a:solidFill>
                <a:schemeClr val="bg2">
                  <a:lumMod val="50000"/>
                </a:schemeClr>
              </a:solidFill>
              <a:prstDash val="dash"/>
              <a:miter lim="800000"/>
            </a:ln>
            <a:effectLst/>
          </p:spPr>
        </p:cxnSp>
        <p:sp>
          <p:nvSpPr>
            <p:cNvPr id="50" name="MH_Text_3"/>
            <p:cNvSpPr/>
            <p:nvPr>
              <p:custDataLst>
                <p:tags r:id="rId12"/>
              </p:custDataLst>
            </p:nvPr>
          </p:nvSpPr>
          <p:spPr>
            <a:xfrm>
              <a:off x="5041327" y="2017078"/>
              <a:ext cx="1036330" cy="1036329"/>
            </a:xfrm>
            <a:prstGeom prst="ellipse">
              <a:avLst/>
            </a:prstGeom>
            <a:solidFill>
              <a:srgbClr val="409F91"/>
            </a:solidFill>
            <a:ln w="57150" cap="flat" cmpd="sng" algn="ctr">
              <a:solidFill>
                <a:schemeClr val="accent1">
                  <a:lumMod val="20000"/>
                  <a:lumOff val="80000"/>
                </a:schemeClr>
              </a:solidFill>
              <a:prstDash val="solid"/>
              <a:miter lim="800000"/>
            </a:ln>
            <a:effectLst/>
          </p:spPr>
          <p:txBody>
            <a:bodyPr lIns="0" tIns="0" rIns="0" bIns="0" anchor="ctr">
              <a:normAutofit/>
            </a:bodyPr>
            <a:lstStyle/>
            <a:p>
              <a:pPr algn="ctr">
                <a:defRPr/>
              </a:pPr>
              <a:r>
                <a:rPr lang="zh-CN" altLang="en-US" sz="2000" b="1" kern="0" dirty="0">
                  <a:solidFill>
                    <a:srgbClr val="FFFFFF"/>
                  </a:solidFill>
                  <a:cs typeface="+mn-ea"/>
                  <a:sym typeface="+mn-lt"/>
                </a:rPr>
                <a:t>标题</a:t>
              </a:r>
              <a:endParaRPr lang="zh-CN" altLang="en-US" sz="2000" b="1" kern="0" dirty="0">
                <a:solidFill>
                  <a:srgbClr val="FFFFFF"/>
                </a:solidFill>
                <a:cs typeface="+mn-ea"/>
                <a:sym typeface="+mn-lt"/>
              </a:endParaRPr>
            </a:p>
          </p:txBody>
        </p:sp>
        <p:sp>
          <p:nvSpPr>
            <p:cNvPr id="51" name="MH_SubTitle_3"/>
            <p:cNvSpPr/>
            <p:nvPr>
              <p:custDataLst>
                <p:tags r:id="rId13"/>
              </p:custDataLst>
            </p:nvPr>
          </p:nvSpPr>
          <p:spPr>
            <a:xfrm>
              <a:off x="5138938" y="3823905"/>
              <a:ext cx="841109" cy="537894"/>
            </a:xfrm>
            <a:custGeom>
              <a:avLst/>
              <a:gdLst>
                <a:gd name="connsiteX0" fmla="*/ 333903 w 667804"/>
                <a:gd name="connsiteY0" fmla="*/ 0 h 427381"/>
                <a:gd name="connsiteX1" fmla="*/ 444628 w 667804"/>
                <a:gd name="connsiteY1" fmla="*/ 137453 h 427381"/>
                <a:gd name="connsiteX2" fmla="*/ 667804 w 667804"/>
                <a:gd name="connsiteY2" fmla="*/ 137453 h 427381"/>
                <a:gd name="connsiteX3" fmla="*/ 667804 w 667804"/>
                <a:gd name="connsiteY3" fmla="*/ 427381 h 427381"/>
                <a:gd name="connsiteX4" fmla="*/ 0 w 667804"/>
                <a:gd name="connsiteY4" fmla="*/ 427381 h 427381"/>
                <a:gd name="connsiteX5" fmla="*/ 0 w 667804"/>
                <a:gd name="connsiteY5" fmla="*/ 137453 h 427381"/>
                <a:gd name="connsiteX6" fmla="*/ 223177 w 667804"/>
                <a:gd name="connsiteY6" fmla="*/ 137453 h 42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04" h="427381">
                  <a:moveTo>
                    <a:pt x="333903" y="0"/>
                  </a:moveTo>
                  <a:lnTo>
                    <a:pt x="444628" y="137453"/>
                  </a:lnTo>
                  <a:lnTo>
                    <a:pt x="667804" y="137453"/>
                  </a:lnTo>
                  <a:lnTo>
                    <a:pt x="667804" y="427381"/>
                  </a:lnTo>
                  <a:lnTo>
                    <a:pt x="0" y="427381"/>
                  </a:lnTo>
                  <a:lnTo>
                    <a:pt x="0" y="137453"/>
                  </a:lnTo>
                  <a:lnTo>
                    <a:pt x="223177" y="137453"/>
                  </a:lnTo>
                  <a:close/>
                </a:path>
              </a:pathLst>
            </a:custGeom>
            <a:solidFill>
              <a:srgbClr val="409F91"/>
            </a:solidFill>
            <a:ln w="12700" cap="flat" cmpd="sng" algn="ctr">
              <a:noFill/>
              <a:prstDash val="solid"/>
              <a:miter lim="800000"/>
            </a:ln>
            <a:effectLst/>
          </p:spPr>
          <p:txBody>
            <a:bodyPr lIns="0" tIns="144000" rIns="0" bIns="0" anchor="ctr">
              <a:normAutofit/>
            </a:bodyPr>
            <a:lstStyle/>
            <a:p>
              <a:pPr algn="ctr">
                <a:defRPr/>
              </a:pPr>
              <a:r>
                <a:rPr lang="en-US" altLang="zh-CN" kern="0" dirty="0">
                  <a:solidFill>
                    <a:srgbClr val="FFFFFF"/>
                  </a:solidFill>
                  <a:cs typeface="+mn-ea"/>
                  <a:sym typeface="+mn-lt"/>
                </a:rPr>
                <a:t>20XX</a:t>
              </a:r>
              <a:endParaRPr lang="zh-CN" altLang="en-US" kern="0" dirty="0">
                <a:solidFill>
                  <a:srgbClr val="FFFFFF"/>
                </a:solidFill>
                <a:cs typeface="+mn-ea"/>
                <a:sym typeface="+mn-lt"/>
              </a:endParaRPr>
            </a:p>
          </p:txBody>
        </p:sp>
      </p:grpSp>
      <p:grpSp>
        <p:nvGrpSpPr>
          <p:cNvPr id="52" name="组合 51"/>
          <p:cNvGrpSpPr/>
          <p:nvPr/>
        </p:nvGrpSpPr>
        <p:grpSpPr>
          <a:xfrm>
            <a:off x="8688853" y="1597978"/>
            <a:ext cx="1034253" cy="2344721"/>
            <a:chOff x="8765053" y="2017078"/>
            <a:chExt cx="1034253" cy="2344721"/>
          </a:xfrm>
        </p:grpSpPr>
        <p:cxnSp>
          <p:nvCxnSpPr>
            <p:cNvPr id="53" name="MH_Other_6"/>
            <p:cNvCxnSpPr/>
            <p:nvPr>
              <p:custDataLst>
                <p:tags r:id="rId14"/>
              </p:custDataLst>
            </p:nvPr>
          </p:nvCxnSpPr>
          <p:spPr>
            <a:xfrm flipV="1">
              <a:off x="9282177" y="3045100"/>
              <a:ext cx="0" cy="847340"/>
            </a:xfrm>
            <a:prstGeom prst="line">
              <a:avLst/>
            </a:prstGeom>
            <a:noFill/>
            <a:ln w="6350" cap="flat" cmpd="sng" algn="ctr">
              <a:solidFill>
                <a:schemeClr val="bg2">
                  <a:lumMod val="50000"/>
                </a:schemeClr>
              </a:solidFill>
              <a:prstDash val="dash"/>
              <a:miter lim="800000"/>
            </a:ln>
            <a:effectLst/>
          </p:spPr>
        </p:cxnSp>
        <p:sp>
          <p:nvSpPr>
            <p:cNvPr id="54" name="MH_Text_5"/>
            <p:cNvSpPr/>
            <p:nvPr>
              <p:custDataLst>
                <p:tags r:id="rId15"/>
              </p:custDataLst>
            </p:nvPr>
          </p:nvSpPr>
          <p:spPr>
            <a:xfrm>
              <a:off x="8765053" y="2017078"/>
              <a:ext cx="1034253" cy="1036329"/>
            </a:xfrm>
            <a:prstGeom prst="ellipse">
              <a:avLst/>
            </a:prstGeom>
            <a:solidFill>
              <a:srgbClr val="409F91"/>
            </a:solidFill>
            <a:ln w="57150" cap="flat" cmpd="sng" algn="ctr">
              <a:solidFill>
                <a:schemeClr val="accent1">
                  <a:lumMod val="20000"/>
                  <a:lumOff val="80000"/>
                </a:schemeClr>
              </a:solidFill>
              <a:prstDash val="solid"/>
              <a:miter lim="800000"/>
            </a:ln>
            <a:effectLst/>
          </p:spPr>
          <p:txBody>
            <a:bodyPr lIns="0" tIns="0" rIns="0" bIns="0" anchor="ctr">
              <a:normAutofit/>
            </a:bodyPr>
            <a:lstStyle/>
            <a:p>
              <a:pPr algn="ctr">
                <a:defRPr/>
              </a:pPr>
              <a:r>
                <a:rPr lang="zh-CN" altLang="en-US" sz="2000" b="1" kern="0" dirty="0">
                  <a:solidFill>
                    <a:srgbClr val="FFFFFF"/>
                  </a:solidFill>
                  <a:cs typeface="+mn-ea"/>
                  <a:sym typeface="+mn-lt"/>
                </a:rPr>
                <a:t>标题</a:t>
              </a:r>
              <a:endParaRPr lang="zh-CN" altLang="en-US" sz="2000" b="1" kern="0" dirty="0">
                <a:solidFill>
                  <a:srgbClr val="FFFFFF"/>
                </a:solidFill>
                <a:cs typeface="+mn-ea"/>
                <a:sym typeface="+mn-lt"/>
              </a:endParaRPr>
            </a:p>
          </p:txBody>
        </p:sp>
        <p:sp>
          <p:nvSpPr>
            <p:cNvPr id="55" name="MH_SubTitle_5"/>
            <p:cNvSpPr/>
            <p:nvPr>
              <p:custDataLst>
                <p:tags r:id="rId16"/>
              </p:custDataLst>
            </p:nvPr>
          </p:nvSpPr>
          <p:spPr>
            <a:xfrm>
              <a:off x="8860586" y="3823905"/>
              <a:ext cx="841109" cy="537894"/>
            </a:xfrm>
            <a:custGeom>
              <a:avLst/>
              <a:gdLst>
                <a:gd name="connsiteX0" fmla="*/ 333903 w 667804"/>
                <a:gd name="connsiteY0" fmla="*/ 0 h 427381"/>
                <a:gd name="connsiteX1" fmla="*/ 444628 w 667804"/>
                <a:gd name="connsiteY1" fmla="*/ 137453 h 427381"/>
                <a:gd name="connsiteX2" fmla="*/ 667804 w 667804"/>
                <a:gd name="connsiteY2" fmla="*/ 137453 h 427381"/>
                <a:gd name="connsiteX3" fmla="*/ 667804 w 667804"/>
                <a:gd name="connsiteY3" fmla="*/ 427381 h 427381"/>
                <a:gd name="connsiteX4" fmla="*/ 0 w 667804"/>
                <a:gd name="connsiteY4" fmla="*/ 427381 h 427381"/>
                <a:gd name="connsiteX5" fmla="*/ 0 w 667804"/>
                <a:gd name="connsiteY5" fmla="*/ 137453 h 427381"/>
                <a:gd name="connsiteX6" fmla="*/ 223177 w 667804"/>
                <a:gd name="connsiteY6" fmla="*/ 137453 h 42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804" h="427381">
                  <a:moveTo>
                    <a:pt x="333903" y="0"/>
                  </a:moveTo>
                  <a:lnTo>
                    <a:pt x="444628" y="137453"/>
                  </a:lnTo>
                  <a:lnTo>
                    <a:pt x="667804" y="137453"/>
                  </a:lnTo>
                  <a:lnTo>
                    <a:pt x="667804" y="427381"/>
                  </a:lnTo>
                  <a:lnTo>
                    <a:pt x="0" y="427381"/>
                  </a:lnTo>
                  <a:lnTo>
                    <a:pt x="0" y="137453"/>
                  </a:lnTo>
                  <a:lnTo>
                    <a:pt x="223177" y="137453"/>
                  </a:lnTo>
                  <a:close/>
                </a:path>
              </a:pathLst>
            </a:custGeom>
            <a:solidFill>
              <a:srgbClr val="409F91"/>
            </a:solidFill>
            <a:ln w="12700" cap="flat" cmpd="sng" algn="ctr">
              <a:noFill/>
              <a:prstDash val="solid"/>
              <a:miter lim="800000"/>
            </a:ln>
            <a:effectLst/>
          </p:spPr>
          <p:txBody>
            <a:bodyPr lIns="0" tIns="144000" rIns="0" bIns="0" anchor="ctr">
              <a:normAutofit/>
            </a:bodyPr>
            <a:lstStyle/>
            <a:p>
              <a:pPr algn="ctr">
                <a:defRPr/>
              </a:pPr>
              <a:r>
                <a:rPr lang="en-US" altLang="zh-CN" kern="0" dirty="0">
                  <a:solidFill>
                    <a:srgbClr val="FFFFFF"/>
                  </a:solidFill>
                  <a:cs typeface="+mn-ea"/>
                  <a:sym typeface="+mn-lt"/>
                </a:rPr>
                <a:t>20XX</a:t>
              </a:r>
              <a:endParaRPr lang="zh-CN" altLang="en-US" kern="0" dirty="0">
                <a:solidFill>
                  <a:srgbClr val="FFFFFF"/>
                </a:solidFill>
                <a:cs typeface="+mn-ea"/>
                <a:sym typeface="+mn-lt"/>
              </a:endParaRPr>
            </a:p>
          </p:txBody>
        </p:sp>
      </p:grpSp>
      <p:sp>
        <p:nvSpPr>
          <p:cNvPr id="56" name="文本框 55"/>
          <p:cNvSpPr txBox="1"/>
          <p:nvPr/>
        </p:nvSpPr>
        <p:spPr>
          <a:xfrm>
            <a:off x="2370798" y="1500605"/>
            <a:ext cx="1505242" cy="1372683"/>
          </a:xfrm>
          <a:prstGeom prst="rect">
            <a:avLst/>
          </a:prstGeom>
          <a:noFill/>
        </p:spPr>
        <p:txBody>
          <a:bodyPr wrap="square" rtlCol="0">
            <a:spAutoFit/>
          </a:bodyPr>
          <a:lstStyle/>
          <a:p>
            <a:pPr algn="ct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57" name="文本框 56"/>
          <p:cNvSpPr txBox="1"/>
          <p:nvPr/>
        </p:nvSpPr>
        <p:spPr>
          <a:xfrm>
            <a:off x="6109678" y="1500605"/>
            <a:ext cx="1505242" cy="1372683"/>
          </a:xfrm>
          <a:prstGeom prst="rect">
            <a:avLst/>
          </a:prstGeom>
          <a:noFill/>
        </p:spPr>
        <p:txBody>
          <a:bodyPr wrap="square" rtlCol="0">
            <a:spAutoFit/>
          </a:bodyPr>
          <a:lstStyle/>
          <a:p>
            <a:pPr algn="ct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58" name="文本框 57"/>
          <p:cNvSpPr txBox="1"/>
          <p:nvPr/>
        </p:nvSpPr>
        <p:spPr>
          <a:xfrm>
            <a:off x="9848558" y="1500605"/>
            <a:ext cx="1505242" cy="1372683"/>
          </a:xfrm>
          <a:prstGeom prst="rect">
            <a:avLst/>
          </a:prstGeom>
          <a:noFill/>
        </p:spPr>
        <p:txBody>
          <a:bodyPr wrap="square" rtlCol="0">
            <a:spAutoFit/>
          </a:bodyPr>
          <a:lstStyle/>
          <a:p>
            <a:pPr algn="ct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59" name="文本框 58"/>
          <p:cNvSpPr txBox="1"/>
          <p:nvPr/>
        </p:nvSpPr>
        <p:spPr>
          <a:xfrm>
            <a:off x="8029918" y="4406365"/>
            <a:ext cx="1505242" cy="1372683"/>
          </a:xfrm>
          <a:prstGeom prst="rect">
            <a:avLst/>
          </a:prstGeom>
          <a:noFill/>
        </p:spPr>
        <p:txBody>
          <a:bodyPr wrap="square" rtlCol="0">
            <a:spAutoFit/>
          </a:bodyPr>
          <a:lstStyle/>
          <a:p>
            <a:pPr algn="ct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
        <p:nvSpPr>
          <p:cNvPr id="60" name="文本框 59"/>
          <p:cNvSpPr txBox="1"/>
          <p:nvPr/>
        </p:nvSpPr>
        <p:spPr>
          <a:xfrm>
            <a:off x="4270718" y="4406365"/>
            <a:ext cx="1505242" cy="1372683"/>
          </a:xfrm>
          <a:prstGeom prst="rect">
            <a:avLst/>
          </a:prstGeom>
          <a:noFill/>
        </p:spPr>
        <p:txBody>
          <a:bodyPr wrap="square" rtlCol="0">
            <a:spAutoFit/>
          </a:bodyPr>
          <a:lstStyle/>
          <a:p>
            <a:pPr algn="ctr">
              <a:lnSpc>
                <a:spcPct val="130000"/>
              </a:lnSpc>
            </a:pPr>
            <a:r>
              <a:rPr lang="zh-CN" altLang="en-US" sz="1600" dirty="0">
                <a:cs typeface="+mn-ea"/>
                <a:sym typeface="+mn-lt"/>
              </a:rPr>
              <a:t>您的内容打在这里在此框中选择粘贴并选择只保留文字</a:t>
            </a:r>
            <a:endParaRPr lang="zh-CN" altLang="en-US" sz="1600" dirty="0">
              <a:cs typeface="+mn-ea"/>
              <a:sym typeface="+mn-lt"/>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500" fill="hold"/>
                                        <p:tgtEl>
                                          <p:spTgt spid="60"/>
                                        </p:tgtEl>
                                        <p:attrNameLst>
                                          <p:attrName>ppt_w</p:attrName>
                                        </p:attrNameLst>
                                      </p:cBhvr>
                                      <p:tavLst>
                                        <p:tav tm="0">
                                          <p:val>
                                            <p:fltVal val="0"/>
                                          </p:val>
                                        </p:tav>
                                        <p:tav tm="100000">
                                          <p:val>
                                            <p:strVal val="#ppt_w"/>
                                          </p:val>
                                        </p:tav>
                                      </p:tavLst>
                                    </p:anim>
                                    <p:anim calcmode="lin" valueType="num">
                                      <p:cBhvr>
                                        <p:cTn id="28" dur="500" fill="hold"/>
                                        <p:tgtEl>
                                          <p:spTgt spid="60"/>
                                        </p:tgtEl>
                                        <p:attrNameLst>
                                          <p:attrName>ppt_h</p:attrName>
                                        </p:attrNameLst>
                                      </p:cBhvr>
                                      <p:tavLst>
                                        <p:tav tm="0">
                                          <p:val>
                                            <p:fltVal val="0"/>
                                          </p:val>
                                        </p:tav>
                                        <p:tav tm="100000">
                                          <p:val>
                                            <p:strVal val="#ppt_h"/>
                                          </p:val>
                                        </p:tav>
                                      </p:tavLst>
                                    </p:anim>
                                    <p:animEffect transition="in" filter="fade">
                                      <p:cBhvr>
                                        <p:cTn id="29" dur="500"/>
                                        <p:tgtEl>
                                          <p:spTgt spid="60"/>
                                        </p:tgtEl>
                                      </p:cBhvr>
                                    </p:animEffect>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p:cTn id="38" dur="500" fill="hold"/>
                                        <p:tgtEl>
                                          <p:spTgt spid="57"/>
                                        </p:tgtEl>
                                        <p:attrNameLst>
                                          <p:attrName>ppt_w</p:attrName>
                                        </p:attrNameLst>
                                      </p:cBhvr>
                                      <p:tavLst>
                                        <p:tav tm="0">
                                          <p:val>
                                            <p:fltVal val="0"/>
                                          </p:val>
                                        </p:tav>
                                        <p:tav tm="100000">
                                          <p:val>
                                            <p:strVal val="#ppt_w"/>
                                          </p:val>
                                        </p:tav>
                                      </p:tavLst>
                                    </p:anim>
                                    <p:anim calcmode="lin" valueType="num">
                                      <p:cBhvr>
                                        <p:cTn id="39" dur="500" fill="hold"/>
                                        <p:tgtEl>
                                          <p:spTgt spid="57"/>
                                        </p:tgtEl>
                                        <p:attrNameLst>
                                          <p:attrName>ppt_h</p:attrName>
                                        </p:attrNameLst>
                                      </p:cBhvr>
                                      <p:tavLst>
                                        <p:tav tm="0">
                                          <p:val>
                                            <p:fltVal val="0"/>
                                          </p:val>
                                        </p:tav>
                                        <p:tav tm="100000">
                                          <p:val>
                                            <p:strVal val="#ppt_h"/>
                                          </p:val>
                                        </p:tav>
                                      </p:tavLst>
                                    </p:anim>
                                    <p:animEffect transition="in" filter="fade">
                                      <p:cBhvr>
                                        <p:cTn id="40" dur="500"/>
                                        <p:tgtEl>
                                          <p:spTgt spid="57"/>
                                        </p:tgtEl>
                                      </p:cBhvr>
                                    </p:animEffect>
                                  </p:childTnLst>
                                </p:cTn>
                              </p:par>
                            </p:childTnLst>
                          </p:cTn>
                        </p:par>
                        <p:par>
                          <p:cTn id="41" fill="hold">
                            <p:stCondLst>
                              <p:cond delay="3500"/>
                            </p:stCondLst>
                            <p:childTnLst>
                              <p:par>
                                <p:cTn id="42" presetID="2" presetClass="entr" presetSubtype="4"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p:cTn id="49" dur="500" fill="hold"/>
                                        <p:tgtEl>
                                          <p:spTgt spid="59"/>
                                        </p:tgtEl>
                                        <p:attrNameLst>
                                          <p:attrName>ppt_w</p:attrName>
                                        </p:attrNameLst>
                                      </p:cBhvr>
                                      <p:tavLst>
                                        <p:tav tm="0">
                                          <p:val>
                                            <p:fltVal val="0"/>
                                          </p:val>
                                        </p:tav>
                                        <p:tav tm="100000">
                                          <p:val>
                                            <p:strVal val="#ppt_w"/>
                                          </p:val>
                                        </p:tav>
                                      </p:tavLst>
                                    </p:anim>
                                    <p:anim calcmode="lin" valueType="num">
                                      <p:cBhvr>
                                        <p:cTn id="50" dur="500" fill="hold"/>
                                        <p:tgtEl>
                                          <p:spTgt spid="59"/>
                                        </p:tgtEl>
                                        <p:attrNameLst>
                                          <p:attrName>ppt_h</p:attrName>
                                        </p:attrNameLst>
                                      </p:cBhvr>
                                      <p:tavLst>
                                        <p:tav tm="0">
                                          <p:val>
                                            <p:fltVal val="0"/>
                                          </p:val>
                                        </p:tav>
                                        <p:tav tm="100000">
                                          <p:val>
                                            <p:strVal val="#ppt_h"/>
                                          </p:val>
                                        </p:tav>
                                      </p:tavLst>
                                    </p:anim>
                                    <p:animEffect transition="in" filter="fade">
                                      <p:cBhvr>
                                        <p:cTn id="51" dur="500"/>
                                        <p:tgtEl>
                                          <p:spTgt spid="59"/>
                                        </p:tgtEl>
                                      </p:cBhvr>
                                    </p:animEffect>
                                  </p:childTnLst>
                                </p:cTn>
                              </p:par>
                            </p:childTnLst>
                          </p:cTn>
                        </p:par>
                        <p:par>
                          <p:cTn id="52" fill="hold">
                            <p:stCondLst>
                              <p:cond delay="4500"/>
                            </p:stCondLst>
                            <p:childTnLst>
                              <p:par>
                                <p:cTn id="53" presetID="2" presetClass="entr" presetSubtype="4"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par>
                          <p:cTn id="57" fill="hold">
                            <p:stCondLst>
                              <p:cond delay="5000"/>
                            </p:stCondLst>
                            <p:childTnLst>
                              <p:par>
                                <p:cTn id="58" presetID="53" presetClass="entr" presetSubtype="16" fill="hold" grpId="0" nodeType="after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p:cTn id="60" dur="500" fill="hold"/>
                                        <p:tgtEl>
                                          <p:spTgt spid="58"/>
                                        </p:tgtEl>
                                        <p:attrNameLst>
                                          <p:attrName>ppt_w</p:attrName>
                                        </p:attrNameLst>
                                      </p:cBhvr>
                                      <p:tavLst>
                                        <p:tav tm="0">
                                          <p:val>
                                            <p:fltVal val="0"/>
                                          </p:val>
                                        </p:tav>
                                        <p:tav tm="100000">
                                          <p:val>
                                            <p:strVal val="#ppt_w"/>
                                          </p:val>
                                        </p:tav>
                                      </p:tavLst>
                                    </p:anim>
                                    <p:anim calcmode="lin" valueType="num">
                                      <p:cBhvr>
                                        <p:cTn id="61" dur="500" fill="hold"/>
                                        <p:tgtEl>
                                          <p:spTgt spid="58"/>
                                        </p:tgtEl>
                                        <p:attrNameLst>
                                          <p:attrName>ppt_h</p:attrName>
                                        </p:attrNameLst>
                                      </p:cBhvr>
                                      <p:tavLst>
                                        <p:tav tm="0">
                                          <p:val>
                                            <p:fltVal val="0"/>
                                          </p:val>
                                        </p:tav>
                                        <p:tav tm="100000">
                                          <p:val>
                                            <p:strVal val="#ppt_h"/>
                                          </p:val>
                                        </p:tav>
                                      </p:tavLst>
                                    </p:anim>
                                    <p:animEffect transition="in" filter="fade">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29" name="组合 28"/>
          <p:cNvGrpSpPr/>
          <p:nvPr/>
        </p:nvGrpSpPr>
        <p:grpSpPr>
          <a:xfrm>
            <a:off x="4559820" y="2066207"/>
            <a:ext cx="2709411" cy="2710528"/>
            <a:chOff x="4380937" y="1922780"/>
            <a:chExt cx="3430126" cy="3431540"/>
          </a:xfrm>
        </p:grpSpPr>
        <p:cxnSp>
          <p:nvCxnSpPr>
            <p:cNvPr id="30" name="直接连接符 29"/>
            <p:cNvCxnSpPr/>
            <p:nvPr/>
          </p:nvCxnSpPr>
          <p:spPr>
            <a:xfrm flipV="1">
              <a:off x="6099535" y="2407919"/>
              <a:ext cx="0" cy="761309"/>
            </a:xfrm>
            <a:prstGeom prst="line">
              <a:avLst/>
            </a:prstGeom>
            <a:noFill/>
            <a:ln w="3175" cap="flat" cmpd="sng" algn="ctr">
              <a:solidFill>
                <a:schemeClr val="tx1">
                  <a:lumMod val="50000"/>
                  <a:lumOff val="50000"/>
                </a:schemeClr>
              </a:solidFill>
              <a:prstDash val="solid"/>
              <a:miter lim="800000"/>
            </a:ln>
            <a:effectLst/>
          </p:spPr>
        </p:cxnSp>
        <p:cxnSp>
          <p:nvCxnSpPr>
            <p:cNvPr id="31" name="直接连接符 30"/>
            <p:cNvCxnSpPr/>
            <p:nvPr/>
          </p:nvCxnSpPr>
          <p:spPr>
            <a:xfrm>
              <a:off x="6595108" y="3664801"/>
              <a:ext cx="724059" cy="0"/>
            </a:xfrm>
            <a:prstGeom prst="line">
              <a:avLst/>
            </a:prstGeom>
            <a:noFill/>
            <a:ln w="3175" cap="flat" cmpd="sng" algn="ctr">
              <a:solidFill>
                <a:schemeClr val="tx1">
                  <a:lumMod val="50000"/>
                  <a:lumOff val="50000"/>
                </a:schemeClr>
              </a:solidFill>
              <a:prstDash val="solid"/>
              <a:miter lim="800000"/>
            </a:ln>
            <a:effectLst/>
          </p:spPr>
        </p:cxnSp>
        <p:cxnSp>
          <p:nvCxnSpPr>
            <p:cNvPr id="32" name="直接连接符 31"/>
            <p:cNvCxnSpPr/>
            <p:nvPr/>
          </p:nvCxnSpPr>
          <p:spPr>
            <a:xfrm flipV="1">
              <a:off x="6449958" y="2339556"/>
              <a:ext cx="912050" cy="974822"/>
            </a:xfrm>
            <a:prstGeom prst="line">
              <a:avLst/>
            </a:prstGeom>
            <a:noFill/>
            <a:ln w="3175" cap="flat" cmpd="sng" algn="ctr">
              <a:solidFill>
                <a:srgbClr val="409F91"/>
              </a:solidFill>
              <a:prstDash val="solid"/>
              <a:miter lim="800000"/>
            </a:ln>
            <a:effectLst/>
          </p:spPr>
        </p:cxnSp>
        <p:cxnSp>
          <p:nvCxnSpPr>
            <p:cNvPr id="33" name="直接连接符 32"/>
            <p:cNvCxnSpPr/>
            <p:nvPr/>
          </p:nvCxnSpPr>
          <p:spPr>
            <a:xfrm flipH="1" flipV="1">
              <a:off x="4764529" y="2318437"/>
              <a:ext cx="984583" cy="995941"/>
            </a:xfrm>
            <a:prstGeom prst="line">
              <a:avLst/>
            </a:prstGeom>
            <a:noFill/>
            <a:ln w="3175" cap="flat" cmpd="sng" algn="ctr">
              <a:solidFill>
                <a:srgbClr val="DEAB9C"/>
              </a:solidFill>
              <a:prstDash val="solid"/>
              <a:miter lim="800000"/>
            </a:ln>
            <a:effectLst/>
          </p:spPr>
        </p:cxnSp>
        <p:cxnSp>
          <p:nvCxnSpPr>
            <p:cNvPr id="34" name="直接连接符 33"/>
            <p:cNvCxnSpPr/>
            <p:nvPr/>
          </p:nvCxnSpPr>
          <p:spPr>
            <a:xfrm flipH="1">
              <a:off x="4854098" y="3664801"/>
              <a:ext cx="749865" cy="0"/>
            </a:xfrm>
            <a:prstGeom prst="line">
              <a:avLst/>
            </a:prstGeom>
            <a:noFill/>
            <a:ln w="3175" cap="flat" cmpd="sng" algn="ctr">
              <a:solidFill>
                <a:schemeClr val="tx1">
                  <a:lumMod val="50000"/>
                  <a:lumOff val="50000"/>
                </a:schemeClr>
              </a:solidFill>
              <a:prstDash val="solid"/>
              <a:miter lim="800000"/>
            </a:ln>
            <a:effectLst/>
          </p:spPr>
        </p:cxnSp>
        <p:cxnSp>
          <p:nvCxnSpPr>
            <p:cNvPr id="35" name="直接连接符 34"/>
            <p:cNvCxnSpPr/>
            <p:nvPr/>
          </p:nvCxnSpPr>
          <p:spPr>
            <a:xfrm flipH="1">
              <a:off x="4796612" y="4015224"/>
              <a:ext cx="952500" cy="956825"/>
            </a:xfrm>
            <a:prstGeom prst="line">
              <a:avLst/>
            </a:prstGeom>
            <a:noFill/>
            <a:ln w="3175" cap="flat" cmpd="sng" algn="ctr">
              <a:solidFill>
                <a:srgbClr val="409F91"/>
              </a:solidFill>
              <a:prstDash val="solid"/>
              <a:miter lim="800000"/>
            </a:ln>
            <a:effectLst/>
          </p:spPr>
        </p:cxnSp>
        <p:cxnSp>
          <p:nvCxnSpPr>
            <p:cNvPr id="36" name="直接连接符 35"/>
            <p:cNvCxnSpPr/>
            <p:nvPr/>
          </p:nvCxnSpPr>
          <p:spPr>
            <a:xfrm flipH="1">
              <a:off x="6092466" y="4160374"/>
              <a:ext cx="7069" cy="700846"/>
            </a:xfrm>
            <a:prstGeom prst="line">
              <a:avLst/>
            </a:prstGeom>
            <a:noFill/>
            <a:ln w="3175" cap="flat" cmpd="sng" algn="ctr">
              <a:solidFill>
                <a:schemeClr val="tx1">
                  <a:lumMod val="50000"/>
                  <a:lumOff val="50000"/>
                </a:schemeClr>
              </a:solidFill>
              <a:prstDash val="solid"/>
              <a:miter lim="800000"/>
            </a:ln>
            <a:effectLst/>
          </p:spPr>
        </p:cxnSp>
        <p:cxnSp>
          <p:nvCxnSpPr>
            <p:cNvPr id="37" name="直接连接符 36"/>
            <p:cNvCxnSpPr/>
            <p:nvPr/>
          </p:nvCxnSpPr>
          <p:spPr>
            <a:xfrm>
              <a:off x="6449958" y="4015224"/>
              <a:ext cx="951085" cy="951085"/>
            </a:xfrm>
            <a:prstGeom prst="line">
              <a:avLst/>
            </a:prstGeom>
            <a:noFill/>
            <a:ln w="3175" cap="flat" cmpd="sng" algn="ctr">
              <a:solidFill>
                <a:srgbClr val="DEAB9C"/>
              </a:solidFill>
              <a:prstDash val="solid"/>
              <a:miter lim="800000"/>
            </a:ln>
            <a:effectLst/>
          </p:spPr>
        </p:cxnSp>
        <p:sp>
          <p:nvSpPr>
            <p:cNvPr id="38" name="ïš1íḋe"/>
            <p:cNvSpPr/>
            <p:nvPr/>
          </p:nvSpPr>
          <p:spPr bwMode="auto">
            <a:xfrm>
              <a:off x="5661932" y="4251476"/>
              <a:ext cx="873791" cy="664534"/>
            </a:xfrm>
            <a:custGeom>
              <a:avLst/>
              <a:gdLst>
                <a:gd name="T0" fmla="*/ 647 w 647"/>
                <a:gd name="T1" fmla="*/ 413 h 492"/>
                <a:gd name="T2" fmla="*/ 647 w 647"/>
                <a:gd name="T3" fmla="*/ 413 h 492"/>
                <a:gd name="T4" fmla="*/ 0 w 647"/>
                <a:gd name="T5" fmla="*/ 415 h 492"/>
                <a:gd name="T6" fmla="*/ 153 w 647"/>
                <a:gd name="T7" fmla="*/ 1 h 492"/>
                <a:gd name="T8" fmla="*/ 492 w 647"/>
                <a:gd name="T9" fmla="*/ 0 h 492"/>
                <a:gd name="T10" fmla="*/ 492 w 647"/>
                <a:gd name="T11" fmla="*/ 0 h 492"/>
                <a:gd name="T12" fmla="*/ 647 w 647"/>
                <a:gd name="T13" fmla="*/ 413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647" y="413"/>
                  </a:moveTo>
                  <a:cubicBezTo>
                    <a:pt x="647" y="413"/>
                    <a:pt x="647" y="413"/>
                    <a:pt x="647" y="413"/>
                  </a:cubicBezTo>
                  <a:cubicBezTo>
                    <a:pt x="439" y="491"/>
                    <a:pt x="209" y="492"/>
                    <a:pt x="0" y="415"/>
                  </a:cubicBezTo>
                  <a:cubicBezTo>
                    <a:pt x="153" y="1"/>
                    <a:pt x="153" y="1"/>
                    <a:pt x="153" y="1"/>
                  </a:cubicBezTo>
                  <a:cubicBezTo>
                    <a:pt x="263" y="41"/>
                    <a:pt x="383" y="41"/>
                    <a:pt x="492" y="0"/>
                  </a:cubicBezTo>
                  <a:cubicBezTo>
                    <a:pt x="492" y="0"/>
                    <a:pt x="492" y="0"/>
                    <a:pt x="492" y="0"/>
                  </a:cubicBezTo>
                  <a:cubicBezTo>
                    <a:pt x="647" y="413"/>
                    <a:pt x="647" y="413"/>
                    <a:pt x="647" y="413"/>
                  </a:cubicBezTo>
                </a:path>
              </a:pathLst>
            </a:custGeom>
            <a:solidFill>
              <a:schemeClr val="tx1">
                <a:lumMod val="50000"/>
                <a:lumOff val="50000"/>
              </a:scheme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39" name="íṩḷïḓe"/>
            <p:cNvSpPr/>
            <p:nvPr/>
          </p:nvSpPr>
          <p:spPr bwMode="auto">
            <a:xfrm>
              <a:off x="6507445" y="4046460"/>
              <a:ext cx="1303618" cy="1303617"/>
            </a:xfrm>
            <a:custGeom>
              <a:avLst/>
              <a:gdLst>
                <a:gd name="T0" fmla="*/ 277 w 966"/>
                <a:gd name="T1" fmla="*/ 966 h 966"/>
                <a:gd name="T2" fmla="*/ 0 w 966"/>
                <a:gd name="T3" fmla="*/ 362 h 966"/>
                <a:gd name="T4" fmla="*/ 360 w 966"/>
                <a:gd name="T5" fmla="*/ 0 h 966"/>
                <a:gd name="T6" fmla="*/ 966 w 966"/>
                <a:gd name="T7" fmla="*/ 275 h 966"/>
                <a:gd name="T8" fmla="*/ 277 w 966"/>
                <a:gd name="T9" fmla="*/ 966 h 966"/>
              </a:gdLst>
              <a:ahLst/>
              <a:cxnLst>
                <a:cxn ang="0">
                  <a:pos x="T0" y="T1"/>
                </a:cxn>
                <a:cxn ang="0">
                  <a:pos x="T2" y="T3"/>
                </a:cxn>
                <a:cxn ang="0">
                  <a:pos x="T4" y="T5"/>
                </a:cxn>
                <a:cxn ang="0">
                  <a:pos x="T6" y="T7"/>
                </a:cxn>
                <a:cxn ang="0">
                  <a:pos x="T8" y="T9"/>
                </a:cxn>
              </a:cxnLst>
              <a:rect l="0" t="0" r="r" b="b"/>
              <a:pathLst>
                <a:path w="966" h="966">
                  <a:moveTo>
                    <a:pt x="277" y="966"/>
                  </a:moveTo>
                  <a:cubicBezTo>
                    <a:pt x="0" y="362"/>
                    <a:pt x="0" y="362"/>
                    <a:pt x="0" y="362"/>
                  </a:cubicBezTo>
                  <a:cubicBezTo>
                    <a:pt x="160" y="289"/>
                    <a:pt x="287" y="160"/>
                    <a:pt x="360" y="0"/>
                  </a:cubicBezTo>
                  <a:cubicBezTo>
                    <a:pt x="966" y="275"/>
                    <a:pt x="966" y="275"/>
                    <a:pt x="966" y="275"/>
                  </a:cubicBezTo>
                  <a:cubicBezTo>
                    <a:pt x="827" y="581"/>
                    <a:pt x="582" y="826"/>
                    <a:pt x="277" y="966"/>
                  </a:cubicBezTo>
                </a:path>
              </a:pathLst>
            </a:custGeom>
            <a:solidFill>
              <a:srgbClr val="409F91"/>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40" name="işľîḓé"/>
            <p:cNvSpPr/>
            <p:nvPr/>
          </p:nvSpPr>
          <p:spPr bwMode="auto">
            <a:xfrm>
              <a:off x="4386593" y="4052116"/>
              <a:ext cx="1302204" cy="1302204"/>
            </a:xfrm>
            <a:custGeom>
              <a:avLst/>
              <a:gdLst>
                <a:gd name="T0" fmla="*/ 691 w 966"/>
                <a:gd name="T1" fmla="*/ 965 h 965"/>
                <a:gd name="T2" fmla="*/ 0 w 966"/>
                <a:gd name="T3" fmla="*/ 277 h 965"/>
                <a:gd name="T4" fmla="*/ 604 w 966"/>
                <a:gd name="T5" fmla="*/ 0 h 965"/>
                <a:gd name="T6" fmla="*/ 966 w 966"/>
                <a:gd name="T7" fmla="*/ 360 h 965"/>
                <a:gd name="T8" fmla="*/ 691 w 966"/>
                <a:gd name="T9" fmla="*/ 965 h 965"/>
              </a:gdLst>
              <a:ahLst/>
              <a:cxnLst>
                <a:cxn ang="0">
                  <a:pos x="T0" y="T1"/>
                </a:cxn>
                <a:cxn ang="0">
                  <a:pos x="T2" y="T3"/>
                </a:cxn>
                <a:cxn ang="0">
                  <a:pos x="T4" y="T5"/>
                </a:cxn>
                <a:cxn ang="0">
                  <a:pos x="T6" y="T7"/>
                </a:cxn>
                <a:cxn ang="0">
                  <a:pos x="T8" y="T9"/>
                </a:cxn>
              </a:cxnLst>
              <a:rect l="0" t="0" r="r" b="b"/>
              <a:pathLst>
                <a:path w="966" h="965">
                  <a:moveTo>
                    <a:pt x="691" y="965"/>
                  </a:moveTo>
                  <a:cubicBezTo>
                    <a:pt x="385" y="826"/>
                    <a:pt x="140" y="582"/>
                    <a:pt x="0" y="277"/>
                  </a:cubicBezTo>
                  <a:cubicBezTo>
                    <a:pt x="604" y="0"/>
                    <a:pt x="604" y="0"/>
                    <a:pt x="604" y="0"/>
                  </a:cubicBezTo>
                  <a:cubicBezTo>
                    <a:pt x="677" y="159"/>
                    <a:pt x="805" y="287"/>
                    <a:pt x="966" y="360"/>
                  </a:cubicBezTo>
                  <a:cubicBezTo>
                    <a:pt x="691" y="965"/>
                    <a:pt x="691" y="965"/>
                    <a:pt x="691" y="965"/>
                  </a:cubicBezTo>
                </a:path>
              </a:pathLst>
            </a:custGeom>
            <a:solidFill>
              <a:srgbClr val="DEAB9C"/>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41" name="îṥlïḓê"/>
            <p:cNvSpPr/>
            <p:nvPr/>
          </p:nvSpPr>
          <p:spPr bwMode="auto">
            <a:xfrm>
              <a:off x="6708220" y="3198119"/>
              <a:ext cx="664534" cy="875206"/>
            </a:xfrm>
            <a:custGeom>
              <a:avLst/>
              <a:gdLst>
                <a:gd name="T0" fmla="*/ 415 w 493"/>
                <a:gd name="T1" fmla="*/ 649 h 649"/>
                <a:gd name="T2" fmla="*/ 2 w 493"/>
                <a:gd name="T3" fmla="*/ 495 h 649"/>
                <a:gd name="T4" fmla="*/ 1 w 493"/>
                <a:gd name="T5" fmla="*/ 156 h 649"/>
                <a:gd name="T6" fmla="*/ 0 w 493"/>
                <a:gd name="T7" fmla="*/ 155 h 649"/>
                <a:gd name="T8" fmla="*/ 413 w 493"/>
                <a:gd name="T9" fmla="*/ 0 h 649"/>
                <a:gd name="T10" fmla="*/ 414 w 493"/>
                <a:gd name="T11" fmla="*/ 1 h 649"/>
                <a:gd name="T12" fmla="*/ 415 w 493"/>
                <a:gd name="T13" fmla="*/ 649 h 649"/>
              </a:gdLst>
              <a:ahLst/>
              <a:cxnLst>
                <a:cxn ang="0">
                  <a:pos x="T0" y="T1"/>
                </a:cxn>
                <a:cxn ang="0">
                  <a:pos x="T2" y="T3"/>
                </a:cxn>
                <a:cxn ang="0">
                  <a:pos x="T4" y="T5"/>
                </a:cxn>
                <a:cxn ang="0">
                  <a:pos x="T6" y="T7"/>
                </a:cxn>
                <a:cxn ang="0">
                  <a:pos x="T8" y="T9"/>
                </a:cxn>
                <a:cxn ang="0">
                  <a:pos x="T10" y="T11"/>
                </a:cxn>
                <a:cxn ang="0">
                  <a:pos x="T12" y="T13"/>
                </a:cxn>
              </a:cxnLst>
              <a:rect l="0" t="0" r="r" b="b"/>
              <a:pathLst>
                <a:path w="493" h="649">
                  <a:moveTo>
                    <a:pt x="415" y="649"/>
                  </a:moveTo>
                  <a:cubicBezTo>
                    <a:pt x="2" y="495"/>
                    <a:pt x="2" y="495"/>
                    <a:pt x="2" y="495"/>
                  </a:cubicBezTo>
                  <a:cubicBezTo>
                    <a:pt x="42" y="386"/>
                    <a:pt x="42" y="266"/>
                    <a:pt x="1" y="156"/>
                  </a:cubicBezTo>
                  <a:cubicBezTo>
                    <a:pt x="0" y="155"/>
                    <a:pt x="0" y="155"/>
                    <a:pt x="0" y="155"/>
                  </a:cubicBezTo>
                  <a:cubicBezTo>
                    <a:pt x="413" y="0"/>
                    <a:pt x="413" y="0"/>
                    <a:pt x="413" y="0"/>
                  </a:cubicBezTo>
                  <a:cubicBezTo>
                    <a:pt x="414" y="1"/>
                    <a:pt x="414" y="1"/>
                    <a:pt x="414" y="1"/>
                  </a:cubicBezTo>
                  <a:cubicBezTo>
                    <a:pt x="492" y="210"/>
                    <a:pt x="493" y="440"/>
                    <a:pt x="415" y="649"/>
                  </a:cubicBezTo>
                </a:path>
              </a:pathLst>
            </a:custGeom>
            <a:solidFill>
              <a:schemeClr val="tx1">
                <a:lumMod val="50000"/>
                <a:lumOff val="50000"/>
              </a:scheme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42" name="ïṥľïďe"/>
            <p:cNvSpPr/>
            <p:nvPr/>
          </p:nvSpPr>
          <p:spPr bwMode="auto">
            <a:xfrm>
              <a:off x="4820660" y="3206603"/>
              <a:ext cx="663120" cy="872378"/>
            </a:xfrm>
            <a:custGeom>
              <a:avLst/>
              <a:gdLst>
                <a:gd name="T0" fmla="*/ 492 w 492"/>
                <a:gd name="T1" fmla="*/ 492 h 647"/>
                <a:gd name="T2" fmla="*/ 79 w 492"/>
                <a:gd name="T3" fmla="*/ 647 h 647"/>
                <a:gd name="T4" fmla="*/ 78 w 492"/>
                <a:gd name="T5" fmla="*/ 646 h 647"/>
                <a:gd name="T6" fmla="*/ 77 w 492"/>
                <a:gd name="T7" fmla="*/ 0 h 647"/>
                <a:gd name="T8" fmla="*/ 491 w 492"/>
                <a:gd name="T9" fmla="*/ 153 h 647"/>
                <a:gd name="T10" fmla="*/ 491 w 492"/>
                <a:gd name="T11" fmla="*/ 491 h 647"/>
                <a:gd name="T12" fmla="*/ 492 w 492"/>
                <a:gd name="T13" fmla="*/ 492 h 647"/>
              </a:gdLst>
              <a:ahLst/>
              <a:cxnLst>
                <a:cxn ang="0">
                  <a:pos x="T0" y="T1"/>
                </a:cxn>
                <a:cxn ang="0">
                  <a:pos x="T2" y="T3"/>
                </a:cxn>
                <a:cxn ang="0">
                  <a:pos x="T4" y="T5"/>
                </a:cxn>
                <a:cxn ang="0">
                  <a:pos x="T6" y="T7"/>
                </a:cxn>
                <a:cxn ang="0">
                  <a:pos x="T8" y="T9"/>
                </a:cxn>
                <a:cxn ang="0">
                  <a:pos x="T10" y="T11"/>
                </a:cxn>
                <a:cxn ang="0">
                  <a:pos x="T12" y="T13"/>
                </a:cxn>
              </a:cxnLst>
              <a:rect l="0" t="0" r="r" b="b"/>
              <a:pathLst>
                <a:path w="492" h="647">
                  <a:moveTo>
                    <a:pt x="492" y="492"/>
                  </a:moveTo>
                  <a:cubicBezTo>
                    <a:pt x="79" y="647"/>
                    <a:pt x="79" y="647"/>
                    <a:pt x="79" y="647"/>
                  </a:cubicBezTo>
                  <a:cubicBezTo>
                    <a:pt x="78" y="646"/>
                    <a:pt x="78" y="646"/>
                    <a:pt x="78" y="646"/>
                  </a:cubicBezTo>
                  <a:cubicBezTo>
                    <a:pt x="0" y="438"/>
                    <a:pt x="0" y="208"/>
                    <a:pt x="77" y="0"/>
                  </a:cubicBezTo>
                  <a:cubicBezTo>
                    <a:pt x="491" y="153"/>
                    <a:pt x="491" y="153"/>
                    <a:pt x="491" y="153"/>
                  </a:cubicBezTo>
                  <a:cubicBezTo>
                    <a:pt x="450" y="262"/>
                    <a:pt x="451" y="382"/>
                    <a:pt x="491" y="491"/>
                  </a:cubicBezTo>
                  <a:cubicBezTo>
                    <a:pt x="492" y="492"/>
                    <a:pt x="492" y="492"/>
                    <a:pt x="492" y="492"/>
                  </a:cubicBezTo>
                </a:path>
              </a:pathLst>
            </a:custGeom>
            <a:solidFill>
              <a:schemeClr val="tx1">
                <a:lumMod val="50000"/>
                <a:lumOff val="50000"/>
              </a:scheme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43" name="îşlîdè"/>
            <p:cNvSpPr/>
            <p:nvPr/>
          </p:nvSpPr>
          <p:spPr bwMode="auto">
            <a:xfrm>
              <a:off x="6503203" y="1922780"/>
              <a:ext cx="1302204" cy="1302204"/>
            </a:xfrm>
            <a:custGeom>
              <a:avLst/>
              <a:gdLst>
                <a:gd name="T0" fmla="*/ 362 w 966"/>
                <a:gd name="T1" fmla="*/ 965 h 965"/>
                <a:gd name="T2" fmla="*/ 0 w 966"/>
                <a:gd name="T3" fmla="*/ 606 h 965"/>
                <a:gd name="T4" fmla="*/ 274 w 966"/>
                <a:gd name="T5" fmla="*/ 0 h 965"/>
                <a:gd name="T6" fmla="*/ 966 w 966"/>
                <a:gd name="T7" fmla="*/ 687 h 965"/>
                <a:gd name="T8" fmla="*/ 362 w 966"/>
                <a:gd name="T9" fmla="*/ 965 h 965"/>
              </a:gdLst>
              <a:ahLst/>
              <a:cxnLst>
                <a:cxn ang="0">
                  <a:pos x="T0" y="T1"/>
                </a:cxn>
                <a:cxn ang="0">
                  <a:pos x="T2" y="T3"/>
                </a:cxn>
                <a:cxn ang="0">
                  <a:pos x="T4" y="T5"/>
                </a:cxn>
                <a:cxn ang="0">
                  <a:pos x="T6" y="T7"/>
                </a:cxn>
                <a:cxn ang="0">
                  <a:pos x="T8" y="T9"/>
                </a:cxn>
              </a:cxnLst>
              <a:rect l="0" t="0" r="r" b="b"/>
              <a:pathLst>
                <a:path w="966" h="965">
                  <a:moveTo>
                    <a:pt x="362" y="965"/>
                  </a:moveTo>
                  <a:cubicBezTo>
                    <a:pt x="289" y="806"/>
                    <a:pt x="160" y="678"/>
                    <a:pt x="0" y="606"/>
                  </a:cubicBezTo>
                  <a:cubicBezTo>
                    <a:pt x="274" y="0"/>
                    <a:pt x="274" y="0"/>
                    <a:pt x="274" y="0"/>
                  </a:cubicBezTo>
                  <a:cubicBezTo>
                    <a:pt x="580" y="138"/>
                    <a:pt x="826" y="383"/>
                    <a:pt x="966" y="687"/>
                  </a:cubicBezTo>
                  <a:cubicBezTo>
                    <a:pt x="362" y="965"/>
                    <a:pt x="362" y="965"/>
                    <a:pt x="362" y="965"/>
                  </a:cubicBezTo>
                </a:path>
              </a:pathLst>
            </a:custGeom>
            <a:solidFill>
              <a:srgbClr val="DEAB9C"/>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44" name="iśḷîďé"/>
            <p:cNvSpPr/>
            <p:nvPr/>
          </p:nvSpPr>
          <p:spPr bwMode="auto">
            <a:xfrm>
              <a:off x="4380937" y="1928436"/>
              <a:ext cx="1302204" cy="1303617"/>
            </a:xfrm>
            <a:custGeom>
              <a:avLst/>
              <a:gdLst>
                <a:gd name="T0" fmla="*/ 606 w 965"/>
                <a:gd name="T1" fmla="*/ 966 h 966"/>
                <a:gd name="T2" fmla="*/ 0 w 965"/>
                <a:gd name="T3" fmla="*/ 692 h 966"/>
                <a:gd name="T4" fmla="*/ 688 w 965"/>
                <a:gd name="T5" fmla="*/ 0 h 966"/>
                <a:gd name="T6" fmla="*/ 965 w 965"/>
                <a:gd name="T7" fmla="*/ 604 h 966"/>
                <a:gd name="T8" fmla="*/ 606 w 965"/>
                <a:gd name="T9" fmla="*/ 966 h 966"/>
              </a:gdLst>
              <a:ahLst/>
              <a:cxnLst>
                <a:cxn ang="0">
                  <a:pos x="T0" y="T1"/>
                </a:cxn>
                <a:cxn ang="0">
                  <a:pos x="T2" y="T3"/>
                </a:cxn>
                <a:cxn ang="0">
                  <a:pos x="T4" y="T5"/>
                </a:cxn>
                <a:cxn ang="0">
                  <a:pos x="T6" y="T7"/>
                </a:cxn>
                <a:cxn ang="0">
                  <a:pos x="T8" y="T9"/>
                </a:cxn>
              </a:cxnLst>
              <a:rect l="0" t="0" r="r" b="b"/>
              <a:pathLst>
                <a:path w="965" h="966">
                  <a:moveTo>
                    <a:pt x="606" y="966"/>
                  </a:moveTo>
                  <a:cubicBezTo>
                    <a:pt x="0" y="692"/>
                    <a:pt x="0" y="692"/>
                    <a:pt x="0" y="692"/>
                  </a:cubicBezTo>
                  <a:cubicBezTo>
                    <a:pt x="139" y="386"/>
                    <a:pt x="383" y="140"/>
                    <a:pt x="688" y="0"/>
                  </a:cubicBezTo>
                  <a:cubicBezTo>
                    <a:pt x="965" y="604"/>
                    <a:pt x="965" y="604"/>
                    <a:pt x="965" y="604"/>
                  </a:cubicBezTo>
                  <a:cubicBezTo>
                    <a:pt x="806" y="677"/>
                    <a:pt x="678" y="806"/>
                    <a:pt x="606" y="966"/>
                  </a:cubicBezTo>
                </a:path>
              </a:pathLst>
            </a:custGeom>
            <a:solidFill>
              <a:srgbClr val="409F91"/>
            </a:solidFill>
            <a:ln>
              <a:noFill/>
            </a:ln>
            <a:effectLst>
              <a:outerShdw blurRad="88900" dist="76200" dir="1200000" algn="tl" rotWithShape="0">
                <a:prstClr val="black">
                  <a:alpha val="37000"/>
                </a:prstClr>
              </a:outerShdw>
            </a:effec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45" name="íṡḷïdè"/>
            <p:cNvSpPr/>
            <p:nvPr/>
          </p:nvSpPr>
          <p:spPr bwMode="auto">
            <a:xfrm>
              <a:off x="5656277" y="2362503"/>
              <a:ext cx="872378" cy="664534"/>
            </a:xfrm>
            <a:custGeom>
              <a:avLst/>
              <a:gdLst>
                <a:gd name="T0" fmla="*/ 494 w 647"/>
                <a:gd name="T1" fmla="*/ 491 h 492"/>
                <a:gd name="T2" fmla="*/ 156 w 647"/>
                <a:gd name="T3" fmla="*/ 492 h 492"/>
                <a:gd name="T4" fmla="*/ 155 w 647"/>
                <a:gd name="T5" fmla="*/ 492 h 492"/>
                <a:gd name="T6" fmla="*/ 0 w 647"/>
                <a:gd name="T7" fmla="*/ 79 h 492"/>
                <a:gd name="T8" fmla="*/ 1 w 647"/>
                <a:gd name="T9" fmla="*/ 79 h 492"/>
                <a:gd name="T10" fmla="*/ 647 w 647"/>
                <a:gd name="T11" fmla="*/ 77 h 492"/>
                <a:gd name="T12" fmla="*/ 494 w 647"/>
                <a:gd name="T13" fmla="*/ 491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494" y="491"/>
                  </a:moveTo>
                  <a:cubicBezTo>
                    <a:pt x="385" y="450"/>
                    <a:pt x="265" y="451"/>
                    <a:pt x="156" y="492"/>
                  </a:cubicBezTo>
                  <a:cubicBezTo>
                    <a:pt x="155" y="492"/>
                    <a:pt x="155" y="492"/>
                    <a:pt x="155" y="492"/>
                  </a:cubicBezTo>
                  <a:cubicBezTo>
                    <a:pt x="0" y="79"/>
                    <a:pt x="0" y="79"/>
                    <a:pt x="0" y="79"/>
                  </a:cubicBezTo>
                  <a:cubicBezTo>
                    <a:pt x="1" y="79"/>
                    <a:pt x="1" y="79"/>
                    <a:pt x="1" y="79"/>
                  </a:cubicBezTo>
                  <a:cubicBezTo>
                    <a:pt x="209" y="1"/>
                    <a:pt x="439" y="0"/>
                    <a:pt x="647" y="77"/>
                  </a:cubicBezTo>
                  <a:cubicBezTo>
                    <a:pt x="494" y="491"/>
                    <a:pt x="494" y="491"/>
                    <a:pt x="494" y="491"/>
                  </a:cubicBezTo>
                </a:path>
              </a:pathLst>
            </a:custGeom>
            <a:solidFill>
              <a:schemeClr val="tx1">
                <a:lumMod val="50000"/>
                <a:lumOff val="50000"/>
              </a:schemeClr>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chemeClr val="bg1"/>
                </a:solidFill>
                <a:effectLst/>
                <a:uLnTx/>
                <a:uFillTx/>
                <a:cs typeface="+mn-ea"/>
                <a:sym typeface="+mn-lt"/>
              </a:endParaRPr>
            </a:p>
          </p:txBody>
        </p:sp>
        <p:sp>
          <p:nvSpPr>
            <p:cNvPr id="46" name="iṩḷîḓê"/>
            <p:cNvSpPr/>
            <p:nvPr/>
          </p:nvSpPr>
          <p:spPr>
            <a:xfrm>
              <a:off x="5603962" y="3169228"/>
              <a:ext cx="991146" cy="991146"/>
            </a:xfrm>
            <a:prstGeom prst="ellipse">
              <a:avLst/>
            </a:prstGeom>
            <a:solidFill>
              <a:schemeClr val="tx1">
                <a:lumMod val="50000"/>
                <a:lumOff val="50000"/>
              </a:schemeClr>
            </a:solidFill>
            <a:ln w="12700" cap="flat" cmpd="sng" algn="ctr">
              <a:no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1" u="none" strike="noStrike" kern="0" cap="none" spc="0" normalizeH="0" baseline="0" noProof="0" dirty="0">
                <a:ln>
                  <a:noFill/>
                </a:ln>
                <a:solidFill>
                  <a:schemeClr val="bg1"/>
                </a:solidFill>
                <a:effectLst/>
                <a:uLnTx/>
                <a:uFillTx/>
                <a:cs typeface="+mn-ea"/>
                <a:sym typeface="+mn-lt"/>
              </a:endParaRPr>
            </a:p>
          </p:txBody>
        </p:sp>
        <p:sp>
          <p:nvSpPr>
            <p:cNvPr id="47" name="六边形 33"/>
            <p:cNvSpPr/>
            <p:nvPr/>
          </p:nvSpPr>
          <p:spPr>
            <a:xfrm>
              <a:off x="5855554" y="3429000"/>
              <a:ext cx="473824" cy="471600"/>
            </a:xfrm>
            <a:custGeom>
              <a:avLst/>
              <a:gdLst>
                <a:gd name="connsiteX0" fmla="*/ 315609 w 338137"/>
                <a:gd name="connsiteY0" fmla="*/ 185737 h 336550"/>
                <a:gd name="connsiteX1" fmla="*/ 338137 w 338137"/>
                <a:gd name="connsiteY1" fmla="*/ 185737 h 336550"/>
                <a:gd name="connsiteX2" fmla="*/ 185737 w 338137"/>
                <a:gd name="connsiteY2" fmla="*/ 336550 h 336550"/>
                <a:gd name="connsiteX3" fmla="*/ 185737 w 338137"/>
                <a:gd name="connsiteY3" fmla="*/ 314256 h 336550"/>
                <a:gd name="connsiteX4" fmla="*/ 315609 w 338137"/>
                <a:gd name="connsiteY4" fmla="*/ 185737 h 336550"/>
                <a:gd name="connsiteX5" fmla="*/ 249042 w 338137"/>
                <a:gd name="connsiteY5" fmla="*/ 185737 h 336550"/>
                <a:gd name="connsiteX6" fmla="*/ 271462 w 338137"/>
                <a:gd name="connsiteY6" fmla="*/ 185737 h 336550"/>
                <a:gd name="connsiteX7" fmla="*/ 185737 w 338137"/>
                <a:gd name="connsiteY7" fmla="*/ 269875 h 336550"/>
                <a:gd name="connsiteX8" fmla="*/ 185737 w 338137"/>
                <a:gd name="connsiteY8" fmla="*/ 247870 h 336550"/>
                <a:gd name="connsiteX9" fmla="*/ 249042 w 338137"/>
                <a:gd name="connsiteY9" fmla="*/ 185737 h 336550"/>
                <a:gd name="connsiteX10" fmla="*/ 66675 w 338137"/>
                <a:gd name="connsiteY10" fmla="*/ 185737 h 336550"/>
                <a:gd name="connsiteX11" fmla="*/ 89095 w 338137"/>
                <a:gd name="connsiteY11" fmla="*/ 185737 h 336550"/>
                <a:gd name="connsiteX12" fmla="*/ 152400 w 338137"/>
                <a:gd name="connsiteY12" fmla="*/ 247870 h 336550"/>
                <a:gd name="connsiteX13" fmla="*/ 152400 w 338137"/>
                <a:gd name="connsiteY13" fmla="*/ 269875 h 336550"/>
                <a:gd name="connsiteX14" fmla="*/ 66675 w 338137"/>
                <a:gd name="connsiteY14" fmla="*/ 185737 h 336550"/>
                <a:gd name="connsiteX15" fmla="*/ 0 w 338137"/>
                <a:gd name="connsiteY15" fmla="*/ 185737 h 336550"/>
                <a:gd name="connsiteX16" fmla="*/ 22528 w 338137"/>
                <a:gd name="connsiteY16" fmla="*/ 185737 h 336550"/>
                <a:gd name="connsiteX17" fmla="*/ 152400 w 338137"/>
                <a:gd name="connsiteY17" fmla="*/ 314256 h 336550"/>
                <a:gd name="connsiteX18" fmla="*/ 152400 w 338137"/>
                <a:gd name="connsiteY18" fmla="*/ 336550 h 336550"/>
                <a:gd name="connsiteX19" fmla="*/ 0 w 338137"/>
                <a:gd name="connsiteY19" fmla="*/ 185737 h 336550"/>
                <a:gd name="connsiteX20" fmla="*/ 169069 w 338137"/>
                <a:gd name="connsiteY20" fmla="*/ 127000 h 336550"/>
                <a:gd name="connsiteX21" fmla="*/ 186045 w 338137"/>
                <a:gd name="connsiteY21" fmla="*/ 130918 h 336550"/>
                <a:gd name="connsiteX22" fmla="*/ 205633 w 338137"/>
                <a:gd name="connsiteY22" fmla="*/ 150506 h 336550"/>
                <a:gd name="connsiteX23" fmla="*/ 209550 w 338137"/>
                <a:gd name="connsiteY23" fmla="*/ 167482 h 336550"/>
                <a:gd name="connsiteX24" fmla="*/ 205633 w 338137"/>
                <a:gd name="connsiteY24" fmla="*/ 184458 h 336550"/>
                <a:gd name="connsiteX25" fmla="*/ 186045 w 338137"/>
                <a:gd name="connsiteY25" fmla="*/ 204046 h 336550"/>
                <a:gd name="connsiteX26" fmla="*/ 169069 w 338137"/>
                <a:gd name="connsiteY26" fmla="*/ 207963 h 336550"/>
                <a:gd name="connsiteX27" fmla="*/ 152093 w 338137"/>
                <a:gd name="connsiteY27" fmla="*/ 204046 h 336550"/>
                <a:gd name="connsiteX28" fmla="*/ 132505 w 338137"/>
                <a:gd name="connsiteY28" fmla="*/ 184458 h 336550"/>
                <a:gd name="connsiteX29" fmla="*/ 128587 w 338137"/>
                <a:gd name="connsiteY29" fmla="*/ 167482 h 336550"/>
                <a:gd name="connsiteX30" fmla="*/ 132505 w 338137"/>
                <a:gd name="connsiteY30" fmla="*/ 150506 h 336550"/>
                <a:gd name="connsiteX31" fmla="*/ 152093 w 338137"/>
                <a:gd name="connsiteY31" fmla="*/ 130918 h 336550"/>
                <a:gd name="connsiteX32" fmla="*/ 169069 w 338137"/>
                <a:gd name="connsiteY32" fmla="*/ 127000 h 336550"/>
                <a:gd name="connsiteX33" fmla="*/ 185737 w 338137"/>
                <a:gd name="connsiteY33" fmla="*/ 65087 h 336550"/>
                <a:gd name="connsiteX34" fmla="*/ 271462 w 338137"/>
                <a:gd name="connsiteY34" fmla="*/ 150812 h 336550"/>
                <a:gd name="connsiteX35" fmla="*/ 249042 w 338137"/>
                <a:gd name="connsiteY35" fmla="*/ 150812 h 336550"/>
                <a:gd name="connsiteX36" fmla="*/ 185737 w 338137"/>
                <a:gd name="connsiteY36" fmla="*/ 87507 h 336550"/>
                <a:gd name="connsiteX37" fmla="*/ 185737 w 338137"/>
                <a:gd name="connsiteY37" fmla="*/ 65087 h 336550"/>
                <a:gd name="connsiteX38" fmla="*/ 152400 w 338137"/>
                <a:gd name="connsiteY38" fmla="*/ 65087 h 336550"/>
                <a:gd name="connsiteX39" fmla="*/ 152400 w 338137"/>
                <a:gd name="connsiteY39" fmla="*/ 87507 h 336550"/>
                <a:gd name="connsiteX40" fmla="*/ 89095 w 338137"/>
                <a:gd name="connsiteY40" fmla="*/ 150812 h 336550"/>
                <a:gd name="connsiteX41" fmla="*/ 66675 w 338137"/>
                <a:gd name="connsiteY41" fmla="*/ 150812 h 336550"/>
                <a:gd name="connsiteX42" fmla="*/ 152400 w 338137"/>
                <a:gd name="connsiteY42" fmla="*/ 65087 h 336550"/>
                <a:gd name="connsiteX43" fmla="*/ 185737 w 338137"/>
                <a:gd name="connsiteY43" fmla="*/ 0 h 336550"/>
                <a:gd name="connsiteX44" fmla="*/ 338137 w 338137"/>
                <a:gd name="connsiteY44" fmla="*/ 150813 h 336550"/>
                <a:gd name="connsiteX45" fmla="*/ 315609 w 338137"/>
                <a:gd name="connsiteY45" fmla="*/ 150813 h 336550"/>
                <a:gd name="connsiteX46" fmla="*/ 185737 w 338137"/>
                <a:gd name="connsiteY46" fmla="*/ 22294 h 336550"/>
                <a:gd name="connsiteX47" fmla="*/ 185737 w 338137"/>
                <a:gd name="connsiteY47" fmla="*/ 0 h 336550"/>
                <a:gd name="connsiteX48" fmla="*/ 152400 w 338137"/>
                <a:gd name="connsiteY48" fmla="*/ 0 h 336550"/>
                <a:gd name="connsiteX49" fmla="*/ 152400 w 338137"/>
                <a:gd name="connsiteY49" fmla="*/ 22294 h 336550"/>
                <a:gd name="connsiteX50" fmla="*/ 22528 w 338137"/>
                <a:gd name="connsiteY50" fmla="*/ 150813 h 336550"/>
                <a:gd name="connsiteX51" fmla="*/ 0 w 338137"/>
                <a:gd name="connsiteY51" fmla="*/ 150813 h 336550"/>
                <a:gd name="connsiteX52" fmla="*/ 152400 w 338137"/>
                <a:gd name="connsiteY5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 h="336550">
                  <a:moveTo>
                    <a:pt x="315609" y="185737"/>
                  </a:moveTo>
                  <a:cubicBezTo>
                    <a:pt x="315609" y="185737"/>
                    <a:pt x="315609" y="185737"/>
                    <a:pt x="338137" y="185737"/>
                  </a:cubicBezTo>
                  <a:cubicBezTo>
                    <a:pt x="330186" y="265734"/>
                    <a:pt x="266576" y="328682"/>
                    <a:pt x="185737" y="336550"/>
                  </a:cubicBezTo>
                  <a:cubicBezTo>
                    <a:pt x="185737" y="336550"/>
                    <a:pt x="185737" y="336550"/>
                    <a:pt x="185737" y="314256"/>
                  </a:cubicBezTo>
                  <a:cubicBezTo>
                    <a:pt x="253323" y="306388"/>
                    <a:pt x="307657" y="252620"/>
                    <a:pt x="315609" y="185737"/>
                  </a:cubicBezTo>
                  <a:close/>
                  <a:moveTo>
                    <a:pt x="249042" y="185737"/>
                  </a:moveTo>
                  <a:cubicBezTo>
                    <a:pt x="249042" y="185737"/>
                    <a:pt x="249042" y="185737"/>
                    <a:pt x="271462" y="185737"/>
                  </a:cubicBezTo>
                  <a:cubicBezTo>
                    <a:pt x="264868" y="228453"/>
                    <a:pt x="229259" y="263403"/>
                    <a:pt x="185737" y="269875"/>
                  </a:cubicBezTo>
                  <a:cubicBezTo>
                    <a:pt x="185737" y="269875"/>
                    <a:pt x="185737" y="269875"/>
                    <a:pt x="185737" y="247870"/>
                  </a:cubicBezTo>
                  <a:cubicBezTo>
                    <a:pt x="217390" y="241398"/>
                    <a:pt x="242448" y="216804"/>
                    <a:pt x="249042" y="185737"/>
                  </a:cubicBezTo>
                  <a:close/>
                  <a:moveTo>
                    <a:pt x="66675" y="185737"/>
                  </a:moveTo>
                  <a:cubicBezTo>
                    <a:pt x="66675" y="185737"/>
                    <a:pt x="66675" y="185737"/>
                    <a:pt x="89095" y="185737"/>
                  </a:cubicBezTo>
                  <a:cubicBezTo>
                    <a:pt x="95689" y="216804"/>
                    <a:pt x="120747" y="241398"/>
                    <a:pt x="152400" y="247870"/>
                  </a:cubicBezTo>
                  <a:cubicBezTo>
                    <a:pt x="152400" y="247870"/>
                    <a:pt x="152400" y="247870"/>
                    <a:pt x="152400" y="269875"/>
                  </a:cubicBezTo>
                  <a:cubicBezTo>
                    <a:pt x="108878" y="263403"/>
                    <a:pt x="73269" y="228453"/>
                    <a:pt x="66675" y="185737"/>
                  </a:cubicBezTo>
                  <a:close/>
                  <a:moveTo>
                    <a:pt x="0" y="185737"/>
                  </a:moveTo>
                  <a:cubicBezTo>
                    <a:pt x="0" y="185737"/>
                    <a:pt x="0" y="185737"/>
                    <a:pt x="22528" y="185737"/>
                  </a:cubicBezTo>
                  <a:cubicBezTo>
                    <a:pt x="30480" y="252620"/>
                    <a:pt x="84814" y="306388"/>
                    <a:pt x="152400" y="314256"/>
                  </a:cubicBezTo>
                  <a:cubicBezTo>
                    <a:pt x="152400" y="314256"/>
                    <a:pt x="152400" y="314256"/>
                    <a:pt x="152400" y="336550"/>
                  </a:cubicBezTo>
                  <a:cubicBezTo>
                    <a:pt x="71561" y="328682"/>
                    <a:pt x="7951" y="265734"/>
                    <a:pt x="0" y="185737"/>
                  </a:cubicBezTo>
                  <a:close/>
                  <a:moveTo>
                    <a:pt x="169069" y="127000"/>
                  </a:moveTo>
                  <a:cubicBezTo>
                    <a:pt x="175598" y="127000"/>
                    <a:pt x="180821" y="128306"/>
                    <a:pt x="186045" y="130918"/>
                  </a:cubicBezTo>
                  <a:cubicBezTo>
                    <a:pt x="195186" y="134835"/>
                    <a:pt x="201715" y="141365"/>
                    <a:pt x="205633" y="150506"/>
                  </a:cubicBezTo>
                  <a:cubicBezTo>
                    <a:pt x="208244" y="155729"/>
                    <a:pt x="209550" y="160952"/>
                    <a:pt x="209550" y="167482"/>
                  </a:cubicBezTo>
                  <a:cubicBezTo>
                    <a:pt x="209550" y="174011"/>
                    <a:pt x="208244" y="179234"/>
                    <a:pt x="205633" y="184458"/>
                  </a:cubicBezTo>
                  <a:cubicBezTo>
                    <a:pt x="201715" y="193599"/>
                    <a:pt x="195186" y="200128"/>
                    <a:pt x="186045" y="204046"/>
                  </a:cubicBezTo>
                  <a:cubicBezTo>
                    <a:pt x="180821" y="206657"/>
                    <a:pt x="175598" y="207963"/>
                    <a:pt x="169069" y="207963"/>
                  </a:cubicBezTo>
                  <a:cubicBezTo>
                    <a:pt x="162539" y="207963"/>
                    <a:pt x="157316" y="206657"/>
                    <a:pt x="152093" y="204046"/>
                  </a:cubicBezTo>
                  <a:cubicBezTo>
                    <a:pt x="142952" y="200128"/>
                    <a:pt x="136422" y="193599"/>
                    <a:pt x="132505" y="184458"/>
                  </a:cubicBezTo>
                  <a:cubicBezTo>
                    <a:pt x="129893" y="179234"/>
                    <a:pt x="128587" y="174011"/>
                    <a:pt x="128587" y="167482"/>
                  </a:cubicBezTo>
                  <a:cubicBezTo>
                    <a:pt x="128587" y="160952"/>
                    <a:pt x="129893" y="155729"/>
                    <a:pt x="132505" y="150506"/>
                  </a:cubicBezTo>
                  <a:cubicBezTo>
                    <a:pt x="136422" y="141365"/>
                    <a:pt x="142952" y="134835"/>
                    <a:pt x="152093" y="130918"/>
                  </a:cubicBezTo>
                  <a:cubicBezTo>
                    <a:pt x="157316" y="128306"/>
                    <a:pt x="162539" y="127000"/>
                    <a:pt x="169069" y="127000"/>
                  </a:cubicBezTo>
                  <a:close/>
                  <a:moveTo>
                    <a:pt x="185737" y="65087"/>
                  </a:moveTo>
                  <a:cubicBezTo>
                    <a:pt x="229259" y="71681"/>
                    <a:pt x="264868" y="107290"/>
                    <a:pt x="271462" y="150812"/>
                  </a:cubicBezTo>
                  <a:cubicBezTo>
                    <a:pt x="271462" y="150812"/>
                    <a:pt x="271462" y="150812"/>
                    <a:pt x="249042" y="150812"/>
                  </a:cubicBezTo>
                  <a:cubicBezTo>
                    <a:pt x="242448" y="119159"/>
                    <a:pt x="217390" y="94101"/>
                    <a:pt x="185737" y="87507"/>
                  </a:cubicBezTo>
                  <a:cubicBezTo>
                    <a:pt x="185737" y="87507"/>
                    <a:pt x="185737" y="87507"/>
                    <a:pt x="185737" y="65087"/>
                  </a:cubicBezTo>
                  <a:close/>
                  <a:moveTo>
                    <a:pt x="152400" y="65087"/>
                  </a:moveTo>
                  <a:cubicBezTo>
                    <a:pt x="152400" y="65087"/>
                    <a:pt x="152400" y="65087"/>
                    <a:pt x="152400" y="87507"/>
                  </a:cubicBezTo>
                  <a:cubicBezTo>
                    <a:pt x="120747" y="94101"/>
                    <a:pt x="95689" y="119159"/>
                    <a:pt x="89095" y="150812"/>
                  </a:cubicBezTo>
                  <a:lnTo>
                    <a:pt x="66675" y="150812"/>
                  </a:lnTo>
                  <a:cubicBezTo>
                    <a:pt x="73269" y="107290"/>
                    <a:pt x="108878" y="71681"/>
                    <a:pt x="152400" y="65087"/>
                  </a:cubicBezTo>
                  <a:close/>
                  <a:moveTo>
                    <a:pt x="185737" y="0"/>
                  </a:moveTo>
                  <a:cubicBezTo>
                    <a:pt x="266576" y="7868"/>
                    <a:pt x="330186" y="70816"/>
                    <a:pt x="338137" y="150813"/>
                  </a:cubicBezTo>
                  <a:cubicBezTo>
                    <a:pt x="338137" y="150813"/>
                    <a:pt x="338137" y="150813"/>
                    <a:pt x="315609" y="150813"/>
                  </a:cubicBezTo>
                  <a:cubicBezTo>
                    <a:pt x="307657" y="83930"/>
                    <a:pt x="253323" y="30162"/>
                    <a:pt x="185737" y="22294"/>
                  </a:cubicBezTo>
                  <a:cubicBezTo>
                    <a:pt x="185737" y="22294"/>
                    <a:pt x="185737" y="22294"/>
                    <a:pt x="185737" y="0"/>
                  </a:cubicBezTo>
                  <a:close/>
                  <a:moveTo>
                    <a:pt x="152400" y="0"/>
                  </a:moveTo>
                  <a:cubicBezTo>
                    <a:pt x="152400" y="0"/>
                    <a:pt x="152400" y="0"/>
                    <a:pt x="152400" y="22294"/>
                  </a:cubicBezTo>
                  <a:cubicBezTo>
                    <a:pt x="84814" y="30162"/>
                    <a:pt x="30480" y="83930"/>
                    <a:pt x="22528" y="150813"/>
                  </a:cubicBezTo>
                  <a:cubicBezTo>
                    <a:pt x="22528" y="150813"/>
                    <a:pt x="22528" y="150813"/>
                    <a:pt x="0" y="150813"/>
                  </a:cubicBezTo>
                  <a:cubicBezTo>
                    <a:pt x="7951" y="70816"/>
                    <a:pt x="71561" y="7868"/>
                    <a:pt x="152400" y="0"/>
                  </a:cubicBezTo>
                  <a:close/>
                </a:path>
              </a:pathLst>
            </a:custGeom>
            <a:solidFill>
              <a:schemeClr val="bg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bg1"/>
                </a:solidFill>
                <a:effectLst/>
                <a:uLnTx/>
                <a:uFillTx/>
                <a:cs typeface="+mn-ea"/>
                <a:sym typeface="+mn-lt"/>
              </a:endParaRPr>
            </a:p>
          </p:txBody>
        </p:sp>
        <p:sp>
          <p:nvSpPr>
            <p:cNvPr id="48" name="Freeform 249"/>
            <p:cNvSpPr>
              <a:spLocks noEditPoints="1"/>
            </p:cNvSpPr>
            <p:nvPr/>
          </p:nvSpPr>
          <p:spPr bwMode="auto">
            <a:xfrm>
              <a:off x="4842563" y="2318252"/>
              <a:ext cx="431764" cy="509133"/>
            </a:xfrm>
            <a:custGeom>
              <a:avLst/>
              <a:gdLst>
                <a:gd name="T0" fmla="*/ 0 w 78"/>
                <a:gd name="T1" fmla="*/ 84 h 92"/>
                <a:gd name="T2" fmla="*/ 30 w 78"/>
                <a:gd name="T3" fmla="*/ 19 h 92"/>
                <a:gd name="T4" fmla="*/ 39 w 78"/>
                <a:gd name="T5" fmla="*/ 26 h 92"/>
                <a:gd name="T6" fmla="*/ 39 w 78"/>
                <a:gd name="T7" fmla="*/ 26 h 92"/>
                <a:gd name="T8" fmla="*/ 39 w 78"/>
                <a:gd name="T9" fmla="*/ 26 h 92"/>
                <a:gd name="T10" fmla="*/ 40 w 78"/>
                <a:gd name="T11" fmla="*/ 26 h 92"/>
                <a:gd name="T12" fmla="*/ 40 w 78"/>
                <a:gd name="T13" fmla="*/ 27 h 92"/>
                <a:gd name="T14" fmla="*/ 41 w 78"/>
                <a:gd name="T15" fmla="*/ 27 h 92"/>
                <a:gd name="T16" fmla="*/ 41 w 78"/>
                <a:gd name="T17" fmla="*/ 27 h 92"/>
                <a:gd name="T18" fmla="*/ 42 w 78"/>
                <a:gd name="T19" fmla="*/ 28 h 92"/>
                <a:gd name="T20" fmla="*/ 42 w 78"/>
                <a:gd name="T21" fmla="*/ 28 h 92"/>
                <a:gd name="T22" fmla="*/ 43 w 78"/>
                <a:gd name="T23" fmla="*/ 28 h 92"/>
                <a:gd name="T24" fmla="*/ 43 w 78"/>
                <a:gd name="T25" fmla="*/ 29 h 92"/>
                <a:gd name="T26" fmla="*/ 43 w 78"/>
                <a:gd name="T27" fmla="*/ 29 h 92"/>
                <a:gd name="T28" fmla="*/ 44 w 78"/>
                <a:gd name="T29" fmla="*/ 29 h 92"/>
                <a:gd name="T30" fmla="*/ 48 w 78"/>
                <a:gd name="T31" fmla="*/ 32 h 92"/>
                <a:gd name="T32" fmla="*/ 49 w 78"/>
                <a:gd name="T33" fmla="*/ 33 h 92"/>
                <a:gd name="T34" fmla="*/ 49 w 78"/>
                <a:gd name="T35" fmla="*/ 33 h 92"/>
                <a:gd name="T36" fmla="*/ 49 w 78"/>
                <a:gd name="T37" fmla="*/ 33 h 92"/>
                <a:gd name="T38" fmla="*/ 50 w 78"/>
                <a:gd name="T39" fmla="*/ 34 h 92"/>
                <a:gd name="T40" fmla="*/ 50 w 78"/>
                <a:gd name="T41" fmla="*/ 34 h 92"/>
                <a:gd name="T42" fmla="*/ 51 w 78"/>
                <a:gd name="T43" fmla="*/ 34 h 92"/>
                <a:gd name="T44" fmla="*/ 51 w 78"/>
                <a:gd name="T45" fmla="*/ 34 h 92"/>
                <a:gd name="T46" fmla="*/ 52 w 78"/>
                <a:gd name="T47" fmla="*/ 35 h 92"/>
                <a:gd name="T48" fmla="*/ 52 w 78"/>
                <a:gd name="T49" fmla="*/ 35 h 92"/>
                <a:gd name="T50" fmla="*/ 53 w 78"/>
                <a:gd name="T51" fmla="*/ 35 h 92"/>
                <a:gd name="T52" fmla="*/ 53 w 78"/>
                <a:gd name="T53" fmla="*/ 36 h 92"/>
                <a:gd name="T54" fmla="*/ 53 w 78"/>
                <a:gd name="T55" fmla="*/ 36 h 92"/>
                <a:gd name="T56" fmla="*/ 49 w 78"/>
                <a:gd name="T57" fmla="*/ 78 h 92"/>
                <a:gd name="T58" fmla="*/ 8 w 78"/>
                <a:gd name="T59" fmla="*/ 90 h 92"/>
                <a:gd name="T60" fmla="*/ 35 w 78"/>
                <a:gd name="T61" fmla="*/ 63 h 92"/>
                <a:gd name="T62" fmla="*/ 19 w 78"/>
                <a:gd name="T63" fmla="*/ 52 h 92"/>
                <a:gd name="T64" fmla="*/ 3 w 78"/>
                <a:gd name="T65" fmla="*/ 87 h 92"/>
                <a:gd name="T66" fmla="*/ 74 w 78"/>
                <a:gd name="T67" fmla="*/ 92 h 92"/>
                <a:gd name="T68" fmla="*/ 54 w 78"/>
                <a:gd name="T69" fmla="*/ 82 h 92"/>
                <a:gd name="T70" fmla="*/ 69 w 78"/>
                <a:gd name="T71" fmla="*/ 42 h 92"/>
                <a:gd name="T72" fmla="*/ 35 w 78"/>
                <a:gd name="T73" fmla="*/ 0 h 92"/>
                <a:gd name="T74" fmla="*/ 69 w 78"/>
                <a:gd name="T75"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92">
                  <a:moveTo>
                    <a:pt x="3" y="87"/>
                  </a:moveTo>
                  <a:cubicBezTo>
                    <a:pt x="2" y="86"/>
                    <a:pt x="1" y="85"/>
                    <a:pt x="0" y="84"/>
                  </a:cubicBezTo>
                  <a:cubicBezTo>
                    <a:pt x="0" y="71"/>
                    <a:pt x="0" y="58"/>
                    <a:pt x="1" y="44"/>
                  </a:cubicBezTo>
                  <a:cubicBezTo>
                    <a:pt x="12" y="40"/>
                    <a:pt x="22" y="31"/>
                    <a:pt x="30" y="19"/>
                  </a:cubicBezTo>
                  <a:cubicBezTo>
                    <a:pt x="38" y="25"/>
                    <a:pt x="38" y="25"/>
                    <a:pt x="38" y="25"/>
                  </a:cubicBezTo>
                  <a:cubicBezTo>
                    <a:pt x="39" y="26"/>
                    <a:pt x="39" y="26"/>
                    <a:pt x="39" y="26"/>
                  </a:cubicBezTo>
                  <a:cubicBezTo>
                    <a:pt x="39" y="26"/>
                    <a:pt x="39" y="26"/>
                    <a:pt x="39" y="26"/>
                  </a:cubicBezTo>
                  <a:cubicBezTo>
                    <a:pt x="39" y="26"/>
                    <a:pt x="39" y="26"/>
                    <a:pt x="39" y="26"/>
                  </a:cubicBezTo>
                  <a:cubicBezTo>
                    <a:pt x="39" y="26"/>
                    <a:pt x="39" y="26"/>
                    <a:pt x="39" y="26"/>
                  </a:cubicBezTo>
                  <a:cubicBezTo>
                    <a:pt x="39" y="26"/>
                    <a:pt x="39" y="26"/>
                    <a:pt x="39" y="26"/>
                  </a:cubicBezTo>
                  <a:cubicBezTo>
                    <a:pt x="40" y="26"/>
                    <a:pt x="40" y="26"/>
                    <a:pt x="40" y="26"/>
                  </a:cubicBezTo>
                  <a:cubicBezTo>
                    <a:pt x="40" y="26"/>
                    <a:pt x="40" y="26"/>
                    <a:pt x="40" y="26"/>
                  </a:cubicBezTo>
                  <a:cubicBezTo>
                    <a:pt x="40" y="27"/>
                    <a:pt x="40" y="27"/>
                    <a:pt x="40" y="27"/>
                  </a:cubicBezTo>
                  <a:cubicBezTo>
                    <a:pt x="40" y="27"/>
                    <a:pt x="40" y="27"/>
                    <a:pt x="40" y="27"/>
                  </a:cubicBezTo>
                  <a:cubicBezTo>
                    <a:pt x="41" y="27"/>
                    <a:pt x="41" y="27"/>
                    <a:pt x="41" y="27"/>
                  </a:cubicBezTo>
                  <a:cubicBezTo>
                    <a:pt x="41" y="27"/>
                    <a:pt x="41" y="27"/>
                    <a:pt x="41" y="27"/>
                  </a:cubicBezTo>
                  <a:cubicBezTo>
                    <a:pt x="41" y="27"/>
                    <a:pt x="41" y="27"/>
                    <a:pt x="41" y="27"/>
                  </a:cubicBezTo>
                  <a:cubicBezTo>
                    <a:pt x="41" y="27"/>
                    <a:pt x="41" y="27"/>
                    <a:pt x="41" y="27"/>
                  </a:cubicBezTo>
                  <a:cubicBezTo>
                    <a:pt x="41" y="28"/>
                    <a:pt x="41" y="28"/>
                    <a:pt x="41" y="28"/>
                  </a:cubicBezTo>
                  <a:cubicBezTo>
                    <a:pt x="42" y="28"/>
                    <a:pt x="42" y="28"/>
                    <a:pt x="42" y="28"/>
                  </a:cubicBezTo>
                  <a:cubicBezTo>
                    <a:pt x="42" y="28"/>
                    <a:pt x="42" y="28"/>
                    <a:pt x="42" y="28"/>
                  </a:cubicBezTo>
                  <a:cubicBezTo>
                    <a:pt x="42" y="28"/>
                    <a:pt x="42" y="28"/>
                    <a:pt x="42" y="28"/>
                  </a:cubicBezTo>
                  <a:cubicBezTo>
                    <a:pt x="42" y="28"/>
                    <a:pt x="42" y="28"/>
                    <a:pt x="42" y="28"/>
                  </a:cubicBezTo>
                  <a:cubicBezTo>
                    <a:pt x="43" y="28"/>
                    <a:pt x="43" y="28"/>
                    <a:pt x="43" y="28"/>
                  </a:cubicBezTo>
                  <a:cubicBezTo>
                    <a:pt x="43" y="28"/>
                    <a:pt x="43" y="28"/>
                    <a:pt x="43" y="28"/>
                  </a:cubicBezTo>
                  <a:cubicBezTo>
                    <a:pt x="43" y="29"/>
                    <a:pt x="43" y="29"/>
                    <a:pt x="43" y="29"/>
                  </a:cubicBezTo>
                  <a:cubicBezTo>
                    <a:pt x="43" y="29"/>
                    <a:pt x="43" y="29"/>
                    <a:pt x="43" y="29"/>
                  </a:cubicBezTo>
                  <a:cubicBezTo>
                    <a:pt x="43" y="29"/>
                    <a:pt x="43" y="29"/>
                    <a:pt x="43" y="29"/>
                  </a:cubicBezTo>
                  <a:cubicBezTo>
                    <a:pt x="44" y="29"/>
                    <a:pt x="44" y="29"/>
                    <a:pt x="44" y="29"/>
                  </a:cubicBezTo>
                  <a:cubicBezTo>
                    <a:pt x="44" y="29"/>
                    <a:pt x="44" y="29"/>
                    <a:pt x="44" y="29"/>
                  </a:cubicBezTo>
                  <a:cubicBezTo>
                    <a:pt x="44" y="29"/>
                    <a:pt x="44" y="29"/>
                    <a:pt x="44" y="29"/>
                  </a:cubicBezTo>
                  <a:cubicBezTo>
                    <a:pt x="48" y="32"/>
                    <a:pt x="48" y="32"/>
                    <a:pt x="48" y="32"/>
                  </a:cubicBezTo>
                  <a:cubicBezTo>
                    <a:pt x="48" y="32"/>
                    <a:pt x="48" y="32"/>
                    <a:pt x="48" y="32"/>
                  </a:cubicBezTo>
                  <a:cubicBezTo>
                    <a:pt x="49" y="33"/>
                    <a:pt x="49" y="33"/>
                    <a:pt x="49" y="33"/>
                  </a:cubicBezTo>
                  <a:cubicBezTo>
                    <a:pt x="49" y="33"/>
                    <a:pt x="49" y="33"/>
                    <a:pt x="49" y="33"/>
                  </a:cubicBezTo>
                  <a:cubicBezTo>
                    <a:pt x="49" y="33"/>
                    <a:pt x="49" y="33"/>
                    <a:pt x="49" y="33"/>
                  </a:cubicBezTo>
                  <a:cubicBezTo>
                    <a:pt x="49" y="33"/>
                    <a:pt x="49" y="33"/>
                    <a:pt x="49" y="33"/>
                  </a:cubicBezTo>
                  <a:cubicBezTo>
                    <a:pt x="49" y="33"/>
                    <a:pt x="49" y="33"/>
                    <a:pt x="49" y="33"/>
                  </a:cubicBezTo>
                  <a:cubicBezTo>
                    <a:pt x="50" y="33"/>
                    <a:pt x="50" y="33"/>
                    <a:pt x="50" y="33"/>
                  </a:cubicBezTo>
                  <a:cubicBezTo>
                    <a:pt x="50" y="34"/>
                    <a:pt x="50" y="34"/>
                    <a:pt x="50" y="34"/>
                  </a:cubicBezTo>
                  <a:cubicBezTo>
                    <a:pt x="50" y="34"/>
                    <a:pt x="50" y="34"/>
                    <a:pt x="50" y="34"/>
                  </a:cubicBezTo>
                  <a:cubicBezTo>
                    <a:pt x="50" y="34"/>
                    <a:pt x="50" y="34"/>
                    <a:pt x="50" y="34"/>
                  </a:cubicBezTo>
                  <a:cubicBezTo>
                    <a:pt x="51" y="34"/>
                    <a:pt x="51" y="34"/>
                    <a:pt x="51" y="34"/>
                  </a:cubicBezTo>
                  <a:cubicBezTo>
                    <a:pt x="51" y="34"/>
                    <a:pt x="51" y="34"/>
                    <a:pt x="51" y="34"/>
                  </a:cubicBezTo>
                  <a:cubicBezTo>
                    <a:pt x="51" y="34"/>
                    <a:pt x="51" y="34"/>
                    <a:pt x="51" y="34"/>
                  </a:cubicBezTo>
                  <a:cubicBezTo>
                    <a:pt x="51" y="34"/>
                    <a:pt x="51" y="34"/>
                    <a:pt x="51" y="34"/>
                  </a:cubicBezTo>
                  <a:cubicBezTo>
                    <a:pt x="51" y="35"/>
                    <a:pt x="51" y="35"/>
                    <a:pt x="51" y="35"/>
                  </a:cubicBezTo>
                  <a:cubicBezTo>
                    <a:pt x="52" y="35"/>
                    <a:pt x="52" y="35"/>
                    <a:pt x="52" y="35"/>
                  </a:cubicBezTo>
                  <a:cubicBezTo>
                    <a:pt x="52" y="35"/>
                    <a:pt x="52" y="35"/>
                    <a:pt x="52" y="35"/>
                  </a:cubicBezTo>
                  <a:cubicBezTo>
                    <a:pt x="52" y="35"/>
                    <a:pt x="52" y="35"/>
                    <a:pt x="52" y="35"/>
                  </a:cubicBezTo>
                  <a:cubicBezTo>
                    <a:pt x="52" y="35"/>
                    <a:pt x="52" y="35"/>
                    <a:pt x="52" y="35"/>
                  </a:cubicBezTo>
                  <a:cubicBezTo>
                    <a:pt x="53" y="35"/>
                    <a:pt x="53" y="35"/>
                    <a:pt x="53" y="35"/>
                  </a:cubicBezTo>
                  <a:cubicBezTo>
                    <a:pt x="53" y="36"/>
                    <a:pt x="53" y="36"/>
                    <a:pt x="53" y="36"/>
                  </a:cubicBezTo>
                  <a:cubicBezTo>
                    <a:pt x="53" y="36"/>
                    <a:pt x="53" y="36"/>
                    <a:pt x="53" y="36"/>
                  </a:cubicBezTo>
                  <a:cubicBezTo>
                    <a:pt x="53" y="36"/>
                    <a:pt x="53" y="36"/>
                    <a:pt x="53" y="36"/>
                  </a:cubicBezTo>
                  <a:cubicBezTo>
                    <a:pt x="53" y="36"/>
                    <a:pt x="53" y="36"/>
                    <a:pt x="53" y="36"/>
                  </a:cubicBezTo>
                  <a:cubicBezTo>
                    <a:pt x="62" y="42"/>
                    <a:pt x="62" y="42"/>
                    <a:pt x="62" y="42"/>
                  </a:cubicBezTo>
                  <a:cubicBezTo>
                    <a:pt x="54" y="54"/>
                    <a:pt x="49" y="66"/>
                    <a:pt x="49" y="78"/>
                  </a:cubicBezTo>
                  <a:cubicBezTo>
                    <a:pt x="36" y="83"/>
                    <a:pt x="24" y="87"/>
                    <a:pt x="11" y="92"/>
                  </a:cubicBezTo>
                  <a:cubicBezTo>
                    <a:pt x="10" y="91"/>
                    <a:pt x="9" y="91"/>
                    <a:pt x="8" y="90"/>
                  </a:cubicBezTo>
                  <a:cubicBezTo>
                    <a:pt x="24" y="67"/>
                    <a:pt x="24" y="67"/>
                    <a:pt x="24" y="67"/>
                  </a:cubicBezTo>
                  <a:cubicBezTo>
                    <a:pt x="28" y="68"/>
                    <a:pt x="32" y="67"/>
                    <a:pt x="35" y="63"/>
                  </a:cubicBezTo>
                  <a:cubicBezTo>
                    <a:pt x="38" y="59"/>
                    <a:pt x="37" y="53"/>
                    <a:pt x="33" y="50"/>
                  </a:cubicBezTo>
                  <a:cubicBezTo>
                    <a:pt x="28" y="47"/>
                    <a:pt x="22" y="48"/>
                    <a:pt x="19" y="52"/>
                  </a:cubicBezTo>
                  <a:cubicBezTo>
                    <a:pt x="16" y="56"/>
                    <a:pt x="17" y="61"/>
                    <a:pt x="20" y="64"/>
                  </a:cubicBezTo>
                  <a:cubicBezTo>
                    <a:pt x="3" y="87"/>
                    <a:pt x="3" y="87"/>
                    <a:pt x="3" y="87"/>
                  </a:cubicBezTo>
                  <a:close/>
                  <a:moveTo>
                    <a:pt x="27" y="92"/>
                  </a:moveTo>
                  <a:cubicBezTo>
                    <a:pt x="74" y="92"/>
                    <a:pt x="74" y="92"/>
                    <a:pt x="74" y="92"/>
                  </a:cubicBezTo>
                  <a:cubicBezTo>
                    <a:pt x="74" y="82"/>
                    <a:pt x="74" y="82"/>
                    <a:pt x="74" y="82"/>
                  </a:cubicBezTo>
                  <a:cubicBezTo>
                    <a:pt x="54" y="82"/>
                    <a:pt x="54" y="82"/>
                    <a:pt x="54" y="82"/>
                  </a:cubicBezTo>
                  <a:cubicBezTo>
                    <a:pt x="27" y="92"/>
                    <a:pt x="27" y="92"/>
                    <a:pt x="27" y="92"/>
                  </a:cubicBezTo>
                  <a:close/>
                  <a:moveTo>
                    <a:pt x="69" y="42"/>
                  </a:moveTo>
                  <a:cubicBezTo>
                    <a:pt x="78" y="30"/>
                    <a:pt x="78" y="30"/>
                    <a:pt x="78" y="30"/>
                  </a:cubicBezTo>
                  <a:cubicBezTo>
                    <a:pt x="35" y="0"/>
                    <a:pt x="35" y="0"/>
                    <a:pt x="35" y="0"/>
                  </a:cubicBezTo>
                  <a:cubicBezTo>
                    <a:pt x="26" y="11"/>
                    <a:pt x="26" y="11"/>
                    <a:pt x="26" y="11"/>
                  </a:cubicBezTo>
                  <a:lnTo>
                    <a:pt x="69" y="42"/>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49" name="Freeform 266"/>
            <p:cNvSpPr>
              <a:spLocks noEditPoints="1"/>
            </p:cNvSpPr>
            <p:nvPr/>
          </p:nvSpPr>
          <p:spPr bwMode="auto">
            <a:xfrm>
              <a:off x="6823409" y="2347616"/>
              <a:ext cx="582043" cy="436534"/>
            </a:xfrm>
            <a:custGeom>
              <a:avLst/>
              <a:gdLst>
                <a:gd name="T0" fmla="*/ 3 w 108"/>
                <a:gd name="T1" fmla="*/ 54 h 81"/>
                <a:gd name="T2" fmla="*/ 21 w 108"/>
                <a:gd name="T3" fmla="*/ 47 h 81"/>
                <a:gd name="T4" fmla="*/ 26 w 108"/>
                <a:gd name="T5" fmla="*/ 43 h 81"/>
                <a:gd name="T6" fmla="*/ 35 w 108"/>
                <a:gd name="T7" fmla="*/ 62 h 81"/>
                <a:gd name="T8" fmla="*/ 43 w 108"/>
                <a:gd name="T9" fmla="*/ 43 h 81"/>
                <a:gd name="T10" fmla="*/ 48 w 108"/>
                <a:gd name="T11" fmla="*/ 47 h 81"/>
                <a:gd name="T12" fmla="*/ 60 w 108"/>
                <a:gd name="T13" fmla="*/ 51 h 81"/>
                <a:gd name="T14" fmla="*/ 61 w 108"/>
                <a:gd name="T15" fmla="*/ 50 h 81"/>
                <a:gd name="T16" fmla="*/ 72 w 108"/>
                <a:gd name="T17" fmla="*/ 46 h 81"/>
                <a:gd name="T18" fmla="*/ 84 w 108"/>
                <a:gd name="T19" fmla="*/ 60 h 81"/>
                <a:gd name="T20" fmla="*/ 96 w 108"/>
                <a:gd name="T21" fmla="*/ 46 h 81"/>
                <a:gd name="T22" fmla="*/ 105 w 108"/>
                <a:gd name="T23" fmla="*/ 48 h 81"/>
                <a:gd name="T24" fmla="*/ 108 w 108"/>
                <a:gd name="T25" fmla="*/ 71 h 81"/>
                <a:gd name="T26" fmla="*/ 70 w 108"/>
                <a:gd name="T27" fmla="*/ 71 h 81"/>
                <a:gd name="T28" fmla="*/ 70 w 108"/>
                <a:gd name="T29" fmla="*/ 81 h 81"/>
                <a:gd name="T30" fmla="*/ 0 w 108"/>
                <a:gd name="T31" fmla="*/ 81 h 81"/>
                <a:gd name="T32" fmla="*/ 3 w 108"/>
                <a:gd name="T33" fmla="*/ 54 h 81"/>
                <a:gd name="T34" fmla="*/ 74 w 108"/>
                <a:gd name="T35" fmla="*/ 26 h 81"/>
                <a:gd name="T36" fmla="*/ 94 w 108"/>
                <a:gd name="T37" fmla="*/ 24 h 81"/>
                <a:gd name="T38" fmla="*/ 92 w 108"/>
                <a:gd name="T39" fmla="*/ 37 h 81"/>
                <a:gd name="T40" fmla="*/ 89 w 108"/>
                <a:gd name="T41" fmla="*/ 41 h 81"/>
                <a:gd name="T42" fmla="*/ 99 w 108"/>
                <a:gd name="T43" fmla="*/ 42 h 81"/>
                <a:gd name="T44" fmla="*/ 98 w 108"/>
                <a:gd name="T45" fmla="*/ 31 h 81"/>
                <a:gd name="T46" fmla="*/ 69 w 108"/>
                <a:gd name="T47" fmla="*/ 31 h 81"/>
                <a:gd name="T48" fmla="*/ 68 w 108"/>
                <a:gd name="T49" fmla="*/ 42 h 81"/>
                <a:gd name="T50" fmla="*/ 78 w 108"/>
                <a:gd name="T51" fmla="*/ 41 h 81"/>
                <a:gd name="T52" fmla="*/ 75 w 108"/>
                <a:gd name="T53" fmla="*/ 37 h 81"/>
                <a:gd name="T54" fmla="*/ 74 w 108"/>
                <a:gd name="T55" fmla="*/ 26 h 81"/>
                <a:gd name="T56" fmla="*/ 74 w 108"/>
                <a:gd name="T57" fmla="*/ 26 h 81"/>
                <a:gd name="T58" fmla="*/ 22 w 108"/>
                <a:gd name="T59" fmla="*/ 30 h 81"/>
                <a:gd name="T60" fmla="*/ 23 w 108"/>
                <a:gd name="T61" fmla="*/ 15 h 81"/>
                <a:gd name="T62" fmla="*/ 47 w 108"/>
                <a:gd name="T63" fmla="*/ 15 h 81"/>
                <a:gd name="T64" fmla="*/ 48 w 108"/>
                <a:gd name="T65" fmla="*/ 31 h 81"/>
                <a:gd name="T66" fmla="*/ 52 w 108"/>
                <a:gd name="T67" fmla="*/ 25 h 81"/>
                <a:gd name="T68" fmla="*/ 50 w 108"/>
                <a:gd name="T69" fmla="*/ 8 h 81"/>
                <a:gd name="T70" fmla="*/ 20 w 108"/>
                <a:gd name="T71" fmla="*/ 6 h 81"/>
                <a:gd name="T72" fmla="*/ 18 w 108"/>
                <a:gd name="T73" fmla="*/ 27 h 81"/>
                <a:gd name="T74" fmla="*/ 22 w 108"/>
                <a:gd name="T75"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1">
                  <a:moveTo>
                    <a:pt x="3" y="54"/>
                  </a:moveTo>
                  <a:cubicBezTo>
                    <a:pt x="9" y="51"/>
                    <a:pt x="15" y="49"/>
                    <a:pt x="21" y="47"/>
                  </a:cubicBezTo>
                  <a:cubicBezTo>
                    <a:pt x="23" y="45"/>
                    <a:pt x="24" y="44"/>
                    <a:pt x="26" y="43"/>
                  </a:cubicBezTo>
                  <a:cubicBezTo>
                    <a:pt x="35" y="62"/>
                    <a:pt x="35" y="62"/>
                    <a:pt x="35" y="62"/>
                  </a:cubicBezTo>
                  <a:cubicBezTo>
                    <a:pt x="43" y="43"/>
                    <a:pt x="43" y="43"/>
                    <a:pt x="43" y="43"/>
                  </a:cubicBezTo>
                  <a:cubicBezTo>
                    <a:pt x="45" y="44"/>
                    <a:pt x="46" y="46"/>
                    <a:pt x="48" y="47"/>
                  </a:cubicBezTo>
                  <a:cubicBezTo>
                    <a:pt x="60" y="51"/>
                    <a:pt x="60" y="51"/>
                    <a:pt x="60" y="51"/>
                  </a:cubicBezTo>
                  <a:cubicBezTo>
                    <a:pt x="60" y="51"/>
                    <a:pt x="61" y="50"/>
                    <a:pt x="61" y="50"/>
                  </a:cubicBezTo>
                  <a:cubicBezTo>
                    <a:pt x="65" y="48"/>
                    <a:pt x="69" y="47"/>
                    <a:pt x="72" y="46"/>
                  </a:cubicBezTo>
                  <a:cubicBezTo>
                    <a:pt x="75" y="52"/>
                    <a:pt x="79" y="57"/>
                    <a:pt x="84" y="60"/>
                  </a:cubicBezTo>
                  <a:cubicBezTo>
                    <a:pt x="89" y="57"/>
                    <a:pt x="93" y="52"/>
                    <a:pt x="96" y="46"/>
                  </a:cubicBezTo>
                  <a:cubicBezTo>
                    <a:pt x="99" y="47"/>
                    <a:pt x="102" y="48"/>
                    <a:pt x="105" y="48"/>
                  </a:cubicBezTo>
                  <a:cubicBezTo>
                    <a:pt x="108" y="53"/>
                    <a:pt x="108" y="64"/>
                    <a:pt x="108" y="71"/>
                  </a:cubicBezTo>
                  <a:cubicBezTo>
                    <a:pt x="70" y="71"/>
                    <a:pt x="70" y="71"/>
                    <a:pt x="70" y="71"/>
                  </a:cubicBezTo>
                  <a:cubicBezTo>
                    <a:pt x="70" y="74"/>
                    <a:pt x="70" y="77"/>
                    <a:pt x="70" y="81"/>
                  </a:cubicBezTo>
                  <a:cubicBezTo>
                    <a:pt x="47" y="81"/>
                    <a:pt x="24" y="81"/>
                    <a:pt x="0" y="81"/>
                  </a:cubicBezTo>
                  <a:cubicBezTo>
                    <a:pt x="0" y="68"/>
                    <a:pt x="1" y="58"/>
                    <a:pt x="3" y="54"/>
                  </a:cubicBezTo>
                  <a:close/>
                  <a:moveTo>
                    <a:pt x="74" y="26"/>
                  </a:moveTo>
                  <a:cubicBezTo>
                    <a:pt x="79" y="27"/>
                    <a:pt x="89" y="26"/>
                    <a:pt x="94" y="24"/>
                  </a:cubicBezTo>
                  <a:cubicBezTo>
                    <a:pt x="94" y="27"/>
                    <a:pt x="94" y="32"/>
                    <a:pt x="92" y="37"/>
                  </a:cubicBezTo>
                  <a:cubicBezTo>
                    <a:pt x="91" y="39"/>
                    <a:pt x="90" y="40"/>
                    <a:pt x="89" y="41"/>
                  </a:cubicBezTo>
                  <a:cubicBezTo>
                    <a:pt x="99" y="42"/>
                    <a:pt x="99" y="42"/>
                    <a:pt x="99" y="42"/>
                  </a:cubicBezTo>
                  <a:cubicBezTo>
                    <a:pt x="99" y="42"/>
                    <a:pt x="98" y="33"/>
                    <a:pt x="98" y="31"/>
                  </a:cubicBezTo>
                  <a:cubicBezTo>
                    <a:pt x="102" y="2"/>
                    <a:pt x="65" y="2"/>
                    <a:pt x="69" y="31"/>
                  </a:cubicBezTo>
                  <a:cubicBezTo>
                    <a:pt x="69" y="33"/>
                    <a:pt x="68" y="42"/>
                    <a:pt x="68" y="42"/>
                  </a:cubicBezTo>
                  <a:cubicBezTo>
                    <a:pt x="78" y="41"/>
                    <a:pt x="78" y="41"/>
                    <a:pt x="78" y="41"/>
                  </a:cubicBezTo>
                  <a:cubicBezTo>
                    <a:pt x="77" y="40"/>
                    <a:pt x="76" y="39"/>
                    <a:pt x="75" y="37"/>
                  </a:cubicBezTo>
                  <a:cubicBezTo>
                    <a:pt x="74" y="33"/>
                    <a:pt x="73" y="29"/>
                    <a:pt x="74" y="26"/>
                  </a:cubicBezTo>
                  <a:cubicBezTo>
                    <a:pt x="74" y="26"/>
                    <a:pt x="74" y="26"/>
                    <a:pt x="74" y="26"/>
                  </a:cubicBezTo>
                  <a:close/>
                  <a:moveTo>
                    <a:pt x="22" y="30"/>
                  </a:moveTo>
                  <a:cubicBezTo>
                    <a:pt x="21" y="25"/>
                    <a:pt x="21" y="21"/>
                    <a:pt x="23" y="15"/>
                  </a:cubicBezTo>
                  <a:cubicBezTo>
                    <a:pt x="29" y="11"/>
                    <a:pt x="37" y="17"/>
                    <a:pt x="47" y="15"/>
                  </a:cubicBezTo>
                  <a:cubicBezTo>
                    <a:pt x="48" y="20"/>
                    <a:pt x="48" y="24"/>
                    <a:pt x="48" y="31"/>
                  </a:cubicBezTo>
                  <a:cubicBezTo>
                    <a:pt x="48" y="31"/>
                    <a:pt x="52" y="27"/>
                    <a:pt x="52" y="25"/>
                  </a:cubicBezTo>
                  <a:cubicBezTo>
                    <a:pt x="53" y="22"/>
                    <a:pt x="52" y="10"/>
                    <a:pt x="50" y="8"/>
                  </a:cubicBezTo>
                  <a:cubicBezTo>
                    <a:pt x="45" y="0"/>
                    <a:pt x="26" y="0"/>
                    <a:pt x="20" y="6"/>
                  </a:cubicBezTo>
                  <a:cubicBezTo>
                    <a:pt x="18" y="8"/>
                    <a:pt x="16" y="25"/>
                    <a:pt x="18" y="27"/>
                  </a:cubicBezTo>
                  <a:cubicBezTo>
                    <a:pt x="20" y="29"/>
                    <a:pt x="22" y="30"/>
                    <a:pt x="22" y="3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50" name="Freeform 298"/>
            <p:cNvSpPr>
              <a:spLocks noEditPoints="1"/>
            </p:cNvSpPr>
            <p:nvPr/>
          </p:nvSpPr>
          <p:spPr bwMode="auto">
            <a:xfrm>
              <a:off x="4778442" y="4406900"/>
              <a:ext cx="525340" cy="435084"/>
            </a:xfrm>
            <a:custGeom>
              <a:avLst/>
              <a:gdLst>
                <a:gd name="T0" fmla="*/ 19 w 102"/>
                <a:gd name="T1" fmla="*/ 33 h 85"/>
                <a:gd name="T2" fmla="*/ 9 w 102"/>
                <a:gd name="T3" fmla="*/ 32 h 85"/>
                <a:gd name="T4" fmla="*/ 18 w 102"/>
                <a:gd name="T5" fmla="*/ 35 h 85"/>
                <a:gd name="T6" fmla="*/ 28 w 102"/>
                <a:gd name="T7" fmla="*/ 37 h 85"/>
                <a:gd name="T8" fmla="*/ 88 w 102"/>
                <a:gd name="T9" fmla="*/ 51 h 85"/>
                <a:gd name="T10" fmla="*/ 102 w 102"/>
                <a:gd name="T11" fmla="*/ 47 h 85"/>
                <a:gd name="T12" fmla="*/ 88 w 102"/>
                <a:gd name="T13" fmla="*/ 85 h 85"/>
                <a:gd name="T14" fmla="*/ 70 w 102"/>
                <a:gd name="T15" fmla="*/ 72 h 85"/>
                <a:gd name="T16" fmla="*/ 3 w 102"/>
                <a:gd name="T17" fmla="*/ 65 h 85"/>
                <a:gd name="T18" fmla="*/ 0 w 102"/>
                <a:gd name="T19" fmla="*/ 58 h 85"/>
                <a:gd name="T20" fmla="*/ 0 w 102"/>
                <a:gd name="T21" fmla="*/ 51 h 85"/>
                <a:gd name="T22" fmla="*/ 31 w 102"/>
                <a:gd name="T23" fmla="*/ 53 h 85"/>
                <a:gd name="T24" fmla="*/ 54 w 102"/>
                <a:gd name="T25" fmla="*/ 45 h 85"/>
                <a:gd name="T26" fmla="*/ 40 w 102"/>
                <a:gd name="T27" fmla="*/ 37 h 85"/>
                <a:gd name="T28" fmla="*/ 86 w 102"/>
                <a:gd name="T29" fmla="*/ 50 h 85"/>
                <a:gd name="T30" fmla="*/ 19 w 102"/>
                <a:gd name="T31" fmla="*/ 32 h 85"/>
                <a:gd name="T32" fmla="*/ 31 w 102"/>
                <a:gd name="T33" fmla="*/ 37 h 85"/>
                <a:gd name="T34" fmla="*/ 30 w 102"/>
                <a:gd name="T35" fmla="*/ 43 h 85"/>
                <a:gd name="T36" fmla="*/ 5 w 102"/>
                <a:gd name="T37" fmla="*/ 38 h 85"/>
                <a:gd name="T38" fmla="*/ 6 w 102"/>
                <a:gd name="T39" fmla="*/ 31 h 85"/>
                <a:gd name="T40" fmla="*/ 11 w 102"/>
                <a:gd name="T41" fmla="*/ 30 h 85"/>
                <a:gd name="T42" fmla="*/ 38 w 102"/>
                <a:gd name="T43" fmla="*/ 27 h 85"/>
                <a:gd name="T44" fmla="*/ 31 w 102"/>
                <a:gd name="T45" fmla="*/ 13 h 85"/>
                <a:gd name="T46" fmla="*/ 30 w 102"/>
                <a:gd name="T47" fmla="*/ 14 h 85"/>
                <a:gd name="T48" fmla="*/ 37 w 102"/>
                <a:gd name="T49" fmla="*/ 28 h 85"/>
                <a:gd name="T50" fmla="*/ 38 w 102"/>
                <a:gd name="T51" fmla="*/ 27 h 85"/>
                <a:gd name="T52" fmla="*/ 40 w 102"/>
                <a:gd name="T53" fmla="*/ 27 h 85"/>
                <a:gd name="T54" fmla="*/ 40 w 102"/>
                <a:gd name="T55" fmla="*/ 32 h 85"/>
                <a:gd name="T56" fmla="*/ 34 w 102"/>
                <a:gd name="T57" fmla="*/ 35 h 85"/>
                <a:gd name="T58" fmla="*/ 23 w 102"/>
                <a:gd name="T59" fmla="*/ 12 h 85"/>
                <a:gd name="T60" fmla="*/ 29 w 102"/>
                <a:gd name="T61" fmla="*/ 9 h 85"/>
                <a:gd name="T62" fmla="*/ 37 w 102"/>
                <a:gd name="T63" fmla="*/ 19 h 85"/>
                <a:gd name="T64" fmla="*/ 45 w 102"/>
                <a:gd name="T65" fmla="*/ 11 h 85"/>
                <a:gd name="T66" fmla="*/ 43 w 102"/>
                <a:gd name="T67" fmla="*/ 19 h 85"/>
                <a:gd name="T68" fmla="*/ 47 w 102"/>
                <a:gd name="T69" fmla="*/ 12 h 85"/>
                <a:gd name="T70" fmla="*/ 49 w 102"/>
                <a:gd name="T71" fmla="*/ 3 h 85"/>
                <a:gd name="T72" fmla="*/ 43 w 102"/>
                <a:gd name="T73" fmla="*/ 10 h 85"/>
                <a:gd name="T74" fmla="*/ 41 w 102"/>
                <a:gd name="T75" fmla="*/ 21 h 85"/>
                <a:gd name="T76" fmla="*/ 46 w 102"/>
                <a:gd name="T77" fmla="*/ 24 h 85"/>
                <a:gd name="T78" fmla="*/ 56 w 102"/>
                <a:gd name="T79" fmla="*/ 3 h 85"/>
                <a:gd name="T80" fmla="*/ 50 w 102"/>
                <a:gd name="T81" fmla="*/ 0 h 85"/>
                <a:gd name="T82" fmla="*/ 47 w 102"/>
                <a:gd name="T83" fmla="*/ 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85">
                  <a:moveTo>
                    <a:pt x="26" y="36"/>
                  </a:moveTo>
                  <a:cubicBezTo>
                    <a:pt x="25" y="35"/>
                    <a:pt x="22" y="34"/>
                    <a:pt x="19" y="33"/>
                  </a:cubicBezTo>
                  <a:cubicBezTo>
                    <a:pt x="16" y="33"/>
                    <a:pt x="13" y="32"/>
                    <a:pt x="11" y="32"/>
                  </a:cubicBezTo>
                  <a:cubicBezTo>
                    <a:pt x="10" y="32"/>
                    <a:pt x="9" y="32"/>
                    <a:pt x="9" y="32"/>
                  </a:cubicBezTo>
                  <a:cubicBezTo>
                    <a:pt x="9" y="32"/>
                    <a:pt x="10" y="32"/>
                    <a:pt x="11" y="33"/>
                  </a:cubicBezTo>
                  <a:cubicBezTo>
                    <a:pt x="13" y="34"/>
                    <a:pt x="15" y="35"/>
                    <a:pt x="18" y="35"/>
                  </a:cubicBezTo>
                  <a:cubicBezTo>
                    <a:pt x="21" y="36"/>
                    <a:pt x="24" y="37"/>
                    <a:pt x="26" y="37"/>
                  </a:cubicBezTo>
                  <a:cubicBezTo>
                    <a:pt x="28" y="37"/>
                    <a:pt x="28" y="37"/>
                    <a:pt x="28" y="37"/>
                  </a:cubicBezTo>
                  <a:cubicBezTo>
                    <a:pt x="28" y="37"/>
                    <a:pt x="28" y="36"/>
                    <a:pt x="26" y="36"/>
                  </a:cubicBezTo>
                  <a:close/>
                  <a:moveTo>
                    <a:pt x="88" y="51"/>
                  </a:moveTo>
                  <a:cubicBezTo>
                    <a:pt x="88" y="47"/>
                    <a:pt x="88" y="47"/>
                    <a:pt x="88" y="47"/>
                  </a:cubicBezTo>
                  <a:cubicBezTo>
                    <a:pt x="102" y="47"/>
                    <a:pt x="102" y="47"/>
                    <a:pt x="102" y="47"/>
                  </a:cubicBezTo>
                  <a:cubicBezTo>
                    <a:pt x="102" y="85"/>
                    <a:pt x="102" y="85"/>
                    <a:pt x="102" y="85"/>
                  </a:cubicBezTo>
                  <a:cubicBezTo>
                    <a:pt x="88" y="85"/>
                    <a:pt x="88" y="85"/>
                    <a:pt x="88" y="85"/>
                  </a:cubicBezTo>
                  <a:cubicBezTo>
                    <a:pt x="88" y="79"/>
                    <a:pt x="88" y="79"/>
                    <a:pt x="88" y="79"/>
                  </a:cubicBezTo>
                  <a:cubicBezTo>
                    <a:pt x="70" y="72"/>
                    <a:pt x="70" y="72"/>
                    <a:pt x="70" y="72"/>
                  </a:cubicBezTo>
                  <a:cubicBezTo>
                    <a:pt x="27" y="77"/>
                    <a:pt x="27" y="77"/>
                    <a:pt x="27" y="77"/>
                  </a:cubicBezTo>
                  <a:cubicBezTo>
                    <a:pt x="3" y="65"/>
                    <a:pt x="3" y="65"/>
                    <a:pt x="3" y="65"/>
                  </a:cubicBezTo>
                  <a:cubicBezTo>
                    <a:pt x="4" y="60"/>
                    <a:pt x="4" y="60"/>
                    <a:pt x="4" y="60"/>
                  </a:cubicBezTo>
                  <a:cubicBezTo>
                    <a:pt x="0" y="58"/>
                    <a:pt x="0" y="58"/>
                    <a:pt x="0" y="58"/>
                  </a:cubicBezTo>
                  <a:cubicBezTo>
                    <a:pt x="1" y="53"/>
                    <a:pt x="1" y="53"/>
                    <a:pt x="1" y="53"/>
                  </a:cubicBezTo>
                  <a:cubicBezTo>
                    <a:pt x="0" y="51"/>
                    <a:pt x="0" y="51"/>
                    <a:pt x="0" y="51"/>
                  </a:cubicBezTo>
                  <a:cubicBezTo>
                    <a:pt x="2" y="44"/>
                    <a:pt x="2" y="44"/>
                    <a:pt x="2" y="44"/>
                  </a:cubicBezTo>
                  <a:cubicBezTo>
                    <a:pt x="31" y="53"/>
                    <a:pt x="31" y="53"/>
                    <a:pt x="31" y="53"/>
                  </a:cubicBezTo>
                  <a:cubicBezTo>
                    <a:pt x="54" y="47"/>
                    <a:pt x="54" y="47"/>
                    <a:pt x="54" y="47"/>
                  </a:cubicBezTo>
                  <a:cubicBezTo>
                    <a:pt x="54" y="45"/>
                    <a:pt x="54" y="45"/>
                    <a:pt x="54" y="45"/>
                  </a:cubicBezTo>
                  <a:cubicBezTo>
                    <a:pt x="36" y="45"/>
                    <a:pt x="36" y="45"/>
                    <a:pt x="36" y="45"/>
                  </a:cubicBezTo>
                  <a:cubicBezTo>
                    <a:pt x="40" y="37"/>
                    <a:pt x="40" y="37"/>
                    <a:pt x="40" y="37"/>
                  </a:cubicBezTo>
                  <a:cubicBezTo>
                    <a:pt x="72" y="31"/>
                    <a:pt x="72" y="31"/>
                    <a:pt x="72" y="31"/>
                  </a:cubicBezTo>
                  <a:cubicBezTo>
                    <a:pt x="86" y="50"/>
                    <a:pt x="86" y="50"/>
                    <a:pt x="86" y="50"/>
                  </a:cubicBezTo>
                  <a:cubicBezTo>
                    <a:pt x="88" y="51"/>
                    <a:pt x="88" y="51"/>
                    <a:pt x="88" y="51"/>
                  </a:cubicBezTo>
                  <a:close/>
                  <a:moveTo>
                    <a:pt x="19" y="32"/>
                  </a:moveTo>
                  <a:cubicBezTo>
                    <a:pt x="23" y="32"/>
                    <a:pt x="25" y="33"/>
                    <a:pt x="27" y="34"/>
                  </a:cubicBezTo>
                  <a:cubicBezTo>
                    <a:pt x="29" y="35"/>
                    <a:pt x="30" y="36"/>
                    <a:pt x="31" y="37"/>
                  </a:cubicBezTo>
                  <a:cubicBezTo>
                    <a:pt x="31" y="37"/>
                    <a:pt x="31" y="38"/>
                    <a:pt x="31" y="38"/>
                  </a:cubicBezTo>
                  <a:cubicBezTo>
                    <a:pt x="31" y="40"/>
                    <a:pt x="30" y="42"/>
                    <a:pt x="30" y="43"/>
                  </a:cubicBezTo>
                  <a:cubicBezTo>
                    <a:pt x="30" y="44"/>
                    <a:pt x="29" y="44"/>
                    <a:pt x="29" y="44"/>
                  </a:cubicBezTo>
                  <a:cubicBezTo>
                    <a:pt x="25" y="46"/>
                    <a:pt x="7" y="42"/>
                    <a:pt x="5" y="38"/>
                  </a:cubicBezTo>
                  <a:cubicBezTo>
                    <a:pt x="5" y="38"/>
                    <a:pt x="4" y="37"/>
                    <a:pt x="5" y="37"/>
                  </a:cubicBezTo>
                  <a:cubicBezTo>
                    <a:pt x="5" y="35"/>
                    <a:pt x="6" y="33"/>
                    <a:pt x="6" y="31"/>
                  </a:cubicBezTo>
                  <a:cubicBezTo>
                    <a:pt x="6" y="31"/>
                    <a:pt x="6" y="31"/>
                    <a:pt x="7" y="30"/>
                  </a:cubicBezTo>
                  <a:cubicBezTo>
                    <a:pt x="8" y="30"/>
                    <a:pt x="9" y="30"/>
                    <a:pt x="11" y="30"/>
                  </a:cubicBezTo>
                  <a:cubicBezTo>
                    <a:pt x="13" y="30"/>
                    <a:pt x="16" y="31"/>
                    <a:pt x="19" y="32"/>
                  </a:cubicBezTo>
                  <a:close/>
                  <a:moveTo>
                    <a:pt x="38" y="27"/>
                  </a:moveTo>
                  <a:cubicBezTo>
                    <a:pt x="38" y="25"/>
                    <a:pt x="36" y="23"/>
                    <a:pt x="35" y="20"/>
                  </a:cubicBezTo>
                  <a:cubicBezTo>
                    <a:pt x="33" y="17"/>
                    <a:pt x="32" y="15"/>
                    <a:pt x="31" y="13"/>
                  </a:cubicBezTo>
                  <a:cubicBezTo>
                    <a:pt x="30" y="12"/>
                    <a:pt x="29" y="12"/>
                    <a:pt x="29" y="12"/>
                  </a:cubicBezTo>
                  <a:cubicBezTo>
                    <a:pt x="29" y="12"/>
                    <a:pt x="29" y="12"/>
                    <a:pt x="30" y="14"/>
                  </a:cubicBezTo>
                  <a:cubicBezTo>
                    <a:pt x="30" y="16"/>
                    <a:pt x="32" y="18"/>
                    <a:pt x="33" y="21"/>
                  </a:cubicBezTo>
                  <a:cubicBezTo>
                    <a:pt x="35" y="24"/>
                    <a:pt x="36" y="26"/>
                    <a:pt x="37" y="28"/>
                  </a:cubicBezTo>
                  <a:cubicBezTo>
                    <a:pt x="38" y="29"/>
                    <a:pt x="39" y="29"/>
                    <a:pt x="39" y="29"/>
                  </a:cubicBezTo>
                  <a:cubicBezTo>
                    <a:pt x="39" y="29"/>
                    <a:pt x="39" y="28"/>
                    <a:pt x="38" y="27"/>
                  </a:cubicBezTo>
                  <a:close/>
                  <a:moveTo>
                    <a:pt x="37" y="19"/>
                  </a:moveTo>
                  <a:cubicBezTo>
                    <a:pt x="38" y="22"/>
                    <a:pt x="39" y="25"/>
                    <a:pt x="40" y="27"/>
                  </a:cubicBezTo>
                  <a:cubicBezTo>
                    <a:pt x="41" y="29"/>
                    <a:pt x="41" y="30"/>
                    <a:pt x="41" y="31"/>
                  </a:cubicBezTo>
                  <a:cubicBezTo>
                    <a:pt x="41" y="32"/>
                    <a:pt x="40" y="32"/>
                    <a:pt x="40" y="32"/>
                  </a:cubicBezTo>
                  <a:cubicBezTo>
                    <a:pt x="38" y="33"/>
                    <a:pt x="37" y="34"/>
                    <a:pt x="35" y="35"/>
                  </a:cubicBezTo>
                  <a:cubicBezTo>
                    <a:pt x="34" y="35"/>
                    <a:pt x="34" y="35"/>
                    <a:pt x="34" y="35"/>
                  </a:cubicBezTo>
                  <a:cubicBezTo>
                    <a:pt x="30" y="33"/>
                    <a:pt x="21" y="17"/>
                    <a:pt x="22" y="13"/>
                  </a:cubicBezTo>
                  <a:cubicBezTo>
                    <a:pt x="22" y="12"/>
                    <a:pt x="22" y="12"/>
                    <a:pt x="23" y="12"/>
                  </a:cubicBezTo>
                  <a:cubicBezTo>
                    <a:pt x="24" y="11"/>
                    <a:pt x="26" y="10"/>
                    <a:pt x="27" y="9"/>
                  </a:cubicBezTo>
                  <a:cubicBezTo>
                    <a:pt x="28" y="9"/>
                    <a:pt x="28" y="9"/>
                    <a:pt x="29" y="9"/>
                  </a:cubicBezTo>
                  <a:cubicBezTo>
                    <a:pt x="30" y="9"/>
                    <a:pt x="31" y="10"/>
                    <a:pt x="32" y="12"/>
                  </a:cubicBezTo>
                  <a:cubicBezTo>
                    <a:pt x="33" y="14"/>
                    <a:pt x="35" y="16"/>
                    <a:pt x="37" y="19"/>
                  </a:cubicBezTo>
                  <a:close/>
                  <a:moveTo>
                    <a:pt x="48" y="4"/>
                  </a:moveTo>
                  <a:cubicBezTo>
                    <a:pt x="47" y="6"/>
                    <a:pt x="46" y="8"/>
                    <a:pt x="45" y="11"/>
                  </a:cubicBezTo>
                  <a:cubicBezTo>
                    <a:pt x="44" y="13"/>
                    <a:pt x="43" y="16"/>
                    <a:pt x="43" y="18"/>
                  </a:cubicBezTo>
                  <a:cubicBezTo>
                    <a:pt x="43" y="19"/>
                    <a:pt x="42" y="19"/>
                    <a:pt x="43" y="19"/>
                  </a:cubicBezTo>
                  <a:cubicBezTo>
                    <a:pt x="43" y="19"/>
                    <a:pt x="43" y="19"/>
                    <a:pt x="44" y="18"/>
                  </a:cubicBezTo>
                  <a:cubicBezTo>
                    <a:pt x="45" y="16"/>
                    <a:pt x="46" y="14"/>
                    <a:pt x="47" y="12"/>
                  </a:cubicBezTo>
                  <a:cubicBezTo>
                    <a:pt x="48" y="9"/>
                    <a:pt x="49" y="7"/>
                    <a:pt x="49" y="5"/>
                  </a:cubicBezTo>
                  <a:cubicBezTo>
                    <a:pt x="49" y="4"/>
                    <a:pt x="49" y="3"/>
                    <a:pt x="49" y="3"/>
                  </a:cubicBezTo>
                  <a:cubicBezTo>
                    <a:pt x="49" y="3"/>
                    <a:pt x="49" y="3"/>
                    <a:pt x="48" y="4"/>
                  </a:cubicBezTo>
                  <a:close/>
                  <a:moveTo>
                    <a:pt x="43" y="10"/>
                  </a:moveTo>
                  <a:cubicBezTo>
                    <a:pt x="42" y="13"/>
                    <a:pt x="42" y="16"/>
                    <a:pt x="41" y="17"/>
                  </a:cubicBezTo>
                  <a:cubicBezTo>
                    <a:pt x="41" y="19"/>
                    <a:pt x="41" y="21"/>
                    <a:pt x="41" y="21"/>
                  </a:cubicBezTo>
                  <a:cubicBezTo>
                    <a:pt x="41" y="22"/>
                    <a:pt x="41" y="22"/>
                    <a:pt x="42" y="22"/>
                  </a:cubicBezTo>
                  <a:cubicBezTo>
                    <a:pt x="43" y="23"/>
                    <a:pt x="45" y="23"/>
                    <a:pt x="46" y="24"/>
                  </a:cubicBezTo>
                  <a:cubicBezTo>
                    <a:pt x="47" y="24"/>
                    <a:pt x="47" y="24"/>
                    <a:pt x="48" y="24"/>
                  </a:cubicBezTo>
                  <a:cubicBezTo>
                    <a:pt x="51" y="22"/>
                    <a:pt x="57" y="7"/>
                    <a:pt x="56" y="3"/>
                  </a:cubicBezTo>
                  <a:cubicBezTo>
                    <a:pt x="56" y="3"/>
                    <a:pt x="56" y="3"/>
                    <a:pt x="55" y="2"/>
                  </a:cubicBezTo>
                  <a:cubicBezTo>
                    <a:pt x="54" y="2"/>
                    <a:pt x="52" y="1"/>
                    <a:pt x="50" y="0"/>
                  </a:cubicBezTo>
                  <a:cubicBezTo>
                    <a:pt x="50" y="0"/>
                    <a:pt x="50" y="0"/>
                    <a:pt x="49" y="1"/>
                  </a:cubicBezTo>
                  <a:cubicBezTo>
                    <a:pt x="49" y="1"/>
                    <a:pt x="48" y="2"/>
                    <a:pt x="47" y="3"/>
                  </a:cubicBezTo>
                  <a:cubicBezTo>
                    <a:pt x="46" y="5"/>
                    <a:pt x="45" y="8"/>
                    <a:pt x="43" y="10"/>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sp>
          <p:nvSpPr>
            <p:cNvPr id="51" name="Freeform 320"/>
            <p:cNvSpPr>
              <a:spLocks noEditPoints="1"/>
            </p:cNvSpPr>
            <p:nvPr/>
          </p:nvSpPr>
          <p:spPr bwMode="auto">
            <a:xfrm>
              <a:off x="6883156" y="4409519"/>
              <a:ext cx="466910" cy="417046"/>
            </a:xfrm>
            <a:custGeom>
              <a:avLst/>
              <a:gdLst>
                <a:gd name="T0" fmla="*/ 17 w 93"/>
                <a:gd name="T1" fmla="*/ 18 h 83"/>
                <a:gd name="T2" fmla="*/ 9 w 93"/>
                <a:gd name="T3" fmla="*/ 28 h 83"/>
                <a:gd name="T4" fmla="*/ 84 w 93"/>
                <a:gd name="T5" fmla="*/ 74 h 83"/>
                <a:gd name="T6" fmla="*/ 70 w 93"/>
                <a:gd name="T7" fmla="*/ 28 h 83"/>
                <a:gd name="T8" fmla="*/ 24 w 93"/>
                <a:gd name="T9" fmla="*/ 34 h 83"/>
                <a:gd name="T10" fmla="*/ 24 w 93"/>
                <a:gd name="T11" fmla="*/ 18 h 83"/>
                <a:gd name="T12" fmla="*/ 30 w 93"/>
                <a:gd name="T13" fmla="*/ 13 h 83"/>
                <a:gd name="T14" fmla="*/ 46 w 93"/>
                <a:gd name="T15" fmla="*/ 0 h 83"/>
                <a:gd name="T16" fmla="*/ 63 w 93"/>
                <a:gd name="T17" fmla="*/ 13 h 83"/>
                <a:gd name="T18" fmla="*/ 70 w 93"/>
                <a:gd name="T19" fmla="*/ 18 h 83"/>
                <a:gd name="T20" fmla="*/ 93 w 93"/>
                <a:gd name="T21" fmla="*/ 18 h 83"/>
                <a:gd name="T22" fmla="*/ 93 w 93"/>
                <a:gd name="T23" fmla="*/ 79 h 83"/>
                <a:gd name="T24" fmla="*/ 89 w 93"/>
                <a:gd name="T25" fmla="*/ 83 h 83"/>
                <a:gd name="T26" fmla="*/ 0 w 93"/>
                <a:gd name="T27" fmla="*/ 83 h 83"/>
                <a:gd name="T28" fmla="*/ 0 w 93"/>
                <a:gd name="T29" fmla="*/ 23 h 83"/>
                <a:gd name="T30" fmla="*/ 5 w 93"/>
                <a:gd name="T31" fmla="*/ 18 h 83"/>
                <a:gd name="T32" fmla="*/ 14 w 93"/>
                <a:gd name="T33" fmla="*/ 70 h 83"/>
                <a:gd name="T34" fmla="*/ 39 w 93"/>
                <a:gd name="T35" fmla="*/ 62 h 83"/>
                <a:gd name="T36" fmla="*/ 29 w 93"/>
                <a:gd name="T37" fmla="*/ 63 h 83"/>
                <a:gd name="T38" fmla="*/ 29 w 93"/>
                <a:gd name="T39" fmla="*/ 60 h 83"/>
                <a:gd name="T40" fmla="*/ 26 w 93"/>
                <a:gd name="T41" fmla="*/ 59 h 83"/>
                <a:gd name="T42" fmla="*/ 26 w 93"/>
                <a:gd name="T43" fmla="*/ 61 h 83"/>
                <a:gd name="T44" fmla="*/ 21 w 93"/>
                <a:gd name="T45" fmla="*/ 59 h 83"/>
                <a:gd name="T46" fmla="*/ 35 w 93"/>
                <a:gd name="T47" fmla="*/ 42 h 83"/>
                <a:gd name="T48" fmla="*/ 23 w 93"/>
                <a:gd name="T49" fmla="*/ 57 h 83"/>
                <a:gd name="T50" fmla="*/ 24 w 93"/>
                <a:gd name="T51" fmla="*/ 57 h 83"/>
                <a:gd name="T52" fmla="*/ 30 w 93"/>
                <a:gd name="T53" fmla="*/ 57 h 83"/>
                <a:gd name="T54" fmla="*/ 30 w 93"/>
                <a:gd name="T55" fmla="*/ 57 h 83"/>
                <a:gd name="T56" fmla="*/ 31 w 93"/>
                <a:gd name="T57" fmla="*/ 65 h 83"/>
                <a:gd name="T58" fmla="*/ 36 w 93"/>
                <a:gd name="T59" fmla="*/ 66 h 83"/>
                <a:gd name="T60" fmla="*/ 31 w 93"/>
                <a:gd name="T61" fmla="*/ 65 h 83"/>
                <a:gd name="T62" fmla="*/ 44 w 93"/>
                <a:gd name="T63" fmla="*/ 55 h 83"/>
                <a:gd name="T64" fmla="*/ 78 w 93"/>
                <a:gd name="T65" fmla="*/ 51 h 83"/>
                <a:gd name="T66" fmla="*/ 44 w 93"/>
                <a:gd name="T67" fmla="*/ 60 h 83"/>
                <a:gd name="T68" fmla="*/ 59 w 93"/>
                <a:gd name="T69" fmla="*/ 65 h 83"/>
                <a:gd name="T70" fmla="*/ 44 w 93"/>
                <a:gd name="T71" fmla="*/ 60 h 83"/>
                <a:gd name="T72" fmla="*/ 44 w 93"/>
                <a:gd name="T73" fmla="*/ 46 h 83"/>
                <a:gd name="T74" fmla="*/ 78 w 93"/>
                <a:gd name="T75" fmla="*/ 42 h 83"/>
                <a:gd name="T76" fmla="*/ 39 w 93"/>
                <a:gd name="T77" fmla="*/ 13 h 83"/>
                <a:gd name="T78" fmla="*/ 52 w 93"/>
                <a:gd name="T79" fmla="*/ 12 h 83"/>
                <a:gd name="T80" fmla="*/ 41 w 93"/>
                <a:gd name="T81"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83">
                  <a:moveTo>
                    <a:pt x="5" y="18"/>
                  </a:moveTo>
                  <a:cubicBezTo>
                    <a:pt x="17" y="18"/>
                    <a:pt x="17" y="18"/>
                    <a:pt x="17" y="18"/>
                  </a:cubicBezTo>
                  <a:cubicBezTo>
                    <a:pt x="17" y="28"/>
                    <a:pt x="17" y="28"/>
                    <a:pt x="17" y="28"/>
                  </a:cubicBezTo>
                  <a:cubicBezTo>
                    <a:pt x="9" y="28"/>
                    <a:pt x="9" y="28"/>
                    <a:pt x="9" y="28"/>
                  </a:cubicBezTo>
                  <a:cubicBezTo>
                    <a:pt x="9" y="74"/>
                    <a:pt x="9" y="74"/>
                    <a:pt x="9" y="74"/>
                  </a:cubicBezTo>
                  <a:cubicBezTo>
                    <a:pt x="84" y="74"/>
                    <a:pt x="84" y="74"/>
                    <a:pt x="84" y="74"/>
                  </a:cubicBezTo>
                  <a:cubicBezTo>
                    <a:pt x="84" y="28"/>
                    <a:pt x="84" y="28"/>
                    <a:pt x="84" y="28"/>
                  </a:cubicBezTo>
                  <a:cubicBezTo>
                    <a:pt x="70" y="28"/>
                    <a:pt x="70" y="28"/>
                    <a:pt x="70" y="28"/>
                  </a:cubicBezTo>
                  <a:cubicBezTo>
                    <a:pt x="70" y="34"/>
                    <a:pt x="70" y="34"/>
                    <a:pt x="70" y="34"/>
                  </a:cubicBezTo>
                  <a:cubicBezTo>
                    <a:pt x="54" y="34"/>
                    <a:pt x="39" y="34"/>
                    <a:pt x="24" y="34"/>
                  </a:cubicBezTo>
                  <a:cubicBezTo>
                    <a:pt x="24" y="28"/>
                    <a:pt x="24" y="28"/>
                    <a:pt x="24" y="28"/>
                  </a:cubicBezTo>
                  <a:cubicBezTo>
                    <a:pt x="24" y="18"/>
                    <a:pt x="24" y="18"/>
                    <a:pt x="24" y="18"/>
                  </a:cubicBezTo>
                  <a:cubicBezTo>
                    <a:pt x="24" y="13"/>
                    <a:pt x="24" y="13"/>
                    <a:pt x="24" y="13"/>
                  </a:cubicBezTo>
                  <a:cubicBezTo>
                    <a:pt x="30" y="13"/>
                    <a:pt x="30" y="13"/>
                    <a:pt x="30" y="13"/>
                  </a:cubicBezTo>
                  <a:cubicBezTo>
                    <a:pt x="30" y="10"/>
                    <a:pt x="32" y="7"/>
                    <a:pt x="34" y="5"/>
                  </a:cubicBezTo>
                  <a:cubicBezTo>
                    <a:pt x="37" y="2"/>
                    <a:pt x="41" y="0"/>
                    <a:pt x="46" y="0"/>
                  </a:cubicBezTo>
                  <a:cubicBezTo>
                    <a:pt x="51" y="0"/>
                    <a:pt x="55" y="2"/>
                    <a:pt x="58" y="5"/>
                  </a:cubicBezTo>
                  <a:cubicBezTo>
                    <a:pt x="61" y="7"/>
                    <a:pt x="62" y="10"/>
                    <a:pt x="63" y="13"/>
                  </a:cubicBezTo>
                  <a:cubicBezTo>
                    <a:pt x="70" y="13"/>
                    <a:pt x="70" y="13"/>
                    <a:pt x="70" y="13"/>
                  </a:cubicBezTo>
                  <a:cubicBezTo>
                    <a:pt x="70" y="18"/>
                    <a:pt x="70" y="18"/>
                    <a:pt x="70" y="18"/>
                  </a:cubicBezTo>
                  <a:cubicBezTo>
                    <a:pt x="89" y="18"/>
                    <a:pt x="89" y="18"/>
                    <a:pt x="89" y="18"/>
                  </a:cubicBezTo>
                  <a:cubicBezTo>
                    <a:pt x="93" y="18"/>
                    <a:pt x="93" y="18"/>
                    <a:pt x="93" y="18"/>
                  </a:cubicBezTo>
                  <a:cubicBezTo>
                    <a:pt x="93" y="23"/>
                    <a:pt x="93" y="23"/>
                    <a:pt x="93" y="23"/>
                  </a:cubicBezTo>
                  <a:cubicBezTo>
                    <a:pt x="93" y="79"/>
                    <a:pt x="93" y="79"/>
                    <a:pt x="93" y="79"/>
                  </a:cubicBezTo>
                  <a:cubicBezTo>
                    <a:pt x="93" y="83"/>
                    <a:pt x="93" y="83"/>
                    <a:pt x="93" y="83"/>
                  </a:cubicBezTo>
                  <a:cubicBezTo>
                    <a:pt x="89" y="83"/>
                    <a:pt x="89" y="83"/>
                    <a:pt x="89" y="83"/>
                  </a:cubicBezTo>
                  <a:cubicBezTo>
                    <a:pt x="5" y="83"/>
                    <a:pt x="5" y="83"/>
                    <a:pt x="5" y="83"/>
                  </a:cubicBezTo>
                  <a:cubicBezTo>
                    <a:pt x="0" y="83"/>
                    <a:pt x="0" y="83"/>
                    <a:pt x="0" y="83"/>
                  </a:cubicBezTo>
                  <a:cubicBezTo>
                    <a:pt x="0" y="79"/>
                    <a:pt x="0" y="79"/>
                    <a:pt x="0" y="79"/>
                  </a:cubicBezTo>
                  <a:cubicBezTo>
                    <a:pt x="0" y="23"/>
                    <a:pt x="0" y="23"/>
                    <a:pt x="0" y="23"/>
                  </a:cubicBezTo>
                  <a:cubicBezTo>
                    <a:pt x="0" y="18"/>
                    <a:pt x="0" y="18"/>
                    <a:pt x="0" y="18"/>
                  </a:cubicBezTo>
                  <a:cubicBezTo>
                    <a:pt x="5" y="18"/>
                    <a:pt x="5" y="18"/>
                    <a:pt x="5" y="18"/>
                  </a:cubicBezTo>
                  <a:close/>
                  <a:moveTo>
                    <a:pt x="14" y="62"/>
                  </a:moveTo>
                  <a:cubicBezTo>
                    <a:pt x="14" y="70"/>
                    <a:pt x="14" y="70"/>
                    <a:pt x="14" y="70"/>
                  </a:cubicBezTo>
                  <a:cubicBezTo>
                    <a:pt x="39" y="70"/>
                    <a:pt x="39" y="70"/>
                    <a:pt x="39" y="70"/>
                  </a:cubicBezTo>
                  <a:cubicBezTo>
                    <a:pt x="39" y="62"/>
                    <a:pt x="39" y="62"/>
                    <a:pt x="39" y="62"/>
                  </a:cubicBezTo>
                  <a:cubicBezTo>
                    <a:pt x="33" y="59"/>
                    <a:pt x="33" y="59"/>
                    <a:pt x="33" y="59"/>
                  </a:cubicBezTo>
                  <a:cubicBezTo>
                    <a:pt x="29" y="63"/>
                    <a:pt x="29" y="63"/>
                    <a:pt x="29" y="63"/>
                  </a:cubicBezTo>
                  <a:cubicBezTo>
                    <a:pt x="28" y="61"/>
                    <a:pt x="28" y="61"/>
                    <a:pt x="28" y="61"/>
                  </a:cubicBezTo>
                  <a:cubicBezTo>
                    <a:pt x="29" y="60"/>
                    <a:pt x="29" y="60"/>
                    <a:pt x="29" y="60"/>
                  </a:cubicBezTo>
                  <a:cubicBezTo>
                    <a:pt x="28" y="59"/>
                    <a:pt x="28" y="59"/>
                    <a:pt x="28" y="59"/>
                  </a:cubicBezTo>
                  <a:cubicBezTo>
                    <a:pt x="26" y="59"/>
                    <a:pt x="26" y="59"/>
                    <a:pt x="26" y="59"/>
                  </a:cubicBezTo>
                  <a:cubicBezTo>
                    <a:pt x="25" y="60"/>
                    <a:pt x="25" y="60"/>
                    <a:pt x="25" y="60"/>
                  </a:cubicBezTo>
                  <a:cubicBezTo>
                    <a:pt x="26" y="61"/>
                    <a:pt x="26" y="61"/>
                    <a:pt x="26" y="61"/>
                  </a:cubicBezTo>
                  <a:cubicBezTo>
                    <a:pt x="25" y="64"/>
                    <a:pt x="25" y="64"/>
                    <a:pt x="25" y="64"/>
                  </a:cubicBezTo>
                  <a:cubicBezTo>
                    <a:pt x="21" y="59"/>
                    <a:pt x="21" y="59"/>
                    <a:pt x="21" y="59"/>
                  </a:cubicBezTo>
                  <a:cubicBezTo>
                    <a:pt x="14" y="62"/>
                    <a:pt x="14" y="62"/>
                    <a:pt x="14" y="62"/>
                  </a:cubicBezTo>
                  <a:close/>
                  <a:moveTo>
                    <a:pt x="35" y="42"/>
                  </a:moveTo>
                  <a:cubicBezTo>
                    <a:pt x="32" y="42"/>
                    <a:pt x="26" y="35"/>
                    <a:pt x="19" y="42"/>
                  </a:cubicBezTo>
                  <a:cubicBezTo>
                    <a:pt x="20" y="47"/>
                    <a:pt x="20" y="53"/>
                    <a:pt x="23" y="57"/>
                  </a:cubicBezTo>
                  <a:cubicBezTo>
                    <a:pt x="24" y="57"/>
                    <a:pt x="24" y="57"/>
                    <a:pt x="24" y="57"/>
                  </a:cubicBezTo>
                  <a:cubicBezTo>
                    <a:pt x="24" y="57"/>
                    <a:pt x="24" y="57"/>
                    <a:pt x="24" y="57"/>
                  </a:cubicBezTo>
                  <a:cubicBezTo>
                    <a:pt x="25" y="57"/>
                    <a:pt x="26" y="57"/>
                    <a:pt x="27" y="57"/>
                  </a:cubicBezTo>
                  <a:cubicBezTo>
                    <a:pt x="28" y="57"/>
                    <a:pt x="29" y="57"/>
                    <a:pt x="30" y="57"/>
                  </a:cubicBezTo>
                  <a:cubicBezTo>
                    <a:pt x="30" y="57"/>
                    <a:pt x="30" y="57"/>
                    <a:pt x="30" y="57"/>
                  </a:cubicBezTo>
                  <a:cubicBezTo>
                    <a:pt x="30" y="57"/>
                    <a:pt x="30" y="57"/>
                    <a:pt x="30" y="57"/>
                  </a:cubicBezTo>
                  <a:cubicBezTo>
                    <a:pt x="34" y="53"/>
                    <a:pt x="34" y="47"/>
                    <a:pt x="35" y="42"/>
                  </a:cubicBezTo>
                  <a:close/>
                  <a:moveTo>
                    <a:pt x="31" y="65"/>
                  </a:moveTo>
                  <a:cubicBezTo>
                    <a:pt x="31" y="66"/>
                    <a:pt x="31" y="66"/>
                    <a:pt x="31" y="66"/>
                  </a:cubicBezTo>
                  <a:cubicBezTo>
                    <a:pt x="36" y="66"/>
                    <a:pt x="36" y="66"/>
                    <a:pt x="36" y="66"/>
                  </a:cubicBezTo>
                  <a:cubicBezTo>
                    <a:pt x="36" y="65"/>
                    <a:pt x="36" y="65"/>
                    <a:pt x="36" y="65"/>
                  </a:cubicBezTo>
                  <a:cubicBezTo>
                    <a:pt x="31" y="65"/>
                    <a:pt x="31" y="65"/>
                    <a:pt x="31" y="65"/>
                  </a:cubicBezTo>
                  <a:close/>
                  <a:moveTo>
                    <a:pt x="44" y="51"/>
                  </a:moveTo>
                  <a:cubicBezTo>
                    <a:pt x="44" y="55"/>
                    <a:pt x="44" y="55"/>
                    <a:pt x="44" y="55"/>
                  </a:cubicBezTo>
                  <a:cubicBezTo>
                    <a:pt x="78" y="55"/>
                    <a:pt x="78" y="55"/>
                    <a:pt x="78" y="55"/>
                  </a:cubicBezTo>
                  <a:cubicBezTo>
                    <a:pt x="78" y="51"/>
                    <a:pt x="78" y="51"/>
                    <a:pt x="78" y="51"/>
                  </a:cubicBezTo>
                  <a:cubicBezTo>
                    <a:pt x="44" y="51"/>
                    <a:pt x="44" y="51"/>
                    <a:pt x="44" y="51"/>
                  </a:cubicBezTo>
                  <a:close/>
                  <a:moveTo>
                    <a:pt x="44" y="60"/>
                  </a:moveTo>
                  <a:cubicBezTo>
                    <a:pt x="44" y="65"/>
                    <a:pt x="44" y="65"/>
                    <a:pt x="44" y="65"/>
                  </a:cubicBezTo>
                  <a:cubicBezTo>
                    <a:pt x="59" y="65"/>
                    <a:pt x="59" y="65"/>
                    <a:pt x="59" y="65"/>
                  </a:cubicBezTo>
                  <a:cubicBezTo>
                    <a:pt x="59" y="60"/>
                    <a:pt x="59" y="60"/>
                    <a:pt x="59" y="60"/>
                  </a:cubicBezTo>
                  <a:cubicBezTo>
                    <a:pt x="44" y="60"/>
                    <a:pt x="44" y="60"/>
                    <a:pt x="44" y="60"/>
                  </a:cubicBezTo>
                  <a:close/>
                  <a:moveTo>
                    <a:pt x="44" y="42"/>
                  </a:moveTo>
                  <a:cubicBezTo>
                    <a:pt x="44" y="46"/>
                    <a:pt x="44" y="46"/>
                    <a:pt x="44" y="46"/>
                  </a:cubicBezTo>
                  <a:cubicBezTo>
                    <a:pt x="78" y="46"/>
                    <a:pt x="78" y="46"/>
                    <a:pt x="78" y="46"/>
                  </a:cubicBezTo>
                  <a:cubicBezTo>
                    <a:pt x="78" y="42"/>
                    <a:pt x="78" y="42"/>
                    <a:pt x="78" y="42"/>
                  </a:cubicBezTo>
                  <a:cubicBezTo>
                    <a:pt x="44" y="42"/>
                    <a:pt x="44" y="42"/>
                    <a:pt x="44" y="42"/>
                  </a:cubicBezTo>
                  <a:close/>
                  <a:moveTo>
                    <a:pt x="39" y="13"/>
                  </a:moveTo>
                  <a:cubicBezTo>
                    <a:pt x="53" y="13"/>
                    <a:pt x="53" y="13"/>
                    <a:pt x="53" y="13"/>
                  </a:cubicBezTo>
                  <a:cubicBezTo>
                    <a:pt x="53" y="13"/>
                    <a:pt x="52" y="12"/>
                    <a:pt x="52" y="12"/>
                  </a:cubicBezTo>
                  <a:cubicBezTo>
                    <a:pt x="50" y="10"/>
                    <a:pt x="48" y="9"/>
                    <a:pt x="46" y="9"/>
                  </a:cubicBezTo>
                  <a:cubicBezTo>
                    <a:pt x="44" y="9"/>
                    <a:pt x="42" y="10"/>
                    <a:pt x="41" y="12"/>
                  </a:cubicBezTo>
                  <a:cubicBezTo>
                    <a:pt x="40" y="12"/>
                    <a:pt x="40" y="13"/>
                    <a:pt x="39" y="13"/>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chemeClr val="bg1"/>
                </a:solidFill>
                <a:effectLst/>
                <a:uLnTx/>
                <a:uFillTx/>
                <a:cs typeface="+mn-ea"/>
                <a:sym typeface="+mn-lt"/>
              </a:endParaRPr>
            </a:p>
          </p:txBody>
        </p:sp>
      </p:grpSp>
      <p:grpSp>
        <p:nvGrpSpPr>
          <p:cNvPr id="52" name="组合 51"/>
          <p:cNvGrpSpPr/>
          <p:nvPr/>
        </p:nvGrpSpPr>
        <p:grpSpPr>
          <a:xfrm>
            <a:off x="1285995" y="1916921"/>
            <a:ext cx="3058104" cy="1568777"/>
            <a:chOff x="1400294" y="1669694"/>
            <a:chExt cx="3058104" cy="1568777"/>
          </a:xfrm>
        </p:grpSpPr>
        <p:sp>
          <p:nvSpPr>
            <p:cNvPr id="53" name="文本框 52"/>
            <p:cNvSpPr txBox="1"/>
            <p:nvPr/>
          </p:nvSpPr>
          <p:spPr>
            <a:xfrm>
              <a:off x="1400294" y="2185875"/>
              <a:ext cx="3058104" cy="1052596"/>
            </a:xfrm>
            <a:prstGeom prst="rect">
              <a:avLst/>
            </a:prstGeom>
            <a:noFill/>
          </p:spPr>
          <p:txBody>
            <a:bodyPr wrap="square" rtlCol="0">
              <a:spAutoFit/>
            </a:bodyPr>
            <a:lstStyle/>
            <a:p>
              <a:pPr algn="r">
                <a:lnSpc>
                  <a:spcPct val="130000"/>
                </a:lnSpc>
              </a:pPr>
              <a:r>
                <a:rPr lang="zh-CN" altLang="en-US" sz="1600" dirty="0">
                  <a:cs typeface="+mn-ea"/>
                  <a:sym typeface="+mn-lt"/>
                </a:rPr>
                <a:t>您的内容打在这里在此框中选择粘贴并选择只保留文字您的内容打在这里在此框中</a:t>
              </a:r>
              <a:endParaRPr lang="zh-CN" altLang="en-US" sz="1600" dirty="0">
                <a:cs typeface="+mn-ea"/>
                <a:sym typeface="+mn-lt"/>
              </a:endParaRPr>
            </a:p>
          </p:txBody>
        </p:sp>
        <p:sp>
          <p:nvSpPr>
            <p:cNvPr id="54" name="文本框 53"/>
            <p:cNvSpPr txBox="1"/>
            <p:nvPr/>
          </p:nvSpPr>
          <p:spPr>
            <a:xfrm>
              <a:off x="2149084" y="1669694"/>
              <a:ext cx="2309314" cy="397866"/>
            </a:xfrm>
            <a:prstGeom prst="rect">
              <a:avLst/>
            </a:prstGeom>
            <a:noFill/>
          </p:spPr>
          <p:txBody>
            <a:bodyPr wrap="square" rtlCol="0">
              <a:spAutoFit/>
            </a:bodyPr>
            <a:lstStyle/>
            <a:p>
              <a:pPr algn="r">
                <a:lnSpc>
                  <a:spcPts val="2500"/>
                </a:lnSpc>
                <a:spcBef>
                  <a:spcPct val="0"/>
                </a:spcBef>
              </a:pPr>
              <a:r>
                <a:rPr lang="zh-CN" altLang="en-US" sz="2000" b="1" dirty="0">
                  <a:solidFill>
                    <a:schemeClr val="tx1">
                      <a:lumMod val="85000"/>
                      <a:lumOff val="15000"/>
                    </a:schemeClr>
                  </a:solidFill>
                  <a:cs typeface="+mn-ea"/>
                  <a:sym typeface="+mn-lt"/>
                </a:rPr>
                <a:t>输入此处标题</a:t>
              </a:r>
              <a:endParaRPr lang="zh-CN" altLang="en-US" sz="2000" b="1" dirty="0">
                <a:solidFill>
                  <a:schemeClr val="tx1">
                    <a:lumMod val="85000"/>
                    <a:lumOff val="15000"/>
                  </a:schemeClr>
                </a:solidFill>
                <a:cs typeface="+mn-ea"/>
                <a:sym typeface="+mn-lt"/>
              </a:endParaRPr>
            </a:p>
          </p:txBody>
        </p:sp>
      </p:grpSp>
      <p:grpSp>
        <p:nvGrpSpPr>
          <p:cNvPr id="55" name="组合 54"/>
          <p:cNvGrpSpPr/>
          <p:nvPr/>
        </p:nvGrpSpPr>
        <p:grpSpPr>
          <a:xfrm>
            <a:off x="1285995" y="4044058"/>
            <a:ext cx="3078591" cy="1568777"/>
            <a:chOff x="1400294" y="3796831"/>
            <a:chExt cx="3078591" cy="1568777"/>
          </a:xfrm>
        </p:grpSpPr>
        <p:sp>
          <p:nvSpPr>
            <p:cNvPr id="56" name="文本框 55"/>
            <p:cNvSpPr txBox="1"/>
            <p:nvPr/>
          </p:nvSpPr>
          <p:spPr>
            <a:xfrm>
              <a:off x="1400294" y="4313012"/>
              <a:ext cx="3078591" cy="1052596"/>
            </a:xfrm>
            <a:prstGeom prst="rect">
              <a:avLst/>
            </a:prstGeom>
            <a:noFill/>
          </p:spPr>
          <p:txBody>
            <a:bodyPr wrap="square" rtlCol="0">
              <a:spAutoFit/>
            </a:bodyPr>
            <a:lstStyle/>
            <a:p>
              <a:pPr algn="r">
                <a:lnSpc>
                  <a:spcPct val="130000"/>
                </a:lnSpc>
              </a:pPr>
              <a:r>
                <a:rPr lang="zh-CN" altLang="en-US" sz="1600" dirty="0">
                  <a:cs typeface="+mn-ea"/>
                  <a:sym typeface="+mn-lt"/>
                </a:rPr>
                <a:t>您的内容打在这里在此框中选择粘贴并选择只保留文字您的内容打在这里在此框中</a:t>
              </a:r>
              <a:endParaRPr lang="zh-CN" altLang="en-US" sz="1600" dirty="0">
                <a:cs typeface="+mn-ea"/>
                <a:sym typeface="+mn-lt"/>
              </a:endParaRPr>
            </a:p>
          </p:txBody>
        </p:sp>
        <p:sp>
          <p:nvSpPr>
            <p:cNvPr id="57" name="文本框 56"/>
            <p:cNvSpPr txBox="1"/>
            <p:nvPr/>
          </p:nvSpPr>
          <p:spPr>
            <a:xfrm>
              <a:off x="2169571" y="3796831"/>
              <a:ext cx="2309314" cy="397866"/>
            </a:xfrm>
            <a:prstGeom prst="rect">
              <a:avLst/>
            </a:prstGeom>
            <a:noFill/>
          </p:spPr>
          <p:txBody>
            <a:bodyPr wrap="square" rtlCol="0">
              <a:spAutoFit/>
            </a:bodyPr>
            <a:lstStyle/>
            <a:p>
              <a:pPr algn="r">
                <a:lnSpc>
                  <a:spcPts val="2500"/>
                </a:lnSpc>
                <a:spcBef>
                  <a:spcPct val="0"/>
                </a:spcBef>
              </a:pPr>
              <a:r>
                <a:rPr lang="zh-CN" altLang="en-US" sz="2000" b="1" dirty="0">
                  <a:solidFill>
                    <a:schemeClr val="tx1">
                      <a:lumMod val="85000"/>
                      <a:lumOff val="15000"/>
                    </a:schemeClr>
                  </a:solidFill>
                  <a:cs typeface="+mn-ea"/>
                  <a:sym typeface="+mn-lt"/>
                </a:rPr>
                <a:t>输入此处标题</a:t>
              </a:r>
              <a:endParaRPr lang="zh-CN" altLang="en-US" sz="2000" b="1" dirty="0">
                <a:solidFill>
                  <a:schemeClr val="tx1">
                    <a:lumMod val="85000"/>
                    <a:lumOff val="15000"/>
                  </a:schemeClr>
                </a:solidFill>
                <a:cs typeface="+mn-ea"/>
                <a:sym typeface="+mn-lt"/>
              </a:endParaRPr>
            </a:p>
          </p:txBody>
        </p:sp>
      </p:grpSp>
      <p:grpSp>
        <p:nvGrpSpPr>
          <p:cNvPr id="58" name="组合 57"/>
          <p:cNvGrpSpPr/>
          <p:nvPr/>
        </p:nvGrpSpPr>
        <p:grpSpPr>
          <a:xfrm>
            <a:off x="7500137" y="1933231"/>
            <a:ext cx="3055128" cy="1568777"/>
            <a:chOff x="7614436" y="1686005"/>
            <a:chExt cx="3055128" cy="1568777"/>
          </a:xfrm>
        </p:grpSpPr>
        <p:sp>
          <p:nvSpPr>
            <p:cNvPr id="59" name="文本框 58"/>
            <p:cNvSpPr txBox="1"/>
            <p:nvPr/>
          </p:nvSpPr>
          <p:spPr>
            <a:xfrm>
              <a:off x="7614437" y="2202186"/>
              <a:ext cx="3055127" cy="105259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您的内容打在这里在此框中选择粘贴并选择只保留文字您的内容打在这里在此框中</a:t>
              </a:r>
              <a:endParaRPr lang="zh-CN" altLang="en-US" sz="1600" dirty="0">
                <a:cs typeface="+mn-ea"/>
                <a:sym typeface="+mn-lt"/>
              </a:endParaRPr>
            </a:p>
          </p:txBody>
        </p:sp>
        <p:sp>
          <p:nvSpPr>
            <p:cNvPr id="60" name="文本框 59"/>
            <p:cNvSpPr txBox="1"/>
            <p:nvPr/>
          </p:nvSpPr>
          <p:spPr>
            <a:xfrm>
              <a:off x="7614436" y="1686005"/>
              <a:ext cx="2604561" cy="397866"/>
            </a:xfrm>
            <a:prstGeom prst="rect">
              <a:avLst/>
            </a:prstGeom>
            <a:noFill/>
          </p:spPr>
          <p:txBody>
            <a:bodyPr wrap="square" rtlCol="0">
              <a:spAutoFit/>
            </a:bodyPr>
            <a:lstStyle/>
            <a:p>
              <a:pPr>
                <a:lnSpc>
                  <a:spcPts val="2500"/>
                </a:lnSpc>
                <a:spcBef>
                  <a:spcPct val="0"/>
                </a:spcBef>
              </a:pPr>
              <a:r>
                <a:rPr lang="zh-CN" altLang="en-US" sz="2000" b="1" dirty="0">
                  <a:solidFill>
                    <a:schemeClr val="tx1">
                      <a:lumMod val="85000"/>
                      <a:lumOff val="15000"/>
                    </a:schemeClr>
                  </a:solidFill>
                  <a:cs typeface="+mn-ea"/>
                  <a:sym typeface="+mn-lt"/>
                </a:rPr>
                <a:t>输入此处标题</a:t>
              </a:r>
              <a:endParaRPr lang="zh-CN" altLang="en-US" sz="2000" b="1" dirty="0">
                <a:solidFill>
                  <a:schemeClr val="tx1">
                    <a:lumMod val="85000"/>
                    <a:lumOff val="15000"/>
                  </a:schemeClr>
                </a:solidFill>
                <a:cs typeface="+mn-ea"/>
                <a:sym typeface="+mn-lt"/>
              </a:endParaRPr>
            </a:p>
          </p:txBody>
        </p:sp>
      </p:grpSp>
      <p:grpSp>
        <p:nvGrpSpPr>
          <p:cNvPr id="61" name="组合 60"/>
          <p:cNvGrpSpPr/>
          <p:nvPr/>
        </p:nvGrpSpPr>
        <p:grpSpPr>
          <a:xfrm>
            <a:off x="7543663" y="4076680"/>
            <a:ext cx="3078592" cy="1568777"/>
            <a:chOff x="7657962" y="3829453"/>
            <a:chExt cx="3078592" cy="1568777"/>
          </a:xfrm>
        </p:grpSpPr>
        <p:sp>
          <p:nvSpPr>
            <p:cNvPr id="62" name="文本框 61"/>
            <p:cNvSpPr txBox="1"/>
            <p:nvPr/>
          </p:nvSpPr>
          <p:spPr>
            <a:xfrm>
              <a:off x="7657963" y="4345634"/>
              <a:ext cx="3078591" cy="1052596"/>
            </a:xfrm>
            <a:prstGeom prst="rect">
              <a:avLst/>
            </a:prstGeom>
            <a:noFill/>
          </p:spPr>
          <p:txBody>
            <a:bodyPr wrap="square" rtlCol="0">
              <a:spAutoFit/>
            </a:bodyPr>
            <a:lstStyle/>
            <a:p>
              <a:pPr>
                <a:lnSpc>
                  <a:spcPct val="130000"/>
                </a:lnSpc>
              </a:pPr>
              <a:r>
                <a:rPr lang="zh-CN" altLang="en-US" sz="1600" dirty="0">
                  <a:cs typeface="+mn-ea"/>
                  <a:sym typeface="+mn-lt"/>
                </a:rPr>
                <a:t>您的内容打在这里在此框中选择粘贴并选择只保留文字您的内容打在这里在此框中</a:t>
              </a:r>
              <a:endParaRPr lang="zh-CN" altLang="en-US" sz="1600" dirty="0">
                <a:cs typeface="+mn-ea"/>
                <a:sym typeface="+mn-lt"/>
              </a:endParaRPr>
            </a:p>
          </p:txBody>
        </p:sp>
        <p:sp>
          <p:nvSpPr>
            <p:cNvPr id="63" name="文本框 62"/>
            <p:cNvSpPr txBox="1"/>
            <p:nvPr/>
          </p:nvSpPr>
          <p:spPr>
            <a:xfrm>
              <a:off x="7657962" y="3829453"/>
              <a:ext cx="2456863" cy="397866"/>
            </a:xfrm>
            <a:prstGeom prst="rect">
              <a:avLst/>
            </a:prstGeom>
            <a:noFill/>
          </p:spPr>
          <p:txBody>
            <a:bodyPr wrap="square" rtlCol="0">
              <a:spAutoFit/>
            </a:bodyPr>
            <a:lstStyle/>
            <a:p>
              <a:pPr>
                <a:lnSpc>
                  <a:spcPts val="2500"/>
                </a:lnSpc>
                <a:spcBef>
                  <a:spcPct val="0"/>
                </a:spcBef>
              </a:pPr>
              <a:r>
                <a:rPr lang="zh-CN" altLang="en-US" sz="2000" b="1" dirty="0">
                  <a:solidFill>
                    <a:schemeClr val="tx1">
                      <a:lumMod val="85000"/>
                      <a:lumOff val="15000"/>
                    </a:schemeClr>
                  </a:solidFill>
                  <a:cs typeface="+mn-ea"/>
                  <a:sym typeface="+mn-lt"/>
                </a:rPr>
                <a:t>输入此处标题</a:t>
              </a:r>
              <a:endParaRPr lang="zh-CN" altLang="en-US" sz="2000" b="1" dirty="0">
                <a:solidFill>
                  <a:schemeClr val="tx1">
                    <a:lumMod val="85000"/>
                    <a:lumOff val="15000"/>
                  </a:schemeClr>
                </a:solidFill>
                <a:cs typeface="+mn-ea"/>
                <a:sym typeface="+mn-lt"/>
              </a:endParaRPr>
            </a:p>
          </p:txBody>
        </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1+#ppt_w/2"/>
                                          </p:val>
                                        </p:tav>
                                        <p:tav tm="100000">
                                          <p:val>
                                            <p:strVal val="#ppt_x"/>
                                          </p:val>
                                        </p:tav>
                                      </p:tavLst>
                                    </p:anim>
                                    <p:anim calcmode="lin" valueType="num">
                                      <p:cBhvr additive="base">
                                        <p:cTn id="15" dur="500" fill="hold"/>
                                        <p:tgtEl>
                                          <p:spTgt spid="58"/>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500" fill="hold"/>
                                        <p:tgtEl>
                                          <p:spTgt spid="61"/>
                                        </p:tgtEl>
                                        <p:attrNameLst>
                                          <p:attrName>ppt_x</p:attrName>
                                        </p:attrNameLst>
                                      </p:cBhvr>
                                      <p:tavLst>
                                        <p:tav tm="0">
                                          <p:val>
                                            <p:strVal val="1+#ppt_w/2"/>
                                          </p:val>
                                        </p:tav>
                                        <p:tav tm="100000">
                                          <p:val>
                                            <p:strVal val="#ppt_x"/>
                                          </p:val>
                                        </p:tav>
                                      </p:tavLst>
                                    </p:anim>
                                    <p:anim calcmode="lin" valueType="num">
                                      <p:cBhvr additive="base">
                                        <p:cTn id="19" dur="500" fill="hold"/>
                                        <p:tgtEl>
                                          <p:spTgt spid="6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0-#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0-#ppt_w/2"/>
                                          </p:val>
                                        </p:tav>
                                        <p:tav tm="100000">
                                          <p:val>
                                            <p:strVal val="#ppt_x"/>
                                          </p:val>
                                        </p:tav>
                                      </p:tavLst>
                                    </p:anim>
                                    <p:anim calcmode="lin" valueType="num">
                                      <p:cBhvr additive="base">
                                        <p:cTn id="27"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zh-CN" altLang="en-US" b="1" dirty="0">
                <a:latin typeface="+mn-lt"/>
                <a:ea typeface="+mn-ea"/>
                <a:cs typeface="+mn-ea"/>
                <a:sym typeface="+mn-lt"/>
              </a:rPr>
              <a:t>标题文字内容</a:t>
            </a:r>
            <a:endParaRPr lang="zh-CN" altLang="en-US" b="1" dirty="0">
              <a:latin typeface="+mn-lt"/>
              <a:ea typeface="+mn-ea"/>
              <a:cs typeface="+mn-ea"/>
              <a:sym typeface="+mn-lt"/>
            </a:endParaRPr>
          </a:p>
        </p:txBody>
      </p:sp>
      <p:grpSp>
        <p:nvGrpSpPr>
          <p:cNvPr id="28" name="组合 27"/>
          <p:cNvGrpSpPr/>
          <p:nvPr/>
        </p:nvGrpSpPr>
        <p:grpSpPr>
          <a:xfrm>
            <a:off x="6965446" y="2011072"/>
            <a:ext cx="3551793" cy="3533526"/>
            <a:chOff x="6336796" y="1216063"/>
            <a:chExt cx="4492069" cy="4468966"/>
          </a:xfrm>
        </p:grpSpPr>
        <p:sp>
          <p:nvSpPr>
            <p:cNvPr id="3" name="Freeform 9"/>
            <p:cNvSpPr/>
            <p:nvPr/>
          </p:nvSpPr>
          <p:spPr bwMode="auto">
            <a:xfrm rot="16200000">
              <a:off x="6522416" y="1475374"/>
              <a:ext cx="4468966" cy="3950344"/>
            </a:xfrm>
            <a:custGeom>
              <a:avLst/>
              <a:gdLst>
                <a:gd name="T0" fmla="*/ 958 w 1370"/>
                <a:gd name="T1" fmla="*/ 0 h 1213"/>
                <a:gd name="T2" fmla="*/ 413 w 1370"/>
                <a:gd name="T3" fmla="*/ 0 h 1213"/>
                <a:gd name="T4" fmla="*/ 297 w 1370"/>
                <a:gd name="T5" fmla="*/ 67 h 1213"/>
                <a:gd name="T6" fmla="*/ 24 w 1370"/>
                <a:gd name="T7" fmla="*/ 539 h 1213"/>
                <a:gd name="T8" fmla="*/ 24 w 1370"/>
                <a:gd name="T9" fmla="*/ 674 h 1213"/>
                <a:gd name="T10" fmla="*/ 297 w 1370"/>
                <a:gd name="T11" fmla="*/ 1145 h 1213"/>
                <a:gd name="T12" fmla="*/ 413 w 1370"/>
                <a:gd name="T13" fmla="*/ 1213 h 1213"/>
                <a:gd name="T14" fmla="*/ 958 w 1370"/>
                <a:gd name="T15" fmla="*/ 1213 h 1213"/>
                <a:gd name="T16" fmla="*/ 1074 w 1370"/>
                <a:gd name="T17" fmla="*/ 1145 h 1213"/>
                <a:gd name="T18" fmla="*/ 1346 w 1370"/>
                <a:gd name="T19" fmla="*/ 674 h 1213"/>
                <a:gd name="T20" fmla="*/ 1346 w 1370"/>
                <a:gd name="T21" fmla="*/ 539 h 1213"/>
                <a:gd name="T22" fmla="*/ 1074 w 1370"/>
                <a:gd name="T23" fmla="*/ 67 h 1213"/>
                <a:gd name="T24" fmla="*/ 958 w 1370"/>
                <a:gd name="T25"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213">
                  <a:moveTo>
                    <a:pt x="958" y="0"/>
                  </a:moveTo>
                  <a:cubicBezTo>
                    <a:pt x="413" y="0"/>
                    <a:pt x="413" y="0"/>
                    <a:pt x="413" y="0"/>
                  </a:cubicBezTo>
                  <a:cubicBezTo>
                    <a:pt x="365" y="0"/>
                    <a:pt x="321" y="26"/>
                    <a:pt x="297" y="67"/>
                  </a:cubicBezTo>
                  <a:cubicBezTo>
                    <a:pt x="24" y="539"/>
                    <a:pt x="24" y="539"/>
                    <a:pt x="24" y="539"/>
                  </a:cubicBezTo>
                  <a:cubicBezTo>
                    <a:pt x="0" y="581"/>
                    <a:pt x="0" y="632"/>
                    <a:pt x="24" y="674"/>
                  </a:cubicBezTo>
                  <a:cubicBezTo>
                    <a:pt x="297" y="1145"/>
                    <a:pt x="297" y="1145"/>
                    <a:pt x="297" y="1145"/>
                  </a:cubicBezTo>
                  <a:cubicBezTo>
                    <a:pt x="321" y="1187"/>
                    <a:pt x="365" y="1213"/>
                    <a:pt x="413" y="1213"/>
                  </a:cubicBezTo>
                  <a:cubicBezTo>
                    <a:pt x="958" y="1213"/>
                    <a:pt x="958" y="1213"/>
                    <a:pt x="958" y="1213"/>
                  </a:cubicBezTo>
                  <a:cubicBezTo>
                    <a:pt x="1006" y="1213"/>
                    <a:pt x="1050" y="1187"/>
                    <a:pt x="1074" y="1145"/>
                  </a:cubicBezTo>
                  <a:cubicBezTo>
                    <a:pt x="1346" y="674"/>
                    <a:pt x="1346" y="674"/>
                    <a:pt x="1346" y="674"/>
                  </a:cubicBezTo>
                  <a:cubicBezTo>
                    <a:pt x="1370" y="632"/>
                    <a:pt x="1370" y="581"/>
                    <a:pt x="1346" y="539"/>
                  </a:cubicBezTo>
                  <a:cubicBezTo>
                    <a:pt x="1074" y="67"/>
                    <a:pt x="1074" y="67"/>
                    <a:pt x="1074" y="67"/>
                  </a:cubicBezTo>
                  <a:cubicBezTo>
                    <a:pt x="1050" y="26"/>
                    <a:pt x="1006" y="0"/>
                    <a:pt x="958" y="0"/>
                  </a:cubicBezTo>
                  <a:close/>
                </a:path>
              </a:pathLst>
            </a:custGeom>
            <a:solidFill>
              <a:srgbClr val="409F9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n-ea"/>
                <a:sym typeface="+mn-lt"/>
              </a:endParaRPr>
            </a:p>
          </p:txBody>
        </p:sp>
        <p:sp>
          <p:nvSpPr>
            <p:cNvPr id="4" name="Freeform 9"/>
            <p:cNvSpPr/>
            <p:nvPr/>
          </p:nvSpPr>
          <p:spPr bwMode="auto">
            <a:xfrm rot="16200000">
              <a:off x="10207367" y="5018722"/>
              <a:ext cx="659782" cy="583215"/>
            </a:xfrm>
            <a:custGeom>
              <a:avLst/>
              <a:gdLst>
                <a:gd name="T0" fmla="*/ 958 w 1370"/>
                <a:gd name="T1" fmla="*/ 0 h 1213"/>
                <a:gd name="T2" fmla="*/ 413 w 1370"/>
                <a:gd name="T3" fmla="*/ 0 h 1213"/>
                <a:gd name="T4" fmla="*/ 297 w 1370"/>
                <a:gd name="T5" fmla="*/ 67 h 1213"/>
                <a:gd name="T6" fmla="*/ 24 w 1370"/>
                <a:gd name="T7" fmla="*/ 539 h 1213"/>
                <a:gd name="T8" fmla="*/ 24 w 1370"/>
                <a:gd name="T9" fmla="*/ 674 h 1213"/>
                <a:gd name="T10" fmla="*/ 297 w 1370"/>
                <a:gd name="T11" fmla="*/ 1145 h 1213"/>
                <a:gd name="T12" fmla="*/ 413 w 1370"/>
                <a:gd name="T13" fmla="*/ 1213 h 1213"/>
                <a:gd name="T14" fmla="*/ 958 w 1370"/>
                <a:gd name="T15" fmla="*/ 1213 h 1213"/>
                <a:gd name="T16" fmla="*/ 1074 w 1370"/>
                <a:gd name="T17" fmla="*/ 1145 h 1213"/>
                <a:gd name="T18" fmla="*/ 1346 w 1370"/>
                <a:gd name="T19" fmla="*/ 674 h 1213"/>
                <a:gd name="T20" fmla="*/ 1346 w 1370"/>
                <a:gd name="T21" fmla="*/ 539 h 1213"/>
                <a:gd name="T22" fmla="*/ 1074 w 1370"/>
                <a:gd name="T23" fmla="*/ 67 h 1213"/>
                <a:gd name="T24" fmla="*/ 958 w 1370"/>
                <a:gd name="T25"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213">
                  <a:moveTo>
                    <a:pt x="958" y="0"/>
                  </a:moveTo>
                  <a:cubicBezTo>
                    <a:pt x="413" y="0"/>
                    <a:pt x="413" y="0"/>
                    <a:pt x="413" y="0"/>
                  </a:cubicBezTo>
                  <a:cubicBezTo>
                    <a:pt x="365" y="0"/>
                    <a:pt x="321" y="26"/>
                    <a:pt x="297" y="67"/>
                  </a:cubicBezTo>
                  <a:cubicBezTo>
                    <a:pt x="24" y="539"/>
                    <a:pt x="24" y="539"/>
                    <a:pt x="24" y="539"/>
                  </a:cubicBezTo>
                  <a:cubicBezTo>
                    <a:pt x="0" y="581"/>
                    <a:pt x="0" y="632"/>
                    <a:pt x="24" y="674"/>
                  </a:cubicBezTo>
                  <a:cubicBezTo>
                    <a:pt x="297" y="1145"/>
                    <a:pt x="297" y="1145"/>
                    <a:pt x="297" y="1145"/>
                  </a:cubicBezTo>
                  <a:cubicBezTo>
                    <a:pt x="321" y="1187"/>
                    <a:pt x="365" y="1213"/>
                    <a:pt x="413" y="1213"/>
                  </a:cubicBezTo>
                  <a:cubicBezTo>
                    <a:pt x="958" y="1213"/>
                    <a:pt x="958" y="1213"/>
                    <a:pt x="958" y="1213"/>
                  </a:cubicBezTo>
                  <a:cubicBezTo>
                    <a:pt x="1006" y="1213"/>
                    <a:pt x="1050" y="1187"/>
                    <a:pt x="1074" y="1145"/>
                  </a:cubicBezTo>
                  <a:cubicBezTo>
                    <a:pt x="1346" y="674"/>
                    <a:pt x="1346" y="674"/>
                    <a:pt x="1346" y="674"/>
                  </a:cubicBezTo>
                  <a:cubicBezTo>
                    <a:pt x="1370" y="632"/>
                    <a:pt x="1370" y="581"/>
                    <a:pt x="1346" y="539"/>
                  </a:cubicBezTo>
                  <a:cubicBezTo>
                    <a:pt x="1074" y="67"/>
                    <a:pt x="1074" y="67"/>
                    <a:pt x="1074" y="67"/>
                  </a:cubicBezTo>
                  <a:cubicBezTo>
                    <a:pt x="1050" y="26"/>
                    <a:pt x="1006" y="0"/>
                    <a:pt x="958" y="0"/>
                  </a:cubicBezTo>
                  <a:close/>
                </a:path>
              </a:pathLst>
            </a:custGeom>
            <a:solidFill>
              <a:srgbClr val="DEAB9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图片 4"/>
            <p:cNvPicPr>
              <a:picLocks noChangeAspect="1"/>
            </p:cNvPicPr>
            <p:nvPr/>
          </p:nvPicPr>
          <p:blipFill>
            <a:blip r:embed="rId1" cstate="screen"/>
            <a:srcRect/>
            <a:stretch>
              <a:fillRect/>
            </a:stretch>
          </p:blipFill>
          <p:spPr>
            <a:xfrm>
              <a:off x="7101863" y="1594628"/>
              <a:ext cx="3310072" cy="3711835"/>
            </a:xfrm>
            <a:custGeom>
              <a:avLst/>
              <a:gdLst>
                <a:gd name="connsiteX0" fmla="*/ 1214375 w 2428750"/>
                <a:gd name="connsiteY0" fmla="*/ 0 h 2723542"/>
                <a:gd name="connsiteX1" fmla="*/ 1349528 w 2428750"/>
                <a:gd name="connsiteY1" fmla="*/ 36100 h 2723542"/>
                <a:gd name="connsiteX2" fmla="*/ 2292595 w 2428750"/>
                <a:gd name="connsiteY2" fmla="*/ 581611 h 2723542"/>
                <a:gd name="connsiteX3" fmla="*/ 2428750 w 2428750"/>
                <a:gd name="connsiteY3" fmla="*/ 814255 h 2723542"/>
                <a:gd name="connsiteX4" fmla="*/ 2428750 w 2428750"/>
                <a:gd name="connsiteY4" fmla="*/ 1907282 h 2723542"/>
                <a:gd name="connsiteX5" fmla="*/ 2292595 w 2428750"/>
                <a:gd name="connsiteY5" fmla="*/ 2139926 h 2723542"/>
                <a:gd name="connsiteX6" fmla="*/ 1349528 w 2428750"/>
                <a:gd name="connsiteY6" fmla="*/ 2687442 h 2723542"/>
                <a:gd name="connsiteX7" fmla="*/ 1079222 w 2428750"/>
                <a:gd name="connsiteY7" fmla="*/ 2687442 h 2723542"/>
                <a:gd name="connsiteX8" fmla="*/ 134151 w 2428750"/>
                <a:gd name="connsiteY8" fmla="*/ 2139926 h 2723542"/>
                <a:gd name="connsiteX9" fmla="*/ 0 w 2428750"/>
                <a:gd name="connsiteY9" fmla="*/ 1907282 h 2723542"/>
                <a:gd name="connsiteX10" fmla="*/ 0 w 2428750"/>
                <a:gd name="connsiteY10" fmla="*/ 814255 h 2723542"/>
                <a:gd name="connsiteX11" fmla="*/ 134151 w 2428750"/>
                <a:gd name="connsiteY11" fmla="*/ 581611 h 2723542"/>
                <a:gd name="connsiteX12" fmla="*/ 1079222 w 2428750"/>
                <a:gd name="connsiteY12" fmla="*/ 36100 h 2723542"/>
                <a:gd name="connsiteX13" fmla="*/ 1214375 w 2428750"/>
                <a:gd name="connsiteY13" fmla="*/ 0 h 27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8750" h="2723542">
                  <a:moveTo>
                    <a:pt x="1214375" y="0"/>
                  </a:moveTo>
                  <a:cubicBezTo>
                    <a:pt x="1260927" y="0"/>
                    <a:pt x="1307480" y="12033"/>
                    <a:pt x="1349528" y="36100"/>
                  </a:cubicBezTo>
                  <a:cubicBezTo>
                    <a:pt x="1349528" y="36100"/>
                    <a:pt x="1349528" y="36100"/>
                    <a:pt x="2292595" y="581611"/>
                  </a:cubicBezTo>
                  <a:cubicBezTo>
                    <a:pt x="2376691" y="629744"/>
                    <a:pt x="2428750" y="717988"/>
                    <a:pt x="2428750" y="814255"/>
                  </a:cubicBezTo>
                  <a:cubicBezTo>
                    <a:pt x="2428750" y="814255"/>
                    <a:pt x="2428750" y="814255"/>
                    <a:pt x="2428750" y="1907282"/>
                  </a:cubicBezTo>
                  <a:cubicBezTo>
                    <a:pt x="2428750" y="2003548"/>
                    <a:pt x="2376691" y="2091793"/>
                    <a:pt x="2292595" y="2139926"/>
                  </a:cubicBezTo>
                  <a:cubicBezTo>
                    <a:pt x="2292595" y="2139926"/>
                    <a:pt x="2292595" y="2139926"/>
                    <a:pt x="1349528" y="2687442"/>
                  </a:cubicBezTo>
                  <a:cubicBezTo>
                    <a:pt x="1265432" y="2735576"/>
                    <a:pt x="1163317" y="2735576"/>
                    <a:pt x="1079222" y="2687442"/>
                  </a:cubicBezTo>
                  <a:cubicBezTo>
                    <a:pt x="1079222" y="2687442"/>
                    <a:pt x="1079222" y="2687442"/>
                    <a:pt x="134151" y="2139926"/>
                  </a:cubicBezTo>
                  <a:cubicBezTo>
                    <a:pt x="52059" y="2091793"/>
                    <a:pt x="0" y="2003548"/>
                    <a:pt x="0" y="1907282"/>
                  </a:cubicBezTo>
                  <a:cubicBezTo>
                    <a:pt x="0" y="1907282"/>
                    <a:pt x="0" y="1907282"/>
                    <a:pt x="0" y="814255"/>
                  </a:cubicBezTo>
                  <a:cubicBezTo>
                    <a:pt x="0" y="717988"/>
                    <a:pt x="52059" y="629744"/>
                    <a:pt x="134151" y="581611"/>
                  </a:cubicBezTo>
                  <a:cubicBezTo>
                    <a:pt x="134151" y="581611"/>
                    <a:pt x="134151" y="581611"/>
                    <a:pt x="1079222" y="36100"/>
                  </a:cubicBezTo>
                  <a:cubicBezTo>
                    <a:pt x="1121269" y="12033"/>
                    <a:pt x="1167822" y="0"/>
                    <a:pt x="1214375" y="0"/>
                  </a:cubicBezTo>
                  <a:close/>
                </a:path>
              </a:pathLst>
            </a:custGeom>
          </p:spPr>
        </p:pic>
        <p:sp>
          <p:nvSpPr>
            <p:cNvPr id="6" name="Freeform 9"/>
            <p:cNvSpPr/>
            <p:nvPr/>
          </p:nvSpPr>
          <p:spPr bwMode="auto">
            <a:xfrm rot="16200000">
              <a:off x="6244536" y="1595917"/>
              <a:ext cx="1590017" cy="1405497"/>
            </a:xfrm>
            <a:custGeom>
              <a:avLst/>
              <a:gdLst>
                <a:gd name="T0" fmla="*/ 958 w 1370"/>
                <a:gd name="T1" fmla="*/ 0 h 1213"/>
                <a:gd name="T2" fmla="*/ 413 w 1370"/>
                <a:gd name="T3" fmla="*/ 0 h 1213"/>
                <a:gd name="T4" fmla="*/ 297 w 1370"/>
                <a:gd name="T5" fmla="*/ 67 h 1213"/>
                <a:gd name="T6" fmla="*/ 24 w 1370"/>
                <a:gd name="T7" fmla="*/ 539 h 1213"/>
                <a:gd name="T8" fmla="*/ 24 w 1370"/>
                <a:gd name="T9" fmla="*/ 674 h 1213"/>
                <a:gd name="T10" fmla="*/ 297 w 1370"/>
                <a:gd name="T11" fmla="*/ 1145 h 1213"/>
                <a:gd name="T12" fmla="*/ 413 w 1370"/>
                <a:gd name="T13" fmla="*/ 1213 h 1213"/>
                <a:gd name="T14" fmla="*/ 958 w 1370"/>
                <a:gd name="T15" fmla="*/ 1213 h 1213"/>
                <a:gd name="T16" fmla="*/ 1074 w 1370"/>
                <a:gd name="T17" fmla="*/ 1145 h 1213"/>
                <a:gd name="T18" fmla="*/ 1346 w 1370"/>
                <a:gd name="T19" fmla="*/ 674 h 1213"/>
                <a:gd name="T20" fmla="*/ 1346 w 1370"/>
                <a:gd name="T21" fmla="*/ 539 h 1213"/>
                <a:gd name="T22" fmla="*/ 1074 w 1370"/>
                <a:gd name="T23" fmla="*/ 67 h 1213"/>
                <a:gd name="T24" fmla="*/ 958 w 1370"/>
                <a:gd name="T25"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213">
                  <a:moveTo>
                    <a:pt x="958" y="0"/>
                  </a:moveTo>
                  <a:cubicBezTo>
                    <a:pt x="413" y="0"/>
                    <a:pt x="413" y="0"/>
                    <a:pt x="413" y="0"/>
                  </a:cubicBezTo>
                  <a:cubicBezTo>
                    <a:pt x="365" y="0"/>
                    <a:pt x="321" y="26"/>
                    <a:pt x="297" y="67"/>
                  </a:cubicBezTo>
                  <a:cubicBezTo>
                    <a:pt x="24" y="539"/>
                    <a:pt x="24" y="539"/>
                    <a:pt x="24" y="539"/>
                  </a:cubicBezTo>
                  <a:cubicBezTo>
                    <a:pt x="0" y="581"/>
                    <a:pt x="0" y="632"/>
                    <a:pt x="24" y="674"/>
                  </a:cubicBezTo>
                  <a:cubicBezTo>
                    <a:pt x="297" y="1145"/>
                    <a:pt x="297" y="1145"/>
                    <a:pt x="297" y="1145"/>
                  </a:cubicBezTo>
                  <a:cubicBezTo>
                    <a:pt x="321" y="1187"/>
                    <a:pt x="365" y="1213"/>
                    <a:pt x="413" y="1213"/>
                  </a:cubicBezTo>
                  <a:cubicBezTo>
                    <a:pt x="958" y="1213"/>
                    <a:pt x="958" y="1213"/>
                    <a:pt x="958" y="1213"/>
                  </a:cubicBezTo>
                  <a:cubicBezTo>
                    <a:pt x="1006" y="1213"/>
                    <a:pt x="1050" y="1187"/>
                    <a:pt x="1074" y="1145"/>
                  </a:cubicBezTo>
                  <a:cubicBezTo>
                    <a:pt x="1346" y="674"/>
                    <a:pt x="1346" y="674"/>
                    <a:pt x="1346" y="674"/>
                  </a:cubicBezTo>
                  <a:cubicBezTo>
                    <a:pt x="1370" y="632"/>
                    <a:pt x="1370" y="581"/>
                    <a:pt x="1346" y="539"/>
                  </a:cubicBezTo>
                  <a:cubicBezTo>
                    <a:pt x="1074" y="67"/>
                    <a:pt x="1074" y="67"/>
                    <a:pt x="1074" y="67"/>
                  </a:cubicBezTo>
                  <a:cubicBezTo>
                    <a:pt x="1050" y="26"/>
                    <a:pt x="1006" y="0"/>
                    <a:pt x="958" y="0"/>
                  </a:cubicBezTo>
                  <a:close/>
                </a:path>
              </a:pathLst>
            </a:custGeom>
            <a:noFill/>
            <a:ln w="57150">
              <a:solidFill>
                <a:srgbClr val="DEA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7" name="组合 6"/>
          <p:cNvGrpSpPr/>
          <p:nvPr/>
        </p:nvGrpSpPr>
        <p:grpSpPr>
          <a:xfrm>
            <a:off x="1457831" y="1436426"/>
            <a:ext cx="4869673" cy="1070678"/>
            <a:chOff x="1275607" y="1436426"/>
            <a:chExt cx="4869673" cy="1070678"/>
          </a:xfrm>
        </p:grpSpPr>
        <p:grpSp>
          <p:nvGrpSpPr>
            <p:cNvPr id="8" name="组合 7"/>
            <p:cNvGrpSpPr/>
            <p:nvPr/>
          </p:nvGrpSpPr>
          <p:grpSpPr>
            <a:xfrm>
              <a:off x="1275607" y="1576858"/>
              <a:ext cx="702749" cy="795009"/>
              <a:chOff x="1275607" y="1503656"/>
              <a:chExt cx="702749" cy="795009"/>
            </a:xfrm>
          </p:grpSpPr>
          <p:sp>
            <p:nvSpPr>
              <p:cNvPr id="12" name="Freeform 9"/>
              <p:cNvSpPr/>
              <p:nvPr/>
            </p:nvSpPr>
            <p:spPr bwMode="auto">
              <a:xfrm rot="16200000">
                <a:off x="1229477" y="1549786"/>
                <a:ext cx="795009" cy="702749"/>
              </a:xfrm>
              <a:custGeom>
                <a:avLst/>
                <a:gdLst>
                  <a:gd name="T0" fmla="*/ 958 w 1370"/>
                  <a:gd name="T1" fmla="*/ 0 h 1213"/>
                  <a:gd name="T2" fmla="*/ 413 w 1370"/>
                  <a:gd name="T3" fmla="*/ 0 h 1213"/>
                  <a:gd name="T4" fmla="*/ 297 w 1370"/>
                  <a:gd name="T5" fmla="*/ 67 h 1213"/>
                  <a:gd name="T6" fmla="*/ 24 w 1370"/>
                  <a:gd name="T7" fmla="*/ 539 h 1213"/>
                  <a:gd name="T8" fmla="*/ 24 w 1370"/>
                  <a:gd name="T9" fmla="*/ 674 h 1213"/>
                  <a:gd name="T10" fmla="*/ 297 w 1370"/>
                  <a:gd name="T11" fmla="*/ 1145 h 1213"/>
                  <a:gd name="T12" fmla="*/ 413 w 1370"/>
                  <a:gd name="T13" fmla="*/ 1213 h 1213"/>
                  <a:gd name="T14" fmla="*/ 958 w 1370"/>
                  <a:gd name="T15" fmla="*/ 1213 h 1213"/>
                  <a:gd name="T16" fmla="*/ 1074 w 1370"/>
                  <a:gd name="T17" fmla="*/ 1145 h 1213"/>
                  <a:gd name="T18" fmla="*/ 1346 w 1370"/>
                  <a:gd name="T19" fmla="*/ 674 h 1213"/>
                  <a:gd name="T20" fmla="*/ 1346 w 1370"/>
                  <a:gd name="T21" fmla="*/ 539 h 1213"/>
                  <a:gd name="T22" fmla="*/ 1074 w 1370"/>
                  <a:gd name="T23" fmla="*/ 67 h 1213"/>
                  <a:gd name="T24" fmla="*/ 958 w 1370"/>
                  <a:gd name="T25"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213">
                    <a:moveTo>
                      <a:pt x="958" y="0"/>
                    </a:moveTo>
                    <a:cubicBezTo>
                      <a:pt x="413" y="0"/>
                      <a:pt x="413" y="0"/>
                      <a:pt x="413" y="0"/>
                    </a:cubicBezTo>
                    <a:cubicBezTo>
                      <a:pt x="365" y="0"/>
                      <a:pt x="321" y="26"/>
                      <a:pt x="297" y="67"/>
                    </a:cubicBezTo>
                    <a:cubicBezTo>
                      <a:pt x="24" y="539"/>
                      <a:pt x="24" y="539"/>
                      <a:pt x="24" y="539"/>
                    </a:cubicBezTo>
                    <a:cubicBezTo>
                      <a:pt x="0" y="581"/>
                      <a:pt x="0" y="632"/>
                      <a:pt x="24" y="674"/>
                    </a:cubicBezTo>
                    <a:cubicBezTo>
                      <a:pt x="297" y="1145"/>
                      <a:pt x="297" y="1145"/>
                      <a:pt x="297" y="1145"/>
                    </a:cubicBezTo>
                    <a:cubicBezTo>
                      <a:pt x="321" y="1187"/>
                      <a:pt x="365" y="1213"/>
                      <a:pt x="413" y="1213"/>
                    </a:cubicBezTo>
                    <a:cubicBezTo>
                      <a:pt x="958" y="1213"/>
                      <a:pt x="958" y="1213"/>
                      <a:pt x="958" y="1213"/>
                    </a:cubicBezTo>
                    <a:cubicBezTo>
                      <a:pt x="1006" y="1213"/>
                      <a:pt x="1050" y="1187"/>
                      <a:pt x="1074" y="1145"/>
                    </a:cubicBezTo>
                    <a:cubicBezTo>
                      <a:pt x="1346" y="674"/>
                      <a:pt x="1346" y="674"/>
                      <a:pt x="1346" y="674"/>
                    </a:cubicBezTo>
                    <a:cubicBezTo>
                      <a:pt x="1370" y="632"/>
                      <a:pt x="1370" y="581"/>
                      <a:pt x="1346" y="539"/>
                    </a:cubicBezTo>
                    <a:cubicBezTo>
                      <a:pt x="1074" y="67"/>
                      <a:pt x="1074" y="67"/>
                      <a:pt x="1074" y="67"/>
                    </a:cubicBezTo>
                    <a:cubicBezTo>
                      <a:pt x="1050" y="26"/>
                      <a:pt x="1006" y="0"/>
                      <a:pt x="958" y="0"/>
                    </a:cubicBezTo>
                    <a:close/>
                  </a:path>
                </a:pathLst>
              </a:custGeom>
              <a:solidFill>
                <a:srgbClr val="409F9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框 12"/>
              <p:cNvSpPr txBox="1"/>
              <p:nvPr/>
            </p:nvSpPr>
            <p:spPr>
              <a:xfrm>
                <a:off x="1355353" y="1701105"/>
                <a:ext cx="543257" cy="400110"/>
              </a:xfrm>
              <a:prstGeom prst="rect">
                <a:avLst/>
              </a:prstGeom>
              <a:noFill/>
            </p:spPr>
            <p:txBody>
              <a:bodyPr wrap="square" rtlCol="0">
                <a:spAutoFit/>
              </a:bodyPr>
              <a:lstStyle/>
              <a:p>
                <a:pPr algn="ctr"/>
                <a:r>
                  <a:rPr lang="en-US" altLang="zh-CN" sz="2000" b="1" dirty="0">
                    <a:solidFill>
                      <a:schemeClr val="bg1"/>
                    </a:solidFill>
                    <a:cs typeface="+mn-ea"/>
                    <a:sym typeface="+mn-lt"/>
                  </a:rPr>
                  <a:t>01</a:t>
                </a:r>
                <a:endParaRPr lang="zh-CN" altLang="en-US" sz="2000" b="1" dirty="0">
                  <a:solidFill>
                    <a:schemeClr val="bg1"/>
                  </a:solidFill>
                  <a:cs typeface="+mn-ea"/>
                  <a:sym typeface="+mn-lt"/>
                </a:endParaRPr>
              </a:p>
            </p:txBody>
          </p:sp>
        </p:grpSp>
        <p:grpSp>
          <p:nvGrpSpPr>
            <p:cNvPr id="9" name="组合 8"/>
            <p:cNvGrpSpPr/>
            <p:nvPr/>
          </p:nvGrpSpPr>
          <p:grpSpPr>
            <a:xfrm>
              <a:off x="2194935" y="1436426"/>
              <a:ext cx="3950345" cy="1070678"/>
              <a:chOff x="1791793" y="2167628"/>
              <a:chExt cx="3950345" cy="1070678"/>
            </a:xfrm>
          </p:grpSpPr>
          <p:sp>
            <p:nvSpPr>
              <p:cNvPr id="10" name="文本框 9"/>
              <p:cNvSpPr txBox="1"/>
              <p:nvPr/>
            </p:nvSpPr>
            <p:spPr>
              <a:xfrm>
                <a:off x="1791794" y="2536960"/>
                <a:ext cx="3950344"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l"/>
                <a:r>
                  <a:rPr lang="zh-CN" altLang="en-US" dirty="0">
                    <a:latin typeface="+mn-lt"/>
                    <a:ea typeface="+mn-ea"/>
                    <a:cs typeface="+mn-ea"/>
                    <a:sym typeface="+mn-lt"/>
                  </a:rPr>
                  <a:t>您的内容打在这里在此框中选择粘贴并选择只保留文字</a:t>
                </a:r>
                <a:endParaRPr lang="en-US" altLang="zh-CN" dirty="0">
                  <a:latin typeface="+mn-lt"/>
                  <a:ea typeface="+mn-ea"/>
                  <a:cs typeface="+mn-ea"/>
                  <a:sym typeface="+mn-lt"/>
                </a:endParaRPr>
              </a:p>
            </p:txBody>
          </p:sp>
          <p:sp>
            <p:nvSpPr>
              <p:cNvPr id="11" name="文本框 10"/>
              <p:cNvSpPr txBox="1"/>
              <p:nvPr/>
            </p:nvSpPr>
            <p:spPr>
              <a:xfrm>
                <a:off x="1791793" y="2167628"/>
                <a:ext cx="2751201" cy="400110"/>
              </a:xfrm>
              <a:prstGeom prst="rect">
                <a:avLst/>
              </a:prstGeom>
              <a:noFill/>
            </p:spPr>
            <p:txBody>
              <a:bodyPr wrap="square" rtlCol="0">
                <a:spAutoFit/>
              </a:bodyPr>
              <a:lstStyle/>
              <a:p>
                <a:r>
                  <a:rPr lang="zh-CN" altLang="en-US" sz="2000" b="1" dirty="0">
                    <a:cs typeface="+mn-ea"/>
                    <a:sym typeface="+mn-lt"/>
                  </a:rPr>
                  <a:t>输入标题内容</a:t>
                </a:r>
                <a:endParaRPr lang="zh-CN" altLang="en-US" sz="2000" b="1" dirty="0">
                  <a:cs typeface="+mn-ea"/>
                  <a:sym typeface="+mn-lt"/>
                </a:endParaRPr>
              </a:p>
            </p:txBody>
          </p:sp>
        </p:grpSp>
      </p:grpSp>
      <p:grpSp>
        <p:nvGrpSpPr>
          <p:cNvPr id="14" name="组合 13"/>
          <p:cNvGrpSpPr/>
          <p:nvPr/>
        </p:nvGrpSpPr>
        <p:grpSpPr>
          <a:xfrm>
            <a:off x="1457831" y="3022791"/>
            <a:ext cx="4869673" cy="1070678"/>
            <a:chOff x="1275607" y="1436426"/>
            <a:chExt cx="4869673" cy="1070678"/>
          </a:xfrm>
        </p:grpSpPr>
        <p:grpSp>
          <p:nvGrpSpPr>
            <p:cNvPr id="15" name="组合 14"/>
            <p:cNvGrpSpPr/>
            <p:nvPr/>
          </p:nvGrpSpPr>
          <p:grpSpPr>
            <a:xfrm>
              <a:off x="1275607" y="1576858"/>
              <a:ext cx="702749" cy="795009"/>
              <a:chOff x="1275607" y="1503656"/>
              <a:chExt cx="702749" cy="795009"/>
            </a:xfrm>
          </p:grpSpPr>
          <p:sp>
            <p:nvSpPr>
              <p:cNvPr id="19" name="Freeform 9"/>
              <p:cNvSpPr/>
              <p:nvPr/>
            </p:nvSpPr>
            <p:spPr bwMode="auto">
              <a:xfrm rot="16200000">
                <a:off x="1229477" y="1549786"/>
                <a:ext cx="795009" cy="702749"/>
              </a:xfrm>
              <a:custGeom>
                <a:avLst/>
                <a:gdLst>
                  <a:gd name="T0" fmla="*/ 958 w 1370"/>
                  <a:gd name="T1" fmla="*/ 0 h 1213"/>
                  <a:gd name="T2" fmla="*/ 413 w 1370"/>
                  <a:gd name="T3" fmla="*/ 0 h 1213"/>
                  <a:gd name="T4" fmla="*/ 297 w 1370"/>
                  <a:gd name="T5" fmla="*/ 67 h 1213"/>
                  <a:gd name="T6" fmla="*/ 24 w 1370"/>
                  <a:gd name="T7" fmla="*/ 539 h 1213"/>
                  <a:gd name="T8" fmla="*/ 24 w 1370"/>
                  <a:gd name="T9" fmla="*/ 674 h 1213"/>
                  <a:gd name="T10" fmla="*/ 297 w 1370"/>
                  <a:gd name="T11" fmla="*/ 1145 h 1213"/>
                  <a:gd name="T12" fmla="*/ 413 w 1370"/>
                  <a:gd name="T13" fmla="*/ 1213 h 1213"/>
                  <a:gd name="T14" fmla="*/ 958 w 1370"/>
                  <a:gd name="T15" fmla="*/ 1213 h 1213"/>
                  <a:gd name="T16" fmla="*/ 1074 w 1370"/>
                  <a:gd name="T17" fmla="*/ 1145 h 1213"/>
                  <a:gd name="T18" fmla="*/ 1346 w 1370"/>
                  <a:gd name="T19" fmla="*/ 674 h 1213"/>
                  <a:gd name="T20" fmla="*/ 1346 w 1370"/>
                  <a:gd name="T21" fmla="*/ 539 h 1213"/>
                  <a:gd name="T22" fmla="*/ 1074 w 1370"/>
                  <a:gd name="T23" fmla="*/ 67 h 1213"/>
                  <a:gd name="T24" fmla="*/ 958 w 1370"/>
                  <a:gd name="T25"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213">
                    <a:moveTo>
                      <a:pt x="958" y="0"/>
                    </a:moveTo>
                    <a:cubicBezTo>
                      <a:pt x="413" y="0"/>
                      <a:pt x="413" y="0"/>
                      <a:pt x="413" y="0"/>
                    </a:cubicBezTo>
                    <a:cubicBezTo>
                      <a:pt x="365" y="0"/>
                      <a:pt x="321" y="26"/>
                      <a:pt x="297" y="67"/>
                    </a:cubicBezTo>
                    <a:cubicBezTo>
                      <a:pt x="24" y="539"/>
                      <a:pt x="24" y="539"/>
                      <a:pt x="24" y="539"/>
                    </a:cubicBezTo>
                    <a:cubicBezTo>
                      <a:pt x="0" y="581"/>
                      <a:pt x="0" y="632"/>
                      <a:pt x="24" y="674"/>
                    </a:cubicBezTo>
                    <a:cubicBezTo>
                      <a:pt x="297" y="1145"/>
                      <a:pt x="297" y="1145"/>
                      <a:pt x="297" y="1145"/>
                    </a:cubicBezTo>
                    <a:cubicBezTo>
                      <a:pt x="321" y="1187"/>
                      <a:pt x="365" y="1213"/>
                      <a:pt x="413" y="1213"/>
                    </a:cubicBezTo>
                    <a:cubicBezTo>
                      <a:pt x="958" y="1213"/>
                      <a:pt x="958" y="1213"/>
                      <a:pt x="958" y="1213"/>
                    </a:cubicBezTo>
                    <a:cubicBezTo>
                      <a:pt x="1006" y="1213"/>
                      <a:pt x="1050" y="1187"/>
                      <a:pt x="1074" y="1145"/>
                    </a:cubicBezTo>
                    <a:cubicBezTo>
                      <a:pt x="1346" y="674"/>
                      <a:pt x="1346" y="674"/>
                      <a:pt x="1346" y="674"/>
                    </a:cubicBezTo>
                    <a:cubicBezTo>
                      <a:pt x="1370" y="632"/>
                      <a:pt x="1370" y="581"/>
                      <a:pt x="1346" y="539"/>
                    </a:cubicBezTo>
                    <a:cubicBezTo>
                      <a:pt x="1074" y="67"/>
                      <a:pt x="1074" y="67"/>
                      <a:pt x="1074" y="67"/>
                    </a:cubicBezTo>
                    <a:cubicBezTo>
                      <a:pt x="1050" y="26"/>
                      <a:pt x="1006" y="0"/>
                      <a:pt x="958" y="0"/>
                    </a:cubicBezTo>
                    <a:close/>
                  </a:path>
                </a:pathLst>
              </a:custGeom>
              <a:solidFill>
                <a:srgbClr val="DEAB9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 name="文本框 19"/>
              <p:cNvSpPr txBox="1"/>
              <p:nvPr/>
            </p:nvSpPr>
            <p:spPr>
              <a:xfrm>
                <a:off x="1355353" y="1701105"/>
                <a:ext cx="543257" cy="400110"/>
              </a:xfrm>
              <a:prstGeom prst="rect">
                <a:avLst/>
              </a:prstGeom>
              <a:noFill/>
            </p:spPr>
            <p:txBody>
              <a:bodyPr wrap="square" rtlCol="0">
                <a:spAutoFit/>
              </a:bodyPr>
              <a:lstStyle/>
              <a:p>
                <a:pPr algn="ctr"/>
                <a:r>
                  <a:rPr lang="en-US" altLang="zh-CN" sz="2000" b="1" dirty="0">
                    <a:solidFill>
                      <a:schemeClr val="bg1"/>
                    </a:solidFill>
                    <a:cs typeface="+mn-ea"/>
                    <a:sym typeface="+mn-lt"/>
                  </a:rPr>
                  <a:t>02</a:t>
                </a:r>
                <a:endParaRPr lang="zh-CN" altLang="en-US" sz="2000" b="1" dirty="0">
                  <a:solidFill>
                    <a:schemeClr val="bg1"/>
                  </a:solidFill>
                  <a:cs typeface="+mn-ea"/>
                  <a:sym typeface="+mn-lt"/>
                </a:endParaRPr>
              </a:p>
            </p:txBody>
          </p:sp>
        </p:grpSp>
        <p:grpSp>
          <p:nvGrpSpPr>
            <p:cNvPr id="16" name="组合 15"/>
            <p:cNvGrpSpPr/>
            <p:nvPr/>
          </p:nvGrpSpPr>
          <p:grpSpPr>
            <a:xfrm>
              <a:off x="2194935" y="1436426"/>
              <a:ext cx="3950345" cy="1070678"/>
              <a:chOff x="1791793" y="2167628"/>
              <a:chExt cx="3950345" cy="1070678"/>
            </a:xfrm>
          </p:grpSpPr>
          <p:sp>
            <p:nvSpPr>
              <p:cNvPr id="17" name="文本框 16"/>
              <p:cNvSpPr txBox="1"/>
              <p:nvPr/>
            </p:nvSpPr>
            <p:spPr>
              <a:xfrm>
                <a:off x="1791794" y="2536960"/>
                <a:ext cx="3950344"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l"/>
                <a:r>
                  <a:rPr lang="zh-CN" altLang="en-US" dirty="0">
                    <a:latin typeface="+mn-lt"/>
                    <a:ea typeface="+mn-ea"/>
                    <a:cs typeface="+mn-ea"/>
                    <a:sym typeface="+mn-lt"/>
                  </a:rPr>
                  <a:t>您的内容打在这里在此框中选择粘贴并选择只保留文字</a:t>
                </a:r>
                <a:endParaRPr lang="en-US" altLang="zh-CN" dirty="0">
                  <a:latin typeface="+mn-lt"/>
                  <a:ea typeface="+mn-ea"/>
                  <a:cs typeface="+mn-ea"/>
                  <a:sym typeface="+mn-lt"/>
                </a:endParaRPr>
              </a:p>
            </p:txBody>
          </p:sp>
          <p:sp>
            <p:nvSpPr>
              <p:cNvPr id="18" name="文本框 17"/>
              <p:cNvSpPr txBox="1"/>
              <p:nvPr/>
            </p:nvSpPr>
            <p:spPr>
              <a:xfrm>
                <a:off x="1791793" y="2167628"/>
                <a:ext cx="2751201" cy="400110"/>
              </a:xfrm>
              <a:prstGeom prst="rect">
                <a:avLst/>
              </a:prstGeom>
              <a:noFill/>
            </p:spPr>
            <p:txBody>
              <a:bodyPr wrap="square" rtlCol="0">
                <a:spAutoFit/>
              </a:bodyPr>
              <a:lstStyle/>
              <a:p>
                <a:r>
                  <a:rPr lang="zh-CN" altLang="en-US" sz="2000" b="1" dirty="0">
                    <a:cs typeface="+mn-ea"/>
                    <a:sym typeface="+mn-lt"/>
                  </a:rPr>
                  <a:t>输入标题内容</a:t>
                </a:r>
                <a:endParaRPr lang="zh-CN" altLang="en-US" sz="2000" b="1" dirty="0">
                  <a:cs typeface="+mn-ea"/>
                  <a:sym typeface="+mn-lt"/>
                </a:endParaRPr>
              </a:p>
            </p:txBody>
          </p:sp>
        </p:grpSp>
      </p:grpSp>
      <p:grpSp>
        <p:nvGrpSpPr>
          <p:cNvPr id="21" name="组合 20"/>
          <p:cNvGrpSpPr/>
          <p:nvPr/>
        </p:nvGrpSpPr>
        <p:grpSpPr>
          <a:xfrm>
            <a:off x="1457831" y="4609157"/>
            <a:ext cx="4869673" cy="1070678"/>
            <a:chOff x="1275607" y="1436426"/>
            <a:chExt cx="4869673" cy="1070678"/>
          </a:xfrm>
        </p:grpSpPr>
        <p:grpSp>
          <p:nvGrpSpPr>
            <p:cNvPr id="22" name="组合 21"/>
            <p:cNvGrpSpPr/>
            <p:nvPr/>
          </p:nvGrpSpPr>
          <p:grpSpPr>
            <a:xfrm>
              <a:off x="1275607" y="1576858"/>
              <a:ext cx="702749" cy="795009"/>
              <a:chOff x="1275607" y="1503656"/>
              <a:chExt cx="702749" cy="795009"/>
            </a:xfrm>
          </p:grpSpPr>
          <p:sp>
            <p:nvSpPr>
              <p:cNvPr id="26" name="Freeform 9"/>
              <p:cNvSpPr/>
              <p:nvPr/>
            </p:nvSpPr>
            <p:spPr bwMode="auto">
              <a:xfrm rot="16200000">
                <a:off x="1229477" y="1549786"/>
                <a:ext cx="795009" cy="702749"/>
              </a:xfrm>
              <a:custGeom>
                <a:avLst/>
                <a:gdLst>
                  <a:gd name="T0" fmla="*/ 958 w 1370"/>
                  <a:gd name="T1" fmla="*/ 0 h 1213"/>
                  <a:gd name="T2" fmla="*/ 413 w 1370"/>
                  <a:gd name="T3" fmla="*/ 0 h 1213"/>
                  <a:gd name="T4" fmla="*/ 297 w 1370"/>
                  <a:gd name="T5" fmla="*/ 67 h 1213"/>
                  <a:gd name="T6" fmla="*/ 24 w 1370"/>
                  <a:gd name="T7" fmla="*/ 539 h 1213"/>
                  <a:gd name="T8" fmla="*/ 24 w 1370"/>
                  <a:gd name="T9" fmla="*/ 674 h 1213"/>
                  <a:gd name="T10" fmla="*/ 297 w 1370"/>
                  <a:gd name="T11" fmla="*/ 1145 h 1213"/>
                  <a:gd name="T12" fmla="*/ 413 w 1370"/>
                  <a:gd name="T13" fmla="*/ 1213 h 1213"/>
                  <a:gd name="T14" fmla="*/ 958 w 1370"/>
                  <a:gd name="T15" fmla="*/ 1213 h 1213"/>
                  <a:gd name="T16" fmla="*/ 1074 w 1370"/>
                  <a:gd name="T17" fmla="*/ 1145 h 1213"/>
                  <a:gd name="T18" fmla="*/ 1346 w 1370"/>
                  <a:gd name="T19" fmla="*/ 674 h 1213"/>
                  <a:gd name="T20" fmla="*/ 1346 w 1370"/>
                  <a:gd name="T21" fmla="*/ 539 h 1213"/>
                  <a:gd name="T22" fmla="*/ 1074 w 1370"/>
                  <a:gd name="T23" fmla="*/ 67 h 1213"/>
                  <a:gd name="T24" fmla="*/ 958 w 1370"/>
                  <a:gd name="T25"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0" h="1213">
                    <a:moveTo>
                      <a:pt x="958" y="0"/>
                    </a:moveTo>
                    <a:cubicBezTo>
                      <a:pt x="413" y="0"/>
                      <a:pt x="413" y="0"/>
                      <a:pt x="413" y="0"/>
                    </a:cubicBezTo>
                    <a:cubicBezTo>
                      <a:pt x="365" y="0"/>
                      <a:pt x="321" y="26"/>
                      <a:pt x="297" y="67"/>
                    </a:cubicBezTo>
                    <a:cubicBezTo>
                      <a:pt x="24" y="539"/>
                      <a:pt x="24" y="539"/>
                      <a:pt x="24" y="539"/>
                    </a:cubicBezTo>
                    <a:cubicBezTo>
                      <a:pt x="0" y="581"/>
                      <a:pt x="0" y="632"/>
                      <a:pt x="24" y="674"/>
                    </a:cubicBezTo>
                    <a:cubicBezTo>
                      <a:pt x="297" y="1145"/>
                      <a:pt x="297" y="1145"/>
                      <a:pt x="297" y="1145"/>
                    </a:cubicBezTo>
                    <a:cubicBezTo>
                      <a:pt x="321" y="1187"/>
                      <a:pt x="365" y="1213"/>
                      <a:pt x="413" y="1213"/>
                    </a:cubicBezTo>
                    <a:cubicBezTo>
                      <a:pt x="958" y="1213"/>
                      <a:pt x="958" y="1213"/>
                      <a:pt x="958" y="1213"/>
                    </a:cubicBezTo>
                    <a:cubicBezTo>
                      <a:pt x="1006" y="1213"/>
                      <a:pt x="1050" y="1187"/>
                      <a:pt x="1074" y="1145"/>
                    </a:cubicBezTo>
                    <a:cubicBezTo>
                      <a:pt x="1346" y="674"/>
                      <a:pt x="1346" y="674"/>
                      <a:pt x="1346" y="674"/>
                    </a:cubicBezTo>
                    <a:cubicBezTo>
                      <a:pt x="1370" y="632"/>
                      <a:pt x="1370" y="581"/>
                      <a:pt x="1346" y="539"/>
                    </a:cubicBezTo>
                    <a:cubicBezTo>
                      <a:pt x="1074" y="67"/>
                      <a:pt x="1074" y="67"/>
                      <a:pt x="1074" y="67"/>
                    </a:cubicBezTo>
                    <a:cubicBezTo>
                      <a:pt x="1050" y="26"/>
                      <a:pt x="1006" y="0"/>
                      <a:pt x="958" y="0"/>
                    </a:cubicBezTo>
                    <a:close/>
                  </a:path>
                </a:pathLst>
              </a:custGeom>
              <a:solidFill>
                <a:srgbClr val="409F9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文本框 26"/>
              <p:cNvSpPr txBox="1"/>
              <p:nvPr/>
            </p:nvSpPr>
            <p:spPr>
              <a:xfrm>
                <a:off x="1355353" y="1701105"/>
                <a:ext cx="543257" cy="400110"/>
              </a:xfrm>
              <a:prstGeom prst="rect">
                <a:avLst/>
              </a:prstGeom>
              <a:noFill/>
            </p:spPr>
            <p:txBody>
              <a:bodyPr wrap="square" rtlCol="0">
                <a:spAutoFit/>
              </a:bodyPr>
              <a:lstStyle/>
              <a:p>
                <a:pPr algn="ctr"/>
                <a:r>
                  <a:rPr lang="en-US" altLang="zh-CN" sz="2000" b="1" dirty="0">
                    <a:solidFill>
                      <a:schemeClr val="bg1"/>
                    </a:solidFill>
                    <a:cs typeface="+mn-ea"/>
                    <a:sym typeface="+mn-lt"/>
                  </a:rPr>
                  <a:t>03</a:t>
                </a:r>
                <a:endParaRPr lang="zh-CN" altLang="en-US" sz="2000" b="1" dirty="0">
                  <a:solidFill>
                    <a:schemeClr val="bg1"/>
                  </a:solidFill>
                  <a:cs typeface="+mn-ea"/>
                  <a:sym typeface="+mn-lt"/>
                </a:endParaRPr>
              </a:p>
            </p:txBody>
          </p:sp>
        </p:grpSp>
        <p:grpSp>
          <p:nvGrpSpPr>
            <p:cNvPr id="23" name="组合 22"/>
            <p:cNvGrpSpPr/>
            <p:nvPr/>
          </p:nvGrpSpPr>
          <p:grpSpPr>
            <a:xfrm>
              <a:off x="2194935" y="1436426"/>
              <a:ext cx="3950345" cy="1070678"/>
              <a:chOff x="1791793" y="2167628"/>
              <a:chExt cx="3950345" cy="1070678"/>
            </a:xfrm>
          </p:grpSpPr>
          <p:sp>
            <p:nvSpPr>
              <p:cNvPr id="24" name="文本框 23"/>
              <p:cNvSpPr txBox="1"/>
              <p:nvPr/>
            </p:nvSpPr>
            <p:spPr>
              <a:xfrm>
                <a:off x="1791794" y="2536960"/>
                <a:ext cx="3950344" cy="701346"/>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l"/>
                <a:r>
                  <a:rPr lang="zh-CN" altLang="en-US" dirty="0">
                    <a:latin typeface="+mn-lt"/>
                    <a:ea typeface="+mn-ea"/>
                    <a:cs typeface="+mn-ea"/>
                    <a:sym typeface="+mn-lt"/>
                  </a:rPr>
                  <a:t>您的内容打在这里在此框中选择粘贴并选择只保留文字</a:t>
                </a:r>
                <a:endParaRPr lang="en-US" altLang="zh-CN" dirty="0">
                  <a:latin typeface="+mn-lt"/>
                  <a:ea typeface="+mn-ea"/>
                  <a:cs typeface="+mn-ea"/>
                  <a:sym typeface="+mn-lt"/>
                </a:endParaRPr>
              </a:p>
            </p:txBody>
          </p:sp>
          <p:sp>
            <p:nvSpPr>
              <p:cNvPr id="25" name="文本框 24"/>
              <p:cNvSpPr txBox="1"/>
              <p:nvPr/>
            </p:nvSpPr>
            <p:spPr>
              <a:xfrm>
                <a:off x="1791793" y="2167628"/>
                <a:ext cx="2751201" cy="400110"/>
              </a:xfrm>
              <a:prstGeom prst="rect">
                <a:avLst/>
              </a:prstGeom>
              <a:noFill/>
            </p:spPr>
            <p:txBody>
              <a:bodyPr wrap="square" rtlCol="0">
                <a:spAutoFit/>
              </a:bodyPr>
              <a:lstStyle/>
              <a:p>
                <a:r>
                  <a:rPr lang="zh-CN" altLang="en-US" sz="2000" b="1" dirty="0">
                    <a:cs typeface="+mn-ea"/>
                    <a:sym typeface="+mn-lt"/>
                  </a:rPr>
                  <a:t>输入标题内容</a:t>
                </a:r>
                <a:endParaRPr lang="zh-CN" altLang="en-US" sz="2000" b="1" dirty="0">
                  <a:cs typeface="+mn-ea"/>
                  <a:sym typeface="+mn-lt"/>
                </a:endParaRPr>
              </a:p>
            </p:txBody>
          </p:sp>
        </p:gr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screen"/>
          <a:srcRect/>
          <a:stretch>
            <a:fillRect/>
          </a:stretch>
        </p:blipFill>
        <p:spPr>
          <a:xfrm>
            <a:off x="0" y="0"/>
            <a:ext cx="12192000" cy="6858000"/>
          </a:xfrm>
          <a:prstGeom prst="rect">
            <a:avLst/>
          </a:prstGeom>
        </p:spPr>
      </p:pic>
      <p:pic>
        <p:nvPicPr>
          <p:cNvPr id="3" name="图片 2"/>
          <p:cNvPicPr>
            <a:picLocks noChangeAspect="1"/>
          </p:cNvPicPr>
          <p:nvPr/>
        </p:nvPicPr>
        <p:blipFill rotWithShape="1">
          <a:blip r:embed="rId2" cstate="screen"/>
          <a:srcRect/>
          <a:stretch>
            <a:fillRect/>
          </a:stretch>
        </p:blipFill>
        <p:spPr>
          <a:xfrm>
            <a:off x="-622300" y="-350044"/>
            <a:ext cx="13436600" cy="7558088"/>
          </a:xfrm>
          <a:prstGeom prst="rect">
            <a:avLst/>
          </a:prstGeom>
        </p:spPr>
      </p:pic>
      <p:pic>
        <p:nvPicPr>
          <p:cNvPr id="11" name="图片 10"/>
          <p:cNvPicPr>
            <a:picLocks noChangeAspect="1"/>
          </p:cNvPicPr>
          <p:nvPr/>
        </p:nvPicPr>
        <p:blipFill rotWithShape="1">
          <a:blip r:embed="rId3" cstate="screen"/>
          <a:srcRect/>
          <a:stretch>
            <a:fillRect/>
          </a:stretch>
        </p:blipFill>
        <p:spPr>
          <a:xfrm>
            <a:off x="0" y="0"/>
            <a:ext cx="12192000" cy="6858000"/>
          </a:xfrm>
          <a:prstGeom prst="rect">
            <a:avLst/>
          </a:prstGeom>
        </p:spPr>
      </p:pic>
      <p:sp>
        <p:nvSpPr>
          <p:cNvPr id="12" name="文本框 11"/>
          <p:cNvSpPr txBox="1"/>
          <p:nvPr/>
        </p:nvSpPr>
        <p:spPr>
          <a:xfrm>
            <a:off x="1698171" y="2618135"/>
            <a:ext cx="8795658" cy="1200329"/>
          </a:xfrm>
          <a:prstGeom prst="rect">
            <a:avLst/>
          </a:prstGeom>
          <a:noFill/>
        </p:spPr>
        <p:txBody>
          <a:bodyPr wrap="square" rtlCol="0">
            <a:spAutoFit/>
          </a:bodyPr>
          <a:lstStyle/>
          <a:p>
            <a:pPr algn="dist"/>
            <a:r>
              <a:rPr lang="zh-CN" altLang="en-US" sz="7200" dirty="0">
                <a:solidFill>
                  <a:srgbClr val="409F91"/>
                </a:solidFill>
                <a:latin typeface="字魂59号-创粗黑" panose="00000500000000000000" pitchFamily="2" charset="-122"/>
                <a:ea typeface="字魂59号-创粗黑" panose="00000500000000000000" pitchFamily="2" charset="-122"/>
                <a:cs typeface="+mn-ea"/>
                <a:sym typeface="+mn-lt"/>
              </a:rPr>
              <a:t>演示完毕</a:t>
            </a:r>
            <a:r>
              <a:rPr lang="en-US" altLang="zh-CN" sz="7200" dirty="0">
                <a:solidFill>
                  <a:srgbClr val="409F91"/>
                </a:solidFill>
                <a:latin typeface="字魂59号-创粗黑" panose="00000500000000000000" pitchFamily="2" charset="-122"/>
                <a:ea typeface="字魂59号-创粗黑" panose="00000500000000000000" pitchFamily="2" charset="-122"/>
                <a:cs typeface="+mn-ea"/>
                <a:sym typeface="+mn-lt"/>
              </a:rPr>
              <a:t>·</a:t>
            </a:r>
            <a:r>
              <a:rPr lang="zh-CN" altLang="en-US" sz="7200" dirty="0">
                <a:solidFill>
                  <a:srgbClr val="409F91"/>
                </a:solidFill>
                <a:latin typeface="字魂59号-创粗黑" panose="00000500000000000000" pitchFamily="2" charset="-122"/>
                <a:ea typeface="字魂59号-创粗黑" panose="00000500000000000000" pitchFamily="2" charset="-122"/>
                <a:cs typeface="+mn-ea"/>
                <a:sym typeface="+mn-lt"/>
              </a:rPr>
              <a:t>感谢观看</a:t>
            </a:r>
            <a:endParaRPr lang="zh-CN" altLang="en-US" sz="7200" dirty="0">
              <a:solidFill>
                <a:srgbClr val="409F91"/>
              </a:solidFill>
              <a:latin typeface="字魂59号-创粗黑" panose="00000500000000000000" pitchFamily="2" charset="-122"/>
              <a:ea typeface="字魂59号-创粗黑" panose="00000500000000000000" pitchFamily="2" charset="-122"/>
              <a:cs typeface="+mn-ea"/>
              <a:sym typeface="+mn-lt"/>
            </a:endParaRPr>
          </a:p>
        </p:txBody>
      </p:sp>
      <p:sp>
        <p:nvSpPr>
          <p:cNvPr id="14" name="文本框 13"/>
          <p:cNvSpPr txBox="1"/>
          <p:nvPr/>
        </p:nvSpPr>
        <p:spPr>
          <a:xfrm>
            <a:off x="2114782" y="3818464"/>
            <a:ext cx="7962436" cy="369332"/>
          </a:xfrm>
          <a:prstGeom prst="rect">
            <a:avLst/>
          </a:prstGeom>
          <a:noFill/>
        </p:spPr>
        <p:txBody>
          <a:bodyPr wrap="none" rtlCol="0">
            <a:spAutoFit/>
          </a:bodyPr>
          <a:lstStyle/>
          <a:p>
            <a:pPr algn="ctr"/>
            <a:r>
              <a:rPr lang="en-US" altLang="zh-CN" dirty="0">
                <a:solidFill>
                  <a:schemeClr val="tx1">
                    <a:lumMod val="85000"/>
                    <a:lumOff val="15000"/>
                  </a:schemeClr>
                </a:solidFill>
                <a:cs typeface="+mn-ea"/>
                <a:sym typeface="+mn-lt"/>
              </a:rPr>
              <a:t>which works and pictures can be replaced with one according to your personal needs</a:t>
            </a:r>
            <a:endParaRPr lang="en-US" altLang="zh-CN" dirty="0">
              <a:solidFill>
                <a:schemeClr val="tx1">
                  <a:lumMod val="85000"/>
                  <a:lumOff val="15000"/>
                </a:schemeClr>
              </a:solidFill>
              <a:cs typeface="+mn-ea"/>
              <a:sym typeface="+mn-lt"/>
            </a:endParaRPr>
          </a:p>
        </p:txBody>
      </p:sp>
      <p:grpSp>
        <p:nvGrpSpPr>
          <p:cNvPr id="31" name="组合 30"/>
          <p:cNvGrpSpPr/>
          <p:nvPr/>
        </p:nvGrpSpPr>
        <p:grpSpPr>
          <a:xfrm>
            <a:off x="3759064" y="1772512"/>
            <a:ext cx="4673873" cy="768350"/>
            <a:chOff x="3759064" y="1772512"/>
            <a:chExt cx="4673873" cy="768350"/>
          </a:xfrm>
        </p:grpSpPr>
        <p:sp>
          <p:nvSpPr>
            <p:cNvPr id="27" name="文本框 26"/>
            <p:cNvSpPr txBox="1"/>
            <p:nvPr/>
          </p:nvSpPr>
          <p:spPr>
            <a:xfrm>
              <a:off x="5238750" y="1772512"/>
              <a:ext cx="1714500" cy="768350"/>
            </a:xfrm>
            <a:prstGeom prst="rect">
              <a:avLst/>
            </a:prstGeom>
            <a:noFill/>
          </p:spPr>
          <p:txBody>
            <a:bodyPr wrap="square" rtlCol="0">
              <a:spAutoFit/>
            </a:bodyPr>
            <a:lstStyle>
              <a:defPPr>
                <a:defRPr lang="zh-CN"/>
              </a:defPPr>
              <a:lvl1pPr algn="dist">
                <a:defRPr sz="7200" b="1">
                  <a:solidFill>
                    <a:srgbClr val="409F91"/>
                  </a:solidFill>
                  <a:latin typeface="Aa鬼泣 (非商业使用)" panose="00020600040101010101" pitchFamily="18" charset="-122"/>
                  <a:ea typeface="Aa鬼泣 (非商业使用)" panose="00020600040101010101" pitchFamily="18" charset="-122"/>
                </a:defRPr>
              </a:lvl1pPr>
            </a:lstStyle>
            <a:p>
              <a:r>
                <a:rPr lang="en-US" altLang="zh-CN" sz="4400" dirty="0">
                  <a:latin typeface="+mn-lt"/>
                  <a:ea typeface="+mn-ea"/>
                  <a:cs typeface="+mn-ea"/>
                  <a:sym typeface="+mn-lt"/>
                </a:rPr>
                <a:t>20XX</a:t>
              </a:r>
              <a:endParaRPr lang="zh-CN" altLang="en-US" sz="4400" dirty="0">
                <a:latin typeface="+mn-lt"/>
                <a:ea typeface="+mn-ea"/>
                <a:cs typeface="+mn-ea"/>
                <a:sym typeface="+mn-lt"/>
              </a:endParaRPr>
            </a:p>
          </p:txBody>
        </p:sp>
        <p:cxnSp>
          <p:nvCxnSpPr>
            <p:cNvPr id="29" name="直接连接符 28"/>
            <p:cNvCxnSpPr/>
            <p:nvPr/>
          </p:nvCxnSpPr>
          <p:spPr>
            <a:xfrm>
              <a:off x="7186206" y="2157232"/>
              <a:ext cx="1246731" cy="0"/>
            </a:xfrm>
            <a:prstGeom prst="line">
              <a:avLst/>
            </a:prstGeom>
            <a:ln w="28575">
              <a:gradFill>
                <a:gsLst>
                  <a:gs pos="0">
                    <a:srgbClr val="409F91"/>
                  </a:gs>
                  <a:gs pos="100000">
                    <a:srgbClr val="409F91">
                      <a:alpha val="0"/>
                    </a:srgb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3759064" y="2157232"/>
              <a:ext cx="1246731" cy="0"/>
            </a:xfrm>
            <a:prstGeom prst="line">
              <a:avLst/>
            </a:prstGeom>
            <a:ln w="28575">
              <a:gradFill>
                <a:gsLst>
                  <a:gs pos="0">
                    <a:srgbClr val="409F91"/>
                  </a:gs>
                  <a:gs pos="100000">
                    <a:srgbClr val="409F91">
                      <a:alpha val="0"/>
                    </a:srgbClr>
                  </a:gs>
                </a:gsLst>
                <a:lin ang="2700000" scaled="0"/>
              </a:gra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4183900" y="5018793"/>
            <a:ext cx="3824199" cy="375378"/>
            <a:chOff x="3579901" y="5018793"/>
            <a:chExt cx="3824199" cy="375378"/>
          </a:xfrm>
        </p:grpSpPr>
        <p:sp>
          <p:nvSpPr>
            <p:cNvPr id="18" name="矩形: 圆角 17"/>
            <p:cNvSpPr/>
            <p:nvPr/>
          </p:nvSpPr>
          <p:spPr>
            <a:xfrm>
              <a:off x="3579901" y="5018793"/>
              <a:ext cx="1744951" cy="375378"/>
            </a:xfrm>
            <a:prstGeom prst="roundRect">
              <a:avLst>
                <a:gd name="adj" fmla="val 50000"/>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cs typeface="+mn-ea"/>
                  <a:sym typeface="+mn-lt"/>
                </a:rPr>
                <a:t>汇报人：第一</a:t>
              </a:r>
              <a:r>
                <a:rPr lang="en-US" altLang="zh-CN" sz="1400" dirty="0">
                  <a:cs typeface="+mn-ea"/>
                  <a:sym typeface="+mn-lt"/>
                </a:rPr>
                <a:t>PPT</a:t>
              </a:r>
              <a:endParaRPr lang="zh-CN" altLang="en-US" sz="1400" dirty="0">
                <a:cs typeface="+mn-ea"/>
                <a:sym typeface="+mn-lt"/>
              </a:endParaRPr>
            </a:p>
          </p:txBody>
        </p:sp>
        <p:sp>
          <p:nvSpPr>
            <p:cNvPr id="32" name="矩形: 圆角 31"/>
            <p:cNvSpPr/>
            <p:nvPr/>
          </p:nvSpPr>
          <p:spPr>
            <a:xfrm>
              <a:off x="5802402" y="5018793"/>
              <a:ext cx="1601698" cy="375378"/>
            </a:xfrm>
            <a:prstGeom prst="roundRect">
              <a:avLst>
                <a:gd name="adj" fmla="val 50000"/>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cs typeface="+mn-ea"/>
                  <a:sym typeface="+mn-lt"/>
                </a:rPr>
                <a:t>时间：</a:t>
              </a:r>
              <a:r>
                <a:rPr lang="en-US" altLang="zh-CN" sz="1400" dirty="0">
                  <a:cs typeface="+mn-ea"/>
                  <a:sym typeface="+mn-lt"/>
                </a:rPr>
                <a:t>XX.XX</a:t>
              </a:r>
              <a:endParaRPr lang="zh-CN" altLang="en-US" sz="1400" dirty="0">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altLang="zh-CN" b="1" dirty="0">
                <a:latin typeface="+mn-lt"/>
                <a:ea typeface="+mn-ea"/>
                <a:cs typeface="+mn-ea"/>
                <a:sym typeface="+mn-lt"/>
              </a:rPr>
              <a:t>Read the </a:t>
            </a:r>
            <a:r>
              <a:rPr lang="en-US" altLang="zh-CN" b="1" dirty="0">
                <a:latin typeface="+mn-lt"/>
                <a:ea typeface="+mn-ea"/>
                <a:cs typeface="+mn-ea"/>
                <a:sym typeface="+mn-lt"/>
              </a:rPr>
              <a:t>Cover</a:t>
            </a:r>
            <a:endParaRPr lang="en-US" altLang="zh-CN" b="1" dirty="0">
              <a:latin typeface="+mn-lt"/>
              <a:ea typeface="+mn-ea"/>
              <a:cs typeface="+mn-ea"/>
              <a:sym typeface="+mn-lt"/>
            </a:endParaRPr>
          </a:p>
        </p:txBody>
      </p:sp>
      <p:sp>
        <p:nvSpPr>
          <p:cNvPr id="4" name="矩形 3"/>
          <p:cNvSpPr/>
          <p:nvPr/>
        </p:nvSpPr>
        <p:spPr>
          <a:xfrm>
            <a:off x="4750435" y="1543050"/>
            <a:ext cx="6463665" cy="741045"/>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cs typeface="+mn-ea"/>
                <a:sym typeface="+mn-lt"/>
              </a:rPr>
              <a:t>What can you get from the picture?</a:t>
            </a:r>
            <a:endParaRPr lang="en-US" altLang="zh-CN" sz="2800" b="1" dirty="0">
              <a:cs typeface="+mn-ea"/>
              <a:sym typeface="+mn-lt"/>
            </a:endParaRPr>
          </a:p>
        </p:txBody>
      </p:sp>
      <p:sp>
        <p:nvSpPr>
          <p:cNvPr id="5" name="文本框 4"/>
          <p:cNvSpPr txBox="1"/>
          <p:nvPr/>
        </p:nvSpPr>
        <p:spPr>
          <a:xfrm>
            <a:off x="4933315" y="2667635"/>
            <a:ext cx="5255895" cy="1770380"/>
          </a:xfrm>
          <a:prstGeom prst="rect">
            <a:avLst/>
          </a:prstGeom>
          <a:noFill/>
        </p:spPr>
        <p:txBody>
          <a:bodyPr wrap="square">
            <a:sp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dirty="0">
                <a:latin typeface="Comic Sans MS Regular" panose="030F0902030302020204" charset="0"/>
                <a:ea typeface="+mn-ea"/>
                <a:cs typeface="Comic Sans MS Regular" panose="030F0902030302020204" charset="0"/>
                <a:sym typeface="+mn-lt"/>
              </a:rPr>
              <a:t>A little girl on a wheelchair and a girl in blue are visiting the butterfly house.</a:t>
            </a:r>
            <a:endParaRPr lang="en-US" sz="2800" dirty="0">
              <a:latin typeface="Comic Sans MS Regular" panose="030F0902030302020204" charset="0"/>
              <a:ea typeface="+mn-ea"/>
              <a:cs typeface="Comic Sans MS Regular" panose="030F0902030302020204" charset="0"/>
              <a:sym typeface="+mn-lt"/>
            </a:endParaRPr>
          </a:p>
        </p:txBody>
      </p:sp>
      <p:pic>
        <p:nvPicPr>
          <p:cNvPr id="12" name="图片 11" descr="A8B7E1D1305125E9D3DD74160FB44B07"/>
          <p:cNvPicPr>
            <a:picLocks noChangeAspect="1"/>
          </p:cNvPicPr>
          <p:nvPr/>
        </p:nvPicPr>
        <p:blipFill>
          <a:blip r:embed="rId1"/>
          <a:stretch>
            <a:fillRect/>
          </a:stretch>
        </p:blipFill>
        <p:spPr>
          <a:xfrm>
            <a:off x="752475" y="1272540"/>
            <a:ext cx="3943985" cy="4429760"/>
          </a:xfrm>
          <a:prstGeom prst="rect">
            <a:avLst/>
          </a:prstGeom>
        </p:spPr>
      </p:pic>
      <p:sp>
        <p:nvSpPr>
          <p:cNvPr id="13" name="文本框 12"/>
          <p:cNvSpPr txBox="1"/>
          <p:nvPr/>
        </p:nvSpPr>
        <p:spPr>
          <a:xfrm>
            <a:off x="10189210" y="2668905"/>
            <a:ext cx="1901825" cy="829945"/>
          </a:xfrm>
          <a:prstGeom prst="rect">
            <a:avLst/>
          </a:prstGeom>
          <a:noFill/>
        </p:spPr>
        <p:txBody>
          <a:bodyPr wrap="square" rtlCol="0">
            <a:spAutoFit/>
          </a:bodyPr>
          <a:p>
            <a:r>
              <a:rPr lang="en-US" altLang="zh-CN" sz="2400" b="1"/>
              <a:t>[ˈwiːltʃeə(r)]n.</a:t>
            </a:r>
            <a:r>
              <a:rPr lang="zh-CN" altLang="en-US" sz="2400" b="1"/>
              <a:t>轮椅</a:t>
            </a:r>
            <a:endParaRPr lang="zh-CN" altLang="en-US" sz="2400" b="1"/>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93360" y="1460684"/>
            <a:ext cx="5177790" cy="740780"/>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cs typeface="+mn-ea"/>
                <a:sym typeface="+mn-lt"/>
              </a:rPr>
              <a:t>A visit to the butterfly house</a:t>
            </a:r>
            <a:endParaRPr lang="en-US" altLang="zh-CN" sz="2400" b="1" dirty="0">
              <a:cs typeface="+mn-ea"/>
              <a:sym typeface="+mn-lt"/>
            </a:endParaRPr>
          </a:p>
        </p:txBody>
      </p:sp>
      <p:grpSp>
        <p:nvGrpSpPr>
          <p:cNvPr id="16" name="组合 15"/>
          <p:cNvGrpSpPr/>
          <p:nvPr/>
        </p:nvGrpSpPr>
        <p:grpSpPr>
          <a:xfrm>
            <a:off x="5262880" y="2610485"/>
            <a:ext cx="5241925" cy="2489200"/>
            <a:chOff x="9088" y="4111"/>
            <a:chExt cx="7635" cy="3920"/>
          </a:xfrm>
        </p:grpSpPr>
        <p:sp>
          <p:nvSpPr>
            <p:cNvPr id="7" name="矩形 6"/>
            <p:cNvSpPr/>
            <p:nvPr/>
          </p:nvSpPr>
          <p:spPr>
            <a:xfrm>
              <a:off x="9088" y="4111"/>
              <a:ext cx="7635" cy="3871"/>
            </a:xfrm>
            <a:prstGeom prst="rect">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p:cNvSpPr txBox="1"/>
            <p:nvPr/>
          </p:nvSpPr>
          <p:spPr>
            <a:xfrm>
              <a:off x="9245" y="4111"/>
              <a:ext cx="7244" cy="3920"/>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latin typeface="Times New Roman Bold" panose="02020503050405090304" charset="0"/>
                  <a:ea typeface="楷体" charset="0"/>
                  <a:cs typeface="Times New Roman Bold" panose="02020503050405090304" charset="0"/>
                  <a:sym typeface="+mn-lt"/>
                </a:rPr>
                <a:t>Time:__________________</a:t>
              </a:r>
              <a:endParaRPr lang="en-US" sz="2800" b="1" dirty="0">
                <a:latin typeface="Times New Roman Bold" panose="02020503050405090304" charset="0"/>
                <a:ea typeface="楷体" charset="0"/>
                <a:cs typeface="Times New Roman Bold" panose="02020503050405090304" charset="0"/>
                <a:sym typeface="+mn-lt"/>
              </a:endParaRPr>
            </a:p>
            <a:p>
              <a:pPr algn="just"/>
              <a:r>
                <a:rPr lang="en-US" sz="2800" b="1" dirty="0">
                  <a:latin typeface="Times New Roman Bold" panose="02020503050405090304" charset="0"/>
                  <a:ea typeface="楷体" charset="0"/>
                  <a:cs typeface="Times New Roman Bold" panose="02020503050405090304" charset="0"/>
                  <a:sym typeface="+mn-lt"/>
                </a:rPr>
                <a:t>Place:__________________</a:t>
              </a:r>
              <a:endParaRPr lang="en-US" sz="2800" b="1" dirty="0">
                <a:latin typeface="Times New Roman Bold" panose="02020503050405090304" charset="0"/>
                <a:ea typeface="楷体" charset="0"/>
                <a:cs typeface="Times New Roman Bold" panose="02020503050405090304" charset="0"/>
                <a:sym typeface="+mn-lt"/>
              </a:endParaRPr>
            </a:p>
            <a:p>
              <a:pPr algn="just"/>
              <a:r>
                <a:rPr lang="en-US" sz="2800" b="1" dirty="0">
                  <a:latin typeface="Times New Roman Bold" panose="02020503050405090304" charset="0"/>
                  <a:ea typeface="楷体" charset="0"/>
                  <a:cs typeface="Times New Roman Bold" panose="02020503050405090304" charset="0"/>
                  <a:sym typeface="+mn-lt"/>
                </a:rPr>
                <a:t>Who:_____________________</a:t>
              </a:r>
              <a:endParaRPr lang="en-US" sz="2800" b="1" dirty="0">
                <a:latin typeface="Times New Roman Bold" panose="02020503050405090304" charset="0"/>
                <a:ea typeface="楷体" charset="0"/>
                <a:cs typeface="Times New Roman Bold" panose="02020503050405090304" charset="0"/>
                <a:sym typeface="+mn-lt"/>
              </a:endParaRPr>
            </a:p>
            <a:p>
              <a:pPr algn="just"/>
              <a:r>
                <a:rPr lang="en-US" sz="2800" b="1" dirty="0">
                  <a:latin typeface="Times New Roman Bold" panose="02020503050405090304" charset="0"/>
                  <a:ea typeface="楷体" charset="0"/>
                  <a:cs typeface="Times New Roman Bold" panose="02020503050405090304" charset="0"/>
                  <a:sym typeface="+mn-lt"/>
                </a:rPr>
                <a:t>Feeling:________________</a:t>
              </a:r>
              <a:endParaRPr lang="en-US" sz="2800" b="1" dirty="0">
                <a:latin typeface="Times New Roman Bold" panose="02020503050405090304" charset="0"/>
                <a:ea typeface="楷体" charset="0"/>
                <a:cs typeface="Times New Roman Bold" panose="02020503050405090304" charset="0"/>
                <a:sym typeface="+mn-lt"/>
              </a:endParaRPr>
            </a:p>
            <a:p>
              <a:pPr algn="just"/>
              <a:endParaRPr lang="en-US" sz="2800" b="1" dirty="0">
                <a:latin typeface="Times New Roman Bold" panose="02020503050405090304" charset="0"/>
                <a:ea typeface="楷体" charset="0"/>
                <a:cs typeface="Times New Roman Bold" panose="02020503050405090304" charset="0"/>
                <a:sym typeface="+mn-lt"/>
              </a:endParaRPr>
            </a:p>
            <a:p>
              <a:pPr algn="just"/>
              <a:endParaRPr lang="en-US" sz="2800" b="1" dirty="0">
                <a:latin typeface="Times New Roman Bold" panose="02020503050405090304" charset="0"/>
                <a:ea typeface="楷体" charset="0"/>
                <a:cs typeface="Times New Roman Bold" panose="02020503050405090304" charset="0"/>
                <a:sym typeface="+mn-lt"/>
              </a:endParaRPr>
            </a:p>
          </p:txBody>
        </p:sp>
      </p:grpSp>
      <p:sp>
        <p:nvSpPr>
          <p:cNvPr id="12" name="标题 11"/>
          <p:cNvSpPr/>
          <p:nvPr>
            <p:ph type="title"/>
          </p:nvPr>
        </p:nvSpPr>
        <p:spPr/>
        <p:txBody>
          <a:bodyPr/>
          <a:p>
            <a:r>
              <a:rPr lang="en-US" altLang="zh-CN" b="1" dirty="0">
                <a:cs typeface="+mn-ea"/>
                <a:sym typeface="+mn-lt"/>
              </a:rPr>
              <a:t>A visit to the butterfly house</a:t>
            </a:r>
            <a:endParaRPr lang="en-US" altLang="zh-CN"/>
          </a:p>
        </p:txBody>
      </p:sp>
      <p:pic>
        <p:nvPicPr>
          <p:cNvPr id="13" name="图片 12" descr="扫描全能王 2024-03-01 19.53_1"/>
          <p:cNvPicPr>
            <a:picLocks noChangeAspect="1"/>
          </p:cNvPicPr>
          <p:nvPr>
            <p:custDataLst>
              <p:tags r:id="rId1"/>
            </p:custDataLst>
          </p:nvPr>
        </p:nvPicPr>
        <p:blipFill>
          <a:blip r:embed="rId2"/>
          <a:stretch>
            <a:fillRect/>
          </a:stretch>
        </p:blipFill>
        <p:spPr>
          <a:xfrm rot="16200000">
            <a:off x="1422400" y="1166495"/>
            <a:ext cx="2770505" cy="4358005"/>
          </a:xfrm>
          <a:prstGeom prst="roundRect">
            <a:avLst/>
          </a:prstGeom>
        </p:spPr>
      </p:pic>
      <p:sp>
        <p:nvSpPr>
          <p:cNvPr id="15" name="文本框 14"/>
          <p:cNvSpPr txBox="1"/>
          <p:nvPr/>
        </p:nvSpPr>
        <p:spPr>
          <a:xfrm>
            <a:off x="6329680" y="2546985"/>
            <a:ext cx="3146425"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Saturday morning</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17" name="文本框 16"/>
          <p:cNvSpPr txBox="1"/>
          <p:nvPr>
            <p:custDataLst>
              <p:tags r:id="rId3"/>
            </p:custDataLst>
          </p:nvPr>
        </p:nvSpPr>
        <p:spPr>
          <a:xfrm>
            <a:off x="6329680" y="3109595"/>
            <a:ext cx="3146425"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Town gardens</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18" name="文本框 17"/>
          <p:cNvSpPr txBox="1"/>
          <p:nvPr>
            <p:custDataLst>
              <p:tags r:id="rId4"/>
            </p:custDataLst>
          </p:nvPr>
        </p:nvSpPr>
        <p:spPr>
          <a:xfrm>
            <a:off x="6329680" y="3680460"/>
            <a:ext cx="401447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My big sister Lee and I</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25" name="文本框 24"/>
          <p:cNvSpPr txBox="1"/>
          <p:nvPr>
            <p:custDataLst>
              <p:tags r:id="rId5"/>
            </p:custDataLst>
          </p:nvPr>
        </p:nvSpPr>
        <p:spPr>
          <a:xfrm>
            <a:off x="6964680" y="4239260"/>
            <a:ext cx="2122170" cy="686435"/>
          </a:xfrm>
          <a:prstGeom prst="rect">
            <a:avLst/>
          </a:prstGeom>
          <a:solidFill>
            <a:schemeClr val="accent4">
              <a:lumMod val="60000"/>
              <a:lumOff val="40000"/>
            </a:schemeClr>
          </a:solid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Very happy</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5" grpId="0"/>
      <p:bldP spid="17" grpId="0"/>
      <p:bldP spid="18" grpId="0"/>
      <p:bldP spid="2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mn-lt"/>
                <a:ea typeface="+mn-ea"/>
                <a:cs typeface="+mn-ea"/>
                <a:sym typeface="+mn-lt"/>
              </a:rPr>
              <a:t>Picture </a:t>
            </a:r>
            <a:r>
              <a:rPr lang="en-US" altLang="zh-CN" b="1" dirty="0">
                <a:latin typeface="+mn-lt"/>
                <a:ea typeface="+mn-ea"/>
                <a:cs typeface="+mn-ea"/>
                <a:sym typeface="+mn-lt"/>
              </a:rPr>
              <a:t>Tour</a:t>
            </a:r>
            <a:endParaRPr lang="en-US" altLang="zh-CN" b="1" dirty="0">
              <a:latin typeface="+mn-lt"/>
              <a:ea typeface="+mn-ea"/>
              <a:cs typeface="+mn-ea"/>
              <a:sym typeface="+mn-lt"/>
            </a:endParaRPr>
          </a:p>
        </p:txBody>
      </p:sp>
      <p:pic>
        <p:nvPicPr>
          <p:cNvPr id="4" name="图片 3" descr="扫描全能王 2024-03-01 19.53_2"/>
          <p:cNvPicPr>
            <a:picLocks noChangeAspect="1"/>
          </p:cNvPicPr>
          <p:nvPr/>
        </p:nvPicPr>
        <p:blipFill>
          <a:blip r:embed="rId1"/>
          <a:stretch>
            <a:fillRect/>
          </a:stretch>
        </p:blipFill>
        <p:spPr>
          <a:xfrm rot="16200000">
            <a:off x="1397000" y="954405"/>
            <a:ext cx="2092960" cy="2729230"/>
          </a:xfrm>
          <a:prstGeom prst="ellipse">
            <a:avLst/>
          </a:prstGeom>
        </p:spPr>
      </p:pic>
      <p:pic>
        <p:nvPicPr>
          <p:cNvPr id="5" name="图片 4" descr="扫描全能王 2024-03-01 19.53_3"/>
          <p:cNvPicPr>
            <a:picLocks noChangeAspect="1"/>
          </p:cNvPicPr>
          <p:nvPr/>
        </p:nvPicPr>
        <p:blipFill>
          <a:blip r:embed="rId2"/>
          <a:stretch>
            <a:fillRect/>
          </a:stretch>
        </p:blipFill>
        <p:spPr>
          <a:xfrm rot="16200000">
            <a:off x="4773295" y="1042035"/>
            <a:ext cx="2104390" cy="2729230"/>
          </a:xfrm>
          <a:prstGeom prst="ellipse">
            <a:avLst/>
          </a:prstGeom>
        </p:spPr>
      </p:pic>
      <p:pic>
        <p:nvPicPr>
          <p:cNvPr id="6" name="图片 5" descr="扫描全能王 2024-03-01 19.53_4"/>
          <p:cNvPicPr>
            <a:picLocks noChangeAspect="1"/>
          </p:cNvPicPr>
          <p:nvPr/>
        </p:nvPicPr>
        <p:blipFill>
          <a:blip r:embed="rId3"/>
          <a:stretch>
            <a:fillRect/>
          </a:stretch>
        </p:blipFill>
        <p:spPr>
          <a:xfrm rot="16200000">
            <a:off x="8435340" y="1032510"/>
            <a:ext cx="2085975" cy="2729230"/>
          </a:xfrm>
          <a:prstGeom prst="ellipse">
            <a:avLst/>
          </a:prstGeom>
        </p:spPr>
      </p:pic>
      <p:pic>
        <p:nvPicPr>
          <p:cNvPr id="7" name="图片 6" descr="扫描全能王 2024-03-01 19.53_5"/>
          <p:cNvPicPr>
            <a:picLocks noChangeAspect="1"/>
          </p:cNvPicPr>
          <p:nvPr/>
        </p:nvPicPr>
        <p:blipFill>
          <a:blip r:embed="rId4"/>
          <a:stretch>
            <a:fillRect/>
          </a:stretch>
        </p:blipFill>
        <p:spPr>
          <a:xfrm rot="16200000">
            <a:off x="1041400" y="3070225"/>
            <a:ext cx="2137410" cy="3395980"/>
          </a:xfrm>
          <a:prstGeom prst="ellipse">
            <a:avLst/>
          </a:prstGeom>
        </p:spPr>
      </p:pic>
      <p:pic>
        <p:nvPicPr>
          <p:cNvPr id="8" name="图片 7" descr="扫描全能王 2024-03-01 19.53_6"/>
          <p:cNvPicPr>
            <a:picLocks noChangeAspect="1"/>
          </p:cNvPicPr>
          <p:nvPr/>
        </p:nvPicPr>
        <p:blipFill>
          <a:blip r:embed="rId5"/>
          <a:stretch>
            <a:fillRect/>
          </a:stretch>
        </p:blipFill>
        <p:spPr>
          <a:xfrm rot="16200000">
            <a:off x="4758055" y="3050540"/>
            <a:ext cx="2134235" cy="3395345"/>
          </a:xfrm>
          <a:prstGeom prst="ellipse">
            <a:avLst/>
          </a:prstGeom>
        </p:spPr>
      </p:pic>
      <p:pic>
        <p:nvPicPr>
          <p:cNvPr id="9" name="图片 8" descr="扫描全能王 2024-03-01 19.53_7"/>
          <p:cNvPicPr>
            <a:picLocks noChangeAspect="1"/>
          </p:cNvPicPr>
          <p:nvPr/>
        </p:nvPicPr>
        <p:blipFill>
          <a:blip r:embed="rId6"/>
          <a:stretch>
            <a:fillRect/>
          </a:stretch>
        </p:blipFill>
        <p:spPr>
          <a:xfrm rot="16200000">
            <a:off x="8558530" y="2841625"/>
            <a:ext cx="2115820" cy="3830955"/>
          </a:xfrm>
          <a:prstGeom prst="ellipse">
            <a:avLst/>
          </a:prstGeom>
        </p:spPr>
      </p:pic>
      <p:sp>
        <p:nvSpPr>
          <p:cNvPr id="11" name="椭圆 10"/>
          <p:cNvSpPr/>
          <p:nvPr/>
        </p:nvSpPr>
        <p:spPr>
          <a:xfrm>
            <a:off x="1673225" y="2314575"/>
            <a:ext cx="8303260" cy="1645285"/>
          </a:xfrm>
          <a:prstGeom prst="ellipse">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Comic Sans MS Regular" panose="030F0902030302020204" charset="0"/>
                <a:cs typeface="Comic Sans MS Regular" panose="030F0902030302020204" charset="0"/>
                <a:sym typeface="+mn-lt"/>
              </a:rPr>
              <a:t>Find out what they do in the butterfly house. </a:t>
            </a:r>
            <a:endParaRPr lang="en-US" altLang="zh-CN" sz="3600" dirty="0">
              <a:solidFill>
                <a:schemeClr val="bg1"/>
              </a:solidFill>
              <a:latin typeface="Comic Sans MS Regular" panose="030F0902030302020204" charset="0"/>
              <a:cs typeface="Comic Sans MS Regular" panose="030F0902030302020204" charset="0"/>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扫描全能王 2024-03-01 19.53_3"/>
          <p:cNvPicPr>
            <a:picLocks noChangeAspect="1"/>
          </p:cNvPicPr>
          <p:nvPr>
            <p:custDataLst>
              <p:tags r:id="rId1"/>
            </p:custDataLst>
          </p:nvPr>
        </p:nvPicPr>
        <p:blipFill>
          <a:blip r:embed="rId2"/>
          <a:srcRect b="50696"/>
          <a:stretch>
            <a:fillRect/>
          </a:stretch>
        </p:blipFill>
        <p:spPr>
          <a:xfrm rot="16200000">
            <a:off x="7661910" y="4221480"/>
            <a:ext cx="2489835" cy="2790825"/>
          </a:xfrm>
          <a:prstGeom prst="rect">
            <a:avLst/>
          </a:prstGeom>
        </p:spPr>
      </p:pic>
      <p:sp>
        <p:nvSpPr>
          <p:cNvPr id="4" name="矩形 3"/>
          <p:cNvSpPr/>
          <p:nvPr/>
        </p:nvSpPr>
        <p:spPr>
          <a:xfrm>
            <a:off x="1292860" y="1358900"/>
            <a:ext cx="5177790" cy="550545"/>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cs typeface="+mn-ea"/>
                <a:sym typeface="+mn-lt"/>
              </a:rPr>
              <a:t>Who is the man?</a:t>
            </a:r>
            <a:endParaRPr lang="en-US" altLang="zh-CN" sz="2400" b="1" dirty="0">
              <a:cs typeface="+mn-ea"/>
              <a:sym typeface="+mn-lt"/>
            </a:endParaRPr>
          </a:p>
        </p:txBody>
      </p:sp>
      <p:sp>
        <p:nvSpPr>
          <p:cNvPr id="12" name="标题 11"/>
          <p:cNvSpPr/>
          <p:nvPr>
            <p:ph type="title"/>
          </p:nvPr>
        </p:nvSpPr>
        <p:spPr/>
        <p:txBody>
          <a:bodyPr/>
          <a:p>
            <a:r>
              <a:rPr lang="en-US" altLang="zh-CN" b="1">
                <a:sym typeface="+mn-ea"/>
              </a:rPr>
              <a:t>Know about butterflies</a:t>
            </a:r>
            <a:endParaRPr lang="en-US" altLang="zh-CN" b="1"/>
          </a:p>
        </p:txBody>
      </p:sp>
      <p:pic>
        <p:nvPicPr>
          <p:cNvPr id="2" name="图片 1" descr="扫描全能王 2024-03-01 19.53_2"/>
          <p:cNvPicPr>
            <a:picLocks noChangeAspect="1"/>
          </p:cNvPicPr>
          <p:nvPr>
            <p:custDataLst>
              <p:tags r:id="rId3"/>
            </p:custDataLst>
          </p:nvPr>
        </p:nvPicPr>
        <p:blipFill>
          <a:blip r:embed="rId4"/>
          <a:stretch>
            <a:fillRect/>
          </a:stretch>
        </p:blipFill>
        <p:spPr>
          <a:xfrm rot="16200000">
            <a:off x="3385820" y="2721610"/>
            <a:ext cx="2476500" cy="5771515"/>
          </a:xfrm>
          <a:prstGeom prst="rect">
            <a:avLst/>
          </a:prstGeom>
        </p:spPr>
      </p:pic>
      <p:sp>
        <p:nvSpPr>
          <p:cNvPr id="6" name="矩形 5"/>
          <p:cNvSpPr/>
          <p:nvPr>
            <p:custDataLst>
              <p:tags r:id="rId5"/>
            </p:custDataLst>
          </p:nvPr>
        </p:nvSpPr>
        <p:spPr>
          <a:xfrm>
            <a:off x="1292860" y="2630805"/>
            <a:ext cx="5177790" cy="550545"/>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cs typeface="+mn-ea"/>
                <a:sym typeface="+mn-lt"/>
              </a:rPr>
              <a:t>What did he do?</a:t>
            </a:r>
            <a:endParaRPr lang="en-US" altLang="zh-CN" sz="2400" b="1" dirty="0">
              <a:cs typeface="+mn-ea"/>
              <a:sym typeface="+mn-lt"/>
            </a:endParaRPr>
          </a:p>
        </p:txBody>
      </p:sp>
      <p:sp>
        <p:nvSpPr>
          <p:cNvPr id="8" name="文本框 7"/>
          <p:cNvSpPr txBox="1"/>
          <p:nvPr>
            <p:custDataLst>
              <p:tags r:id="rId6"/>
            </p:custDataLst>
          </p:nvPr>
        </p:nvSpPr>
        <p:spPr>
          <a:xfrm>
            <a:off x="1292860" y="1945640"/>
            <a:ext cx="488569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He is from the butterfly house.</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9" name="文本框 8"/>
          <p:cNvSpPr txBox="1"/>
          <p:nvPr>
            <p:custDataLst>
              <p:tags r:id="rId7"/>
            </p:custDataLst>
          </p:nvPr>
        </p:nvSpPr>
        <p:spPr>
          <a:xfrm>
            <a:off x="1313180" y="3254375"/>
            <a:ext cx="8377555" cy="12198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indent="0" algn="just" fontAlgn="auto">
              <a:lnSpc>
                <a:spcPct val="100000"/>
              </a:lnSpc>
            </a:pPr>
            <a:r>
              <a:rPr lang="en-US" sz="2800" b="1" dirty="0">
                <a:solidFill>
                  <a:srgbClr val="FF0000"/>
                </a:solidFill>
                <a:latin typeface="Times New Roman Bold" panose="02020503050405090304" charset="0"/>
                <a:ea typeface="楷体" charset="0"/>
                <a:cs typeface="Times New Roman Bold" panose="02020503050405090304" charset="0"/>
                <a:sym typeface="+mn-lt"/>
              </a:rPr>
              <a:t>He held the door open for us and showed us a card with photos of all the butterflies. </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cxnSp>
        <p:nvCxnSpPr>
          <p:cNvPr id="14" name="直接连接符 13"/>
          <p:cNvCxnSpPr/>
          <p:nvPr/>
        </p:nvCxnSpPr>
        <p:spPr>
          <a:xfrm>
            <a:off x="1313180" y="3724910"/>
            <a:ext cx="4737735" cy="0"/>
          </a:xfrm>
          <a:prstGeom prst="line">
            <a:avLst/>
          </a:prstGeom>
          <a:ln w="31750">
            <a:gradFill>
              <a:gsLst>
                <a:gs pos="0">
                  <a:schemeClr val="accent1">
                    <a:hueOff val="-4200000"/>
                  </a:schemeClr>
                </a:gs>
                <a:gs pos="100000">
                  <a:schemeClr val="accent1"/>
                </a:gs>
              </a:gsLst>
            </a:gradFill>
            <a:headEnd type="none" w="med" len="med"/>
            <a:tailEnd type="none" w="med" len="med"/>
          </a:ln>
        </p:spPr>
        <p:style>
          <a:lnRef idx="0">
            <a:srgbClr val="FFFFFF"/>
          </a:lnRef>
          <a:fillRef idx="0">
            <a:srgbClr val="FFFFFF"/>
          </a:fillRef>
          <a:effectRef idx="0">
            <a:srgbClr val="FFFFFF"/>
          </a:effectRef>
          <a:fontRef idx="minor">
            <a:schemeClr val="tx1"/>
          </a:fontRef>
        </p:style>
      </p:cxnSp>
      <p:sp>
        <p:nvSpPr>
          <p:cNvPr id="19" name="云形标注 18"/>
          <p:cNvSpPr/>
          <p:nvPr/>
        </p:nvSpPr>
        <p:spPr>
          <a:xfrm>
            <a:off x="6749415" y="2178050"/>
            <a:ext cx="1524000" cy="1003300"/>
          </a:xfrm>
          <a:prstGeom prst="cloudCallout">
            <a:avLst>
              <a:gd name="adj1" fmla="val -95833"/>
              <a:gd name="adj2" fmla="val 71392"/>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dirty="0">
                <a:solidFill>
                  <a:schemeClr val="tx1"/>
                </a:solidFill>
                <a:latin typeface="Comic Sans MS Regular" panose="030F0902030302020204" charset="0"/>
                <a:cs typeface="Comic Sans MS Regular" panose="030F0902030302020204" charset="0"/>
                <a:sym typeface="+mn-lt"/>
              </a:rPr>
              <a:t>Why?</a:t>
            </a:r>
            <a:endParaRPr lang="en-US" altLang="zh-CN" sz="2800" dirty="0">
              <a:solidFill>
                <a:schemeClr val="tx1"/>
              </a:solidFill>
              <a:latin typeface="Comic Sans MS Regular" panose="030F0902030302020204" charset="0"/>
              <a:cs typeface="Comic Sans MS Regular" panose="030F0902030302020204" charset="0"/>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500" fill="hold">
                                          <p:stCondLst>
                                            <p:cond delay="0"/>
                                          </p:stCondLst>
                                        </p:cTn>
                                        <p:tgtEl>
                                          <p:spTgt spid="19"/>
                                        </p:tgtEl>
                                        <p:attrNameLst>
                                          <p:attrName>style.visibility</p:attrName>
                                        </p:attrNameLst>
                                      </p:cBhvr>
                                      <p:to>
                                        <p:strVal val="visible"/>
                                      </p:to>
                                    </p:set>
                                    <p:animEffect transition="in" filter="plus(in)">
                                      <p:cBhvr>
                                        <p:cTn id="26" dur="500"/>
                                        <p:tgtEl>
                                          <p:spTgt spid="19"/>
                                        </p:tgtEl>
                                      </p:cBhvr>
                                    </p:animEffec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p:bldP spid="9"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扫描全能王 2024-03-01 19.53_3"/>
          <p:cNvPicPr>
            <a:picLocks noChangeAspect="1"/>
          </p:cNvPicPr>
          <p:nvPr>
            <p:custDataLst>
              <p:tags r:id="rId1"/>
            </p:custDataLst>
          </p:nvPr>
        </p:nvPicPr>
        <p:blipFill>
          <a:blip r:embed="rId2"/>
          <a:srcRect b="50696"/>
          <a:stretch>
            <a:fillRect/>
          </a:stretch>
        </p:blipFill>
        <p:spPr>
          <a:xfrm rot="16200000">
            <a:off x="7661910" y="4221480"/>
            <a:ext cx="2489835" cy="2790825"/>
          </a:xfrm>
          <a:prstGeom prst="rect">
            <a:avLst/>
          </a:prstGeom>
        </p:spPr>
      </p:pic>
      <p:sp>
        <p:nvSpPr>
          <p:cNvPr id="4" name="矩形 3"/>
          <p:cNvSpPr/>
          <p:nvPr/>
        </p:nvSpPr>
        <p:spPr>
          <a:xfrm>
            <a:off x="1292860" y="1358900"/>
            <a:ext cx="5177790" cy="550545"/>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cs typeface="+mn-ea"/>
                <a:sym typeface="+mn-lt"/>
              </a:rPr>
              <a:t>What do you think of the man?</a:t>
            </a:r>
            <a:endParaRPr lang="en-US" altLang="zh-CN" sz="2400" b="1" dirty="0">
              <a:cs typeface="+mn-ea"/>
              <a:sym typeface="+mn-lt"/>
            </a:endParaRPr>
          </a:p>
        </p:txBody>
      </p:sp>
      <p:sp>
        <p:nvSpPr>
          <p:cNvPr id="12" name="标题 11"/>
          <p:cNvSpPr/>
          <p:nvPr>
            <p:ph type="title"/>
          </p:nvPr>
        </p:nvSpPr>
        <p:spPr/>
        <p:txBody>
          <a:bodyPr/>
          <a:p>
            <a:r>
              <a:rPr lang="en-US" altLang="zh-CN" b="1"/>
              <a:t>Know about butterflies</a:t>
            </a:r>
            <a:endParaRPr lang="en-US" altLang="zh-CN" b="1"/>
          </a:p>
        </p:txBody>
      </p:sp>
      <p:pic>
        <p:nvPicPr>
          <p:cNvPr id="2" name="图片 1" descr="扫描全能王 2024-03-01 19.53_2"/>
          <p:cNvPicPr>
            <a:picLocks noChangeAspect="1"/>
          </p:cNvPicPr>
          <p:nvPr>
            <p:custDataLst>
              <p:tags r:id="rId3"/>
            </p:custDataLst>
          </p:nvPr>
        </p:nvPicPr>
        <p:blipFill>
          <a:blip r:embed="rId4"/>
          <a:stretch>
            <a:fillRect/>
          </a:stretch>
        </p:blipFill>
        <p:spPr>
          <a:xfrm rot="16200000">
            <a:off x="3385820" y="2721610"/>
            <a:ext cx="2476500" cy="5771515"/>
          </a:xfrm>
          <a:prstGeom prst="rect">
            <a:avLst/>
          </a:prstGeom>
        </p:spPr>
      </p:pic>
      <p:sp>
        <p:nvSpPr>
          <p:cNvPr id="6" name="矩形 5"/>
          <p:cNvSpPr/>
          <p:nvPr>
            <p:custDataLst>
              <p:tags r:id="rId5"/>
            </p:custDataLst>
          </p:nvPr>
        </p:nvSpPr>
        <p:spPr>
          <a:xfrm>
            <a:off x="1292860" y="2630805"/>
            <a:ext cx="5177790" cy="550545"/>
          </a:xfrm>
          <a:prstGeom prst="rect">
            <a:avLst/>
          </a:prstGeom>
          <a:solidFill>
            <a:srgbClr val="409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dirty="0">
                <a:cs typeface="+mn-ea"/>
                <a:sym typeface="+mn-lt"/>
              </a:rPr>
              <a:t>Who else like</a:t>
            </a:r>
            <a:r>
              <a:rPr lang="en-US" altLang="zh-CN" sz="2400" b="1" dirty="0">
                <a:cs typeface="+mn-ea"/>
                <a:sym typeface="+mn-lt"/>
              </a:rPr>
              <a:t>s to be warm?</a:t>
            </a:r>
            <a:endParaRPr lang="en-US" altLang="zh-CN" sz="2400" b="1" dirty="0">
              <a:cs typeface="+mn-ea"/>
              <a:sym typeface="+mn-lt"/>
            </a:endParaRPr>
          </a:p>
        </p:txBody>
      </p:sp>
      <p:sp>
        <p:nvSpPr>
          <p:cNvPr id="8" name="文本框 7"/>
          <p:cNvSpPr txBox="1"/>
          <p:nvPr>
            <p:custDataLst>
              <p:tags r:id="rId6"/>
            </p:custDataLst>
          </p:nvPr>
        </p:nvSpPr>
        <p:spPr>
          <a:xfrm>
            <a:off x="1292860" y="1945640"/>
            <a:ext cx="4898390" cy="686435"/>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algn="just"/>
            <a:r>
              <a:rPr lang="en-US" sz="2800" b="1" dirty="0">
                <a:solidFill>
                  <a:srgbClr val="FF0000"/>
                </a:solidFill>
                <a:latin typeface="Times New Roman Bold" panose="02020503050405090304" charset="0"/>
                <a:ea typeface="楷体" charset="0"/>
                <a:cs typeface="Times New Roman Bold" panose="02020503050405090304" charset="0"/>
                <a:sym typeface="+mn-lt"/>
              </a:rPr>
              <a:t>I think he is ...</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9" name="文本框 8"/>
          <p:cNvSpPr txBox="1"/>
          <p:nvPr>
            <p:custDataLst>
              <p:tags r:id="rId7"/>
            </p:custDataLst>
          </p:nvPr>
        </p:nvSpPr>
        <p:spPr>
          <a:xfrm>
            <a:off x="1313180" y="3355975"/>
            <a:ext cx="8377555" cy="687070"/>
          </a:xfrm>
          <a:prstGeom prst="rect">
            <a:avLst/>
          </a:prstGeom>
          <a:noFill/>
        </p:spPr>
        <p:txBody>
          <a:bodyPr wrap="square">
            <a:noAutofit/>
          </a:bodyPr>
          <a:lstStyle>
            <a:defPPr>
              <a:defRPr lang="zh-CN"/>
            </a:defPPr>
            <a:lvl1pPr algn="ctr" defTabSz="1828800">
              <a:lnSpc>
                <a:spcPct val="130000"/>
              </a:lnSpc>
              <a:defRPr sz="1600">
                <a:latin typeface="微软雅黑 Light" panose="020B0502040204020203" pitchFamily="34" charset="-122"/>
                <a:ea typeface="微软雅黑 Light" panose="020B0502040204020203" pitchFamily="34" charset="-122"/>
                <a:cs typeface="Lato Light" charset="0"/>
              </a:defRPr>
            </a:lvl1pPr>
          </a:lstStyle>
          <a:p>
            <a:pPr indent="0" algn="just" fontAlgn="auto">
              <a:lnSpc>
                <a:spcPct val="100000"/>
              </a:lnSpc>
            </a:pPr>
            <a:r>
              <a:rPr lang="en-US" sz="2800" b="1" dirty="0">
                <a:solidFill>
                  <a:srgbClr val="FF0000"/>
                </a:solidFill>
                <a:latin typeface="Times New Roman Bold" panose="02020503050405090304" charset="0"/>
                <a:ea typeface="楷体" charset="0"/>
                <a:cs typeface="Times New Roman Bold" panose="02020503050405090304" charset="0"/>
                <a:sym typeface="+mn-lt"/>
              </a:rPr>
              <a:t>The butterflies. They don’t like to be cold.</a:t>
            </a:r>
            <a:endParaRPr 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7" name="矩形: 圆角 6"/>
          <p:cNvSpPr/>
          <p:nvPr/>
        </p:nvSpPr>
        <p:spPr>
          <a:xfrm rot="20880000">
            <a:off x="6666865" y="1722120"/>
            <a:ext cx="1240155" cy="687070"/>
          </a:xfrm>
          <a:prstGeom prst="roundRect">
            <a:avLst>
              <a:gd name="adj" fmla="val 50000"/>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a:latin typeface="Comic Sans MS Bold" panose="030F0902030302020204" charset="0"/>
                <a:cs typeface="Comic Sans MS Bold" panose="030F0902030302020204" charset="0"/>
                <a:sym typeface="+mn-lt"/>
              </a:rPr>
              <a:t>kind </a:t>
            </a:r>
            <a:endParaRPr lang="en-US" altLang="zh-CN" sz="2800" b="1" dirty="0">
              <a:latin typeface="Comic Sans MS Bold" panose="030F0902030302020204" charset="0"/>
              <a:cs typeface="Comic Sans MS Bold" panose="030F0902030302020204" charset="0"/>
              <a:sym typeface="+mn-lt"/>
            </a:endParaRPr>
          </a:p>
        </p:txBody>
      </p:sp>
      <p:sp>
        <p:nvSpPr>
          <p:cNvPr id="5" name="矩形: 圆角 6"/>
          <p:cNvSpPr/>
          <p:nvPr/>
        </p:nvSpPr>
        <p:spPr>
          <a:xfrm>
            <a:off x="8103235" y="1569720"/>
            <a:ext cx="1240155" cy="687070"/>
          </a:xfrm>
          <a:prstGeom prst="roundRect">
            <a:avLst>
              <a:gd name="adj" fmla="val 50000"/>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a:latin typeface="Comic Sans MS Bold" panose="030F0902030302020204" charset="0"/>
                <a:cs typeface="Comic Sans MS Bold" panose="030F0902030302020204" charset="0"/>
                <a:sym typeface="+mn-lt"/>
              </a:rPr>
              <a:t>nice</a:t>
            </a:r>
            <a:endParaRPr lang="en-US" altLang="zh-CN" sz="2800" b="1" dirty="0">
              <a:latin typeface="Comic Sans MS Bold" panose="030F0902030302020204" charset="0"/>
              <a:cs typeface="Comic Sans MS Bold" panose="030F0902030302020204" charset="0"/>
              <a:sym typeface="+mn-lt"/>
            </a:endParaRPr>
          </a:p>
        </p:txBody>
      </p:sp>
      <p:sp>
        <p:nvSpPr>
          <p:cNvPr id="10" name="矩形: 圆角 6"/>
          <p:cNvSpPr/>
          <p:nvPr/>
        </p:nvSpPr>
        <p:spPr>
          <a:xfrm rot="780000">
            <a:off x="7572375" y="2446020"/>
            <a:ext cx="1290320" cy="687070"/>
          </a:xfrm>
          <a:prstGeom prst="roundRect">
            <a:avLst>
              <a:gd name="adj" fmla="val 50000"/>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a:latin typeface="Comic Sans MS Bold" panose="030F0902030302020204" charset="0"/>
                <a:cs typeface="Comic Sans MS Bold" panose="030F0902030302020204" charset="0"/>
                <a:sym typeface="+mn-lt"/>
              </a:rPr>
              <a:t>warm</a:t>
            </a:r>
            <a:endParaRPr lang="en-US" altLang="zh-CN" sz="2800" b="1" dirty="0">
              <a:latin typeface="Comic Sans MS Bold" panose="030F0902030302020204" charset="0"/>
              <a:cs typeface="Comic Sans MS Bold" panose="030F0902030302020204" charset="0"/>
              <a:sym typeface="+mn-lt"/>
            </a:endParaRPr>
          </a:p>
        </p:txBody>
      </p:sp>
      <p:sp>
        <p:nvSpPr>
          <p:cNvPr id="11" name="矩形: 圆角 6"/>
          <p:cNvSpPr/>
          <p:nvPr/>
        </p:nvSpPr>
        <p:spPr>
          <a:xfrm rot="180000">
            <a:off x="9253220" y="2284095"/>
            <a:ext cx="1950085" cy="687070"/>
          </a:xfrm>
          <a:prstGeom prst="roundRect">
            <a:avLst>
              <a:gd name="adj" fmla="val 50000"/>
            </a:avLst>
          </a:prstGeom>
          <a:solidFill>
            <a:srgbClr val="DE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dirty="0">
                <a:latin typeface="Comic Sans MS Bold" panose="030F0902030302020204" charset="0"/>
                <a:cs typeface="Comic Sans MS Bold" panose="030F0902030302020204" charset="0"/>
                <a:sym typeface="+mn-lt"/>
              </a:rPr>
              <a:t>Friendly</a:t>
            </a:r>
            <a:endParaRPr lang="en-US" altLang="zh-CN" sz="2800" b="1" dirty="0">
              <a:latin typeface="Comic Sans MS Bold" panose="030F0902030302020204" charset="0"/>
              <a:cs typeface="Comic Sans MS Bold" panose="030F0902030302020204" charset="0"/>
              <a:sym typeface="+mn-lt"/>
            </a:endParaRPr>
          </a:p>
        </p:txBody>
      </p:sp>
      <p:sp>
        <p:nvSpPr>
          <p:cNvPr id="13" name="圆角矩形 12"/>
          <p:cNvSpPr/>
          <p:nvPr/>
        </p:nvSpPr>
        <p:spPr>
          <a:xfrm>
            <a:off x="8057515" y="3345180"/>
            <a:ext cx="2615565" cy="7493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tx1"/>
                </a:solidFill>
                <a:latin typeface="Comic Sans MS Regular" panose="030F0902030302020204" charset="0"/>
                <a:cs typeface="Comic Sans MS Regular" panose="030F0902030302020204" charset="0"/>
                <a:sym typeface="+mn-lt"/>
              </a:rPr>
              <a:t>Habit n.</a:t>
            </a:r>
            <a:r>
              <a:rPr lang="zh-CN" altLang="en-US" sz="3200" dirty="0">
                <a:solidFill>
                  <a:schemeClr val="tx1"/>
                </a:solidFill>
                <a:latin typeface="Comic Sans MS Regular" panose="030F0902030302020204" charset="0"/>
                <a:cs typeface="Comic Sans MS Regular" panose="030F0902030302020204" charset="0"/>
                <a:sym typeface="+mn-lt"/>
              </a:rPr>
              <a:t>习性</a:t>
            </a:r>
            <a:endParaRPr lang="zh-CN" altLang="en-US" sz="3200" dirty="0">
              <a:solidFill>
                <a:schemeClr val="tx1"/>
              </a:solidFill>
              <a:latin typeface="Comic Sans MS Regular" panose="030F0902030302020204" charset="0"/>
              <a:cs typeface="Comic Sans MS Regular" panose="030F0902030302020204" charset="0"/>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p:bldP spid="9" grpId="0"/>
      <p:bldP spid="7" grpId="0" animBg="1"/>
      <p:bldP spid="5" grpId="0" animBg="1"/>
      <p:bldP spid="11" grpId="0" animBg="1"/>
      <p:bldP spid="10" grpId="0" animBg="1"/>
      <p:bldP spid="7" grpId="1" animBg="1"/>
      <p:bldP spid="5" grpId="1" animBg="1"/>
      <p:bldP spid="11" grpId="1" animBg="1"/>
      <p:bldP spid="10" grpId="1"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标题 82"/>
          <p:cNvSpPr/>
          <p:nvPr>
            <p:ph type="title"/>
          </p:nvPr>
        </p:nvSpPr>
        <p:spPr/>
        <p:txBody>
          <a:bodyPr/>
          <a:p>
            <a:r>
              <a:rPr lang="en-US" altLang="zh-CN" b="1"/>
              <a:t>Know about butterflies</a:t>
            </a:r>
            <a:endParaRPr lang="zh-CN" altLang="en-US" b="1"/>
          </a:p>
        </p:txBody>
      </p:sp>
      <p:pic>
        <p:nvPicPr>
          <p:cNvPr id="87" name="图片 86" descr="扫描全能王 2024-03-01 19.53_3"/>
          <p:cNvPicPr>
            <a:picLocks noChangeAspect="1"/>
          </p:cNvPicPr>
          <p:nvPr>
            <p:custDataLst>
              <p:tags r:id="rId1"/>
            </p:custDataLst>
          </p:nvPr>
        </p:nvPicPr>
        <p:blipFill>
          <a:blip r:embed="rId2"/>
          <a:srcRect t="48972" b="-2457"/>
          <a:stretch>
            <a:fillRect/>
          </a:stretch>
        </p:blipFill>
        <p:spPr>
          <a:xfrm rot="16200000">
            <a:off x="605790" y="1807845"/>
            <a:ext cx="2489835" cy="2559050"/>
          </a:xfrm>
          <a:prstGeom prst="rect">
            <a:avLst/>
          </a:prstGeom>
        </p:spPr>
      </p:pic>
      <p:graphicFrame>
        <p:nvGraphicFramePr>
          <p:cNvPr id="89" name="表格 88"/>
          <p:cNvGraphicFramePr/>
          <p:nvPr>
            <p:custDataLst>
              <p:tags r:id="rId3"/>
            </p:custDataLst>
          </p:nvPr>
        </p:nvGraphicFramePr>
        <p:xfrm>
          <a:off x="6070600" y="1653540"/>
          <a:ext cx="4902200" cy="3078480"/>
        </p:xfrm>
        <a:graphic>
          <a:graphicData uri="http://schemas.openxmlformats.org/drawingml/2006/table">
            <a:tbl>
              <a:tblPr firstRow="1" bandRow="1">
                <a:tableStyleId>{5C22544A-7EE6-4342-B048-85BDC9FD1C3A}</a:tableStyleId>
              </a:tblPr>
              <a:tblGrid>
                <a:gridCol w="2184400"/>
                <a:gridCol w="2717800"/>
              </a:tblGrid>
              <a:tr h="617220">
                <a:tc gridSpan="2">
                  <a:txBody>
                    <a:bodyPr/>
                    <a:p>
                      <a:pPr algn="ctr">
                        <a:buNone/>
                      </a:pPr>
                      <a:r>
                        <a:rPr lang="en-US" altLang="zh-CN" sz="2800" b="0">
                          <a:latin typeface="Comic Sans MS Regular" panose="030F0902030302020204" charset="0"/>
                          <a:cs typeface="Comic Sans MS Regular" panose="030F0902030302020204" charset="0"/>
                        </a:rPr>
                        <a:t>Butterflies</a:t>
                      </a:r>
                      <a:endParaRPr lang="en-US" altLang="zh-CN" sz="2800" b="0">
                        <a:latin typeface="Comic Sans MS Regular" panose="030F0902030302020204" charset="0"/>
                        <a:cs typeface="Comic Sans MS Regular" panose="030F0902030302020204" charset="0"/>
                      </a:endParaRPr>
                    </a:p>
                  </a:txBody>
                  <a:tcPr>
                    <a:solidFill>
                      <a:schemeClr val="accent2">
                        <a:lumMod val="60000"/>
                        <a:lumOff val="40000"/>
                      </a:schemeClr>
                    </a:solidFill>
                  </a:tcPr>
                </a:tc>
                <a:tc hMerge="1">
                  <a:tcPr/>
                </a:tc>
              </a:tr>
              <a:tr h="820420">
                <a:tc>
                  <a:txBody>
                    <a:bodyPr/>
                    <a:p>
                      <a:pPr algn="ctr">
                        <a:buNone/>
                      </a:pPr>
                      <a:r>
                        <a:rPr lang="en-US" altLang="zh-CN" sz="2400">
                          <a:latin typeface="Comic Sans MS Regular" panose="030F0902030302020204" charset="0"/>
                          <a:cs typeface="Comic Sans MS Regular" panose="030F0902030302020204" charset="0"/>
                        </a:rPr>
                        <a:t>Habit</a:t>
                      </a:r>
                      <a:r>
                        <a:rPr lang="zh-CN" altLang="en-US" sz="2400">
                          <a:latin typeface="Comic Sans MS Regular" panose="030F0902030302020204" charset="0"/>
                          <a:cs typeface="Comic Sans MS Regular" panose="030F0902030302020204" charset="0"/>
                        </a:rPr>
                        <a:t>（习性）</a:t>
                      </a:r>
                      <a:endParaRPr lang="zh-CN" altLang="en-US" sz="2400">
                        <a:latin typeface="Comic Sans MS Regular" panose="030F0902030302020204" charset="0"/>
                        <a:cs typeface="Comic Sans MS Regular" panose="030F0902030302020204" charset="0"/>
                      </a:endParaRPr>
                    </a:p>
                  </a:txBody>
                  <a:tcPr>
                    <a:solidFill>
                      <a:schemeClr val="accent2">
                        <a:lumMod val="20000"/>
                        <a:lumOff val="80000"/>
                      </a:schemeClr>
                    </a:solidFill>
                  </a:tcPr>
                </a:tc>
                <a:tc>
                  <a:txBody>
                    <a:bodyPr/>
                    <a:p>
                      <a:pPr>
                        <a:buNone/>
                      </a:pPr>
                      <a:r>
                        <a:rPr lang="en-US" altLang="zh-CN" sz="2400">
                          <a:latin typeface="Comic Sans MS Regular" panose="030F0902030302020204" charset="0"/>
                          <a:cs typeface="Comic Sans MS Regular" panose="030F0902030302020204" charset="0"/>
                        </a:rPr>
                        <a:t>Don’t like to be cold</a:t>
                      </a:r>
                      <a:endParaRPr lang="en-US" altLang="zh-CN" sz="2400">
                        <a:latin typeface="Comic Sans MS Regular" panose="030F0902030302020204" charset="0"/>
                        <a:cs typeface="Comic Sans MS Regular" panose="030F0902030302020204" charset="0"/>
                      </a:endParaRPr>
                    </a:p>
                  </a:txBody>
                  <a:tcPr>
                    <a:solidFill>
                      <a:schemeClr val="accent2">
                        <a:lumMod val="20000"/>
                        <a:lumOff val="80000"/>
                      </a:schemeClr>
                    </a:solidFill>
                  </a:tcPr>
                </a:tc>
              </a:tr>
              <a:tr h="820420">
                <a:tc>
                  <a:txBody>
                    <a:bodyPr/>
                    <a:p>
                      <a:pPr algn="ctr">
                        <a:buNone/>
                      </a:pPr>
                      <a:r>
                        <a:rPr lang="en-US" altLang="zh-CN" sz="2400">
                          <a:latin typeface="Comic Sans MS Regular" panose="030F0902030302020204" charset="0"/>
                          <a:cs typeface="Comic Sans MS Regular" panose="030F0902030302020204" charset="0"/>
                        </a:rPr>
                        <a:t>Color</a:t>
                      </a:r>
                      <a:endParaRPr lang="en-US" altLang="zh-CN" sz="2400">
                        <a:latin typeface="Comic Sans MS Regular" panose="030F0902030302020204" charset="0"/>
                        <a:cs typeface="Comic Sans MS Regular" panose="030F0902030302020204" charset="0"/>
                      </a:endParaRPr>
                    </a:p>
                  </a:txBody>
                  <a:tcPr>
                    <a:solidFill>
                      <a:schemeClr val="accent2">
                        <a:lumMod val="20000"/>
                        <a:lumOff val="80000"/>
                      </a:schemeClr>
                    </a:solidFill>
                  </a:tcPr>
                </a:tc>
                <a:tc>
                  <a:txBody>
                    <a:bodyPr/>
                    <a:p>
                      <a:pPr algn="ctr">
                        <a:buNone/>
                      </a:pPr>
                      <a:r>
                        <a:rPr lang="zh-CN" altLang="en-US" sz="2800" b="1"/>
                        <a:t>？</a:t>
                      </a:r>
                      <a:endParaRPr lang="zh-CN" altLang="en-US" sz="2800" b="1"/>
                    </a:p>
                  </a:txBody>
                  <a:tcPr>
                    <a:solidFill>
                      <a:schemeClr val="accent2">
                        <a:lumMod val="20000"/>
                        <a:lumOff val="80000"/>
                      </a:schemeClr>
                    </a:solidFill>
                  </a:tcPr>
                </a:tc>
              </a:tr>
              <a:tr h="820420">
                <a:tc>
                  <a:txBody>
                    <a:bodyPr/>
                    <a:p>
                      <a:pPr algn="ctr">
                        <a:buNone/>
                      </a:pPr>
                      <a:r>
                        <a:rPr lang="en-US" altLang="zh-CN" sz="2400">
                          <a:latin typeface="Comic Sans MS Regular" panose="030F0902030302020204" charset="0"/>
                          <a:cs typeface="Comic Sans MS Regular" panose="030F0902030302020204" charset="0"/>
                        </a:rPr>
                        <a:t>Patterns </a:t>
                      </a:r>
                      <a:r>
                        <a:rPr lang="en-US" altLang="zh-CN" sz="2400">
                          <a:latin typeface="Comic Sans MS Regular" panose="030F0902030302020204" charset="0"/>
                          <a:cs typeface="Comic Sans MS Regular" panose="030F0902030302020204" charset="0"/>
                        </a:rPr>
                        <a:t>on Wings</a:t>
                      </a:r>
                      <a:endParaRPr lang="en-US" altLang="zh-CN" sz="2400">
                        <a:latin typeface="Comic Sans MS Regular" panose="030F0902030302020204" charset="0"/>
                        <a:cs typeface="Comic Sans MS Regular" panose="030F0902030302020204" charset="0"/>
                      </a:endParaRPr>
                    </a:p>
                    <a:p>
                      <a:pPr algn="ctr">
                        <a:buNone/>
                      </a:pPr>
                      <a:r>
                        <a:rPr lang="en-US" altLang="zh-CN" sz="2400">
                          <a:latin typeface="Comic Sans MS Regular" panose="030F0902030302020204" charset="0"/>
                          <a:cs typeface="Comic Sans MS Regular" panose="030F0902030302020204" charset="0"/>
                        </a:rPr>
                        <a:t>(</a:t>
                      </a:r>
                      <a:r>
                        <a:rPr lang="zh-CN" altLang="en-US" sz="2400">
                          <a:latin typeface="Comic Sans MS Regular" panose="030F0902030302020204" charset="0"/>
                          <a:cs typeface="Comic Sans MS Regular" panose="030F0902030302020204" charset="0"/>
                        </a:rPr>
                        <a:t>翅膀图案</a:t>
                      </a:r>
                      <a:r>
                        <a:rPr lang="en-US" altLang="zh-CN" sz="2400">
                          <a:latin typeface="Comic Sans MS Regular" panose="030F0902030302020204" charset="0"/>
                          <a:cs typeface="Comic Sans MS Regular" panose="030F0902030302020204" charset="0"/>
                        </a:rPr>
                        <a:t>)</a:t>
                      </a:r>
                      <a:endParaRPr lang="en-US" altLang="zh-CN" sz="2400">
                        <a:latin typeface="Comic Sans MS Regular" panose="030F0902030302020204" charset="0"/>
                        <a:cs typeface="Comic Sans MS Regular" panose="030F0902030302020204" charset="0"/>
                      </a:endParaRPr>
                    </a:p>
                  </a:txBody>
                  <a:tcPr>
                    <a:solidFill>
                      <a:schemeClr val="accent2">
                        <a:lumMod val="20000"/>
                        <a:lumOff val="80000"/>
                      </a:schemeClr>
                    </a:solidFill>
                  </a:tcPr>
                </a:tc>
                <a:tc>
                  <a:txBody>
                    <a:bodyPr/>
                    <a:p>
                      <a:pPr algn="ctr">
                        <a:buNone/>
                      </a:pPr>
                      <a:r>
                        <a:rPr lang="zh-CN" altLang="en-US" sz="2800" b="1">
                          <a:sym typeface="+mn-ea"/>
                        </a:rPr>
                        <a:t>？</a:t>
                      </a:r>
                      <a:endParaRPr lang="zh-CN" altLang="en-US" sz="2800" b="1">
                        <a:sym typeface="+mn-ea"/>
                      </a:endParaRPr>
                    </a:p>
                  </a:txBody>
                  <a:tcPr>
                    <a:solidFill>
                      <a:schemeClr val="accent2">
                        <a:lumMod val="20000"/>
                        <a:lumOff val="80000"/>
                      </a:schemeClr>
                    </a:solidFill>
                  </a:tcPr>
                </a:tc>
              </a:tr>
            </a:tbl>
          </a:graphicData>
        </a:graphic>
      </p:graphicFrame>
      <p:pic>
        <p:nvPicPr>
          <p:cNvPr id="90" name="图片 89" descr="扫描全能王 2024-03-01 19.53_5"/>
          <p:cNvPicPr>
            <a:picLocks noChangeAspect="1"/>
          </p:cNvPicPr>
          <p:nvPr>
            <p:custDataLst>
              <p:tags r:id="rId4"/>
            </p:custDataLst>
          </p:nvPr>
        </p:nvPicPr>
        <p:blipFill>
          <a:blip r:embed="rId5"/>
          <a:srcRect t="52444"/>
          <a:stretch>
            <a:fillRect/>
          </a:stretch>
        </p:blipFill>
        <p:spPr>
          <a:xfrm rot="16200000">
            <a:off x="3145790" y="1839595"/>
            <a:ext cx="2489200" cy="2494915"/>
          </a:xfrm>
          <a:prstGeom prst="rect">
            <a:avLst/>
          </a:prstGeom>
        </p:spPr>
      </p:pic>
      <p:sp>
        <p:nvSpPr>
          <p:cNvPr id="91" name="文本框 90"/>
          <p:cNvSpPr txBox="1"/>
          <p:nvPr/>
        </p:nvSpPr>
        <p:spPr>
          <a:xfrm>
            <a:off x="1682115" y="4480560"/>
            <a:ext cx="2857500" cy="622300"/>
          </a:xfrm>
          <a:prstGeom prst="rect">
            <a:avLst/>
          </a:prstGeom>
          <a:noFill/>
        </p:spPr>
        <p:txBody>
          <a:bodyPr wrap="square">
            <a:noAutofit/>
          </a:bodyPr>
          <a:p>
            <a:pPr algn="just"/>
            <a:r>
              <a:rPr lang="en-US" altLang="en-US" sz="2800" b="1" dirty="0">
                <a:solidFill>
                  <a:schemeClr val="tx1"/>
                </a:solidFill>
                <a:latin typeface="Times New Roman Bold" panose="02020503050405090304" charset="0"/>
                <a:ea typeface="楷体" charset="0"/>
                <a:cs typeface="Times New Roman Bold" panose="02020503050405090304" charset="0"/>
                <a:sym typeface="+mn-lt"/>
              </a:rPr>
              <a:t>p.7                 p.11</a:t>
            </a:r>
            <a:endParaRPr lang="en-US" altLang="en-US" sz="2800" b="1" dirty="0">
              <a:solidFill>
                <a:schemeClr val="tx1"/>
              </a:solidFill>
              <a:latin typeface="Times New Roman Bold" panose="02020503050405090304" charset="0"/>
              <a:ea typeface="楷体" charset="0"/>
              <a:cs typeface="Times New Roman Bold" panose="02020503050405090304" charset="0"/>
              <a:sym typeface="+mn-lt"/>
            </a:endParaRPr>
          </a:p>
        </p:txBody>
      </p:sp>
      <p:sp>
        <p:nvSpPr>
          <p:cNvPr id="2" name="文本框 1"/>
          <p:cNvSpPr txBox="1"/>
          <p:nvPr/>
        </p:nvSpPr>
        <p:spPr>
          <a:xfrm>
            <a:off x="8648700" y="3209925"/>
            <a:ext cx="1686560" cy="527685"/>
          </a:xfrm>
          <a:prstGeom prst="rect">
            <a:avLst/>
          </a:prstGeom>
          <a:solidFill>
            <a:schemeClr val="accent4">
              <a:lumMod val="60000"/>
              <a:lumOff val="40000"/>
            </a:schemeClr>
          </a:solidFill>
        </p:spPr>
        <p:txBody>
          <a:bodyPr wrap="square">
            <a:noAutofit/>
          </a:bodyPr>
          <a:p>
            <a:pPr algn="just"/>
            <a:r>
              <a:rPr lang="en-US" altLang="en-US" sz="2800" b="1" dirty="0">
                <a:solidFill>
                  <a:srgbClr val="FF0000"/>
                </a:solidFill>
                <a:latin typeface="Times New Roman Bold" panose="02020503050405090304" charset="0"/>
                <a:ea typeface="楷体" charset="0"/>
                <a:cs typeface="Times New Roman Bold" panose="02020503050405090304" charset="0"/>
                <a:sym typeface="+mn-lt"/>
              </a:rPr>
              <a:t>colorful</a:t>
            </a:r>
            <a:endParaRPr lang="en-US" alt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
        <p:nvSpPr>
          <p:cNvPr id="3" name="文本框 2"/>
          <p:cNvSpPr txBox="1"/>
          <p:nvPr/>
        </p:nvSpPr>
        <p:spPr>
          <a:xfrm>
            <a:off x="8610600" y="4007485"/>
            <a:ext cx="1852930" cy="848995"/>
          </a:xfrm>
          <a:prstGeom prst="rect">
            <a:avLst/>
          </a:prstGeom>
          <a:solidFill>
            <a:schemeClr val="accent4">
              <a:lumMod val="60000"/>
              <a:lumOff val="40000"/>
            </a:schemeClr>
          </a:solidFill>
        </p:spPr>
        <p:txBody>
          <a:bodyPr wrap="square">
            <a:noAutofit/>
          </a:bodyPr>
          <a:p>
            <a:pPr algn="l"/>
            <a:r>
              <a:rPr lang="en-US" altLang="en-US" sz="2800" b="1" dirty="0">
                <a:solidFill>
                  <a:srgbClr val="FF0000"/>
                </a:solidFill>
                <a:latin typeface="Times New Roman Bold" panose="02020503050405090304" charset="0"/>
                <a:ea typeface="楷体" charset="0"/>
                <a:cs typeface="Times New Roman Bold" panose="02020503050405090304" charset="0"/>
                <a:sym typeface="+mn-lt"/>
              </a:rPr>
              <a:t>spots and lines</a:t>
            </a:r>
            <a:endParaRPr lang="en-US" altLang="en-US" sz="2800" b="1" dirty="0">
              <a:solidFill>
                <a:srgbClr val="FF0000"/>
              </a:solidFill>
              <a:latin typeface="Times New Roman Bold" panose="02020503050405090304" charset="0"/>
              <a:ea typeface="楷体" charset="0"/>
              <a:cs typeface="Times New Roman Bold" panose="02020503050405090304" charset="0"/>
              <a:sym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TABLE_ENDDRAG_ORIGIN_RECT" val="386*258"/>
  <p:tag name="TABLE_ENDDRAG_RECT" val="439*142*386*258"/>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MH" val="20211212091035"/>
  <p:tag name="MH_LIBRARY" val="GRAPHIC"/>
  <p:tag name="MH_TYPE" val="Other"/>
  <p:tag name="MH_ORDER" val="1"/>
</p:tagLst>
</file>

<file path=ppt/tags/tag63.xml><?xml version="1.0" encoding="utf-8"?>
<p:tagLst xmlns:p="http://schemas.openxmlformats.org/presentationml/2006/main">
  <p:tag name="MH" val="20211212091035"/>
  <p:tag name="MH_LIBRARY" val="GRAPHIC"/>
  <p:tag name="MH_TYPE" val="Other"/>
  <p:tag name="MH_ORDER" val="2"/>
</p:tagLst>
</file>

<file path=ppt/tags/tag64.xml><?xml version="1.0" encoding="utf-8"?>
<p:tagLst xmlns:p="http://schemas.openxmlformats.org/presentationml/2006/main">
  <p:tag name="MH" val="20211212091035"/>
  <p:tag name="MH_LIBRARY" val="GRAPHIC"/>
  <p:tag name="MH_TYPE" val="Text"/>
  <p:tag name="MH_ORDER" val="4"/>
</p:tagLst>
</file>

<file path=ppt/tags/tag65.xml><?xml version="1.0" encoding="utf-8"?>
<p:tagLst xmlns:p="http://schemas.openxmlformats.org/presentationml/2006/main">
  <p:tag name="MH" val="20211212091035"/>
  <p:tag name="MH_LIBRARY" val="GRAPHIC"/>
  <p:tag name="MH_TYPE" val="SubTitle"/>
  <p:tag name="MH_ORDER" val="4"/>
</p:tagLst>
</file>

<file path=ppt/tags/tag66.xml><?xml version="1.0" encoding="utf-8"?>
<p:tagLst xmlns:p="http://schemas.openxmlformats.org/presentationml/2006/main">
  <p:tag name="MH" val="20211212091035"/>
  <p:tag name="MH_LIBRARY" val="GRAPHIC"/>
  <p:tag name="MH_TYPE" val="Other"/>
  <p:tag name="MH_ORDER" val="3"/>
</p:tagLst>
</file>

<file path=ppt/tags/tag67.xml><?xml version="1.0" encoding="utf-8"?>
<p:tagLst xmlns:p="http://schemas.openxmlformats.org/presentationml/2006/main">
  <p:tag name="MH" val="20211212091035"/>
  <p:tag name="MH_LIBRARY" val="GRAPHIC"/>
  <p:tag name="MH_TYPE" val="Text"/>
  <p:tag name="MH_ORDER" val="2"/>
</p:tagLst>
</file>

<file path=ppt/tags/tag68.xml><?xml version="1.0" encoding="utf-8"?>
<p:tagLst xmlns:p="http://schemas.openxmlformats.org/presentationml/2006/main">
  <p:tag name="MH" val="20211212091035"/>
  <p:tag name="MH_LIBRARY" val="GRAPHIC"/>
  <p:tag name="MH_TYPE" val="SubTitle"/>
  <p:tag name="MH_ORDER" val="2"/>
</p:tagLst>
</file>

<file path=ppt/tags/tag69.xml><?xml version="1.0" encoding="utf-8"?>
<p:tagLst xmlns:p="http://schemas.openxmlformats.org/presentationml/2006/main">
  <p:tag name="MH" val="20211212091035"/>
  <p:tag name="MH_LIBRARY" val="GRAPHIC"/>
  <p:tag name="MH_TYPE" val="Other"/>
  <p:tag name="MH_ORDER" val="4"/>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MH" val="20211212091035"/>
  <p:tag name="MH_LIBRARY" val="GRAPHIC"/>
  <p:tag name="MH_TYPE" val="Text"/>
  <p:tag name="MH_ORDER" val="1"/>
</p:tagLst>
</file>

<file path=ppt/tags/tag71.xml><?xml version="1.0" encoding="utf-8"?>
<p:tagLst xmlns:p="http://schemas.openxmlformats.org/presentationml/2006/main">
  <p:tag name="MH" val="20211212091035"/>
  <p:tag name="MH_LIBRARY" val="GRAPHIC"/>
  <p:tag name="MH_TYPE" val="SubTitle"/>
  <p:tag name="MH_ORDER" val="1"/>
</p:tagLst>
</file>

<file path=ppt/tags/tag72.xml><?xml version="1.0" encoding="utf-8"?>
<p:tagLst xmlns:p="http://schemas.openxmlformats.org/presentationml/2006/main">
  <p:tag name="MH" val="20211212091035"/>
  <p:tag name="MH_LIBRARY" val="GRAPHIC"/>
  <p:tag name="MH_TYPE" val="Other"/>
  <p:tag name="MH_ORDER" val="5"/>
</p:tagLst>
</file>

<file path=ppt/tags/tag73.xml><?xml version="1.0" encoding="utf-8"?>
<p:tagLst xmlns:p="http://schemas.openxmlformats.org/presentationml/2006/main">
  <p:tag name="MH" val="20211212091035"/>
  <p:tag name="MH_LIBRARY" val="GRAPHIC"/>
  <p:tag name="MH_TYPE" val="Text"/>
  <p:tag name="MH_ORDER" val="3"/>
</p:tagLst>
</file>

<file path=ppt/tags/tag74.xml><?xml version="1.0" encoding="utf-8"?>
<p:tagLst xmlns:p="http://schemas.openxmlformats.org/presentationml/2006/main">
  <p:tag name="MH" val="20211212091035"/>
  <p:tag name="MH_LIBRARY" val="GRAPHIC"/>
  <p:tag name="MH_TYPE" val="SubTitle"/>
  <p:tag name="MH_ORDER" val="3"/>
</p:tagLst>
</file>

<file path=ppt/tags/tag75.xml><?xml version="1.0" encoding="utf-8"?>
<p:tagLst xmlns:p="http://schemas.openxmlformats.org/presentationml/2006/main">
  <p:tag name="MH" val="20211212091035"/>
  <p:tag name="MH_LIBRARY" val="GRAPHIC"/>
  <p:tag name="MH_TYPE" val="Other"/>
  <p:tag name="MH_ORDER" val="6"/>
</p:tagLst>
</file>

<file path=ppt/tags/tag76.xml><?xml version="1.0" encoding="utf-8"?>
<p:tagLst xmlns:p="http://schemas.openxmlformats.org/presentationml/2006/main">
  <p:tag name="MH" val="20211212091035"/>
  <p:tag name="MH_LIBRARY" val="GRAPHIC"/>
  <p:tag name="MH_TYPE" val="Text"/>
  <p:tag name="MH_ORDER" val="5"/>
</p:tagLst>
</file>

<file path=ppt/tags/tag77.xml><?xml version="1.0" encoding="utf-8"?>
<p:tagLst xmlns:p="http://schemas.openxmlformats.org/presentationml/2006/main">
  <p:tag name="MH" val="20211212091035"/>
  <p:tag name="MH_LIBRARY" val="GRAPHIC"/>
  <p:tag name="MH_TYPE" val="SubTitle"/>
  <p:tag name="MH_ORDER" val="5"/>
</p:tagLst>
</file>

<file path=ppt/tags/tag78.xml><?xml version="1.0" encoding="utf-8"?>
<p:tagLst xmlns:p="http://schemas.openxmlformats.org/presentationml/2006/main">
  <p:tag name="KSO_WPP_MARK_KEY" val="606077f8-7c50-4920-8ba3-2d945ad75c85"/>
  <p:tag name="COMMONDATA" val="eyJoZGlkIjoiYjNkNDYxMmIwNmM5NTY2OTdkODYxNGM2OGY2YmI2OGYifQ=="/>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zjmromb">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EAB9C"/>
        </a:solidFill>
        <a:ln>
          <a:noFill/>
        </a:ln>
      </a:spPr>
      <a:bodyPr rtlCol="0" anchor="ctr"/>
      <a:lstStyle>
        <a:defPPr algn="ctr">
          <a:defRPr lang="zh-CN" altLang="en-US" dirty="0">
            <a:cs typeface="+mn-ea"/>
            <a:sym typeface="+mn-lt"/>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4">
            <a:lumMod val="60000"/>
            <a:lumOff val="40000"/>
          </a:schemeClr>
        </a:solidFill>
      </a:spPr>
      <a:bodyPr wrap="square">
        <a:noAutofit/>
      </a:bodyPr>
      <a:lstStyle>
        <a:defPPr algn="just">
          <a:defRPr lang="en-US" sz="2800" b="1" dirty="0">
            <a:solidFill>
              <a:srgbClr val="FF0000"/>
            </a:solidFill>
            <a:latin typeface="Times New Roman Bold" panose="02020503050405090304" charset="0"/>
            <a:ea typeface="楷体" charset="0"/>
            <a:cs typeface="Times New Roman Bold" panose="02020503050405090304" charset="0"/>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zjmromb">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5250</Words>
  <Application>WPS 文字</Application>
  <PresentationFormat>宽屏</PresentationFormat>
  <Paragraphs>460</Paragraphs>
  <Slides>34</Slides>
  <Notes>7</Notes>
  <HiddenSlides>0</HiddenSlides>
  <MMClips>0</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34</vt:i4>
      </vt:variant>
    </vt:vector>
  </HeadingPairs>
  <TitlesOfParts>
    <vt:vector size="67" baseType="lpstr">
      <vt:lpstr>Arial</vt:lpstr>
      <vt:lpstr>宋体</vt:lpstr>
      <vt:lpstr>Wingdings</vt:lpstr>
      <vt:lpstr>Times New Roman Bold</vt:lpstr>
      <vt:lpstr>楷体</vt:lpstr>
      <vt:lpstr>汉仪楷体KW</vt:lpstr>
      <vt:lpstr>思源宋体 CN Medium</vt:lpstr>
      <vt:lpstr>汉仪书宋二KW</vt:lpstr>
      <vt:lpstr>微软雅黑</vt:lpstr>
      <vt:lpstr>汉仪旗黑</vt:lpstr>
      <vt:lpstr>思源宋体 CN Heavy</vt:lpstr>
      <vt:lpstr>Comic Sans MS Bold</vt:lpstr>
      <vt:lpstr>字魂59号-创粗黑</vt:lpstr>
      <vt:lpstr>汉仪中黑KW</vt:lpstr>
      <vt:lpstr>Times New Roman Regular</vt:lpstr>
      <vt:lpstr>Comic Sans MS Regular</vt:lpstr>
      <vt:lpstr>微软雅黑 Light</vt:lpstr>
      <vt:lpstr>Lato Light</vt:lpstr>
      <vt:lpstr>苹方-简</vt:lpstr>
      <vt:lpstr>字魂58号-创中黑</vt:lpstr>
      <vt:lpstr>宋体</vt:lpstr>
      <vt:lpstr>Arial Unicode MS</vt:lpstr>
      <vt:lpstr>Aa鬼泣 (非商业使用)</vt:lpstr>
      <vt:lpstr>Oswald Light</vt:lpstr>
      <vt:lpstr>Thonburi</vt:lpstr>
      <vt:lpstr>Source Sans Pro</vt:lpstr>
      <vt:lpstr>Calibri</vt:lpstr>
      <vt:lpstr>Helvetica Neue</vt:lpstr>
      <vt:lpstr>字魂59号-创粗黑</vt:lpstr>
      <vt:lpstr>思源宋体 CN Heavy</vt:lpstr>
      <vt:lpstr>思源宋体 CN Medium</vt:lpstr>
      <vt:lpstr>第一PPT，www.1ppt.com</vt:lpstr>
      <vt:lpstr>自定义设计方案</vt:lpstr>
      <vt:lpstr>PowerPoint 演示文稿</vt:lpstr>
      <vt:lpstr>PowerPoint 演示文稿</vt:lpstr>
      <vt:lpstr>PowerPoint 演示文稿</vt:lpstr>
      <vt:lpstr>Read the Cover</vt:lpstr>
      <vt:lpstr>A visit to the butterfly house</vt:lpstr>
      <vt:lpstr>Picture Tour</vt:lpstr>
      <vt:lpstr>Know about butterflies</vt:lpstr>
      <vt:lpstr>Know about butterflies</vt:lpstr>
      <vt:lpstr>Know about butterflies</vt:lpstr>
      <vt:lpstr>Talk about butterflies</vt:lpstr>
      <vt:lpstr>Play with butterflies</vt:lpstr>
      <vt:lpstr>Play with butterflies</vt:lpstr>
      <vt:lpstr>Show Time</vt:lpstr>
      <vt:lpstr>What We Know</vt:lpstr>
      <vt:lpstr>PowerPoint 演示文稿</vt:lpstr>
      <vt:lpstr>PowerPoint 演示文稿</vt:lpstr>
      <vt:lpstr>Be an Expert of Butterflies</vt:lpstr>
      <vt:lpstr>Be an Expert of Butterflies</vt:lpstr>
      <vt:lpstr>Be an Expert of Butterflies</vt:lpstr>
      <vt:lpstr>PowerPoint 演示文稿</vt:lpstr>
      <vt:lpstr>PowerPoint 演示文稿</vt:lpstr>
      <vt:lpstr>标题文字内容</vt:lpstr>
      <vt:lpstr>标题文字内容</vt:lpstr>
      <vt:lpstr>标题文字内容</vt:lpstr>
      <vt:lpstr>标题文字内容</vt:lpstr>
      <vt:lpstr>标题文字内容</vt:lpstr>
      <vt:lpstr>标题文字内容</vt:lpstr>
      <vt:lpstr>PowerPoint 演示文稿</vt:lpstr>
      <vt:lpstr>标题文字内容</vt:lpstr>
      <vt:lpstr>标题文字内容</vt:lpstr>
      <vt:lpstr>标题文字内容</vt:lpstr>
      <vt:lpstr>标题文字内容</vt:lpstr>
      <vt:lpstr>标题文字内容</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教学说课</dc:title>
  <dc:creator>第一PPT</dc:creator>
  <cp:keywords>www.1ppt.com</cp:keywords>
  <dc:description>www.1ppt.com</dc:description>
  <cp:lastModifiedBy>lijieyao</cp:lastModifiedBy>
  <cp:revision>28</cp:revision>
  <dcterms:created xsi:type="dcterms:W3CDTF">2024-03-14T11:42:59Z</dcterms:created>
  <dcterms:modified xsi:type="dcterms:W3CDTF">2024-03-14T11:42:59Z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15B49522EE07809E3D23E4650ADA0E9A_43</vt:lpwstr>
  </property>
  <property fmtid="{D5CDD505-2E9C-101B-9397-08002B2CF9AE}" pid="3" name="KSOProductBuildVer">
    <vt:lpwstr>2052-6.5.2.8766</vt:lpwstr>
  </property>
</Properties>
</file>