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mp4" ContentType="vide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17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0" r:id="rId3"/>
  </p:sldMasterIdLst>
  <p:notesMasterIdLst>
    <p:notesMasterId r:id="rId7"/>
  </p:notesMasterIdLst>
  <p:handoutMasterIdLst>
    <p:handoutMasterId r:id="rId28"/>
  </p:handoutMasterIdLst>
  <p:sldIdLst>
    <p:sldId id="615" r:id="rId4"/>
    <p:sldId id="312" r:id="rId5"/>
    <p:sldId id="341" r:id="rId6"/>
    <p:sldId id="372" r:id="rId8"/>
    <p:sldId id="406" r:id="rId9"/>
    <p:sldId id="440" r:id="rId10"/>
    <p:sldId id="441" r:id="rId11"/>
    <p:sldId id="478" r:id="rId12"/>
    <p:sldId id="479" r:id="rId13"/>
    <p:sldId id="515" r:id="rId14"/>
    <p:sldId id="551" r:id="rId15"/>
    <p:sldId id="588" r:id="rId16"/>
    <p:sldId id="591" r:id="rId17"/>
    <p:sldId id="590" r:id="rId18"/>
    <p:sldId id="593" r:id="rId19"/>
    <p:sldId id="594" r:id="rId20"/>
    <p:sldId id="552" r:id="rId21"/>
    <p:sldId id="595" r:id="rId22"/>
    <p:sldId id="616" r:id="rId23"/>
    <p:sldId id="617" r:id="rId24"/>
    <p:sldId id="618" r:id="rId25"/>
    <p:sldId id="619" r:id="rId26"/>
    <p:sldId id="608" r:id="rId27"/>
  </p:sldIdLst>
  <p:sldSz cx="12192000" cy="6858000"/>
  <p:notesSz cx="6858000" cy="9144000"/>
  <p:embeddedFontLst>
    <p:embeddedFont>
      <p:font typeface="Impact" panose="020B0806030902050204" charset="0"/>
      <p:regular r:id="rId33"/>
    </p:embeddedFont>
    <p:embeddedFont>
      <p:font typeface="Arial Narrow" panose="020B0606020202030204" charset="0"/>
      <p:regular r:id="rId34"/>
      <p:bold r:id="rId35"/>
      <p:italic r:id="rId36"/>
      <p:boldItalic r:id="rId37"/>
    </p:embeddedFont>
    <p:embeddedFont>
      <p:font typeface="Calibri Light" panose="020F0302020204030204" charset="0"/>
      <p:regular r:id="rId38"/>
      <p:italic r:id="rId39"/>
    </p:embeddedFont>
    <p:embeddedFont>
      <p:font typeface="Calibri" panose="020F0502020204030204" charset="0"/>
      <p:regular r:id="rId40"/>
      <p:bold r:id="rId41"/>
      <p:italic r:id="rId42"/>
      <p:boldItalic r:id="rId43"/>
    </p:embeddedFont>
    <p:embeddedFont>
      <p:font typeface="等线" panose="02010600030101010101" charset="-122"/>
      <p:regular r:id="rId44"/>
    </p:embeddedFont>
    <p:embeddedFont>
      <p:font typeface="Calibri" panose="020F0502020204030204"/>
      <p:regular r:id="rId45"/>
      <p:bold r:id="rId46"/>
      <p:italic r:id="rId47"/>
      <p:boldItalic r:id="rId48"/>
    </p:embeddedFont>
    <p:embeddedFont>
      <p:font typeface="Berlin Sans FB Demi" panose="020E0802020502020306" charset="0"/>
      <p:bold r:id="rId49"/>
    </p:embeddedFont>
  </p:embeddedFontLst>
  <p:custDataLst>
    <p:tags r:id="rId5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ҧǿ" initials="Y" lastIdx="2" clrIdx="0"/>
  <p:cmAuthor id="7" name="samsung" initials="s" lastIdx="0" clrIdx="0"/>
  <p:cmAuthor id="1" name="Amy" initials="A" lastIdx="1" clrIdx="0"/>
  <p:cmAuthor id="8" name="HP" initials="H" lastIdx="0" clrIdx="0"/>
  <p:cmAuthor id="2" name="vfy" initials="v" lastIdx="2" clrIdx="1"/>
  <p:cmAuthor id="9" name="lucky" initials="l" lastIdx="1" clrIdx="8"/>
  <p:cmAuthor id="3" name="yxpc" initials="y" lastIdx="9" clrIdx="2"/>
  <p:cmAuthor id="10" name="DELL" initials="D" lastIdx="1" clrIdx="9"/>
  <p:cmAuthor id="4" name="FANFAN" initials="F" lastIdx="2" clrIdx="3"/>
  <p:cmAuthor id="5" name="jinhu.me" initials="j" lastIdx="0" clrIdx="0"/>
  <p:cmAuthor id="12" name="94472" initials="9" lastIdx="1" clrIdx="11"/>
  <p:cmAuthor id="6" name="ming qiu" initials="m" lastIdx="0" clrIdx="1"/>
  <p:cmAuthor id="13" name="User" initials="U" lastIdx="1" clrIdx="1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699"/>
    <a:srgbClr val="0070C0"/>
    <a:srgbClr val="FFD966"/>
    <a:srgbClr val="5B9B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42" autoAdjust="0"/>
    <p:restoredTop sz="94660"/>
  </p:normalViewPr>
  <p:slideViewPr>
    <p:cSldViewPr snapToGrid="0">
      <p:cViewPr varScale="1">
        <p:scale>
          <a:sx n="75" d="100"/>
          <a:sy n="75" d="100"/>
        </p:scale>
        <p:origin x="27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notesMaster" Target="notesMasters/notesMaster1.xml"/><Relationship Id="rId6" Type="http://schemas.openxmlformats.org/officeDocument/2006/relationships/slide" Target="slides/slide3.xml"/><Relationship Id="rId50" Type="http://schemas.openxmlformats.org/officeDocument/2006/relationships/tags" Target="tags/tag70.xml"/><Relationship Id="rId5" Type="http://schemas.openxmlformats.org/officeDocument/2006/relationships/slide" Target="slides/slide2.xml"/><Relationship Id="rId49" Type="http://schemas.openxmlformats.org/officeDocument/2006/relationships/font" Target="fonts/font17.fntdata"/><Relationship Id="rId48" Type="http://schemas.openxmlformats.org/officeDocument/2006/relationships/font" Target="fonts/font16.fntdata"/><Relationship Id="rId47" Type="http://schemas.openxmlformats.org/officeDocument/2006/relationships/font" Target="fonts/font15.fntdata"/><Relationship Id="rId46" Type="http://schemas.openxmlformats.org/officeDocument/2006/relationships/font" Target="fonts/font14.fntdata"/><Relationship Id="rId45" Type="http://schemas.openxmlformats.org/officeDocument/2006/relationships/font" Target="fonts/font13.fntdata"/><Relationship Id="rId44" Type="http://schemas.openxmlformats.org/officeDocument/2006/relationships/font" Target="fonts/font12.fntdata"/><Relationship Id="rId43" Type="http://schemas.openxmlformats.org/officeDocument/2006/relationships/font" Target="fonts/font11.fntdata"/><Relationship Id="rId42" Type="http://schemas.openxmlformats.org/officeDocument/2006/relationships/font" Target="fonts/font10.fntdata"/><Relationship Id="rId41" Type="http://schemas.openxmlformats.org/officeDocument/2006/relationships/font" Target="fonts/font9.fntdata"/><Relationship Id="rId40" Type="http://schemas.openxmlformats.org/officeDocument/2006/relationships/font" Target="fonts/font8.fntdata"/><Relationship Id="rId4" Type="http://schemas.openxmlformats.org/officeDocument/2006/relationships/slide" Target="slides/slide1.xml"/><Relationship Id="rId39" Type="http://schemas.openxmlformats.org/officeDocument/2006/relationships/font" Target="fonts/font7.fntdata"/><Relationship Id="rId38" Type="http://schemas.openxmlformats.org/officeDocument/2006/relationships/font" Target="fonts/font6.fntdata"/><Relationship Id="rId37" Type="http://schemas.openxmlformats.org/officeDocument/2006/relationships/font" Target="fonts/font5.fntdata"/><Relationship Id="rId36" Type="http://schemas.openxmlformats.org/officeDocument/2006/relationships/font" Target="fonts/font4.fntdata"/><Relationship Id="rId35" Type="http://schemas.openxmlformats.org/officeDocument/2006/relationships/font" Target="fonts/font3.fntdata"/><Relationship Id="rId34" Type="http://schemas.openxmlformats.org/officeDocument/2006/relationships/font" Target="fonts/font2.fntdata"/><Relationship Id="rId33" Type="http://schemas.openxmlformats.org/officeDocument/2006/relationships/font" Target="fonts/font1.fntdata"/><Relationship Id="rId32" Type="http://schemas.openxmlformats.org/officeDocument/2006/relationships/commentAuthors" Target="commentAuthors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29" Type="http://schemas.openxmlformats.org/officeDocument/2006/relationships/presProps" Target="presProps.xml"/><Relationship Id="rId28" Type="http://schemas.openxmlformats.org/officeDocument/2006/relationships/handoutMaster" Target="handoutMasters/handoutMaster1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636FBC-27DB-4A45-B728-7137011A670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F9B3D-95F6-43E8-87AA-88D1844163D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1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3"/>
            <a:ext cx="10972801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1" cy="365125"/>
          </a:xfrm>
          <a:prstGeom prst="rect">
            <a:avLst/>
          </a:prstGeom>
        </p:spPr>
        <p:txBody>
          <a:bodyPr/>
          <a:lstStyle/>
          <a:p>
            <a:fld id="{421E9E4D-0BE1-4AAA-A57B-DA425863F4A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1" cy="365125"/>
          </a:xfrm>
          <a:prstGeom prst="rect">
            <a:avLst/>
          </a:prstGeom>
        </p:spPr>
        <p:txBody>
          <a:bodyPr/>
          <a:lstStyle/>
          <a:p>
            <a:fld id="{E1BEBC7A-FD02-486B-81B5-A845787C689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1" cy="365125"/>
          </a:xfrm>
          <a:prstGeom prst="rect">
            <a:avLst/>
          </a:prstGeom>
        </p:spPr>
        <p:txBody>
          <a:bodyPr/>
          <a:lstStyle/>
          <a:p>
            <a:fld id="{421E9E4D-0BE1-4AAA-A57B-DA425863F4AF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1" cy="365125"/>
          </a:xfrm>
          <a:prstGeom prst="rect">
            <a:avLst/>
          </a:prstGeom>
        </p:spPr>
        <p:txBody>
          <a:bodyPr/>
          <a:lstStyle/>
          <a:p>
            <a:fld id="{E1BEBC7A-FD02-486B-81B5-A845787C689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E2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xStyles>
    <p:titleStyle>
      <a:lvl1pPr algn="ctr" defTabSz="12192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ts val="130"/>
        </a:spcBef>
        <a:buFont typeface="Arial" panose="020B0604020202020204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2965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2565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165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1765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1365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79695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1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7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3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5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1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1.png"/><Relationship Id="rId3" Type="http://schemas.openxmlformats.org/officeDocument/2006/relationships/tags" Target="../tags/tag1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9.xml"/><Relationship Id="rId8" Type="http://schemas.openxmlformats.org/officeDocument/2006/relationships/tags" Target="../tags/tag8.xml"/><Relationship Id="rId7" Type="http://schemas.openxmlformats.org/officeDocument/2006/relationships/tags" Target="../tags/tag7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tags" Target="../tags/tag4.xml"/><Relationship Id="rId3" Type="http://schemas.openxmlformats.org/officeDocument/2006/relationships/tags" Target="../tags/tag3.xml"/><Relationship Id="rId27" Type="http://schemas.openxmlformats.org/officeDocument/2006/relationships/notesSlide" Target="../notesSlides/notesSlide1.xml"/><Relationship Id="rId26" Type="http://schemas.openxmlformats.org/officeDocument/2006/relationships/slideLayout" Target="../slideLayouts/slideLayout2.xml"/><Relationship Id="rId25" Type="http://schemas.openxmlformats.org/officeDocument/2006/relationships/image" Target="../media/image16.jpeg"/><Relationship Id="rId24" Type="http://schemas.openxmlformats.org/officeDocument/2006/relationships/image" Target="../media/image15.jpeg"/><Relationship Id="rId23" Type="http://schemas.openxmlformats.org/officeDocument/2006/relationships/image" Target="../media/image14.jpeg"/><Relationship Id="rId22" Type="http://schemas.openxmlformats.org/officeDocument/2006/relationships/image" Target="../media/image13.jpeg"/><Relationship Id="rId21" Type="http://schemas.openxmlformats.org/officeDocument/2006/relationships/image" Target="../media/image12.jpeg"/><Relationship Id="rId20" Type="http://schemas.openxmlformats.org/officeDocument/2006/relationships/image" Target="../media/image11.jpeg"/><Relationship Id="rId2" Type="http://schemas.openxmlformats.org/officeDocument/2006/relationships/tags" Target="../tags/tag2.xml"/><Relationship Id="rId19" Type="http://schemas.openxmlformats.org/officeDocument/2006/relationships/image" Target="../media/image10.jpeg"/><Relationship Id="rId18" Type="http://schemas.openxmlformats.org/officeDocument/2006/relationships/image" Target="../media/image9.jpeg"/><Relationship Id="rId17" Type="http://schemas.openxmlformats.org/officeDocument/2006/relationships/image" Target="../media/image8.jpeg"/><Relationship Id="rId16" Type="http://schemas.openxmlformats.org/officeDocument/2006/relationships/image" Target="../media/image7.jpeg"/><Relationship Id="rId15" Type="http://schemas.openxmlformats.org/officeDocument/2006/relationships/image" Target="../media/image6.jpeg"/><Relationship Id="rId14" Type="http://schemas.openxmlformats.org/officeDocument/2006/relationships/image" Target="../media/image5.jpeg"/><Relationship Id="rId13" Type="http://schemas.openxmlformats.org/officeDocument/2006/relationships/tags" Target="../tags/tag13.xml"/><Relationship Id="rId12" Type="http://schemas.openxmlformats.org/officeDocument/2006/relationships/tags" Target="../tags/tag12.xml"/><Relationship Id="rId11" Type="http://schemas.openxmlformats.org/officeDocument/2006/relationships/tags" Target="../tags/tag11.xml"/><Relationship Id="rId10" Type="http://schemas.openxmlformats.org/officeDocument/2006/relationships/tags" Target="../tags/tag10.xml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9.png"/><Relationship Id="rId8" Type="http://schemas.openxmlformats.org/officeDocument/2006/relationships/tags" Target="../tags/tag18.xml"/><Relationship Id="rId7" Type="http://schemas.openxmlformats.org/officeDocument/2006/relationships/tags" Target="../tags/tag17.xml"/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5" Type="http://schemas.openxmlformats.org/officeDocument/2006/relationships/notesSlide" Target="../notesSlides/notesSlide2.xml"/><Relationship Id="rId14" Type="http://schemas.openxmlformats.org/officeDocument/2006/relationships/slideLayout" Target="../slideLayouts/slideLayout2.xml"/><Relationship Id="rId13" Type="http://schemas.openxmlformats.org/officeDocument/2006/relationships/image" Target="../media/image23.png"/><Relationship Id="rId12" Type="http://schemas.openxmlformats.org/officeDocument/2006/relationships/image" Target="../media/image22.png"/><Relationship Id="rId11" Type="http://schemas.openxmlformats.org/officeDocument/2006/relationships/image" Target="../media/image21.png"/><Relationship Id="rId10" Type="http://schemas.openxmlformats.org/officeDocument/2006/relationships/image" Target="../media/image20.png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3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32.jpeg"/><Relationship Id="rId8" Type="http://schemas.openxmlformats.org/officeDocument/2006/relationships/image" Target="../media/image31.jpeg"/><Relationship Id="rId7" Type="http://schemas.openxmlformats.org/officeDocument/2006/relationships/image" Target="../media/image30.jpeg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Relationship Id="rId3" Type="http://schemas.openxmlformats.org/officeDocument/2006/relationships/tags" Target="../tags/tag21.xml"/><Relationship Id="rId2" Type="http://schemas.openxmlformats.org/officeDocument/2006/relationships/image" Target="../media/image26.jpeg"/><Relationship Id="rId12" Type="http://schemas.openxmlformats.org/officeDocument/2006/relationships/notesSlide" Target="../notesSlides/notesSlide4.xml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33.jpeg"/><Relationship Id="rId1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41.png"/><Relationship Id="rId8" Type="http://schemas.openxmlformats.org/officeDocument/2006/relationships/image" Target="../media/image40.png"/><Relationship Id="rId7" Type="http://schemas.openxmlformats.org/officeDocument/2006/relationships/image" Target="../media/image39.png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3" Type="http://schemas.openxmlformats.org/officeDocument/2006/relationships/notesSlide" Target="../notesSlides/notesSlide5.xml"/><Relationship Id="rId12" Type="http://schemas.openxmlformats.org/officeDocument/2006/relationships/slideLayout" Target="../slideLayouts/slideLayout2.xml"/><Relationship Id="rId11" Type="http://schemas.openxmlformats.org/officeDocument/2006/relationships/image" Target="../media/image43.png"/><Relationship Id="rId10" Type="http://schemas.openxmlformats.org/officeDocument/2006/relationships/image" Target="../media/image42.png"/><Relationship Id="rId1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48.jpeg"/><Relationship Id="rId7" Type="http://schemas.openxmlformats.org/officeDocument/2006/relationships/image" Target="../media/image47.jpeg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png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0" Type="http://schemas.openxmlformats.org/officeDocument/2006/relationships/notesSlide" Target="../notesSlides/notesSlide6.xml"/><Relationship Id="rId1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.xml"/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tags" Target="../tags/tag25.xml"/><Relationship Id="rId4" Type="http://schemas.microsoft.com/office/2007/relationships/media" Target="../media/media2.mp4"/><Relationship Id="rId3" Type="http://schemas.openxmlformats.org/officeDocument/2006/relationships/video" Target="../media/media2.mp4"/><Relationship Id="rId2" Type="http://schemas.openxmlformats.org/officeDocument/2006/relationships/tags" Target="../tags/tag24.xml"/><Relationship Id="rId1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9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Relationship Id="rId3" Type="http://schemas.openxmlformats.org/officeDocument/2006/relationships/image" Target="../media/image50.jpeg"/><Relationship Id="rId2" Type="http://schemas.openxmlformats.org/officeDocument/2006/relationships/tags" Target="../tags/tag26.xml"/><Relationship Id="rId1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28.xml"/><Relationship Id="rId2" Type="http://schemas.openxmlformats.org/officeDocument/2006/relationships/tags" Target="../tags/tag27.xml"/><Relationship Id="rId1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30.xml"/><Relationship Id="rId2" Type="http://schemas.openxmlformats.org/officeDocument/2006/relationships/tags" Target="../tags/tag29.xml"/><Relationship Id="rId1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34.xml"/><Relationship Id="rId2" Type="http://schemas.openxmlformats.org/officeDocument/2006/relationships/tags" Target="../tags/tag33.xml"/><Relationship Id="rId1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4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5.xm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39.xml"/><Relationship Id="rId3" Type="http://schemas.openxmlformats.org/officeDocument/2006/relationships/image" Target="../media/image54.png"/><Relationship Id="rId2" Type="http://schemas.openxmlformats.org/officeDocument/2006/relationships/tags" Target="../tags/tag38.xml"/><Relationship Id="rId1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58.GIF"/><Relationship Id="rId7" Type="http://schemas.openxmlformats.org/officeDocument/2006/relationships/tags" Target="../tags/tag42.xml"/><Relationship Id="rId6" Type="http://schemas.openxmlformats.org/officeDocument/2006/relationships/image" Target="../media/image57.png"/><Relationship Id="rId5" Type="http://schemas.openxmlformats.org/officeDocument/2006/relationships/tags" Target="../tags/tag41.xml"/><Relationship Id="rId4" Type="http://schemas.openxmlformats.org/officeDocument/2006/relationships/image" Target="../media/image56.jpeg"/><Relationship Id="rId3" Type="http://schemas.openxmlformats.org/officeDocument/2006/relationships/tags" Target="../tags/tag40.xml"/><Relationship Id="rId2" Type="http://schemas.openxmlformats.org/officeDocument/2006/relationships/image" Target="../media/image55.jpeg"/><Relationship Id="rId10" Type="http://schemas.openxmlformats.org/officeDocument/2006/relationships/notesSlide" Target="../notesSlides/notesSlide16.xml"/><Relationship Id="rId1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microsoft.com/office/2007/relationships/media" Target="../media/media3.mp3"/><Relationship Id="rId4" Type="http://schemas.openxmlformats.org/officeDocument/2006/relationships/audio" Target="NULL" TargetMode="External"/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tags" Target="../tags/tag43.xml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59.jpeg"/><Relationship Id="rId7" Type="http://schemas.openxmlformats.org/officeDocument/2006/relationships/image" Target="../media/image60.jpeg"/><Relationship Id="rId6" Type="http://schemas.openxmlformats.org/officeDocument/2006/relationships/image" Target="../media/image63.jpeg"/><Relationship Id="rId5" Type="http://schemas.openxmlformats.org/officeDocument/2006/relationships/tags" Target="../tags/tag47.xml"/><Relationship Id="rId4" Type="http://schemas.openxmlformats.org/officeDocument/2006/relationships/image" Target="../media/image62.jpeg"/><Relationship Id="rId3" Type="http://schemas.openxmlformats.org/officeDocument/2006/relationships/tags" Target="../tags/tag46.xml"/><Relationship Id="rId2" Type="http://schemas.openxmlformats.org/officeDocument/2006/relationships/tags" Target="../tags/tag45.xml"/><Relationship Id="rId1" Type="http://schemas.openxmlformats.org/officeDocument/2006/relationships/tags" Target="../tags/tag44.xml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60.jpeg"/><Relationship Id="rId8" Type="http://schemas.openxmlformats.org/officeDocument/2006/relationships/image" Target="../media/image66.jpeg"/><Relationship Id="rId7" Type="http://schemas.openxmlformats.org/officeDocument/2006/relationships/tags" Target="../tags/tag51.xml"/><Relationship Id="rId6" Type="http://schemas.openxmlformats.org/officeDocument/2006/relationships/image" Target="../media/image65.jpeg"/><Relationship Id="rId5" Type="http://schemas.openxmlformats.org/officeDocument/2006/relationships/tags" Target="../tags/tag50.xml"/><Relationship Id="rId4" Type="http://schemas.openxmlformats.org/officeDocument/2006/relationships/image" Target="../media/image62.jpeg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3" Type="http://schemas.openxmlformats.org/officeDocument/2006/relationships/slideLayout" Target="../slideLayouts/slideLayout2.xml"/><Relationship Id="rId12" Type="http://schemas.openxmlformats.org/officeDocument/2006/relationships/image" Target="../media/image63.jpeg"/><Relationship Id="rId11" Type="http://schemas.openxmlformats.org/officeDocument/2006/relationships/tags" Target="../tags/tag52.xml"/><Relationship Id="rId10" Type="http://schemas.openxmlformats.org/officeDocument/2006/relationships/image" Target="../media/image59.jpeg"/><Relationship Id="rId1" Type="http://schemas.openxmlformats.org/officeDocument/2006/relationships/image" Target="../media/image64.GIF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tags" Target="../tags/tag58.xml"/><Relationship Id="rId8" Type="http://schemas.openxmlformats.org/officeDocument/2006/relationships/image" Target="../media/image66.jpeg"/><Relationship Id="rId7" Type="http://schemas.openxmlformats.org/officeDocument/2006/relationships/tags" Target="../tags/tag57.xml"/><Relationship Id="rId6" Type="http://schemas.openxmlformats.org/officeDocument/2006/relationships/image" Target="../media/image67.GIF"/><Relationship Id="rId5" Type="http://schemas.openxmlformats.org/officeDocument/2006/relationships/image" Target="../media/image64.GIF"/><Relationship Id="rId4" Type="http://schemas.openxmlformats.org/officeDocument/2006/relationships/tags" Target="../tags/tag56.xml"/><Relationship Id="rId3" Type="http://schemas.openxmlformats.org/officeDocument/2006/relationships/tags" Target="../tags/tag55.xml"/><Relationship Id="rId2" Type="http://schemas.openxmlformats.org/officeDocument/2006/relationships/tags" Target="../tags/tag54.xml"/><Relationship Id="rId12" Type="http://schemas.openxmlformats.org/officeDocument/2006/relationships/slideLayout" Target="../slideLayouts/slideLayout2.xml"/><Relationship Id="rId11" Type="http://schemas.openxmlformats.org/officeDocument/2006/relationships/image" Target="../media/image55.jpeg"/><Relationship Id="rId10" Type="http://schemas.openxmlformats.org/officeDocument/2006/relationships/image" Target="../media/image65.jpeg"/><Relationship Id="rId1" Type="http://schemas.openxmlformats.org/officeDocument/2006/relationships/tags" Target="../tags/tag53.xml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tags" Target="../tags/tag64.xml"/><Relationship Id="rId8" Type="http://schemas.openxmlformats.org/officeDocument/2006/relationships/tags" Target="../tags/tag63.xml"/><Relationship Id="rId7" Type="http://schemas.openxmlformats.org/officeDocument/2006/relationships/tags" Target="../tags/tag62.xml"/><Relationship Id="rId6" Type="http://schemas.openxmlformats.org/officeDocument/2006/relationships/tags" Target="../tags/tag61.xml"/><Relationship Id="rId5" Type="http://schemas.openxmlformats.org/officeDocument/2006/relationships/tags" Target="../tags/tag60.xml"/><Relationship Id="rId4" Type="http://schemas.openxmlformats.org/officeDocument/2006/relationships/tags" Target="../tags/tag59.xml"/><Relationship Id="rId3" Type="http://schemas.openxmlformats.org/officeDocument/2006/relationships/image" Target="../media/image68.png"/><Relationship Id="rId2" Type="http://schemas.openxmlformats.org/officeDocument/2006/relationships/image" Target="../media/image17.png"/><Relationship Id="rId16" Type="http://schemas.openxmlformats.org/officeDocument/2006/relationships/notesSlide" Target="../notesSlides/notesSlide17.xml"/><Relationship Id="rId15" Type="http://schemas.openxmlformats.org/officeDocument/2006/relationships/slideLayout" Target="../slideLayouts/slideLayout2.xml"/><Relationship Id="rId14" Type="http://schemas.openxmlformats.org/officeDocument/2006/relationships/tags" Target="../tags/tag69.xml"/><Relationship Id="rId13" Type="http://schemas.openxmlformats.org/officeDocument/2006/relationships/tags" Target="../tags/tag68.xml"/><Relationship Id="rId12" Type="http://schemas.openxmlformats.org/officeDocument/2006/relationships/tags" Target="../tags/tag67.xml"/><Relationship Id="rId11" Type="http://schemas.openxmlformats.org/officeDocument/2006/relationships/tags" Target="../tags/tag66.xml"/><Relationship Id="rId10" Type="http://schemas.openxmlformats.org/officeDocument/2006/relationships/tags" Target="../tags/tag65.xml"/><Relationship Id="rId1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飞龙宣传片_20241019_18574097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组合 20"/>
          <p:cNvGrpSpPr/>
          <p:nvPr/>
        </p:nvGrpSpPr>
        <p:grpSpPr>
          <a:xfrm>
            <a:off x="1290646" y="874230"/>
            <a:ext cx="2839086" cy="1156500"/>
            <a:chOff x="1025" y="-233"/>
            <a:chExt cx="4105" cy="1378"/>
          </a:xfrm>
        </p:grpSpPr>
        <p:sp>
          <p:nvSpPr>
            <p:cNvPr id="2" name="圆角矩形 1"/>
            <p:cNvSpPr/>
            <p:nvPr/>
          </p:nvSpPr>
          <p:spPr>
            <a:xfrm>
              <a:off x="1025" y="-233"/>
              <a:ext cx="2679" cy="1191"/>
            </a:xfrm>
            <a:prstGeom prst="roundRect">
              <a:avLst>
                <a:gd name="adj" fmla="val 19095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000"/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1199" y="-108"/>
              <a:ext cx="3931" cy="1253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pPr algn="l"/>
              <a:r>
                <a:rPr lang="en-US" altLang="zh-CN" sz="4400">
                  <a:ln w="19050">
                    <a:solidFill>
                      <a:sysClr val="windowText" lastClr="000000"/>
                    </a:solidFill>
                  </a:ln>
                  <a:solidFill>
                    <a:schemeClr val="bg1"/>
                  </a:solidFill>
                  <a:latin typeface="Impact" panose="020B0806030902050204" charset="0"/>
                  <a:ea typeface="汉仪超级战甲简" panose="00020600040101010101" charset="-122"/>
                  <a:cs typeface="Impact" panose="020B0806030902050204" charset="0"/>
                  <a:sym typeface="+mn-ea"/>
                </a:rPr>
                <a:t>Unit 3</a:t>
              </a:r>
              <a:endParaRPr lang="en-US" altLang="zh-CN" sz="4400">
                <a:ln w="19050"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Impact" panose="020B0806030902050204" charset="0"/>
                <a:ea typeface="汉仪超级战甲简" panose="00020600040101010101" charset="-122"/>
                <a:cs typeface="Impact" panose="020B0806030902050204" charset="0"/>
                <a:sym typeface="+mn-ea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clrChange>
              <a:clrFrom>
                <a:srgbClr val="DBE2EC">
                  <a:alpha val="100000"/>
                </a:srgbClr>
              </a:clrFrom>
              <a:clrTo>
                <a:srgbClr val="DBE2EC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480185" y="1836420"/>
            <a:ext cx="9372600" cy="46939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/>
        </p:nvSpPr>
        <p:spPr>
          <a:xfrm>
            <a:off x="316230" y="289560"/>
            <a:ext cx="8886825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Review the places at school.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4" name="圆角矩形 8"/>
          <p:cNvSpPr/>
          <p:nvPr>
            <p:custDataLst>
              <p:tags r:id="rId2"/>
            </p:custDataLst>
          </p:nvPr>
        </p:nvSpPr>
        <p:spPr>
          <a:xfrm>
            <a:off x="9914255" y="2182495"/>
            <a:ext cx="1224915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gym</a:t>
            </a:r>
            <a:endParaRPr kumimoji="0" lang="en-US" altLang="zh-CN" sz="3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圆角矩形 8"/>
          <p:cNvSpPr/>
          <p:nvPr>
            <p:custDataLst>
              <p:tags r:id="rId3"/>
            </p:custDataLst>
          </p:nvPr>
        </p:nvSpPr>
        <p:spPr>
          <a:xfrm>
            <a:off x="3075305" y="4091305"/>
            <a:ext cx="2806065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classroom building</a:t>
            </a:r>
            <a:endParaRPr lang="en-US" altLang="zh-CN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圆角矩形 8"/>
          <p:cNvSpPr/>
          <p:nvPr>
            <p:custDataLst>
              <p:tags r:id="rId4"/>
            </p:custDataLst>
          </p:nvPr>
        </p:nvSpPr>
        <p:spPr>
          <a:xfrm>
            <a:off x="3189605" y="2182495"/>
            <a:ext cx="2399030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sports field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圆角矩形 8"/>
          <p:cNvSpPr/>
          <p:nvPr>
            <p:custDataLst>
              <p:tags r:id="rId5"/>
            </p:custDataLst>
          </p:nvPr>
        </p:nvSpPr>
        <p:spPr>
          <a:xfrm>
            <a:off x="9621520" y="5990590"/>
            <a:ext cx="1602740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library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圆角矩形 8"/>
          <p:cNvSpPr/>
          <p:nvPr>
            <p:custDataLst>
              <p:tags r:id="rId6"/>
            </p:custDataLst>
          </p:nvPr>
        </p:nvSpPr>
        <p:spPr>
          <a:xfrm>
            <a:off x="316230" y="6000115"/>
            <a:ext cx="2234565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dining hall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圆角矩形 8"/>
          <p:cNvSpPr/>
          <p:nvPr>
            <p:custDataLst>
              <p:tags r:id="rId7"/>
            </p:custDataLst>
          </p:nvPr>
        </p:nvSpPr>
        <p:spPr>
          <a:xfrm>
            <a:off x="3041650" y="6000115"/>
            <a:ext cx="2806065" cy="57213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computer room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圆角矩形 8"/>
          <p:cNvSpPr/>
          <p:nvPr>
            <p:custDataLst>
              <p:tags r:id="rId8"/>
            </p:custDataLst>
          </p:nvPr>
        </p:nvSpPr>
        <p:spPr>
          <a:xfrm>
            <a:off x="748665" y="2182495"/>
            <a:ext cx="1224915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  <a:endParaRPr kumimoji="0" lang="en-US" altLang="zh-CN" sz="3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圆角矩形 8"/>
          <p:cNvSpPr/>
          <p:nvPr>
            <p:custDataLst>
              <p:tags r:id="rId9"/>
            </p:custDataLst>
          </p:nvPr>
        </p:nvSpPr>
        <p:spPr>
          <a:xfrm>
            <a:off x="6332855" y="2182495"/>
            <a:ext cx="2399030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school hall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圆角矩形 8"/>
          <p:cNvSpPr/>
          <p:nvPr>
            <p:custDataLst>
              <p:tags r:id="rId10"/>
            </p:custDataLst>
          </p:nvPr>
        </p:nvSpPr>
        <p:spPr>
          <a:xfrm>
            <a:off x="6332855" y="6000115"/>
            <a:ext cx="2399030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 room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圆角矩形 8"/>
          <p:cNvSpPr/>
          <p:nvPr>
            <p:custDataLst>
              <p:tags r:id="rId11"/>
            </p:custDataLst>
          </p:nvPr>
        </p:nvSpPr>
        <p:spPr>
          <a:xfrm>
            <a:off x="6332855" y="4091305"/>
            <a:ext cx="2399030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 room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圆角矩形 8"/>
          <p:cNvSpPr/>
          <p:nvPr>
            <p:custDataLst>
              <p:tags r:id="rId12"/>
            </p:custDataLst>
          </p:nvPr>
        </p:nvSpPr>
        <p:spPr>
          <a:xfrm>
            <a:off x="9224010" y="4086860"/>
            <a:ext cx="2398395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noticeboard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圆角矩形 8"/>
          <p:cNvSpPr/>
          <p:nvPr>
            <p:custDataLst>
              <p:tags r:id="rId13"/>
            </p:custDataLst>
          </p:nvPr>
        </p:nvSpPr>
        <p:spPr>
          <a:xfrm>
            <a:off x="316230" y="4091305"/>
            <a:ext cx="2527935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 space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图片 1" descr="IMG_20241016_14355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30810" y="483870"/>
            <a:ext cx="2839720" cy="2129790"/>
          </a:xfrm>
          <a:prstGeom prst="roundRect">
            <a:avLst/>
          </a:prstGeom>
        </p:spPr>
      </p:pic>
      <p:pic>
        <p:nvPicPr>
          <p:cNvPr id="19" name="图片 18" descr="IMG_20241016_14230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050540" y="484505"/>
            <a:ext cx="2840355" cy="2130425"/>
          </a:xfrm>
          <a:prstGeom prst="roundRect">
            <a:avLst/>
          </a:prstGeom>
        </p:spPr>
      </p:pic>
      <p:pic>
        <p:nvPicPr>
          <p:cNvPr id="25" name="图片 24" descr="Image_1729330816145"/>
          <p:cNvPicPr>
            <a:picLocks noChangeAspect="1"/>
          </p:cNvPicPr>
          <p:nvPr/>
        </p:nvPicPr>
        <p:blipFill>
          <a:blip r:embed="rId16"/>
          <a:srcRect r="4727"/>
          <a:stretch>
            <a:fillRect/>
          </a:stretch>
        </p:blipFill>
        <p:spPr>
          <a:xfrm>
            <a:off x="5915660" y="482600"/>
            <a:ext cx="3148330" cy="2131060"/>
          </a:xfrm>
          <a:prstGeom prst="roundRect">
            <a:avLst/>
          </a:prstGeom>
        </p:spPr>
      </p:pic>
      <p:pic>
        <p:nvPicPr>
          <p:cNvPr id="26" name="图片 25" descr="IMG_20241016_143835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173845" y="484505"/>
            <a:ext cx="2840355" cy="2130425"/>
          </a:xfrm>
          <a:prstGeom prst="roundRect">
            <a:avLst/>
          </a:prstGeom>
        </p:spPr>
      </p:pic>
      <p:pic>
        <p:nvPicPr>
          <p:cNvPr id="27" name="图片 26" descr="IMG_20241016_142517"/>
          <p:cNvPicPr>
            <a:picLocks noChangeAspect="1"/>
          </p:cNvPicPr>
          <p:nvPr/>
        </p:nvPicPr>
        <p:blipFill>
          <a:blip r:embed="rId18"/>
          <a:srcRect t="15333" b="25407"/>
          <a:stretch>
            <a:fillRect/>
          </a:stretch>
        </p:blipFill>
        <p:spPr>
          <a:xfrm>
            <a:off x="133985" y="2399030"/>
            <a:ext cx="2822575" cy="2189480"/>
          </a:xfrm>
          <a:prstGeom prst="roundRect">
            <a:avLst/>
          </a:prstGeom>
        </p:spPr>
      </p:pic>
      <p:pic>
        <p:nvPicPr>
          <p:cNvPr id="28" name="图片 27" descr="IMG_20241016_141910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972435" y="2393315"/>
            <a:ext cx="2927350" cy="2195195"/>
          </a:xfrm>
          <a:prstGeom prst="roundRect">
            <a:avLst/>
          </a:prstGeom>
        </p:spPr>
      </p:pic>
      <p:pic>
        <p:nvPicPr>
          <p:cNvPr id="29" name="图片 28" descr="mmexport1729330487418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5970905" y="2351405"/>
            <a:ext cx="3067050" cy="2300605"/>
          </a:xfrm>
          <a:prstGeom prst="roundRect">
            <a:avLst/>
          </a:prstGeom>
        </p:spPr>
      </p:pic>
      <p:pic>
        <p:nvPicPr>
          <p:cNvPr id="30" name="图片 29" descr="IMG_20241016_142009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066530" y="2351405"/>
            <a:ext cx="3014345" cy="2261235"/>
          </a:xfrm>
          <a:prstGeom prst="roundRect">
            <a:avLst/>
          </a:prstGeom>
        </p:spPr>
      </p:pic>
      <p:pic>
        <p:nvPicPr>
          <p:cNvPr id="31" name="图片 30" descr="IMG_20241017_112510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9535" y="4316095"/>
            <a:ext cx="2743835" cy="2058035"/>
          </a:xfrm>
          <a:prstGeom prst="roundRect">
            <a:avLst/>
          </a:prstGeom>
        </p:spPr>
      </p:pic>
      <p:pic>
        <p:nvPicPr>
          <p:cNvPr id="32" name="图片 31" descr="Image_1729066756519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956560" y="4231005"/>
            <a:ext cx="2970530" cy="2228215"/>
          </a:xfrm>
          <a:prstGeom prst="roundRect">
            <a:avLst/>
          </a:prstGeom>
        </p:spPr>
      </p:pic>
      <p:pic>
        <p:nvPicPr>
          <p:cNvPr id="33" name="图片 32" descr="IMG_20241016_142719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000115" y="4231005"/>
            <a:ext cx="3015615" cy="2261870"/>
          </a:xfrm>
          <a:prstGeom prst="roundRect">
            <a:avLst/>
          </a:prstGeom>
        </p:spPr>
      </p:pic>
      <p:pic>
        <p:nvPicPr>
          <p:cNvPr id="8" name="图片 7" descr="IMG_20241021_081804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9109075" y="4316095"/>
            <a:ext cx="2856230" cy="2142490"/>
          </a:xfrm>
          <a:prstGeom prst="round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00"/>
                            </p:stCondLst>
                            <p:childTnLst>
                              <p:par>
                                <p:cTn id="6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3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500"/>
                            </p:stCondLst>
                            <p:childTnLst>
                              <p:par>
                                <p:cTn id="7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8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00"/>
                            </p:stCondLst>
                            <p:childTnLst>
                              <p:par>
                                <p:cTn id="9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10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3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500"/>
                            </p:stCondLst>
                            <p:childTnLst>
                              <p:par>
                                <p:cTn id="10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6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8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500"/>
                            </p:stCondLst>
                            <p:childTnLst>
                              <p:par>
                                <p:cTn id="12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"/>
                            </p:stCondLst>
                            <p:childTnLst>
                              <p:par>
                                <p:cTn id="13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1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300000" y="300000"/>
                                    </p:animScale>
                                  </p:childTnLst>
                                </p:cTn>
                              </p:par>
                              <p:par>
                                <p:cTn id="13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20000" y="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500"/>
                            </p:stCondLst>
                            <p:childTnLst>
                              <p:par>
                                <p:cTn id="13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00"/>
                            </p:stCondLst>
                            <p:childTnLst>
                              <p:par>
                                <p:cTn id="14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6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14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8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2500"/>
                            </p:stCondLst>
                            <p:childTnLst>
                              <p:par>
                                <p:cTn id="15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"/>
                            </p:stCondLst>
                            <p:childTnLst>
                              <p:par>
                                <p:cTn id="16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1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16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3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2500"/>
                            </p:stCondLst>
                            <p:childTnLst>
                              <p:par>
                                <p:cTn id="16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00"/>
                            </p:stCondLst>
                            <p:childTnLst>
                              <p:par>
                                <p:cTn id="17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17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8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2500"/>
                            </p:stCondLst>
                            <p:childTnLst>
                              <p:par>
                                <p:cTn id="18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 animBg="1"/>
      <p:bldP spid="12" grpId="0" animBg="1"/>
      <p:bldP spid="4" grpId="0" animBg="1"/>
      <p:bldP spid="17" grpId="0" animBg="1"/>
      <p:bldP spid="5" grpId="0" animBg="1"/>
      <p:bldP spid="15" grpId="0" animBg="1"/>
      <p:bldP spid="16" grpId="0" animBg="1"/>
      <p:bldP spid="7" grpId="0" animBg="1"/>
      <p:bldP spid="9" grpId="0" animBg="1"/>
      <p:bldP spid="13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5f91423a363ca16033551947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360000">
            <a:off x="-1285240" y="-740410"/>
            <a:ext cx="11602720" cy="880681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755" y="1229995"/>
            <a:ext cx="8132445" cy="511175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316230" y="0"/>
            <a:ext cx="5107305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A letter from Feilong Middle School.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4" name="圆角矩形 8"/>
          <p:cNvSpPr/>
          <p:nvPr>
            <p:custDataLst>
              <p:tags r:id="rId4"/>
            </p:custDataLst>
          </p:nvPr>
        </p:nvSpPr>
        <p:spPr>
          <a:xfrm>
            <a:off x="9521190" y="1449070"/>
            <a:ext cx="2063750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 place</a:t>
            </a:r>
            <a:endParaRPr kumimoji="0" lang="en-US" altLang="zh-CN" sz="3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圆角矩形 8"/>
          <p:cNvSpPr/>
          <p:nvPr>
            <p:custDataLst>
              <p:tags r:id="rId5"/>
            </p:custDataLst>
          </p:nvPr>
        </p:nvSpPr>
        <p:spPr>
          <a:xfrm>
            <a:off x="9271000" y="4787265"/>
            <a:ext cx="2641600" cy="100076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perfect places for us to study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圆角矩形 8"/>
          <p:cNvSpPr/>
          <p:nvPr>
            <p:custDataLst>
              <p:tags r:id="rId6"/>
            </p:custDataLst>
          </p:nvPr>
        </p:nvSpPr>
        <p:spPr>
          <a:xfrm>
            <a:off x="8910955" y="303530"/>
            <a:ext cx="3007995" cy="92646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enjoy all kinds of students’ works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圆角矩形 8"/>
          <p:cNvSpPr/>
          <p:nvPr>
            <p:custDataLst>
              <p:tags r:id="rId7"/>
            </p:custDataLst>
          </p:nvPr>
        </p:nvSpPr>
        <p:spPr>
          <a:xfrm>
            <a:off x="9076690" y="3429635"/>
            <a:ext cx="2953385" cy="109601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lnSpc>
                <a:spcPct val="7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play basketball and badminton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eaLnBrk="0" fontAlgn="base" hangingPunct="0">
              <a:lnSpc>
                <a:spcPct val="7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/ˈbædmɪntən/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圆角矩形 8"/>
          <p:cNvSpPr/>
          <p:nvPr>
            <p:custDataLst>
              <p:tags r:id="rId8"/>
            </p:custDataLst>
          </p:nvPr>
        </p:nvSpPr>
        <p:spPr>
          <a:xfrm>
            <a:off x="9271000" y="2176780"/>
            <a:ext cx="2564130" cy="106299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interesting experiments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/ɪkˈsperɪˌments/</a:t>
            </a:r>
            <a:endParaRPr lang="en-US" altLang="zh-CN" sz="2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9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67155" y="2483485"/>
            <a:ext cx="3406140" cy="44958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10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24330" y="3239770"/>
            <a:ext cx="3606800" cy="39370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11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11575" y="4241800"/>
            <a:ext cx="2918460" cy="356235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12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64735" y="4577080"/>
            <a:ext cx="1463040" cy="43434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13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64735" y="3633470"/>
            <a:ext cx="2868295" cy="3663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6066790" y="3844290"/>
            <a:ext cx="18649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/ɪkˈsperɪˌments/</a:t>
            </a:r>
            <a:endParaRPr lang="en-US" altLang="zh-CN" b="1" dirty="0">
              <a:solidFill>
                <a:srgbClr val="0070C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165215" y="4577080"/>
            <a:ext cx="15678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/ˈbædmɪntən/</a:t>
            </a:r>
            <a:endParaRPr lang="en-US" altLang="zh-CN" b="1" dirty="0">
              <a:solidFill>
                <a:srgbClr val="0070C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635 -0.0384259 L -0.577344 -0.358889 " pathEditMode="relative" rAng="0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" y="-155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724 0.0413889 L -0.567448 0.349352 " pathEditMode="relative" ptsTypes=""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27656 0.146019 " pathEditMode="relative" ptsTypes="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9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177 -0.000648148 L -0.266927 0.0533333 " pathEditMode="relative" ptsTypes="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2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51719 0.441574 " pathEditMode="relative" rAng="0" ptsTypes="">
                                      <p:cBhvr>
                                        <p:cTn id="6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216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6" grpId="0" bldLvl="0" animBg="1"/>
      <p:bldP spid="3" grpId="0" bldLvl="0" animBg="1"/>
      <p:bldP spid="9" grpId="0" bldLvl="0" animBg="1"/>
      <p:bldP spid="6" grpId="1" bldLvl="0" animBg="1"/>
      <p:bldP spid="6" grpId="2" bldLvl="0" animBg="1"/>
      <p:bldP spid="3" grpId="1" animBg="1"/>
      <p:bldP spid="3" grpId="2" animBg="1"/>
      <p:bldP spid="9" grpId="1" animBg="1"/>
      <p:bldP spid="9" grpId="2" animBg="1"/>
      <p:bldP spid="7" grpId="0" animBg="1"/>
      <p:bldP spid="7" grpId="1" animBg="1"/>
      <p:bldP spid="4" grpId="1" animBg="1"/>
      <p:bldP spid="4" grpId="2" animBg="1"/>
      <p:bldP spid="7" grpId="2" animBg="1"/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图片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80" y="875665"/>
            <a:ext cx="9128760" cy="5775325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316230" y="289560"/>
            <a:ext cx="8886825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What is Feilong Middle School like? How do they feel?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4723765" y="1546225"/>
            <a:ext cx="577215" cy="500380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5076825" y="2286000"/>
            <a:ext cx="2209165" cy="500380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1346200" y="2528570"/>
            <a:ext cx="1078230" cy="500380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4723765" y="3025775"/>
            <a:ext cx="2449830" cy="500380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7371080" y="3429000"/>
            <a:ext cx="1313815" cy="445770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9" name="椭圆 18"/>
          <p:cNvSpPr/>
          <p:nvPr/>
        </p:nvSpPr>
        <p:spPr>
          <a:xfrm>
            <a:off x="5262245" y="3639185"/>
            <a:ext cx="1313815" cy="445135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5486400" y="4084955"/>
            <a:ext cx="1390015" cy="445135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7" name="椭圆 26"/>
          <p:cNvSpPr/>
          <p:nvPr/>
        </p:nvSpPr>
        <p:spPr>
          <a:xfrm>
            <a:off x="2770505" y="4529455"/>
            <a:ext cx="1021080" cy="445135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8" name="椭圆 27"/>
          <p:cNvSpPr/>
          <p:nvPr/>
        </p:nvSpPr>
        <p:spPr>
          <a:xfrm>
            <a:off x="1430020" y="4830445"/>
            <a:ext cx="1260475" cy="445135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316230" y="289560"/>
            <a:ext cx="10200005" cy="697865"/>
          </a:xfrm>
          <a:prstGeom prst="rect">
            <a:avLst/>
          </a:prstGeom>
          <a:solidFill>
            <a:schemeClr val="bg1"/>
          </a:solidFill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Do they like learning at FeiLong Middle School?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pic>
        <p:nvPicPr>
          <p:cNvPr id="2" name="图片 1" descr="62763d47269391651916103650(1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230" y="5471160"/>
            <a:ext cx="6259830" cy="210185"/>
          </a:xfrm>
          <a:prstGeom prst="rect">
            <a:avLst/>
          </a:prstGeom>
        </p:spPr>
      </p:pic>
      <p:sp>
        <p:nvSpPr>
          <p:cNvPr id="3" name="圆角矩形 8"/>
          <p:cNvSpPr/>
          <p:nvPr>
            <p:custDataLst>
              <p:tags r:id="rId4"/>
            </p:custDataLst>
          </p:nvPr>
        </p:nvSpPr>
        <p:spPr>
          <a:xfrm>
            <a:off x="3411220" y="1189990"/>
            <a:ext cx="6237605" cy="113601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sb. have a good/wonderful/nice time doing sth.</a:t>
            </a:r>
            <a:endParaRPr lang="en-US" altLang="zh-CN" sz="2400" dirty="0">
              <a:solidFill>
                <a:schemeClr val="tx1"/>
              </a:solidFill>
              <a:latin typeface="Arial Narrow" panose="020B0606020202030204" charset="0"/>
              <a:cs typeface="Arial Narrow" panose="020B060602020203020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=sb. have(great) fun doing sth.</a:t>
            </a:r>
            <a:endParaRPr lang="en-US" altLang="zh-CN" sz="2400" dirty="0">
              <a:solidFill>
                <a:schemeClr val="tx1"/>
              </a:solidFill>
              <a:latin typeface="Arial Narrow" panose="020B0606020202030204" charset="0"/>
              <a:cs typeface="Arial Narrow" panose="020B060602020203020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=sb. enjoy/like/love doing sth.</a:t>
            </a:r>
            <a:endParaRPr lang="en-US" altLang="zh-CN" sz="2400" dirty="0">
              <a:solidFill>
                <a:schemeClr val="tx1"/>
              </a:solidFill>
              <a:latin typeface="Arial Narrow" panose="020B0606020202030204" charset="0"/>
              <a:cs typeface="Arial Narrow" panose="020B0606020202030204" charset="0"/>
            </a:endParaRPr>
          </a:p>
        </p:txBody>
      </p:sp>
      <p:sp>
        <p:nvSpPr>
          <p:cNvPr id="4" name="圆角矩形 8"/>
          <p:cNvSpPr/>
          <p:nvPr>
            <p:custDataLst>
              <p:tags r:id="rId5"/>
            </p:custDataLst>
          </p:nvPr>
        </p:nvSpPr>
        <p:spPr>
          <a:xfrm>
            <a:off x="316230" y="2098675"/>
            <a:ext cx="11524615" cy="368427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lvl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More practice:</a:t>
            </a:r>
            <a:endParaRPr lang="en-US" altLang="zh-CN" sz="2800" b="1" dirty="0">
              <a:solidFill>
                <a:schemeClr val="tx1"/>
              </a:solidFill>
              <a:latin typeface="Arial Narrow" panose="020B0606020202030204" charset="0"/>
              <a:cs typeface="Arial Narrow" panose="020B0606020202030204" charset="0"/>
            </a:endParaRPr>
          </a:p>
          <a:p>
            <a:pPr lvl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1.</a:t>
            </a:r>
            <a:r>
              <a:rPr lang="zh-CN" altLang="en-US" sz="2400" b="1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同学们喜欢在图书馆里阅读各种书籍和杂志。</a:t>
            </a:r>
            <a:endParaRPr lang="zh-CN" altLang="en-US" sz="2400" b="1" u="sng" dirty="0">
              <a:solidFill>
                <a:schemeClr val="tx1"/>
              </a:solidFill>
              <a:latin typeface="Arial Narrow" panose="020B0606020202030204" charset="0"/>
              <a:cs typeface="Arial Narrow" panose="020B0606020202030204" charset="0"/>
            </a:endParaRPr>
          </a:p>
          <a:p>
            <a:pPr lvl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The classmates______________________________________________________in the library.</a:t>
            </a:r>
            <a:endParaRPr lang="en-US" altLang="zh-CN" sz="2400" b="1" dirty="0">
              <a:solidFill>
                <a:schemeClr val="tx1"/>
              </a:solidFill>
              <a:latin typeface="Arial Narrow" panose="020B0606020202030204" charset="0"/>
              <a:cs typeface="Arial Narrow" panose="020B0606020202030204" charset="0"/>
            </a:endParaRPr>
          </a:p>
          <a:p>
            <a:pPr lvl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2.</a:t>
            </a:r>
            <a:r>
              <a:rPr lang="zh-CN" altLang="en-US" sz="2400" b="1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你们喜欢午饭后在绿地上互相交谈</a:t>
            </a:r>
            <a:r>
              <a:rPr lang="zh-CN" altLang="en-US" sz="2400" b="1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吗？</a:t>
            </a:r>
            <a:endParaRPr lang="zh-CN" altLang="en-US" sz="2400" b="1" dirty="0">
              <a:solidFill>
                <a:schemeClr val="tx1"/>
              </a:solidFill>
              <a:latin typeface="Arial Narrow" panose="020B0606020202030204" charset="0"/>
              <a:cs typeface="Arial Narrow" panose="020B0606020202030204" charset="0"/>
            </a:endParaRPr>
          </a:p>
          <a:p>
            <a:pPr lvl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</a:rPr>
              <a:t>____________________________________________________________________after lunch?</a:t>
            </a:r>
            <a:endParaRPr lang="zh-CN" altLang="en-US" sz="2400" b="1" dirty="0">
              <a:solidFill>
                <a:schemeClr val="tx1"/>
              </a:solidFill>
              <a:latin typeface="Arial Narrow" panose="020B0606020202030204" charset="0"/>
              <a:cs typeface="Arial Narrow" panose="020B0606020202030204" charset="0"/>
            </a:endParaRPr>
          </a:p>
          <a:p>
            <a:pPr lvl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endParaRPr lang="en-US" altLang="zh-CN" sz="2400" b="1" u="sng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512060" y="3456940"/>
            <a:ext cx="7339330" cy="6045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 dirty="0">
                <a:solidFill>
                  <a:srgbClr val="0070C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have a good time reading all kinds of books and magazines</a:t>
            </a:r>
            <a:endParaRPr lang="en-US" altLang="zh-CN" sz="2400" b="1" dirty="0">
              <a:solidFill>
                <a:srgbClr val="0070C0"/>
              </a:solidFill>
              <a:latin typeface="Arial Narrow" panose="020B0606020202030204" charset="0"/>
              <a:cs typeface="Arial Narrow" panose="020B0606020202030204" charset="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74370" y="4438650"/>
            <a:ext cx="8169910" cy="6045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lvl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rgbClr val="0070C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Do you have fun chatting with each other on green spaces</a:t>
            </a:r>
            <a:endParaRPr lang="en-US" altLang="zh-CN" sz="2400" b="1" dirty="0">
              <a:solidFill>
                <a:srgbClr val="0070C0"/>
              </a:solidFill>
              <a:latin typeface="Arial Narrow" panose="020B0606020202030204" charset="0"/>
              <a:cs typeface="Arial Narrow" panose="020B0606020202030204" charset="0"/>
              <a:sym typeface="+mn-ea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195580" y="318135"/>
            <a:ext cx="11791950" cy="111442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316230" y="350520"/>
            <a:ext cx="11524615" cy="1143635"/>
          </a:xfrm>
          <a:prstGeom prst="rect">
            <a:avLst/>
          </a:prstGeom>
          <a:solidFill>
            <a:srgbClr val="5B9BD5"/>
          </a:solidFill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en-US" altLang="zh-CN" sz="5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 School is a great place for                          !</a:t>
            </a:r>
            <a:endParaRPr lang="en-US" altLang="zh-CN" sz="5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806055" y="350520"/>
            <a:ext cx="2808605" cy="1001395"/>
          </a:xfrm>
          <a:prstGeom prst="rect">
            <a:avLst/>
          </a:prstGeom>
          <a:solidFill>
            <a:srgbClr val="5B9BD5"/>
          </a:solidFill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en-US" altLang="zh-CN" sz="5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 learning                     </a:t>
            </a:r>
            <a:endParaRPr lang="en-US" altLang="zh-CN" sz="5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  <p:bldP spid="23" grpId="0" bldLvl="0" animBg="1"/>
      <p:bldP spid="27" grpId="0" bldLvl="0" animBg="1"/>
      <p:bldP spid="28" grpId="0" bldLvl="0" animBg="1"/>
      <p:bldP spid="13" grpId="0" bldLvl="0" animBg="1"/>
      <p:bldP spid="29" grpId="0" animBg="1"/>
      <p:bldP spid="3" grpId="0" bldLvl="0" animBg="1"/>
      <p:bldP spid="4" grpId="0" bldLvl="0" animBg="1"/>
      <p:bldP spid="6" grpId="0"/>
      <p:bldP spid="7" grpId="0"/>
      <p:bldP spid="9" grpId="0" bldLvl="0" animBg="1"/>
      <p:bldP spid="14" grpId="0" bldLvl="0" animBg="1"/>
      <p:bldP spid="10" grpId="1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扫描全能王 2024-10-17 11.07_10"/>
          <p:cNvPicPr>
            <a:picLocks noChangeAspect="1"/>
          </p:cNvPicPr>
          <p:nvPr/>
        </p:nvPicPr>
        <p:blipFill>
          <a:blip r:embed="rId2"/>
          <a:srcRect l="7956" t="4423" r="10715" b="10862"/>
          <a:stretch>
            <a:fillRect/>
          </a:stretch>
        </p:blipFill>
        <p:spPr>
          <a:xfrm>
            <a:off x="789940" y="1581150"/>
            <a:ext cx="3388360" cy="4853305"/>
          </a:xfrm>
          <a:prstGeom prst="roundRect">
            <a:avLst/>
          </a:prstGeom>
        </p:spPr>
      </p:pic>
      <p:sp>
        <p:nvSpPr>
          <p:cNvPr id="9" name="圆角矩形 8"/>
          <p:cNvSpPr/>
          <p:nvPr>
            <p:custDataLst>
              <p:tags r:id="rId3"/>
            </p:custDataLst>
          </p:nvPr>
        </p:nvSpPr>
        <p:spPr>
          <a:xfrm>
            <a:off x="1225550" y="1020445"/>
            <a:ext cx="2699385" cy="56070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e-notice</a:t>
            </a: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board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图片 11" descr="扫描全能王 2024-10-17 11.07_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40" y="583565"/>
            <a:ext cx="4362450" cy="3892550"/>
          </a:xfrm>
          <a:prstGeom prst="rect">
            <a:avLst/>
          </a:prstGeom>
        </p:spPr>
      </p:pic>
      <p:pic>
        <p:nvPicPr>
          <p:cNvPr id="22" name="图片 21" descr="扫描全能王 2024-10-17 11.07_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53935" y="798830"/>
            <a:ext cx="3984625" cy="5868035"/>
          </a:xfrm>
          <a:prstGeom prst="rect">
            <a:avLst/>
          </a:prstGeom>
        </p:spPr>
      </p:pic>
      <p:pic>
        <p:nvPicPr>
          <p:cNvPr id="24" name="图片 23" descr="扫描全能王 2024-10-17 11.07_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6360" y="470535"/>
            <a:ext cx="3826510" cy="6196330"/>
          </a:xfrm>
          <a:prstGeom prst="rect">
            <a:avLst/>
          </a:prstGeom>
        </p:spPr>
      </p:pic>
      <p:pic>
        <p:nvPicPr>
          <p:cNvPr id="25" name="图片 24" descr="扫描全能王 2024-10-17 11.07_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6885" y="798830"/>
            <a:ext cx="6035040" cy="3892550"/>
          </a:xfrm>
          <a:prstGeom prst="rect">
            <a:avLst/>
          </a:prstGeom>
        </p:spPr>
      </p:pic>
      <p:pic>
        <p:nvPicPr>
          <p:cNvPr id="11" name="图片 10" descr="扫描全能王 2024-10-17 11.07_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8640" y="1482725"/>
            <a:ext cx="4363085" cy="3892550"/>
          </a:xfrm>
          <a:prstGeom prst="rect">
            <a:avLst/>
          </a:prstGeom>
        </p:spPr>
      </p:pic>
      <p:pic>
        <p:nvPicPr>
          <p:cNvPr id="10" name="图片 9" descr="扫描全能王 2024-10-17 11.07_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8640" y="2541270"/>
            <a:ext cx="4367530" cy="3893185"/>
          </a:xfrm>
          <a:prstGeom prst="rect">
            <a:avLst/>
          </a:prstGeom>
        </p:spPr>
      </p:pic>
      <p:pic>
        <p:nvPicPr>
          <p:cNvPr id="21" name="图片 20" descr="扫描全能王 2024-10-17 11.07_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6885" y="2574925"/>
            <a:ext cx="6035675" cy="385953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01930" y="112395"/>
            <a:ext cx="8886825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They  are </a:t>
            </a:r>
            <a:r>
              <a:rPr lang="en-US" altLang="zh-CN" sz="3600" i="1" u="sng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star students and teachers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. They are our </a:t>
            </a:r>
            <a:r>
              <a:rPr lang="en-US" altLang="zh-CN" sz="3600" i="1" u="sng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role models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.</a:t>
            </a:r>
            <a:endParaRPr lang="zh-CN" altLang="en-US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5 1.02593 " pathEditMode="relative" ptsTypes="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"/>
                            </p:stCondLst>
                            <p:childTnLst>
                              <p:par>
                                <p:cTn id="56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500"/>
                            </p:stCondLst>
                            <p:childTnLst>
                              <p:par>
                                <p:cTn id="6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500"/>
                            </p:stCondLst>
                            <p:childTnLst>
                              <p:par>
                                <p:cTn id="64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/>
      <p:bldP spid="9" grpId="2" bldLvl="0" animBg="1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730" y="782955"/>
            <a:ext cx="10088880" cy="506730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506730" y="196850"/>
            <a:ext cx="8886825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Teachers and students at Feilong Middle School.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798560" y="1699895"/>
            <a:ext cx="1233170" cy="59944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48890" y="1184910"/>
            <a:ext cx="1045845" cy="63944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336405" y="2747645"/>
            <a:ext cx="822325" cy="42799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6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55285" y="3340735"/>
            <a:ext cx="714375" cy="455930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7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970135" y="3275965"/>
            <a:ext cx="682625" cy="424180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8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695575" y="4240530"/>
            <a:ext cx="899160" cy="61722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9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75735" y="4764405"/>
            <a:ext cx="1009015" cy="588010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/>
        </p:nvPicPr>
        <p:blipFill>
          <a:blip r:embed="rId10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70755" y="1343025"/>
            <a:ext cx="684530" cy="423545"/>
          </a:xfrm>
          <a:prstGeom prst="rect">
            <a:avLst/>
          </a:prstGeom>
        </p:spPr>
      </p:pic>
      <p:sp>
        <p:nvSpPr>
          <p:cNvPr id="32" name="矩形 31"/>
          <p:cNvSpPr/>
          <p:nvPr/>
        </p:nvSpPr>
        <p:spPr>
          <a:xfrm>
            <a:off x="449580" y="5750560"/>
            <a:ext cx="10286365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What do you think of the teachers and students at FL?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33" name="椭圆 32"/>
          <p:cNvSpPr/>
          <p:nvPr/>
        </p:nvSpPr>
        <p:spPr>
          <a:xfrm>
            <a:off x="7753985" y="782955"/>
            <a:ext cx="3060065" cy="610235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4" name="椭圆 33"/>
          <p:cNvSpPr/>
          <p:nvPr/>
        </p:nvSpPr>
        <p:spPr>
          <a:xfrm>
            <a:off x="7824470" y="2742565"/>
            <a:ext cx="841375" cy="555625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5" name="椭圆 34"/>
          <p:cNvSpPr/>
          <p:nvPr/>
        </p:nvSpPr>
        <p:spPr>
          <a:xfrm>
            <a:off x="8428990" y="3747135"/>
            <a:ext cx="907415" cy="555625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6" name="椭圆 35"/>
          <p:cNvSpPr/>
          <p:nvPr/>
        </p:nvSpPr>
        <p:spPr>
          <a:xfrm>
            <a:off x="1014730" y="4302125"/>
            <a:ext cx="1533525" cy="555625"/>
          </a:xfrm>
          <a:prstGeom prst="ellipse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/>
        </p:nvCxnSpPr>
        <p:spPr>
          <a:xfrm>
            <a:off x="2295525" y="3724275"/>
            <a:ext cx="1485900" cy="9525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8" name="文本框 37"/>
          <p:cNvSpPr txBox="1"/>
          <p:nvPr/>
        </p:nvSpPr>
        <p:spPr>
          <a:xfrm>
            <a:off x="1323975" y="2990850"/>
            <a:ext cx="5443855" cy="418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lvl="0" algn="l">
              <a:buClrTx/>
              <a:buSzTx/>
              <a:buFontTx/>
            </a:pP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səˈpɔːt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0000FF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</a:t>
            </a:r>
            <a:r>
              <a:rPr lang="en-US" altLang="zh-CN" sz="2400" b="1" dirty="0">
                <a:solidFill>
                  <a:srgbClr val="FFFF00"/>
                </a:solidFill>
                <a:highlight>
                  <a:srgbClr val="0000FF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give you help when you need it</a:t>
            </a:r>
            <a:endParaRPr lang="en-US" altLang="zh-CN" sz="2400" b="1" dirty="0">
              <a:solidFill>
                <a:srgbClr val="FFFF00"/>
              </a:solidFill>
              <a:highlight>
                <a:srgbClr val="0000FF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5966460" y="4041775"/>
            <a:ext cx="5443855" cy="418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lvl="0" algn="l">
              <a:buClrTx/>
              <a:buSzTx/>
              <a:buFontTx/>
            </a:pP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/breɪk/ </a:t>
            </a:r>
            <a:r>
              <a:rPr lang="en-US" altLang="zh-CN" sz="2400" b="1" dirty="0">
                <a:solidFill>
                  <a:srgbClr val="FFFF00"/>
                </a:solidFill>
                <a:highlight>
                  <a:srgbClr val="0000FF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in our free time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0000FF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</a:t>
            </a:r>
            <a:endParaRPr lang="en-US" altLang="zh-CN" sz="2400" b="1" dirty="0">
              <a:solidFill>
                <a:srgbClr val="FFFF00"/>
              </a:solidFill>
              <a:highlight>
                <a:srgbClr val="0000FF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cxnSp>
        <p:nvCxnSpPr>
          <p:cNvPr id="40" name="直接连接符 39"/>
          <p:cNvCxnSpPr/>
          <p:nvPr/>
        </p:nvCxnSpPr>
        <p:spPr>
          <a:xfrm flipV="1">
            <a:off x="6169660" y="4801235"/>
            <a:ext cx="3088005" cy="1905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4" name="图片 3"/>
          <p:cNvPicPr>
            <a:picLocks noChangeAspect="1"/>
          </p:cNvPicPr>
          <p:nvPr/>
        </p:nvPicPr>
        <p:blipFill>
          <a:blip r:embed="rId10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63725" y="1870075"/>
            <a:ext cx="684530" cy="42354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11">
            <a:clrChange>
              <a:clrFrom>
                <a:srgbClr val="AFBABB">
                  <a:alpha val="100000"/>
                </a:srgbClr>
              </a:clrFrom>
              <a:clrTo>
                <a:srgbClr val="AFBAB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70755" y="5276850"/>
            <a:ext cx="934720" cy="5727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 bldLvl="0" animBg="1"/>
      <p:bldP spid="34" grpId="0" bldLvl="0" animBg="1"/>
      <p:bldP spid="35" grpId="0" bldLvl="0" animBg="1"/>
      <p:bldP spid="36" grpId="0" bldLvl="0" animBg="1"/>
      <p:bldP spid="38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1156335" y="2648585"/>
            <a:ext cx="7446010" cy="221488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/>
              <a:t>They are both...and...because...</a:t>
            </a:r>
            <a:endParaRPr lang="en-US" altLang="zh-CN" sz="2800"/>
          </a:p>
          <a:p>
            <a:pPr algn="l"/>
            <a:r>
              <a:rPr lang="en-US" altLang="zh-CN" sz="2800"/>
              <a:t>Both of them are...because...</a:t>
            </a:r>
            <a:endParaRPr lang="en-US" altLang="zh-CN" sz="2800"/>
          </a:p>
          <a:p>
            <a:pPr algn="l"/>
            <a:r>
              <a:rPr lang="en-US" altLang="zh-CN" sz="2800"/>
              <a:t>They are ... because they not only... but also...</a:t>
            </a:r>
            <a:endParaRPr lang="en-US" altLang="zh-CN" sz="2800"/>
          </a:p>
          <a:p>
            <a:pPr algn="l"/>
            <a:r>
              <a:rPr lang="en-US" altLang="zh-CN" sz="2800"/>
              <a:t>I think ... are so...that they...</a:t>
            </a:r>
            <a:endParaRPr lang="en-US" altLang="zh-CN" sz="2800"/>
          </a:p>
          <a:p>
            <a:pPr algn="l"/>
            <a:r>
              <a:rPr lang="en-US" altLang="zh-CN" sz="2800"/>
              <a:t>It is ... of them to...</a:t>
            </a:r>
            <a:endParaRPr lang="en-US" altLang="zh-CN" sz="2800"/>
          </a:p>
        </p:txBody>
      </p:sp>
      <p:sp>
        <p:nvSpPr>
          <p:cNvPr id="9" name="圆角矩形 8"/>
          <p:cNvSpPr/>
          <p:nvPr>
            <p:custDataLst>
              <p:tags r:id="rId2"/>
            </p:custDataLst>
          </p:nvPr>
        </p:nvSpPr>
        <p:spPr>
          <a:xfrm>
            <a:off x="1225550" y="990600"/>
            <a:ext cx="9825355" cy="6781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teachers and students like in your school?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70560" y="347980"/>
            <a:ext cx="2513965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Discussion.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2" name="圆角矩形 1"/>
          <p:cNvSpPr/>
          <p:nvPr>
            <p:custDataLst>
              <p:tags r:id="rId3"/>
            </p:custDataLst>
          </p:nvPr>
        </p:nvSpPr>
        <p:spPr>
          <a:xfrm>
            <a:off x="3882390" y="1734820"/>
            <a:ext cx="4195445" cy="66738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do you think so?</a:t>
            </a:r>
            <a:endParaRPr lang="zh-CN" altLang="en-US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图片 3" descr="62a640e9d1b7b16550627618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3590" y="3131185"/>
            <a:ext cx="4933315" cy="4933315"/>
          </a:xfrm>
          <a:prstGeom prst="rect">
            <a:avLst/>
          </a:prstGeom>
        </p:spPr>
      </p:pic>
      <p:pic>
        <p:nvPicPr>
          <p:cNvPr id="7" name="图片 6" descr="Image_1729167474298"/>
          <p:cNvPicPr>
            <a:picLocks noChangeAspect="1"/>
          </p:cNvPicPr>
          <p:nvPr/>
        </p:nvPicPr>
        <p:blipFill>
          <a:blip r:embed="rId5"/>
          <a:srcRect l="1277" t="6145" r="4452" b="5980"/>
          <a:stretch>
            <a:fillRect/>
          </a:stretch>
        </p:blipFill>
        <p:spPr>
          <a:xfrm>
            <a:off x="148590" y="1734820"/>
            <a:ext cx="3997325" cy="2796540"/>
          </a:xfrm>
          <a:prstGeom prst="heart">
            <a:avLst/>
          </a:prstGeom>
        </p:spPr>
      </p:pic>
      <p:pic>
        <p:nvPicPr>
          <p:cNvPr id="15" name="图片 14" descr="Image_172916677013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30755" y="3756660"/>
            <a:ext cx="3774440" cy="2830830"/>
          </a:xfrm>
          <a:prstGeom prst="heart">
            <a:avLst/>
          </a:prstGeom>
        </p:spPr>
      </p:pic>
      <p:pic>
        <p:nvPicPr>
          <p:cNvPr id="16" name="图片 15" descr="Image_172916679514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6100445" y="3794760"/>
            <a:ext cx="3723005" cy="2792730"/>
          </a:xfrm>
          <a:prstGeom prst="heart">
            <a:avLst/>
          </a:prstGeom>
        </p:spPr>
      </p:pic>
      <p:pic>
        <p:nvPicPr>
          <p:cNvPr id="17" name="图片 16" descr="Image_1729167295240"/>
          <p:cNvPicPr>
            <a:picLocks noChangeAspect="1"/>
          </p:cNvPicPr>
          <p:nvPr/>
        </p:nvPicPr>
        <p:blipFill>
          <a:blip r:embed="rId8"/>
          <a:srcRect l="1800" t="4274" r="-1994" b="-4274"/>
          <a:stretch>
            <a:fillRect/>
          </a:stretch>
        </p:blipFill>
        <p:spPr>
          <a:xfrm>
            <a:off x="7964170" y="1734820"/>
            <a:ext cx="3910330" cy="3005455"/>
          </a:xfrm>
          <a:prstGeom prst="heart">
            <a:avLst/>
          </a:prstGeom>
        </p:spPr>
      </p:pic>
      <p:sp>
        <p:nvSpPr>
          <p:cNvPr id="5" name="圆角矩形 4"/>
          <p:cNvSpPr/>
          <p:nvPr/>
        </p:nvSpPr>
        <p:spPr>
          <a:xfrm>
            <a:off x="441325" y="-127635"/>
            <a:ext cx="11433175" cy="105219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738505" y="-76200"/>
            <a:ext cx="10814050" cy="1000760"/>
          </a:xfrm>
          <a:prstGeom prst="rect">
            <a:avLst/>
          </a:prstGeom>
          <a:solidFill>
            <a:srgbClr val="5B9BD5"/>
          </a:solidFill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en-US" altLang="zh-CN" sz="5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School is a great place full of                !</a:t>
            </a:r>
            <a:endParaRPr lang="en-US" altLang="zh-CN" sz="5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9070975" y="-76835"/>
            <a:ext cx="1494790" cy="1001395"/>
          </a:xfrm>
          <a:prstGeom prst="rect">
            <a:avLst/>
          </a:prstGeom>
          <a:solidFill>
            <a:srgbClr val="5B9BD5"/>
          </a:solidFill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en-US" altLang="zh-CN" sz="5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 love          </a:t>
            </a:r>
            <a:endParaRPr lang="en-US" altLang="zh-CN" sz="5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5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       </a:t>
            </a:r>
            <a:endParaRPr lang="en-US" altLang="zh-CN" sz="5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/>
      <p:bldP spid="20" grpId="0"/>
      <p:bldP spid="2" grpId="0" bldLvl="0" animBg="1"/>
      <p:bldP spid="3" grpId="0" bldLvl="0" animBg="1"/>
      <p:bldP spid="5" grpId="1" bldLvl="0" animBg="1"/>
      <p:bldP spid="6" grpId="0" bldLvl="0" animBg="1"/>
      <p:bldP spid="14" grpId="0" bldLvl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/>
        </p:nvSpPr>
        <p:spPr>
          <a:xfrm>
            <a:off x="670560" y="337185"/>
            <a:ext cx="3862070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Make up a dialogue.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70560" y="1113155"/>
            <a:ext cx="10748645" cy="5015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/>
              <a:t>A: What do you like about our new school?</a:t>
            </a:r>
            <a:endParaRPr lang="en-US" altLang="zh-CN" sz="3200"/>
          </a:p>
          <a:p>
            <a:r>
              <a:rPr lang="en-US" altLang="zh-CN" sz="3200"/>
              <a:t>B: I love .../ ... is a special place for me./There is/are ... in our school. I think it’s... and ... I can... What about you?</a:t>
            </a:r>
            <a:endParaRPr lang="en-US" altLang="zh-CN" sz="3200"/>
          </a:p>
          <a:p>
            <a:r>
              <a:rPr lang="en-US" altLang="zh-CN" sz="3200"/>
              <a:t>A: My favourite place is ... /... is the perfect place for you to...</a:t>
            </a:r>
            <a:endParaRPr lang="en-US" altLang="zh-CN" sz="3200"/>
          </a:p>
          <a:p>
            <a:r>
              <a:rPr lang="en-US" altLang="zh-CN" sz="3200"/>
              <a:t>    In this place, students .../... take place there.</a:t>
            </a:r>
            <a:endParaRPr lang="en-US" altLang="zh-CN" sz="3200"/>
          </a:p>
          <a:p>
            <a:r>
              <a:rPr lang="en-US" altLang="zh-CN" sz="3200"/>
              <a:t>    What else do you like about our school?</a:t>
            </a:r>
            <a:endParaRPr lang="en-US" altLang="zh-CN" sz="3200"/>
          </a:p>
          <a:p>
            <a:r>
              <a:rPr lang="en-US" altLang="zh-CN" sz="3200"/>
              <a:t>B: Our teachers are... It is so ... of them to ... </a:t>
            </a:r>
            <a:endParaRPr lang="en-US" altLang="zh-CN" sz="3200"/>
          </a:p>
          <a:p>
            <a:r>
              <a:rPr lang="en-US" altLang="zh-CN" sz="3200"/>
              <a:t>    /Our teachers are so ... that they ...</a:t>
            </a:r>
            <a:endParaRPr lang="en-US" altLang="zh-CN" sz="3200"/>
          </a:p>
          <a:p>
            <a:r>
              <a:rPr lang="en-US" altLang="zh-CN" sz="3200"/>
              <a:t>A: Yes, and our classmates are not only ... but also ... because...</a:t>
            </a:r>
            <a:endParaRPr lang="en-US" altLang="zh-CN" sz="3200"/>
          </a:p>
          <a:p>
            <a:r>
              <a:rPr lang="en-US" altLang="zh-CN" sz="3200"/>
              <a:t>B:  That’s right. We are really happy to </a:t>
            </a:r>
            <a:r>
              <a:rPr lang="en-US" altLang="zh-CN" sz="3200"/>
              <a:t>study here! </a:t>
            </a:r>
            <a:endParaRPr lang="en-US" altLang="zh-CN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>
            <p:custDataLst>
              <p:tags r:id="rId2"/>
            </p:custDataLst>
          </p:nvPr>
        </p:nvSpPr>
        <p:spPr>
          <a:xfrm>
            <a:off x="1247775" y="217805"/>
            <a:ext cx="5473700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岳麓书院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——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Yuelu Academy </a:t>
            </a:r>
            <a:endParaRPr lang="zh-CN" altLang="en-US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020560" y="359410"/>
            <a:ext cx="1938655" cy="50546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lvl="0" algn="l">
              <a:buClrTx/>
              <a:buSzTx/>
              <a:buFontTx/>
            </a:pPr>
            <a:r>
              <a:rPr lang="en-US" altLang="zh-CN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/əˈkædəmi/</a:t>
            </a:r>
            <a:endParaRPr lang="en-US" altLang="zh-CN" sz="28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2" name="岳麓书院 英语-剪映重新导_20241021_10491229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1055" y="864870"/>
            <a:ext cx="10229215" cy="55308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9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0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2"/>
            </p:custDataLst>
          </p:nvPr>
        </p:nvSpPr>
        <p:spPr>
          <a:xfrm>
            <a:off x="1735455" y="63500"/>
            <a:ext cx="5473700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zh-CN" altLang="en-US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岳麓书院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——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Yuelu Academy </a:t>
            </a:r>
            <a:endParaRPr lang="zh-CN" altLang="en-US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76860" y="649605"/>
            <a:ext cx="8422005" cy="59004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Yuelu Academy, one of the oldest academies in China, has a history of over 1000 years. One of the most special places in Yuelu Academy is the “Thousand-year Hall”, which was built in 1864. </a:t>
            </a:r>
            <a:r>
              <a:rPr lang="en-US" sz="2800">
                <a:sym typeface="+mn-ea"/>
              </a:rPr>
              <a:t>Students have lessons and meetings here</a:t>
            </a:r>
            <a:r>
              <a:rPr lang="en-US" altLang="zh-CN" sz="2800">
                <a:sym typeface="+mn-ea"/>
              </a:rPr>
              <a:t>. It is important for them to chat with each other and learn from each other. </a:t>
            </a:r>
            <a:r>
              <a:rPr lang="en-US" altLang="zh-CN" sz="2800"/>
              <a:t>Another highlight of the academy is the “</a:t>
            </a:r>
            <a:r>
              <a:rPr lang="en-US" altLang="zh-CN" sz="2800">
                <a:sym typeface="+mn-ea"/>
              </a:rPr>
              <a:t>Yuelu Museum</a:t>
            </a:r>
            <a:r>
              <a:rPr lang="en-US" altLang="zh-CN" sz="2800"/>
              <a:t>”, because students can have a good time enjoying great works of art in the old times. </a:t>
            </a:r>
            <a:endParaRPr lang="en-US" altLang="zh-CN" sz="280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Zhu Xi, </a:t>
            </a:r>
            <a:r>
              <a:rPr lang="en-US" altLang="zh-CN" sz="2800">
                <a:sym typeface="+mn-ea"/>
              </a:rPr>
              <a:t>one of the greatest scholars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/ˈskɒlə(r)/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学者</a:t>
            </a:r>
            <a:r>
              <a:rPr lang="en-US" altLang="zh-CN" sz="2000">
                <a:sym typeface="+mn-ea"/>
              </a:rPr>
              <a:t>)</a:t>
            </a:r>
            <a:r>
              <a:rPr lang="en-US" altLang="zh-CN" sz="2800">
                <a:sym typeface="+mn-ea"/>
              </a:rPr>
              <a:t>, </a:t>
            </a:r>
            <a:r>
              <a:rPr lang="en-US" altLang="zh-CN" sz="2800"/>
              <a:t>spends much of his time teaching and caring about students here. That’s why the</a:t>
            </a:r>
            <a:r>
              <a:rPr lang="en-US" altLang="zh-CN" sz="2800">
                <a:sym typeface="+mn-ea"/>
              </a:rPr>
              <a:t> students think Zhu Xi is hard-working and responsible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/rɪˈspɒnsəbl/ 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负责任的</a:t>
            </a:r>
            <a:r>
              <a:rPr lang="en-US" altLang="zh-CN" sz="2000">
                <a:sym typeface="+mn-ea"/>
              </a:rPr>
              <a:t>)</a:t>
            </a:r>
            <a:r>
              <a:rPr lang="en-US" altLang="zh-CN" sz="2800">
                <a:sym typeface="+mn-ea"/>
              </a:rPr>
              <a:t>.  </a:t>
            </a:r>
            <a:endParaRPr lang="en-US" altLang="zh-CN" sz="2800">
              <a:sym typeface="+mn-ea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>
                <a:sym typeface="+mn-ea"/>
              </a:rPr>
              <a:t>  </a:t>
            </a:r>
            <a:r>
              <a:rPr lang="en-US" altLang="zh-CN" sz="2800"/>
              <a:t>Yuelu Academy is famous in all ages and the history of the one thousand-year-old academy is being written.</a:t>
            </a:r>
            <a:endParaRPr lang="en-US" altLang="zh-CN" sz="2800"/>
          </a:p>
        </p:txBody>
      </p:sp>
      <p:pic>
        <p:nvPicPr>
          <p:cNvPr id="7" name="图片 6" descr="岳麓书院"/>
          <p:cNvPicPr>
            <a:picLocks noChangeAspect="1"/>
          </p:cNvPicPr>
          <p:nvPr/>
        </p:nvPicPr>
        <p:blipFill>
          <a:blip r:embed="rId3"/>
          <a:srcRect b="35049"/>
          <a:stretch>
            <a:fillRect/>
          </a:stretch>
        </p:blipFill>
        <p:spPr>
          <a:xfrm>
            <a:off x="8674100" y="4497070"/>
            <a:ext cx="3517900" cy="2285365"/>
          </a:xfrm>
          <a:prstGeom prst="roundRect">
            <a:avLst/>
          </a:prstGeom>
        </p:spPr>
      </p:pic>
      <p:pic>
        <p:nvPicPr>
          <p:cNvPr id="8" name="图片 7" descr="朱子讲学图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3465" y="2319020"/>
            <a:ext cx="3518535" cy="2178050"/>
          </a:xfrm>
          <a:prstGeom prst="roundRect">
            <a:avLst/>
          </a:prstGeom>
        </p:spPr>
      </p:pic>
      <p:pic>
        <p:nvPicPr>
          <p:cNvPr id="9" name="图片 8" descr="岳麓书院"/>
          <p:cNvPicPr>
            <a:picLocks noChangeAspect="1"/>
          </p:cNvPicPr>
          <p:nvPr/>
        </p:nvPicPr>
        <p:blipFill>
          <a:blip r:embed="rId5"/>
          <a:srcRect l="12488" t="10855" r="12607" b="13734"/>
          <a:stretch>
            <a:fillRect/>
          </a:stretch>
        </p:blipFill>
        <p:spPr>
          <a:xfrm>
            <a:off x="8698865" y="0"/>
            <a:ext cx="3459480" cy="2319020"/>
          </a:xfrm>
          <a:prstGeom prst="roundRect">
            <a:avLst/>
          </a:prstGeom>
        </p:spPr>
      </p:pic>
      <p:sp>
        <p:nvSpPr>
          <p:cNvPr id="38" name="文本框 37"/>
          <p:cNvSpPr txBox="1"/>
          <p:nvPr/>
        </p:nvSpPr>
        <p:spPr>
          <a:xfrm>
            <a:off x="2383790" y="2753995"/>
            <a:ext cx="1370330" cy="418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lvl="0" algn="l">
              <a:buClrTx/>
              <a:buSzTx/>
              <a:buFontTx/>
            </a:pPr>
            <a:endParaRPr lang="en-US" altLang="zh-CN" sz="2000" b="1" dirty="0">
              <a:solidFill>
                <a:srgbClr val="0070C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5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2"/>
            </p:custDataLst>
          </p:nvPr>
        </p:nvSpPr>
        <p:spPr>
          <a:xfrm>
            <a:off x="1735455" y="206375"/>
            <a:ext cx="5473700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zh-CN" altLang="en-US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岳麓书院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——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Yuelu Academy </a:t>
            </a:r>
            <a:endParaRPr lang="zh-CN" altLang="en-US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2383790" y="2753995"/>
            <a:ext cx="1370330" cy="418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lvl="0" algn="l">
              <a:buClrTx/>
              <a:buSzTx/>
              <a:buFontTx/>
            </a:pPr>
            <a:endParaRPr lang="en-US" altLang="zh-CN" sz="2000" b="1" dirty="0">
              <a:solidFill>
                <a:srgbClr val="0070C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圆角矩形 2"/>
          <p:cNvSpPr/>
          <p:nvPr>
            <p:custDataLst>
              <p:tags r:id="rId3"/>
            </p:custDataLst>
          </p:nvPr>
        </p:nvSpPr>
        <p:spPr>
          <a:xfrm>
            <a:off x="196850" y="981710"/>
            <a:ext cx="8284210" cy="551497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800" i="1">
                <a:solidFill>
                  <a:schemeClr val="tx1"/>
                </a:solidFill>
                <a:sym typeface="+mn-ea"/>
              </a:rPr>
              <a:t>Answer the questions with no more than 10 words.</a:t>
            </a:r>
            <a:endParaRPr lang="en-US" altLang="zh-CN" sz="2800" i="1">
              <a:solidFill>
                <a:schemeClr val="tx1"/>
              </a:solidFill>
              <a:sym typeface="+mn-ea"/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1. Does Yuelu Academy have a long history ?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 2. </a:t>
            </a:r>
            <a:r>
              <a:rPr lang="en-US" altLang="zh-CN" sz="3000">
                <a:solidFill>
                  <a:schemeClr val="tx1"/>
                </a:solidFill>
                <a:sym typeface="+mn-ea"/>
              </a:rPr>
              <a:t>What are the special places in Yuelu Academy?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 3. Why is Zhu Xi so great?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 4. How do the students like Zhu Xi?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02005" y="1590040"/>
            <a:ext cx="2629535" cy="5530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3000">
                <a:solidFill>
                  <a:srgbClr val="FF0000"/>
                </a:solidFill>
                <a:sym typeface="+mn-ea"/>
              </a:rPr>
              <a:t>Does</a:t>
            </a:r>
            <a:endParaRPr lang="en-US" altLang="zh-CN" sz="3000">
              <a:solidFill>
                <a:srgbClr val="FF0000"/>
              </a:solidFill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06780" y="2875915"/>
            <a:ext cx="1287145" cy="5530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3000">
                <a:solidFill>
                  <a:srgbClr val="FF0000"/>
                </a:solidFill>
                <a:sym typeface="+mn-ea"/>
              </a:rPr>
              <a:t>What</a:t>
            </a:r>
            <a:endParaRPr lang="en-US" altLang="zh-CN" sz="3000">
              <a:solidFill>
                <a:srgbClr val="FF0000"/>
              </a:solidFill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06780" y="4161790"/>
            <a:ext cx="2629535" cy="5530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3000">
                <a:solidFill>
                  <a:srgbClr val="FF0000"/>
                </a:solidFill>
                <a:sym typeface="+mn-ea"/>
              </a:rPr>
              <a:t>Why</a:t>
            </a:r>
            <a:endParaRPr lang="en-US" altLang="zh-CN" sz="3000">
              <a:solidFill>
                <a:srgbClr val="FF0000"/>
              </a:solidFill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06780" y="5447665"/>
            <a:ext cx="2629535" cy="5530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3000">
                <a:solidFill>
                  <a:srgbClr val="FF0000"/>
                </a:solidFill>
                <a:sym typeface="+mn-ea"/>
              </a:rPr>
              <a:t>How</a:t>
            </a:r>
            <a:endParaRPr lang="en-US" altLang="zh-CN" sz="3000">
              <a:solidFill>
                <a:srgbClr val="FF0000"/>
              </a:solidFill>
              <a:sym typeface="+mn-ea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9020175" y="1362075"/>
            <a:ext cx="2514600" cy="78105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/>
              <a:t>Yes/No question</a:t>
            </a:r>
            <a:endParaRPr lang="en-US" altLang="zh-CN" sz="2400"/>
          </a:p>
        </p:txBody>
      </p:sp>
      <p:sp>
        <p:nvSpPr>
          <p:cNvPr id="12" name="矩形 11"/>
          <p:cNvSpPr/>
          <p:nvPr/>
        </p:nvSpPr>
        <p:spPr>
          <a:xfrm>
            <a:off x="9153525" y="3863975"/>
            <a:ext cx="2514600" cy="78105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/>
              <a:t>wh-question</a:t>
            </a:r>
            <a:endParaRPr lang="en-US" altLang="zh-CN" sz="2400"/>
          </a:p>
        </p:txBody>
      </p:sp>
      <p:sp>
        <p:nvSpPr>
          <p:cNvPr id="14" name="右大括号 13"/>
          <p:cNvSpPr/>
          <p:nvPr/>
        </p:nvSpPr>
        <p:spPr>
          <a:xfrm>
            <a:off x="8525510" y="2781300"/>
            <a:ext cx="457200" cy="3000375"/>
          </a:xfrm>
          <a:prstGeom prst="rightBrac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15" name="直接箭头连接符 14"/>
          <p:cNvCxnSpPr/>
          <p:nvPr/>
        </p:nvCxnSpPr>
        <p:spPr>
          <a:xfrm>
            <a:off x="8496935" y="1743075"/>
            <a:ext cx="495300" cy="0"/>
          </a:xfrm>
          <a:prstGeom prst="straightConnector1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/>
        </p:nvSpPr>
        <p:spPr>
          <a:xfrm>
            <a:off x="9338945" y="2143125"/>
            <a:ext cx="187642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/>
              <a:t>Yes, ... </a:t>
            </a:r>
            <a:endParaRPr lang="en-US" altLang="zh-CN" sz="3200"/>
          </a:p>
          <a:p>
            <a:r>
              <a:rPr lang="en-US" altLang="zh-CN" sz="3200"/>
              <a:t>No, ...</a:t>
            </a:r>
            <a:endParaRPr lang="en-US" altLang="zh-CN" sz="3200"/>
          </a:p>
        </p:txBody>
      </p:sp>
      <p:sp>
        <p:nvSpPr>
          <p:cNvPr id="17" name="文本框 16"/>
          <p:cNvSpPr txBox="1"/>
          <p:nvPr/>
        </p:nvSpPr>
        <p:spPr>
          <a:xfrm>
            <a:off x="9153525" y="4708525"/>
            <a:ext cx="301117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what,who,when,</a:t>
            </a:r>
            <a:endParaRPr lang="en-US" altLang="zh-CN" sz="2800"/>
          </a:p>
          <a:p>
            <a:r>
              <a:rPr lang="en-US" altLang="zh-CN" sz="2800"/>
              <a:t>where,how,why</a:t>
            </a:r>
            <a:endParaRPr lang="en-US" altLang="zh-CN" sz="2800"/>
          </a:p>
        </p:txBody>
      </p:sp>
      <p:sp>
        <p:nvSpPr>
          <p:cNvPr id="18" name="文本框 17"/>
          <p:cNvSpPr txBox="1"/>
          <p:nvPr/>
        </p:nvSpPr>
        <p:spPr>
          <a:xfrm>
            <a:off x="4400550" y="981710"/>
            <a:ext cx="39262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i="1">
                <a:solidFill>
                  <a:srgbClr val="FF0000"/>
                </a:solidFill>
                <a:sym typeface="+mn-ea"/>
              </a:rPr>
              <a:t>no more than 10 words</a:t>
            </a:r>
            <a:endParaRPr lang="en-US" altLang="zh-CN" sz="2800" i="1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" grpId="0" bldLvl="0" animBg="1"/>
      <p:bldP spid="13" grpId="0"/>
      <p:bldP spid="4" grpId="0"/>
      <p:bldP spid="5" grpId="0"/>
      <p:bldP spid="10" grpId="0"/>
      <p:bldP spid="11" grpId="0" animBg="1"/>
      <p:bldP spid="14" grpId="0" animBg="1"/>
      <p:bldP spid="12" grpId="0" bldLvl="0" animBg="1"/>
      <p:bldP spid="16" grpId="0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2"/>
            </p:custDataLst>
          </p:nvPr>
        </p:nvSpPr>
        <p:spPr>
          <a:xfrm>
            <a:off x="1735455" y="63500"/>
            <a:ext cx="5473700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zh-CN" altLang="en-US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岳麓书院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——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Yuelu Academy </a:t>
            </a:r>
            <a:endParaRPr lang="zh-CN" altLang="en-US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76860" y="649605"/>
            <a:ext cx="8422005" cy="59004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Yuelu Academy, one of the oldest academies in China, has a history of over 1000 years. One of the most special places in Yuelu Academy is the “Thousand-year Hall”, which was built in 1864. </a:t>
            </a:r>
            <a:r>
              <a:rPr lang="en-US" sz="2800">
                <a:sym typeface="+mn-ea"/>
              </a:rPr>
              <a:t>Students have lessons and meetings here</a:t>
            </a:r>
            <a:r>
              <a:rPr lang="en-US" altLang="zh-CN" sz="2800">
                <a:sym typeface="+mn-ea"/>
              </a:rPr>
              <a:t>. It is important for them to chat with each other and learn from each other. </a:t>
            </a:r>
            <a:r>
              <a:rPr lang="en-US" altLang="zh-CN" sz="2800"/>
              <a:t>Another highlight of the academy is the “</a:t>
            </a:r>
            <a:r>
              <a:rPr lang="en-US" altLang="zh-CN" sz="2800">
                <a:sym typeface="+mn-ea"/>
              </a:rPr>
              <a:t>Yuelu Museum</a:t>
            </a:r>
            <a:r>
              <a:rPr lang="en-US" altLang="zh-CN" sz="2800"/>
              <a:t>”, because students can have a good time enjoying great works of art in the old times. </a:t>
            </a:r>
            <a:endParaRPr lang="en-US" altLang="zh-CN" sz="280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Zhu Xi, </a:t>
            </a:r>
            <a:r>
              <a:rPr lang="en-US" altLang="zh-CN" sz="2800">
                <a:sym typeface="+mn-ea"/>
              </a:rPr>
              <a:t>one of the greatest scholars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/ˈskɒlə(r)/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学者</a:t>
            </a:r>
            <a:r>
              <a:rPr lang="en-US" altLang="zh-CN" sz="2000">
                <a:sym typeface="+mn-ea"/>
              </a:rPr>
              <a:t>),</a:t>
            </a:r>
            <a:r>
              <a:rPr lang="en-US" altLang="zh-CN" sz="2800">
                <a:sym typeface="+mn-ea"/>
              </a:rPr>
              <a:t> </a:t>
            </a:r>
            <a:r>
              <a:rPr lang="en-US" altLang="zh-CN" sz="2800"/>
              <a:t>spends much of his time teaching and caring about  students here. That’s why the</a:t>
            </a:r>
            <a:r>
              <a:rPr lang="en-US" altLang="zh-CN" sz="2800">
                <a:sym typeface="+mn-ea"/>
              </a:rPr>
              <a:t> students think Zhu Xi is hard-working and responsible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/rɪˈspɒnsəbl/ 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负责任的</a:t>
            </a:r>
            <a:r>
              <a:rPr lang="en-US" altLang="zh-CN" sz="2000">
                <a:sym typeface="+mn-ea"/>
              </a:rPr>
              <a:t>)</a:t>
            </a:r>
            <a:r>
              <a:rPr lang="en-US" altLang="zh-CN" sz="2800">
                <a:sym typeface="+mn-ea"/>
              </a:rPr>
              <a:t>.  </a:t>
            </a:r>
            <a:endParaRPr lang="en-US" altLang="zh-CN" sz="2800">
              <a:sym typeface="+mn-ea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>
                <a:sym typeface="+mn-ea"/>
              </a:rPr>
              <a:t>  </a:t>
            </a:r>
            <a:r>
              <a:rPr lang="en-US" altLang="zh-CN" sz="2800"/>
              <a:t>Yuelu Academy is famous in all ages and the history of the one-thousand-year-old academy is being written.</a:t>
            </a:r>
            <a:endParaRPr lang="en-US" altLang="zh-CN" sz="2800"/>
          </a:p>
        </p:txBody>
      </p:sp>
      <p:sp>
        <p:nvSpPr>
          <p:cNvPr id="38" name="文本框 37"/>
          <p:cNvSpPr txBox="1"/>
          <p:nvPr/>
        </p:nvSpPr>
        <p:spPr>
          <a:xfrm>
            <a:off x="2383790" y="2753995"/>
            <a:ext cx="1370330" cy="418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lvl="0" algn="l">
              <a:buClrTx/>
              <a:buSzTx/>
              <a:buFontTx/>
            </a:pPr>
            <a:endParaRPr lang="en-US" altLang="zh-CN" sz="2000" b="1" dirty="0">
              <a:solidFill>
                <a:srgbClr val="0070C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276860" y="5095240"/>
            <a:ext cx="8139430" cy="145732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 1. </a:t>
            </a:r>
            <a:r>
              <a:rPr lang="en-US" altLang="zh-CN" sz="3000">
                <a:solidFill>
                  <a:schemeClr val="tx1"/>
                </a:solidFill>
                <a:sym typeface="+mn-ea"/>
              </a:rPr>
              <a:t>Does Yuelu Academy have a long history ?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________________________________________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4495800" y="1095375"/>
            <a:ext cx="1040130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/>
        </p:nvCxnSpPr>
        <p:spPr>
          <a:xfrm>
            <a:off x="3314700" y="1485900"/>
            <a:ext cx="1592580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802005" y="5677535"/>
            <a:ext cx="2512695" cy="8089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200">
                <a:solidFill>
                  <a:srgbClr val="0070C0"/>
                </a:solidFill>
                <a:sym typeface="+mn-ea"/>
              </a:rPr>
              <a:t>Yes, </a:t>
            </a:r>
            <a:r>
              <a:rPr lang="en-US" altLang="zh-CN" sz="3200" b="1">
                <a:solidFill>
                  <a:srgbClr val="FF0000"/>
                </a:solidFill>
                <a:sym typeface="+mn-ea"/>
              </a:rPr>
              <a:t>it</a:t>
            </a:r>
            <a:r>
              <a:rPr lang="en-US" altLang="zh-CN" sz="3200">
                <a:solidFill>
                  <a:srgbClr val="0070C0"/>
                </a:solidFill>
                <a:sym typeface="+mn-ea"/>
              </a:rPr>
              <a:t> does.</a:t>
            </a:r>
            <a:endParaRPr lang="en-US" altLang="zh-CN" sz="3200">
              <a:solidFill>
                <a:srgbClr val="0070C0"/>
              </a:solidFill>
              <a:sym typeface="+mn-ea"/>
            </a:endParaRPr>
          </a:p>
        </p:txBody>
      </p:sp>
      <p:cxnSp>
        <p:nvCxnSpPr>
          <p:cNvPr id="5" name="直接箭头连接符 4"/>
          <p:cNvCxnSpPr/>
          <p:nvPr/>
        </p:nvCxnSpPr>
        <p:spPr>
          <a:xfrm flipV="1">
            <a:off x="1687830" y="5762625"/>
            <a:ext cx="895350" cy="2286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/>
        </p:nvSpPr>
        <p:spPr>
          <a:xfrm>
            <a:off x="1687830" y="5276850"/>
            <a:ext cx="2629535" cy="5530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3000">
                <a:solidFill>
                  <a:srgbClr val="FF0000"/>
                </a:solidFill>
                <a:sym typeface="+mn-ea"/>
              </a:rPr>
              <a:t>Yuelu Academy</a:t>
            </a:r>
            <a:endParaRPr lang="en-US" altLang="zh-CN" sz="3000">
              <a:solidFill>
                <a:srgbClr val="FF0000"/>
              </a:solidFill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76860" y="4415155"/>
            <a:ext cx="10980420" cy="6451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altLang="zh-CN" sz="3600"/>
              <a:t>Tip1:Use personal pronouns to answer yes/no questions.</a:t>
            </a:r>
            <a:endParaRPr lang="en-US" altLang="zh-CN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" grpId="0" bldLvl="0" animBg="1"/>
      <p:bldP spid="14" grpId="0" bldLvl="0" animBg="1"/>
      <p:bldP spid="13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2"/>
            </p:custDataLst>
          </p:nvPr>
        </p:nvSpPr>
        <p:spPr>
          <a:xfrm>
            <a:off x="1735455" y="63500"/>
            <a:ext cx="5473700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zh-CN" altLang="en-US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岳麓书院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——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Yuelu Academy </a:t>
            </a:r>
            <a:endParaRPr lang="zh-CN" altLang="en-US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76860" y="649605"/>
            <a:ext cx="8422005" cy="59004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Yuelu Academy, one of the oldest academies in China, has a history of over 1000 years. One of the most special places in Yuelu Academy is the “Thousand-year Hall”, which was built in 1864. </a:t>
            </a:r>
            <a:r>
              <a:rPr lang="en-US" sz="2800">
                <a:sym typeface="+mn-ea"/>
              </a:rPr>
              <a:t>Students have lessons and meetings here</a:t>
            </a:r>
            <a:r>
              <a:rPr lang="en-US" altLang="zh-CN" sz="2800">
                <a:sym typeface="+mn-ea"/>
              </a:rPr>
              <a:t>. It is important for them to chat with each other and learn from each other. </a:t>
            </a:r>
            <a:r>
              <a:rPr lang="en-US" altLang="zh-CN" sz="2800"/>
              <a:t>Another highlight of the academy is the “</a:t>
            </a:r>
            <a:r>
              <a:rPr lang="en-US" altLang="zh-CN" sz="2800">
                <a:sym typeface="+mn-ea"/>
              </a:rPr>
              <a:t>Yuelu Museum</a:t>
            </a:r>
            <a:r>
              <a:rPr lang="en-US" altLang="zh-CN" sz="2800"/>
              <a:t>”, because students can have a good time enjoying great works of art in the old times. </a:t>
            </a:r>
            <a:endParaRPr lang="en-US" altLang="zh-CN" sz="280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Zhu Xi, </a:t>
            </a:r>
            <a:r>
              <a:rPr lang="en-US" altLang="zh-CN" sz="2800">
                <a:sym typeface="+mn-ea"/>
              </a:rPr>
              <a:t>one of the greatest scholars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/ˈskɒlə(r)/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学者</a:t>
            </a:r>
            <a:r>
              <a:rPr lang="en-US" altLang="zh-CN" sz="2000">
                <a:sym typeface="+mn-ea"/>
              </a:rPr>
              <a:t>), </a:t>
            </a:r>
            <a:r>
              <a:rPr lang="en-US" altLang="zh-CN" sz="2800"/>
              <a:t>spends much of his time teaching and caring about  students here. That’s why the</a:t>
            </a:r>
            <a:r>
              <a:rPr lang="en-US" altLang="zh-CN" sz="2800">
                <a:sym typeface="+mn-ea"/>
              </a:rPr>
              <a:t> students think Zhu Xi is hard-working and responsible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/rɪˈspɒnsəbl/ 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负责任的</a:t>
            </a:r>
            <a:r>
              <a:rPr lang="en-US" altLang="zh-CN" sz="2000">
                <a:sym typeface="+mn-ea"/>
              </a:rPr>
              <a:t>)</a:t>
            </a:r>
            <a:r>
              <a:rPr lang="en-US" altLang="zh-CN" sz="2800">
                <a:sym typeface="+mn-ea"/>
              </a:rPr>
              <a:t>.  </a:t>
            </a:r>
            <a:endParaRPr lang="en-US" altLang="zh-CN" sz="2800">
              <a:sym typeface="+mn-ea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>
                <a:sym typeface="+mn-ea"/>
              </a:rPr>
              <a:t>  </a:t>
            </a:r>
            <a:r>
              <a:rPr lang="en-US" altLang="zh-CN" sz="2800"/>
              <a:t>Yuelu Academy is famous in all ages and the history of the one-thousand-year-old academy is being written.</a:t>
            </a:r>
            <a:endParaRPr lang="en-US" altLang="zh-CN" sz="2800"/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276860" y="5095240"/>
            <a:ext cx="8501380" cy="145732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 2. What are the special places in Yuelu Academy?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________________________________________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4229100" y="1876425"/>
            <a:ext cx="3600450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V="1">
            <a:off x="2555875" y="3352800"/>
            <a:ext cx="3054350" cy="4445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415290" y="5620385"/>
            <a:ext cx="7770495" cy="7804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200" b="1">
                <a:solidFill>
                  <a:srgbClr val="FF0000"/>
                </a:solidFill>
                <a:sym typeface="+mn-ea"/>
              </a:rPr>
              <a:t>T</a:t>
            </a:r>
            <a:r>
              <a:rPr lang="en-US" altLang="zh-CN" sz="2800">
                <a:solidFill>
                  <a:srgbClr val="0070C0"/>
                </a:solidFill>
                <a:sym typeface="+mn-ea"/>
              </a:rPr>
              <a:t>he “Thousand-year Hall” 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and</a:t>
            </a:r>
            <a:r>
              <a:rPr lang="en-US" altLang="zh-CN" sz="2800">
                <a:solidFill>
                  <a:srgbClr val="0070C0"/>
                </a:solidFill>
                <a:sym typeface="+mn-ea"/>
              </a:rPr>
              <a:t> the “Yuelu Museum”</a:t>
            </a:r>
            <a:r>
              <a:rPr lang="en-US" altLang="zh-CN" sz="3200" b="1">
                <a:solidFill>
                  <a:srgbClr val="FF0000"/>
                </a:solidFill>
                <a:sym typeface="+mn-ea"/>
              </a:rPr>
              <a:t>.</a:t>
            </a:r>
            <a:endParaRPr lang="en-US" altLang="zh-CN" sz="32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76860" y="4450080"/>
            <a:ext cx="9345930" cy="6451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altLang="zh-CN" sz="3600"/>
              <a:t>Tip2:Pay attention to the </a:t>
            </a:r>
            <a:r>
              <a:rPr lang="en-US" altLang="zh-CN" sz="3600">
                <a:sym typeface="+mn-ea"/>
              </a:rPr>
              <a:t>key words and </a:t>
            </a:r>
            <a:r>
              <a:rPr lang="en-US" altLang="zh-CN" sz="3600"/>
              <a:t>details.</a:t>
            </a:r>
            <a:endParaRPr lang="en-US" altLang="zh-CN" sz="3600"/>
          </a:p>
        </p:txBody>
      </p:sp>
      <p:sp>
        <p:nvSpPr>
          <p:cNvPr id="12" name="文本框 11"/>
          <p:cNvSpPr txBox="1"/>
          <p:nvPr/>
        </p:nvSpPr>
        <p:spPr>
          <a:xfrm>
            <a:off x="2938780" y="5276850"/>
            <a:ext cx="2401570" cy="5530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3000">
                <a:solidFill>
                  <a:srgbClr val="FF0000"/>
                </a:solidFill>
                <a:sym typeface="+mn-ea"/>
              </a:rPr>
              <a:t>special places</a:t>
            </a:r>
            <a:endParaRPr lang="en-US" altLang="zh-CN" sz="3000">
              <a:solidFill>
                <a:srgbClr val="FF0000"/>
              </a:solidFill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5015230" y="986790"/>
            <a:ext cx="1115695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sym typeface="+mn-ea"/>
              </a:rPr>
              <a:t>One</a:t>
            </a:r>
            <a:endParaRPr lang="en-US" altLang="zh-CN" sz="2800">
              <a:solidFill>
                <a:srgbClr val="FF0000"/>
              </a:solidFill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072380" y="2552065"/>
            <a:ext cx="1419860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sym typeface="+mn-ea"/>
              </a:rPr>
              <a:t>Another</a:t>
            </a:r>
            <a:endParaRPr lang="en-US" altLang="zh-CN" sz="2800">
              <a:solidFill>
                <a:srgbClr val="FF0000"/>
              </a:solidFill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248910" y="628015"/>
            <a:ext cx="1115695" cy="52197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wrap="square" rtlCol="0">
            <a:spAutoFit/>
          </a:bodyPr>
          <a:p>
            <a:r>
              <a:rPr lang="zh-CN" altLang="en-US" sz="2800" b="1">
                <a:solidFill>
                  <a:srgbClr val="FF0000"/>
                </a:solidFill>
                <a:sym typeface="+mn-ea"/>
              </a:rPr>
              <a:t>一个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...</a:t>
            </a:r>
            <a:endParaRPr lang="en-US" altLang="zh-CN" sz="28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364605" y="2152015"/>
            <a:ext cx="1553845" cy="52197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sym typeface="+mn-ea"/>
              </a:rPr>
              <a:t>另一个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.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..</a:t>
            </a:r>
            <a:endParaRPr lang="en-US" altLang="zh-CN" sz="28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7428230" y="986790"/>
            <a:ext cx="2401570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sym typeface="+mn-ea"/>
              </a:rPr>
              <a:t>special </a:t>
            </a:r>
            <a:endParaRPr lang="en-US" altLang="zh-CN" sz="2800">
              <a:solidFill>
                <a:srgbClr val="FF0000"/>
              </a:solidFill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76860" y="1354455"/>
            <a:ext cx="2401570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sym typeface="+mn-ea"/>
              </a:rPr>
              <a:t>places</a:t>
            </a:r>
            <a:endParaRPr lang="en-US" altLang="zh-CN" sz="2800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11" grpId="0"/>
      <p:bldP spid="14" grpId="0" bldLvl="0" animBg="1"/>
      <p:bldP spid="12" grpId="0"/>
      <p:bldP spid="15" grpId="0"/>
      <p:bldP spid="16" grpId="0"/>
      <p:bldP spid="17" grpId="0" bldLvl="0" animBg="1"/>
      <p:bldP spid="18" grpId="0" bldLvl="0" animBg="1"/>
      <p:bldP spid="19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2"/>
            </p:custDataLst>
          </p:nvPr>
        </p:nvSpPr>
        <p:spPr>
          <a:xfrm>
            <a:off x="1735455" y="63500"/>
            <a:ext cx="5473700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zh-CN" altLang="en-US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岳麓书院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——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Yuelu Academy </a:t>
            </a:r>
            <a:endParaRPr lang="zh-CN" altLang="en-US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76860" y="649605"/>
            <a:ext cx="8422005" cy="59004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Yuelu Academy, one of the oldest academies in China, has a history of over 1000 years. One of the most special places in Yuelu Academy is the “Thousand-year Hall”, which was built in 1864. </a:t>
            </a:r>
            <a:r>
              <a:rPr lang="en-US" sz="2800">
                <a:sym typeface="+mn-ea"/>
              </a:rPr>
              <a:t>Students have lessons and meetings here</a:t>
            </a:r>
            <a:r>
              <a:rPr lang="en-US" altLang="zh-CN" sz="2800">
                <a:sym typeface="+mn-ea"/>
              </a:rPr>
              <a:t>. It is important for them to chat with each other and learn from each other. </a:t>
            </a:r>
            <a:r>
              <a:rPr lang="en-US" altLang="zh-CN" sz="2800"/>
              <a:t>Another highlight of the academy is the “</a:t>
            </a:r>
            <a:r>
              <a:rPr lang="en-US" altLang="zh-CN" sz="2800">
                <a:sym typeface="+mn-ea"/>
              </a:rPr>
              <a:t>Yuelu Museum</a:t>
            </a:r>
            <a:r>
              <a:rPr lang="en-US" altLang="zh-CN" sz="2800"/>
              <a:t>”, because students can have a good time enjoying great works of art in the old times. </a:t>
            </a:r>
            <a:endParaRPr lang="en-US" altLang="zh-CN" sz="280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Zhu Xi, </a:t>
            </a:r>
            <a:r>
              <a:rPr lang="en-US" altLang="zh-CN" sz="2800">
                <a:sym typeface="+mn-ea"/>
              </a:rPr>
              <a:t>one of the greatest scholars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/ˈskɒlə(r)/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学者</a:t>
            </a:r>
            <a:r>
              <a:rPr lang="en-US" altLang="zh-CN" sz="2000">
                <a:sym typeface="+mn-ea"/>
              </a:rPr>
              <a:t>), </a:t>
            </a:r>
            <a:r>
              <a:rPr lang="en-US" altLang="zh-CN" sz="2800"/>
              <a:t>spends much of his time teaching and caring about  students here. That’s why the</a:t>
            </a:r>
            <a:r>
              <a:rPr lang="en-US" altLang="zh-CN" sz="2800">
                <a:sym typeface="+mn-ea"/>
              </a:rPr>
              <a:t> students think Zhu Xi is hard-working and responsible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/rɪˈspɒnsəbl/ 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负责任的</a:t>
            </a:r>
            <a:r>
              <a:rPr lang="en-US" altLang="zh-CN" sz="2000">
                <a:sym typeface="+mn-ea"/>
              </a:rPr>
              <a:t>)</a:t>
            </a:r>
            <a:r>
              <a:rPr lang="en-US" altLang="zh-CN" sz="2800">
                <a:sym typeface="+mn-ea"/>
              </a:rPr>
              <a:t>.  </a:t>
            </a:r>
            <a:endParaRPr lang="en-US" altLang="zh-CN" sz="2800">
              <a:sym typeface="+mn-ea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>
                <a:sym typeface="+mn-ea"/>
              </a:rPr>
              <a:t>  </a:t>
            </a:r>
            <a:r>
              <a:rPr lang="en-US" altLang="zh-CN" sz="2800"/>
              <a:t>Yuelu Academy is famous in all ages and the history of the one-thousand-year-old academy is being written.</a:t>
            </a:r>
            <a:endParaRPr lang="en-US" altLang="zh-CN" sz="2800"/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534035" y="1033145"/>
            <a:ext cx="8501380" cy="239522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3000">
                <a:solidFill>
                  <a:schemeClr val="tx1"/>
                </a:solidFill>
                <a:sym typeface="+mn-ea"/>
              </a:rPr>
              <a:t>3. Why is Zhu Xi so great?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________________________________________</a:t>
            </a:r>
            <a:endParaRPr lang="en-US" altLang="zh-CN" sz="30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________________________________________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cxnSp>
        <p:nvCxnSpPr>
          <p:cNvPr id="37" name="直接连接符 36"/>
          <p:cNvCxnSpPr/>
          <p:nvPr/>
        </p:nvCxnSpPr>
        <p:spPr>
          <a:xfrm flipV="1">
            <a:off x="419100" y="4902200"/>
            <a:ext cx="7451725" cy="3175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737870" y="1716405"/>
            <a:ext cx="7770495" cy="13830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>
                <a:solidFill>
                  <a:srgbClr val="0070C0"/>
                </a:solidFill>
                <a:sym typeface="+mn-ea"/>
              </a:rPr>
              <a:t>Because he spends much time teaching and</a:t>
            </a:r>
            <a:r>
              <a:rPr lang="en-US" altLang="zh-CN" sz="3200" b="1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800">
                <a:solidFill>
                  <a:srgbClr val="0070C0"/>
                </a:solidFill>
                <a:sym typeface="+mn-ea"/>
              </a:rPr>
              <a:t>caring  about students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.</a:t>
            </a:r>
            <a:endParaRPr lang="en-US" altLang="zh-CN" sz="28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57600" y="1351915"/>
            <a:ext cx="1419860" cy="5835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3200">
                <a:solidFill>
                  <a:srgbClr val="FF0000"/>
                </a:solidFill>
                <a:sym typeface="+mn-ea"/>
              </a:rPr>
              <a:t>great</a:t>
            </a:r>
            <a:endParaRPr lang="en-US" altLang="zh-CN" sz="3200">
              <a:solidFill>
                <a:srgbClr val="FF0000"/>
              </a:solidFill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152775" y="4078605"/>
            <a:ext cx="1419860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sym typeface="+mn-ea"/>
              </a:rPr>
              <a:t>great</a:t>
            </a:r>
            <a:endParaRPr lang="en-US" altLang="zh-CN" sz="2800">
              <a:solidFill>
                <a:srgbClr val="FF0000"/>
              </a:solidFill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419100" y="5267325"/>
            <a:ext cx="2038350" cy="9525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2369185" y="4718050"/>
            <a:ext cx="783590" cy="127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1647825" y="5105400"/>
            <a:ext cx="828675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0" name="文本框 19"/>
          <p:cNvSpPr txBox="1"/>
          <p:nvPr/>
        </p:nvSpPr>
        <p:spPr>
          <a:xfrm>
            <a:off x="276860" y="3792855"/>
            <a:ext cx="9354820" cy="6451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altLang="zh-CN" sz="3600"/>
              <a:t>Tip3:Leave out</a:t>
            </a:r>
            <a:r>
              <a:rPr lang="en-US" altLang="zh-CN" sz="2800"/>
              <a:t>(</a:t>
            </a:r>
            <a:r>
              <a:rPr lang="zh-CN" altLang="en-US" sz="2800"/>
              <a:t>省略</a:t>
            </a:r>
            <a:r>
              <a:rPr lang="en-US" altLang="zh-CN" sz="2800"/>
              <a:t>)</a:t>
            </a:r>
            <a:r>
              <a:rPr lang="en-US" altLang="zh-CN" sz="3600"/>
              <a:t> some unimportant words.</a:t>
            </a:r>
            <a:endParaRPr lang="en-US" altLang="zh-CN" sz="3600"/>
          </a:p>
        </p:txBody>
      </p:sp>
      <p:sp>
        <p:nvSpPr>
          <p:cNvPr id="21" name="文本框 20"/>
          <p:cNvSpPr txBox="1"/>
          <p:nvPr/>
        </p:nvSpPr>
        <p:spPr>
          <a:xfrm>
            <a:off x="737870" y="836295"/>
            <a:ext cx="7819390" cy="6940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 i="1">
                <a:sym typeface="+mn-ea"/>
              </a:rPr>
              <a:t>Answer the questions with </a:t>
            </a:r>
            <a:r>
              <a:rPr lang="en-US" altLang="zh-CN" sz="2800" i="1" u="sng">
                <a:solidFill>
                  <a:srgbClr val="FF0000"/>
                </a:solidFill>
                <a:sym typeface="+mn-ea"/>
              </a:rPr>
              <a:t>no more than 10 words.</a:t>
            </a:r>
            <a:endParaRPr lang="en-US" altLang="zh-CN" sz="2800" i="1" u="sng">
              <a:solidFill>
                <a:srgbClr val="FF0000"/>
              </a:solidFill>
              <a:sym typeface="+mn-ea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37870" y="1788160"/>
            <a:ext cx="7770495" cy="6940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>
                <a:solidFill>
                  <a:srgbClr val="0070C0"/>
                </a:solidFill>
                <a:sym typeface="+mn-ea"/>
              </a:rPr>
              <a:t>Because </a:t>
            </a:r>
            <a:endParaRPr lang="en-US" altLang="zh-CN" sz="2800">
              <a:solidFill>
                <a:srgbClr val="0070C0"/>
              </a:solidFill>
              <a:sym typeface="+mn-ea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113790" y="1351915"/>
            <a:ext cx="1419860" cy="5835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p>
            <a:r>
              <a:rPr lang="en-US" altLang="zh-CN" sz="3200">
                <a:solidFill>
                  <a:srgbClr val="FF0000"/>
                </a:solidFill>
                <a:sym typeface="+mn-ea"/>
              </a:rPr>
              <a:t>Why</a:t>
            </a:r>
            <a:endParaRPr lang="en-US" altLang="zh-CN" sz="3200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11" grpId="0"/>
      <p:bldP spid="3" grpId="0"/>
      <p:bldP spid="7" grpId="0"/>
      <p:bldP spid="20" grpId="0" bldLvl="0" animBg="1"/>
      <p:bldP spid="21" grpId="0"/>
      <p:bldP spid="22" grpId="0"/>
      <p:bldP spid="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2"/>
            </p:custDataLst>
          </p:nvPr>
        </p:nvSpPr>
        <p:spPr>
          <a:xfrm>
            <a:off x="1735455" y="63500"/>
            <a:ext cx="5473700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zh-CN" altLang="en-US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岳麓书院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——</a:t>
            </a: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Yuelu Academy </a:t>
            </a:r>
            <a:endParaRPr lang="zh-CN" altLang="en-US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76860" y="649605"/>
            <a:ext cx="8422005" cy="59004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Yuelu Academy, one of the oldest academies in China, has a history of over 1000 years. One of the most special places in Yuelu Academy is the “Thousand-year Hall”, which was built in 1864. </a:t>
            </a:r>
            <a:r>
              <a:rPr lang="en-US" sz="2800">
                <a:sym typeface="+mn-ea"/>
              </a:rPr>
              <a:t>Students have lessons and meetings here</a:t>
            </a:r>
            <a:r>
              <a:rPr lang="en-US" altLang="zh-CN" sz="2800">
                <a:sym typeface="+mn-ea"/>
              </a:rPr>
              <a:t>. It is important for them to chat with each other and learn from each other. </a:t>
            </a:r>
            <a:r>
              <a:rPr lang="en-US" altLang="zh-CN" sz="2800"/>
              <a:t>Another highlight of the academy is the “</a:t>
            </a:r>
            <a:r>
              <a:rPr lang="en-US" altLang="zh-CN" sz="2800">
                <a:sym typeface="+mn-ea"/>
              </a:rPr>
              <a:t>Yuelu Museum</a:t>
            </a:r>
            <a:r>
              <a:rPr lang="en-US" altLang="zh-CN" sz="2800"/>
              <a:t>”, because students can have a good time enjoying great works of art in the old times. </a:t>
            </a:r>
            <a:endParaRPr lang="en-US" altLang="zh-CN" sz="280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/>
              <a:t>   Zhu Xi, </a:t>
            </a:r>
            <a:r>
              <a:rPr lang="en-US" altLang="zh-CN" sz="2800">
                <a:sym typeface="+mn-ea"/>
              </a:rPr>
              <a:t>one of the greatest scholars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/ˈskɒlə(r)/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学者</a:t>
            </a:r>
            <a:r>
              <a:rPr lang="en-US" altLang="zh-CN" sz="2000">
                <a:sym typeface="+mn-ea"/>
              </a:rPr>
              <a:t>), </a:t>
            </a:r>
            <a:r>
              <a:rPr lang="en-US" altLang="zh-CN" sz="2800"/>
              <a:t>spends much of his time teaching and caring about  students here. That’s why the</a:t>
            </a:r>
            <a:r>
              <a:rPr lang="en-US" altLang="zh-CN" sz="2800">
                <a:sym typeface="+mn-ea"/>
              </a:rPr>
              <a:t> students think Zhu Xi is hard-working and responsible</a:t>
            </a:r>
            <a:r>
              <a:rPr lang="en-US" altLang="zh-CN" sz="2400" b="1" dirty="0">
                <a:solidFill>
                  <a:srgbClr val="0070C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/rɪˈspɒnsəbl/ </a:t>
            </a:r>
            <a:r>
              <a:rPr lang="en-US" altLang="zh-CN" sz="2000">
                <a:sym typeface="+mn-ea"/>
              </a:rPr>
              <a:t>(</a:t>
            </a:r>
            <a:r>
              <a:rPr lang="zh-CN" altLang="en-US" sz="2000">
                <a:sym typeface="+mn-ea"/>
              </a:rPr>
              <a:t>负责任的</a:t>
            </a:r>
            <a:r>
              <a:rPr lang="en-US" altLang="zh-CN" sz="2000">
                <a:sym typeface="+mn-ea"/>
              </a:rPr>
              <a:t>)</a:t>
            </a:r>
            <a:r>
              <a:rPr lang="en-US" altLang="zh-CN" sz="2800">
                <a:sym typeface="+mn-ea"/>
              </a:rPr>
              <a:t>.  </a:t>
            </a:r>
            <a:endParaRPr lang="en-US" altLang="zh-CN" sz="2800">
              <a:sym typeface="+mn-ea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>
                <a:sym typeface="+mn-ea"/>
              </a:rPr>
              <a:t>  </a:t>
            </a:r>
            <a:r>
              <a:rPr lang="en-US" altLang="zh-CN" sz="2800"/>
              <a:t>Yuelu Academy is famous in all ages and the history of the one-thousand-year-old academy is being written.</a:t>
            </a:r>
            <a:endParaRPr lang="en-US" altLang="zh-CN" sz="2800"/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534035" y="1033145"/>
            <a:ext cx="8023225" cy="210947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3000">
                <a:solidFill>
                  <a:schemeClr val="tx1"/>
                </a:solidFill>
                <a:sym typeface="+mn-ea"/>
              </a:rPr>
              <a:t>4. How do the students like Zhu Xi?</a:t>
            </a:r>
            <a:endParaRPr lang="en-US" altLang="zh-CN" sz="300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________________________________________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cxnSp>
        <p:nvCxnSpPr>
          <p:cNvPr id="37" name="直接连接符 36"/>
          <p:cNvCxnSpPr/>
          <p:nvPr/>
        </p:nvCxnSpPr>
        <p:spPr>
          <a:xfrm flipV="1">
            <a:off x="419100" y="5695950"/>
            <a:ext cx="7762875" cy="28575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786765" y="1830705"/>
            <a:ext cx="7770495" cy="6940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 b="1">
                <a:solidFill>
                  <a:srgbClr val="FF0000"/>
                </a:solidFill>
                <a:sym typeface="+mn-ea"/>
              </a:rPr>
              <a:t>They</a:t>
            </a:r>
            <a:r>
              <a:rPr lang="en-US" altLang="zh-CN" sz="2800">
                <a:solidFill>
                  <a:srgbClr val="0070C0"/>
                </a:solidFill>
                <a:sym typeface="+mn-ea"/>
              </a:rPr>
              <a:t> think 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he</a:t>
            </a:r>
            <a:r>
              <a:rPr lang="en-US" altLang="zh-CN" sz="2800">
                <a:solidFill>
                  <a:srgbClr val="0070C0"/>
                </a:solidFill>
                <a:sym typeface="+mn-ea"/>
              </a:rPr>
              <a:t> is hard-working and responsible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.</a:t>
            </a:r>
            <a:endParaRPr lang="en-US" altLang="zh-CN" sz="2800" b="1">
              <a:solidFill>
                <a:srgbClr val="FF0000"/>
              </a:solidFill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V="1">
            <a:off x="4143375" y="5238750"/>
            <a:ext cx="3905250" cy="1905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/>
        </p:nvSpPr>
        <p:spPr>
          <a:xfrm>
            <a:off x="737870" y="836295"/>
            <a:ext cx="7819390" cy="6940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 i="1">
                <a:sym typeface="+mn-ea"/>
              </a:rPr>
              <a:t>Answer the questions with </a:t>
            </a:r>
            <a:r>
              <a:rPr lang="en-US" altLang="zh-CN" sz="2800" i="1" u="sng">
                <a:solidFill>
                  <a:srgbClr val="FF0000"/>
                </a:solidFill>
                <a:sym typeface="+mn-ea"/>
              </a:rPr>
              <a:t>no more than 10 words.</a:t>
            </a:r>
            <a:endParaRPr lang="en-US" altLang="zh-CN" sz="2800" i="1" u="sng">
              <a:solidFill>
                <a:srgbClr val="FF0000"/>
              </a:solidFill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34035" y="5850890"/>
            <a:ext cx="10104755" cy="6451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altLang="zh-CN" sz="3600"/>
              <a:t>Tip4:</a:t>
            </a:r>
            <a:r>
              <a:rPr lang="en-US" sz="3600"/>
              <a:t>Answer the question as briefly(</a:t>
            </a:r>
            <a:r>
              <a:rPr lang="zh-CN" altLang="en-US" sz="3600"/>
              <a:t>简洁</a:t>
            </a:r>
            <a:r>
              <a:rPr lang="en-US" sz="3600"/>
              <a:t>) as you can</a:t>
            </a:r>
            <a:r>
              <a:rPr lang="en-US" altLang="zh-CN" sz="3600"/>
              <a:t>.</a:t>
            </a:r>
            <a:endParaRPr lang="en-US" altLang="zh-CN" sz="3600"/>
          </a:p>
        </p:txBody>
      </p:sp>
      <p:sp>
        <p:nvSpPr>
          <p:cNvPr id="7" name="圆角矩形 6"/>
          <p:cNvSpPr/>
          <p:nvPr>
            <p:custDataLst>
              <p:tags r:id="rId4"/>
            </p:custDataLst>
          </p:nvPr>
        </p:nvSpPr>
        <p:spPr>
          <a:xfrm>
            <a:off x="534035" y="615315"/>
            <a:ext cx="6428740" cy="91503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=What do the students think of Zhu Xi?</a:t>
            </a:r>
            <a:endParaRPr lang="en-US" altLang="zh-CN" sz="30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000">
                <a:solidFill>
                  <a:schemeClr val="tx1"/>
                </a:solidFill>
                <a:sym typeface="+mn-ea"/>
              </a:rPr>
              <a:t>=What is Zhu Xi like?</a:t>
            </a:r>
            <a:endParaRPr lang="en-US" altLang="zh-CN" sz="3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86765" y="2362200"/>
            <a:ext cx="6464935" cy="7804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4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 b="1">
                <a:solidFill>
                  <a:srgbClr val="FF0000"/>
                </a:solidFill>
                <a:sym typeface="+mn-ea"/>
              </a:rPr>
              <a:t>H</a:t>
            </a:r>
            <a:r>
              <a:rPr lang="en-US" altLang="zh-CN" sz="2800">
                <a:solidFill>
                  <a:srgbClr val="0070C0"/>
                </a:solidFill>
                <a:sym typeface="+mn-ea"/>
              </a:rPr>
              <a:t>ard-working and responsible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. </a:t>
            </a:r>
            <a:r>
              <a:rPr lang="zh-CN" altLang="en-US" sz="3200" b="1">
                <a:solidFill>
                  <a:srgbClr val="FF0000"/>
                </a:solidFill>
                <a:sym typeface="+mn-ea"/>
              </a:rPr>
              <a:t>✔</a:t>
            </a:r>
            <a:endParaRPr lang="zh-CN" altLang="en-US" sz="3200" b="1">
              <a:solidFill>
                <a:srgbClr val="FF0000"/>
              </a:solidFill>
              <a:sym typeface="+mn-ea"/>
            </a:endParaRPr>
          </a:p>
        </p:txBody>
      </p:sp>
      <p:pic>
        <p:nvPicPr>
          <p:cNvPr id="15" name="图片 14" descr="大拇指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8865" y="542290"/>
            <a:ext cx="2600325" cy="2600325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534035" y="3142615"/>
            <a:ext cx="10862945" cy="6451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altLang="zh-CN" sz="3600"/>
              <a:t>Tip1:Use personal pronouns to answer general quetsions.</a:t>
            </a:r>
            <a:endParaRPr lang="en-US" altLang="zh-CN" sz="3600"/>
          </a:p>
        </p:txBody>
      </p:sp>
      <p:sp>
        <p:nvSpPr>
          <p:cNvPr id="12" name="文本框 11"/>
          <p:cNvSpPr txBox="1"/>
          <p:nvPr/>
        </p:nvSpPr>
        <p:spPr>
          <a:xfrm>
            <a:off x="534035" y="4033520"/>
            <a:ext cx="8592820" cy="6451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altLang="zh-CN" sz="3600"/>
              <a:t>Tip2:Pay attention to </a:t>
            </a:r>
            <a:r>
              <a:rPr lang="en-US" altLang="zh-CN" sz="3600">
                <a:sym typeface="+mn-ea"/>
              </a:rPr>
              <a:t>key words and </a:t>
            </a:r>
            <a:r>
              <a:rPr lang="en-US" altLang="zh-CN" sz="3600"/>
              <a:t>details.</a:t>
            </a:r>
            <a:endParaRPr lang="en-US" altLang="zh-CN" sz="3600"/>
          </a:p>
        </p:txBody>
      </p:sp>
      <p:sp>
        <p:nvSpPr>
          <p:cNvPr id="3" name="文本框 2"/>
          <p:cNvSpPr txBox="1"/>
          <p:nvPr/>
        </p:nvSpPr>
        <p:spPr>
          <a:xfrm>
            <a:off x="534035" y="4924425"/>
            <a:ext cx="8783320" cy="6451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altLang="zh-CN" sz="3600"/>
              <a:t>Tip3:Leave out</a:t>
            </a:r>
            <a:r>
              <a:rPr lang="en-US" altLang="zh-CN" sz="2800"/>
              <a:t>(</a:t>
            </a:r>
            <a:r>
              <a:rPr lang="zh-CN" altLang="en-US" sz="2800"/>
              <a:t>省略</a:t>
            </a:r>
            <a:r>
              <a:rPr lang="en-US" altLang="zh-CN" sz="2800"/>
              <a:t>)</a:t>
            </a:r>
            <a:r>
              <a:rPr lang="en-US" altLang="zh-CN" sz="3600"/>
              <a:t> some unimportant words.</a:t>
            </a:r>
            <a:endParaRPr lang="en-US" altLang="zh-CN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11" grpId="0"/>
      <p:bldP spid="21" grpId="0"/>
      <p:bldP spid="13" grpId="0" bldLvl="0" animBg="1"/>
      <p:bldP spid="7" grpId="0" bldLvl="0" animBg="1"/>
      <p:bldP spid="10" grpId="0"/>
      <p:bldP spid="14" grpId="0" bldLvl="0" animBg="1"/>
      <p:bldP spid="12" grpId="0" bldLvl="0" animBg="1"/>
      <p:bldP spid="3" grpId="0" bldLvl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/>
        </p:nvSpPr>
        <p:spPr>
          <a:xfrm>
            <a:off x="537210" y="257810"/>
            <a:ext cx="3461385" cy="769620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4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Thinking:</a:t>
            </a:r>
            <a:endParaRPr lang="en-US" altLang="zh-CN" sz="4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2"/>
            </p:custDataLst>
          </p:nvPr>
        </p:nvSpPr>
        <p:spPr>
          <a:xfrm>
            <a:off x="3020060" y="257810"/>
            <a:ext cx="8535035" cy="111315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marL="0" marR="0" lvl="0" indent="0" algn="ctr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differences</a:t>
            </a: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异</a:t>
            </a: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zh-CN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similarities</a:t>
            </a: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同</a:t>
            </a: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zh-CN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zh-CN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between our schools and Yuelu Academy?</a:t>
            </a:r>
            <a:endParaRPr lang="en-US" altLang="zh-CN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图片 1" descr="上课举手发言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345" y="5147310"/>
            <a:ext cx="1821815" cy="1821815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377825" y="5344795"/>
            <a:ext cx="9374505" cy="63119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/>
              <a:t>Our schools are different from Yuelu Academy because...</a:t>
            </a:r>
            <a:endParaRPr lang="en-US" altLang="zh-CN" sz="2800"/>
          </a:p>
        </p:txBody>
      </p:sp>
      <p:graphicFrame>
        <p:nvGraphicFramePr>
          <p:cNvPr id="4" name="表格 3"/>
          <p:cNvGraphicFramePr/>
          <p:nvPr>
            <p:custDataLst>
              <p:tags r:id="rId4"/>
            </p:custDataLst>
          </p:nvPr>
        </p:nvGraphicFramePr>
        <p:xfrm>
          <a:off x="377825" y="1416685"/>
          <a:ext cx="11385550" cy="3416300"/>
        </p:xfrm>
        <a:graphic>
          <a:graphicData uri="http://schemas.openxmlformats.org/drawingml/2006/table">
            <a:tbl>
              <a:tblPr/>
              <a:tblGrid>
                <a:gridCol w="1113155"/>
                <a:gridCol w="5332095"/>
                <a:gridCol w="4940300"/>
              </a:tblGrid>
              <a:tr h="365760">
                <a:tc>
                  <a:txBody>
                    <a:bodyPr/>
                    <a:p>
                      <a:pPr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sz="200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400">
                          <a:latin typeface="Calibri" panose="020F0502020204030204"/>
                          <a:ea typeface="Calibri" panose="020F0502020204030204"/>
                        </a:rPr>
                        <a:t>Our schools</a:t>
                      </a:r>
                      <a:endParaRPr lang="en-US" altLang="zh-CN" sz="24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400">
                          <a:latin typeface="Calibri" panose="020F0502020204030204"/>
                          <a:ea typeface="Calibri" panose="020F0502020204030204"/>
                        </a:rPr>
                        <a:t>Yuelu Academy</a:t>
                      </a:r>
                      <a:endParaRPr lang="en-US" altLang="zh-CN" sz="24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04800">
                <a:tc rowSpan="2"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places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lab, classroom building,gym,green space...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the</a:t>
                      </a:r>
                      <a:r>
                        <a:rPr lang="en-US" altLang="zh-CN" sz="2000">
                          <a:latin typeface="Calibri" panose="020F0502020204030204"/>
                          <a:ea typeface="宋体" panose="02010600030101010101" pitchFamily="2" charset="-122"/>
                          <a:sym typeface="+mn-ea"/>
                        </a:rPr>
                        <a:t>“</a:t>
                      </a: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Thousand-year Hall</a:t>
                      </a:r>
                      <a:r>
                        <a:rPr lang="en-US" altLang="zh-CN" sz="2000">
                          <a:latin typeface="Calibri" panose="020F0502020204030204"/>
                          <a:ea typeface="宋体" panose="02010600030101010101" pitchFamily="2" charset="-122"/>
                        </a:rPr>
                        <a:t>”, </a:t>
                      </a: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the </a:t>
                      </a:r>
                      <a:r>
                        <a:rPr lang="en-US" altLang="zh-CN" sz="2000">
                          <a:latin typeface="Calibri" panose="020F0502020204030204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Yuelu Museum</a:t>
                      </a:r>
                      <a:r>
                        <a:rPr lang="en-US" altLang="zh-CN" sz="2000">
                          <a:latin typeface="Calibri" panose="020F0502020204030204"/>
                          <a:ea typeface="宋体" panose="02010600030101010101" pitchFamily="2" charset="-122"/>
                        </a:rPr>
                        <a:t>”</a:t>
                      </a:r>
                      <a:endParaRPr lang="en-US" altLang="zh-CN" sz="200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65760">
                <a:tc vMerge="1">
                  <a:tcPr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modern, great, special,clean, bright,wonderful...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old, has a history of over...years...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914400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functions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enjoy all kinds of students</a:t>
                      </a:r>
                      <a:r>
                        <a:rPr lang="en-US" altLang="zh-CN" sz="2000">
                          <a:latin typeface="Calibri" panose="020F0502020204030204"/>
                          <a:ea typeface="宋体" panose="02010600030101010101" pitchFamily="2" charset="-122"/>
                        </a:rPr>
                        <a:t>’</a:t>
                      </a: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 works,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play basketball and badminton,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perfect places for us to study...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have lessons and meetings together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enjoy great works of art...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宋体" panose="02010600030101010101" pitchFamily="2" charset="-122"/>
                        </a:rPr>
                        <a:t> </a:t>
                      </a:r>
                      <a:endParaRPr lang="en-US" altLang="zh-CN" sz="200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04800">
                <a:tc rowSpan="2"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teachers 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students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star teacher, star student, role model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Zhu Xi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25120">
                <a:tc vMerge="1">
                  <a:tcPr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kind,friendly,interesting,careful,nice...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responsible,hard-working,caring...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835660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activities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teach...many interesting subjects,support us,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play together during break time...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chat with...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Calibri" panose="020F0502020204030204"/>
                          <a:ea typeface="Calibri" panose="020F0502020204030204"/>
                        </a:rPr>
                        <a:t>spend...doing...</a:t>
                      </a:r>
                      <a:endParaRPr lang="en-US" altLang="zh-CN" sz="2000"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marL="68580" marR="68580" marT="0" marB="0" anchor="t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矩形 10"/>
          <p:cNvSpPr/>
          <p:nvPr/>
        </p:nvSpPr>
        <p:spPr>
          <a:xfrm>
            <a:off x="377825" y="5975985"/>
            <a:ext cx="9373870" cy="55499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/>
              <a:t>They both have.../Both...and...are...</a:t>
            </a:r>
            <a:endParaRPr lang="en-US" altLang="zh-CN" sz="2800"/>
          </a:p>
        </p:txBody>
      </p:sp>
      <p:sp>
        <p:nvSpPr>
          <p:cNvPr id="5" name="文本框 4"/>
          <p:cNvSpPr txBox="1"/>
          <p:nvPr/>
        </p:nvSpPr>
        <p:spPr>
          <a:xfrm>
            <a:off x="377825" y="4833620"/>
            <a:ext cx="11388090" cy="52197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2800"/>
              <a:t>......</a:t>
            </a:r>
            <a:endParaRPr lang="en-US" altLang="zh-CN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9" grpId="0" bldLvl="0" animBg="1"/>
      <p:bldP spid="3" grpId="0" bldLvl="0" animBg="1"/>
      <p:bldP spid="11" grpId="0" bldLvl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7545070" y="5912485"/>
            <a:ext cx="2514600" cy="50546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/>
              <a:t>School at present</a:t>
            </a:r>
            <a:endParaRPr lang="en-US" altLang="zh-CN" sz="2400" b="1"/>
          </a:p>
        </p:txBody>
      </p:sp>
      <p:sp>
        <p:nvSpPr>
          <p:cNvPr id="7" name="矩形 6"/>
          <p:cNvSpPr/>
          <p:nvPr/>
        </p:nvSpPr>
        <p:spPr>
          <a:xfrm>
            <a:off x="670560" y="5855970"/>
            <a:ext cx="2514600" cy="561975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/>
              <a:t>School in the past</a:t>
            </a:r>
            <a:endParaRPr lang="en-US" altLang="zh-CN" sz="2400" b="1"/>
          </a:p>
        </p:txBody>
      </p:sp>
      <p:pic>
        <p:nvPicPr>
          <p:cNvPr id="10" name="图片 9" descr="做一个杰出的人"/>
          <p:cNvPicPr>
            <a:picLocks noChangeAspect="1"/>
          </p:cNvPicPr>
          <p:nvPr/>
        </p:nvPicPr>
        <p:blipFill>
          <a:blip r:embed="rId2"/>
          <a:srcRect t="21455" b="16489"/>
          <a:stretch>
            <a:fillRect/>
          </a:stretch>
        </p:blipFill>
        <p:spPr>
          <a:xfrm>
            <a:off x="2947670" y="1574800"/>
            <a:ext cx="5727065" cy="1586865"/>
          </a:xfrm>
          <a:prstGeom prst="roundRect">
            <a:avLst/>
          </a:prstGeom>
        </p:spPr>
      </p:pic>
      <p:cxnSp>
        <p:nvCxnSpPr>
          <p:cNvPr id="8" name="直接箭头连接符 7"/>
          <p:cNvCxnSpPr/>
          <p:nvPr/>
        </p:nvCxnSpPr>
        <p:spPr>
          <a:xfrm flipV="1">
            <a:off x="-12614910" y="5893435"/>
            <a:ext cx="12858115" cy="19050"/>
          </a:xfrm>
          <a:prstGeom prst="straightConnector1">
            <a:avLst/>
          </a:prstGeom>
          <a:ln w="127000" cap="rnd">
            <a:solidFill>
              <a:schemeClr val="accent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0" name="矩形 19"/>
          <p:cNvSpPr/>
          <p:nvPr/>
        </p:nvSpPr>
        <p:spPr>
          <a:xfrm>
            <a:off x="670560" y="337185"/>
            <a:ext cx="4128135" cy="910590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4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Further-thinking</a:t>
            </a:r>
            <a:r>
              <a:rPr lang="zh-CN" altLang="en-US" sz="4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宋体" panose="02010600030101010101" pitchFamily="2" charset="-122"/>
                <a:cs typeface="Impact" panose="020B0806030902050204" charset="0"/>
                <a:sym typeface="+mn-ea"/>
              </a:rPr>
              <a:t>：school motto</a:t>
            </a:r>
            <a:r>
              <a:rPr lang="en-US" altLang="zh-CN" sz="4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宋体" panose="02010600030101010101" pitchFamily="2" charset="-122"/>
                <a:cs typeface="Impact" panose="020B0806030902050204" charset="0"/>
                <a:sym typeface="+mn-ea"/>
              </a:rPr>
              <a:t> </a:t>
            </a:r>
            <a:r>
              <a:rPr lang="en-US" altLang="zh-CN" sz="40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宋体" panose="02010600030101010101" pitchFamily="2" charset="-122"/>
                <a:cs typeface="Impact" panose="020B0806030902050204" charset="0"/>
                <a:sym typeface="+mn-ea"/>
              </a:rPr>
              <a:t>(</a:t>
            </a:r>
            <a:r>
              <a:rPr lang="zh-CN" altLang="en-US" sz="40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宋体" panose="02010600030101010101" pitchFamily="2" charset="-122"/>
                <a:cs typeface="Impact" panose="020B0806030902050204" charset="0"/>
                <a:sym typeface="+mn-ea"/>
              </a:rPr>
              <a:t>校训</a:t>
            </a:r>
            <a:r>
              <a:rPr lang="en-US" altLang="zh-CN" sz="40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宋体" panose="02010600030101010101" pitchFamily="2" charset="-122"/>
                <a:cs typeface="Impact" panose="020B0806030902050204" charset="0"/>
                <a:sym typeface="+mn-ea"/>
              </a:rPr>
              <a:t>)</a:t>
            </a:r>
            <a:endParaRPr lang="en-US" altLang="zh-CN" sz="40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宋体" panose="02010600030101010101" pitchFamily="2" charset="-122"/>
              <a:cs typeface="Impact" panose="020B0806030902050204" charset="0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3"/>
            </p:custDataLst>
          </p:nvPr>
        </p:nvSpPr>
        <p:spPr>
          <a:xfrm>
            <a:off x="508000" y="3136265"/>
            <a:ext cx="3105785" cy="58166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seek truth from facts</a:t>
            </a:r>
            <a:endParaRPr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2" descr="实事求是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" y="3717925"/>
            <a:ext cx="3314065" cy="2153285"/>
          </a:xfrm>
          <a:prstGeom prst="round2SameRect">
            <a:avLst/>
          </a:prstGeom>
        </p:spPr>
      </p:pic>
      <p:sp>
        <p:nvSpPr>
          <p:cNvPr id="5" name="圆角矩形 4"/>
          <p:cNvSpPr/>
          <p:nvPr/>
        </p:nvSpPr>
        <p:spPr>
          <a:xfrm>
            <a:off x="243205" y="94615"/>
            <a:ext cx="11433175" cy="105219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403860" y="146050"/>
            <a:ext cx="10814050" cy="1000760"/>
          </a:xfrm>
          <a:prstGeom prst="rect">
            <a:avLst/>
          </a:prstGeom>
          <a:solidFill>
            <a:srgbClr val="5B9BD5"/>
          </a:solidFill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en-US" altLang="zh-CN" sz="5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School is a great place for                      !</a:t>
            </a:r>
            <a:endParaRPr lang="en-US" altLang="zh-CN" sz="5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788910" y="145415"/>
            <a:ext cx="1494790" cy="1001395"/>
          </a:xfrm>
          <a:prstGeom prst="rect">
            <a:avLst/>
          </a:prstGeom>
          <a:solidFill>
            <a:srgbClr val="5B9BD5"/>
          </a:solidFill>
        </p:spPr>
        <p:txBody>
          <a:bodyPr wrap="none" lIns="90170" tIns="46990" rIns="90170" bIns="46990" rtlCol="0" anchor="t">
            <a:noAutofit/>
          </a:bodyPr>
          <a:p>
            <a:pPr lvl="0" algn="l">
              <a:buClrTx/>
              <a:buSzTx/>
              <a:buFontTx/>
            </a:pPr>
            <a:r>
              <a:rPr lang="en-US" altLang="zh-CN" sz="5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 growing          </a:t>
            </a:r>
            <a:endParaRPr lang="en-US" altLang="zh-CN" sz="5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54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       </a:t>
            </a:r>
            <a:endParaRPr lang="en-US" altLang="zh-CN" sz="54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5"/>
            </p:custDataLst>
          </p:nvPr>
        </p:nvSpPr>
        <p:spPr>
          <a:xfrm>
            <a:off x="2947670" y="1146810"/>
            <a:ext cx="5727065" cy="58166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be an outstanding person</a:t>
            </a:r>
            <a:endParaRPr lang="en-US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6"/>
          <a:srcRect l="7615" t="19661" r="5465"/>
          <a:stretch>
            <a:fillRect/>
          </a:stretch>
        </p:blipFill>
        <p:spPr>
          <a:xfrm>
            <a:off x="6812915" y="3589655"/>
            <a:ext cx="3978910" cy="2265680"/>
          </a:xfrm>
          <a:prstGeom prst="round2Same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6278245" y="3136265"/>
            <a:ext cx="4940300" cy="58166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emulate those better than </a:t>
            </a: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ourselves</a:t>
            </a: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图片 14" descr="千库网_春天发芽植物小苗树苗草苗萌芽万物生长动图gif_GIF编号4334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3845" y="998855"/>
            <a:ext cx="2430145" cy="24301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 0.0025 L 0.927396 -0.00240741 " pathEditMode="relative" rAng="0" ptsTypes="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2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9" grpId="0" bldLvl="0" animBg="1"/>
      <p:bldP spid="5" grpId="1" bldLvl="0" animBg="1"/>
      <p:bldP spid="6" grpId="0" bldLvl="0" animBg="1"/>
      <p:bldP spid="14" grpId="0" bldLvl="0" animBg="1"/>
      <p:bldP spid="12" grpId="0" bldLvl="0" animBg="1"/>
      <p:bldP spid="4" grpId="0" bldLvl="0" animBg="1"/>
      <p:bldP spid="7" grpId="0" animBg="1"/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心形 10"/>
          <p:cNvSpPr/>
          <p:nvPr/>
        </p:nvSpPr>
        <p:spPr>
          <a:xfrm>
            <a:off x="1866900" y="173355"/>
            <a:ext cx="7912100" cy="6539230"/>
          </a:xfrm>
          <a:prstGeom prst="hear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任意多边形 11" hidden="1"/>
          <p:cNvSpPr/>
          <p:nvPr>
            <p:custDataLst>
              <p:tags r:id="rId1"/>
            </p:custDataLst>
          </p:nvPr>
        </p:nvSpPr>
        <p:spPr>
          <a:xfrm>
            <a:off x="1838057" y="254364"/>
            <a:ext cx="7969785" cy="3219340"/>
          </a:xfrm>
          <a:custGeom>
            <a:avLst/>
            <a:gdLst>
              <a:gd name="dx1" fmla="*/ w 49 48"/>
              <a:gd name="dx2" fmla="*/ w 10 48"/>
              <a:gd name="x1" fmla="+- hc 0 dx1"/>
              <a:gd name="x2" fmla="+- hc 0 dx2"/>
              <a:gd name="x3" fmla="+- hc dx2 0"/>
              <a:gd name="x4" fmla="+- hc dx1 0"/>
              <a:gd name="y1" fmla="+- t 0 hd3"/>
              <a:gd name="il" fmla="*/ w 1 6"/>
              <a:gd name="ir" fmla="*/ w 5 6"/>
              <a:gd name="ib" fmla="*/ h 2 3"/>
            </a:gdLst>
            <a:ahLst/>
            <a:cxnLst>
              <a:cxn ang="3">
                <a:pos x="hc" y="hd4"/>
              </a:cxn>
              <a:cxn ang="cd4">
                <a:pos x="hc" y="b"/>
              </a:cxn>
            </a:cxnLst>
            <a:rect l="l" t="t" r="r" b="b"/>
            <a:pathLst>
              <a:path w="12551" h="5070">
                <a:moveTo>
                  <a:pt x="2923" y="0"/>
                </a:moveTo>
                <a:cubicBezTo>
                  <a:pt x="4183" y="-2"/>
                  <a:pt x="5535" y="734"/>
                  <a:pt x="6275" y="2447"/>
                </a:cubicBezTo>
                <a:cubicBezTo>
                  <a:pt x="8248" y="-2117"/>
                  <a:pt x="14566" y="254"/>
                  <a:pt x="11908" y="5045"/>
                </a:cubicBezTo>
                <a:lnTo>
                  <a:pt x="11894" y="5070"/>
                </a:lnTo>
                <a:lnTo>
                  <a:pt x="11893" y="5060"/>
                </a:lnTo>
                <a:cubicBezTo>
                  <a:pt x="11887" y="5015"/>
                  <a:pt x="11883" y="4974"/>
                  <a:pt x="11855" y="4939"/>
                </a:cubicBezTo>
                <a:cubicBezTo>
                  <a:pt x="11823" y="4899"/>
                  <a:pt x="11787" y="4911"/>
                  <a:pt x="11735" y="4879"/>
                </a:cubicBezTo>
                <a:cubicBezTo>
                  <a:pt x="11683" y="4847"/>
                  <a:pt x="11659" y="4811"/>
                  <a:pt x="11595" y="4779"/>
                </a:cubicBezTo>
                <a:cubicBezTo>
                  <a:pt x="11531" y="4747"/>
                  <a:pt x="11483" y="4751"/>
                  <a:pt x="11415" y="4719"/>
                </a:cubicBezTo>
                <a:cubicBezTo>
                  <a:pt x="11347" y="4687"/>
                  <a:pt x="11335" y="4659"/>
                  <a:pt x="11255" y="4619"/>
                </a:cubicBezTo>
                <a:cubicBezTo>
                  <a:pt x="11175" y="4579"/>
                  <a:pt x="11091" y="4551"/>
                  <a:pt x="11015" y="4519"/>
                </a:cubicBezTo>
                <a:cubicBezTo>
                  <a:pt x="10939" y="4487"/>
                  <a:pt x="10931" y="4475"/>
                  <a:pt x="10875" y="4459"/>
                </a:cubicBezTo>
                <a:cubicBezTo>
                  <a:pt x="10819" y="4443"/>
                  <a:pt x="10787" y="4455"/>
                  <a:pt x="10735" y="4439"/>
                </a:cubicBezTo>
                <a:cubicBezTo>
                  <a:pt x="10683" y="4423"/>
                  <a:pt x="10663" y="4391"/>
                  <a:pt x="10615" y="4379"/>
                </a:cubicBezTo>
                <a:cubicBezTo>
                  <a:pt x="10567" y="4367"/>
                  <a:pt x="10555" y="4383"/>
                  <a:pt x="10495" y="4379"/>
                </a:cubicBezTo>
                <a:cubicBezTo>
                  <a:pt x="10435" y="4375"/>
                  <a:pt x="10387" y="4375"/>
                  <a:pt x="10315" y="4359"/>
                </a:cubicBezTo>
                <a:cubicBezTo>
                  <a:pt x="10243" y="4343"/>
                  <a:pt x="10211" y="4311"/>
                  <a:pt x="10135" y="4299"/>
                </a:cubicBezTo>
                <a:cubicBezTo>
                  <a:pt x="10059" y="4287"/>
                  <a:pt x="10015" y="4299"/>
                  <a:pt x="9935" y="4299"/>
                </a:cubicBezTo>
                <a:cubicBezTo>
                  <a:pt x="9855" y="4299"/>
                  <a:pt x="9823" y="4299"/>
                  <a:pt x="9735" y="4299"/>
                </a:cubicBezTo>
                <a:cubicBezTo>
                  <a:pt x="9647" y="4299"/>
                  <a:pt x="9583" y="4303"/>
                  <a:pt x="9495" y="4299"/>
                </a:cubicBezTo>
                <a:cubicBezTo>
                  <a:pt x="9407" y="4295"/>
                  <a:pt x="9379" y="4295"/>
                  <a:pt x="9295" y="4279"/>
                </a:cubicBezTo>
                <a:cubicBezTo>
                  <a:pt x="9211" y="4263"/>
                  <a:pt x="9167" y="4231"/>
                  <a:pt x="9075" y="4219"/>
                </a:cubicBezTo>
                <a:cubicBezTo>
                  <a:pt x="8983" y="4207"/>
                  <a:pt x="8907" y="4227"/>
                  <a:pt x="8835" y="4219"/>
                </a:cubicBezTo>
                <a:cubicBezTo>
                  <a:pt x="8763" y="4211"/>
                  <a:pt x="8771" y="4195"/>
                  <a:pt x="8715" y="4179"/>
                </a:cubicBezTo>
                <a:cubicBezTo>
                  <a:pt x="8659" y="4163"/>
                  <a:pt x="8615" y="4147"/>
                  <a:pt x="8555" y="4139"/>
                </a:cubicBezTo>
                <a:cubicBezTo>
                  <a:pt x="8495" y="4131"/>
                  <a:pt x="8471" y="4147"/>
                  <a:pt x="8415" y="4139"/>
                </a:cubicBezTo>
                <a:cubicBezTo>
                  <a:pt x="8359" y="4131"/>
                  <a:pt x="8335" y="4115"/>
                  <a:pt x="8275" y="4099"/>
                </a:cubicBezTo>
                <a:cubicBezTo>
                  <a:pt x="8215" y="4083"/>
                  <a:pt x="8191" y="4067"/>
                  <a:pt x="8115" y="4059"/>
                </a:cubicBezTo>
                <a:cubicBezTo>
                  <a:pt x="8039" y="4051"/>
                  <a:pt x="7987" y="4059"/>
                  <a:pt x="7895" y="4059"/>
                </a:cubicBezTo>
                <a:cubicBezTo>
                  <a:pt x="7803" y="4059"/>
                  <a:pt x="7759" y="4063"/>
                  <a:pt x="7655" y="4059"/>
                </a:cubicBezTo>
                <a:cubicBezTo>
                  <a:pt x="7551" y="4055"/>
                  <a:pt x="7459" y="4055"/>
                  <a:pt x="7375" y="4039"/>
                </a:cubicBezTo>
                <a:cubicBezTo>
                  <a:pt x="7291" y="4023"/>
                  <a:pt x="7287" y="3991"/>
                  <a:pt x="7235" y="3979"/>
                </a:cubicBezTo>
                <a:cubicBezTo>
                  <a:pt x="7183" y="3967"/>
                  <a:pt x="7175" y="3979"/>
                  <a:pt x="7115" y="3979"/>
                </a:cubicBezTo>
                <a:cubicBezTo>
                  <a:pt x="7055" y="3979"/>
                  <a:pt x="7007" y="3979"/>
                  <a:pt x="6935" y="3979"/>
                </a:cubicBezTo>
                <a:cubicBezTo>
                  <a:pt x="6863" y="3979"/>
                  <a:pt x="6815" y="3979"/>
                  <a:pt x="6755" y="3979"/>
                </a:cubicBezTo>
                <a:cubicBezTo>
                  <a:pt x="6695" y="3979"/>
                  <a:pt x="6687" y="3979"/>
                  <a:pt x="6635" y="3979"/>
                </a:cubicBezTo>
                <a:cubicBezTo>
                  <a:pt x="6583" y="3979"/>
                  <a:pt x="6555" y="3979"/>
                  <a:pt x="6495" y="3979"/>
                </a:cubicBezTo>
                <a:cubicBezTo>
                  <a:pt x="6435" y="3979"/>
                  <a:pt x="6391" y="3979"/>
                  <a:pt x="6335" y="3979"/>
                </a:cubicBezTo>
                <a:cubicBezTo>
                  <a:pt x="6279" y="3979"/>
                  <a:pt x="6279" y="3979"/>
                  <a:pt x="6215" y="3979"/>
                </a:cubicBezTo>
                <a:cubicBezTo>
                  <a:pt x="6151" y="3979"/>
                  <a:pt x="6087" y="3979"/>
                  <a:pt x="6015" y="3979"/>
                </a:cubicBezTo>
                <a:cubicBezTo>
                  <a:pt x="5943" y="3979"/>
                  <a:pt x="5935" y="3983"/>
                  <a:pt x="5855" y="3979"/>
                </a:cubicBezTo>
                <a:cubicBezTo>
                  <a:pt x="5775" y="3975"/>
                  <a:pt x="5699" y="3963"/>
                  <a:pt x="5615" y="3959"/>
                </a:cubicBezTo>
                <a:cubicBezTo>
                  <a:pt x="5531" y="3955"/>
                  <a:pt x="5511" y="3971"/>
                  <a:pt x="5435" y="3959"/>
                </a:cubicBezTo>
                <a:cubicBezTo>
                  <a:pt x="5359" y="3947"/>
                  <a:pt x="5307" y="3911"/>
                  <a:pt x="5235" y="3899"/>
                </a:cubicBezTo>
                <a:cubicBezTo>
                  <a:pt x="5163" y="3887"/>
                  <a:pt x="5131" y="3907"/>
                  <a:pt x="5075" y="3899"/>
                </a:cubicBezTo>
                <a:cubicBezTo>
                  <a:pt x="5019" y="3891"/>
                  <a:pt x="5019" y="3883"/>
                  <a:pt x="4955" y="3859"/>
                </a:cubicBezTo>
                <a:cubicBezTo>
                  <a:pt x="4891" y="3835"/>
                  <a:pt x="4819" y="3799"/>
                  <a:pt x="4755" y="3779"/>
                </a:cubicBezTo>
                <a:cubicBezTo>
                  <a:pt x="4691" y="3759"/>
                  <a:pt x="4683" y="3763"/>
                  <a:pt x="4635" y="3759"/>
                </a:cubicBezTo>
                <a:cubicBezTo>
                  <a:pt x="4587" y="3755"/>
                  <a:pt x="4563" y="3759"/>
                  <a:pt x="4515" y="3759"/>
                </a:cubicBezTo>
                <a:cubicBezTo>
                  <a:pt x="4467" y="3759"/>
                  <a:pt x="4455" y="3759"/>
                  <a:pt x="4395" y="3759"/>
                </a:cubicBezTo>
                <a:cubicBezTo>
                  <a:pt x="4335" y="3759"/>
                  <a:pt x="4275" y="3759"/>
                  <a:pt x="4215" y="3759"/>
                </a:cubicBezTo>
                <a:cubicBezTo>
                  <a:pt x="4155" y="3759"/>
                  <a:pt x="4163" y="3759"/>
                  <a:pt x="4095" y="3759"/>
                </a:cubicBezTo>
                <a:cubicBezTo>
                  <a:pt x="4027" y="3759"/>
                  <a:pt x="3955" y="3759"/>
                  <a:pt x="3875" y="3759"/>
                </a:cubicBezTo>
                <a:cubicBezTo>
                  <a:pt x="3795" y="3759"/>
                  <a:pt x="3755" y="3763"/>
                  <a:pt x="3695" y="3759"/>
                </a:cubicBezTo>
                <a:cubicBezTo>
                  <a:pt x="3635" y="3755"/>
                  <a:pt x="3623" y="3751"/>
                  <a:pt x="3575" y="3739"/>
                </a:cubicBezTo>
                <a:cubicBezTo>
                  <a:pt x="3527" y="3727"/>
                  <a:pt x="3507" y="3715"/>
                  <a:pt x="3455" y="3699"/>
                </a:cubicBezTo>
                <a:cubicBezTo>
                  <a:pt x="3403" y="3683"/>
                  <a:pt x="3379" y="3679"/>
                  <a:pt x="3315" y="3659"/>
                </a:cubicBezTo>
                <a:cubicBezTo>
                  <a:pt x="3251" y="3639"/>
                  <a:pt x="3207" y="3623"/>
                  <a:pt x="3135" y="3599"/>
                </a:cubicBezTo>
                <a:cubicBezTo>
                  <a:pt x="3063" y="3575"/>
                  <a:pt x="3015" y="3551"/>
                  <a:pt x="2955" y="3539"/>
                </a:cubicBezTo>
                <a:cubicBezTo>
                  <a:pt x="2895" y="3527"/>
                  <a:pt x="2883" y="3555"/>
                  <a:pt x="2835" y="3539"/>
                </a:cubicBezTo>
                <a:cubicBezTo>
                  <a:pt x="2787" y="3523"/>
                  <a:pt x="2767" y="3483"/>
                  <a:pt x="2715" y="3459"/>
                </a:cubicBezTo>
                <a:cubicBezTo>
                  <a:pt x="2663" y="3435"/>
                  <a:pt x="2627" y="3431"/>
                  <a:pt x="2575" y="3419"/>
                </a:cubicBezTo>
                <a:cubicBezTo>
                  <a:pt x="2523" y="3407"/>
                  <a:pt x="2515" y="3415"/>
                  <a:pt x="2455" y="3399"/>
                </a:cubicBezTo>
                <a:cubicBezTo>
                  <a:pt x="2395" y="3383"/>
                  <a:pt x="2343" y="3359"/>
                  <a:pt x="2275" y="3339"/>
                </a:cubicBezTo>
                <a:cubicBezTo>
                  <a:pt x="2207" y="3319"/>
                  <a:pt x="2203" y="3323"/>
                  <a:pt x="2115" y="3299"/>
                </a:cubicBezTo>
                <a:cubicBezTo>
                  <a:pt x="2027" y="3275"/>
                  <a:pt x="1923" y="3247"/>
                  <a:pt x="1835" y="3219"/>
                </a:cubicBezTo>
                <a:cubicBezTo>
                  <a:pt x="1747" y="3191"/>
                  <a:pt x="1755" y="3183"/>
                  <a:pt x="1675" y="3159"/>
                </a:cubicBezTo>
                <a:cubicBezTo>
                  <a:pt x="1595" y="3135"/>
                  <a:pt x="1519" y="3127"/>
                  <a:pt x="1435" y="3099"/>
                </a:cubicBezTo>
                <a:cubicBezTo>
                  <a:pt x="1351" y="3071"/>
                  <a:pt x="1311" y="3059"/>
                  <a:pt x="1255" y="3019"/>
                </a:cubicBezTo>
                <a:cubicBezTo>
                  <a:pt x="1199" y="2979"/>
                  <a:pt x="1199" y="2923"/>
                  <a:pt x="1155" y="2899"/>
                </a:cubicBezTo>
                <a:cubicBezTo>
                  <a:pt x="1111" y="2875"/>
                  <a:pt x="1083" y="2891"/>
                  <a:pt x="1035" y="2899"/>
                </a:cubicBezTo>
                <a:cubicBezTo>
                  <a:pt x="987" y="2907"/>
                  <a:pt x="971" y="2919"/>
                  <a:pt x="915" y="2939"/>
                </a:cubicBezTo>
                <a:cubicBezTo>
                  <a:pt x="859" y="2959"/>
                  <a:pt x="819" y="2979"/>
                  <a:pt x="755" y="2999"/>
                </a:cubicBezTo>
                <a:cubicBezTo>
                  <a:pt x="691" y="3019"/>
                  <a:pt x="655" y="3019"/>
                  <a:pt x="595" y="3039"/>
                </a:cubicBezTo>
                <a:cubicBezTo>
                  <a:pt x="535" y="3059"/>
                  <a:pt x="515" y="3071"/>
                  <a:pt x="455" y="3099"/>
                </a:cubicBezTo>
                <a:cubicBezTo>
                  <a:pt x="395" y="3127"/>
                  <a:pt x="359" y="3163"/>
                  <a:pt x="295" y="3179"/>
                </a:cubicBezTo>
                <a:cubicBezTo>
                  <a:pt x="231" y="3195"/>
                  <a:pt x="191" y="3179"/>
                  <a:pt x="135" y="3179"/>
                </a:cubicBezTo>
                <a:cubicBezTo>
                  <a:pt x="83" y="3179"/>
                  <a:pt x="72" y="3179"/>
                  <a:pt x="25" y="3179"/>
                </a:cubicBezTo>
                <a:lnTo>
                  <a:pt x="17" y="3179"/>
                </a:lnTo>
                <a:lnTo>
                  <a:pt x="13" y="3139"/>
                </a:lnTo>
                <a:cubicBezTo>
                  <a:pt x="-155" y="1216"/>
                  <a:pt x="1308" y="3"/>
                  <a:pt x="2923" y="0"/>
                </a:cubicBez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grpSp>
        <p:nvGrpSpPr>
          <p:cNvPr id="18" name="组合 17"/>
          <p:cNvGrpSpPr/>
          <p:nvPr/>
        </p:nvGrpSpPr>
        <p:grpSpPr>
          <a:xfrm>
            <a:off x="1459865" y="3619500"/>
            <a:ext cx="7891780" cy="3126740"/>
            <a:chOff x="2299" y="5700"/>
            <a:chExt cx="12428" cy="4924"/>
          </a:xfrm>
        </p:grpSpPr>
        <p:sp>
          <p:nvSpPr>
            <p:cNvPr id="16" name="任意多边形 15"/>
            <p:cNvSpPr/>
            <p:nvPr/>
          </p:nvSpPr>
          <p:spPr>
            <a:xfrm>
              <a:off x="2299" y="5700"/>
              <a:ext cx="12428" cy="4925"/>
            </a:xfrm>
            <a:custGeom>
              <a:avLst/>
              <a:gdLst>
                <a:gd name="dx1" fmla="*/ w 49 48"/>
                <a:gd name="dx2" fmla="*/ w 10 48"/>
                <a:gd name="x1" fmla="+- hc 0 dx1"/>
                <a:gd name="x2" fmla="+- hc 0 dx2"/>
                <a:gd name="x3" fmla="+- hc dx2 0"/>
                <a:gd name="x4" fmla="+- hc dx1 0"/>
                <a:gd name="y1" fmla="+- t 0 hd3"/>
                <a:gd name="il" fmla="*/ w 1 6"/>
                <a:gd name="ir" fmla="*/ w 5 6"/>
                <a:gd name="ib" fmla="*/ h 2 3"/>
              </a:gdLst>
              <a:ahLst/>
              <a:cxnLst>
                <a:cxn ang="3">
                  <a:pos x="hc" y="hd4"/>
                </a:cxn>
                <a:cxn ang="cd4">
                  <a:pos x="hc" y="b"/>
                </a:cxn>
              </a:cxnLst>
              <a:rect l="l" t="t" r="r" b="b"/>
              <a:pathLst>
                <a:path w="12428" h="4925">
                  <a:moveTo>
                    <a:pt x="409" y="408"/>
                  </a:moveTo>
                  <a:lnTo>
                    <a:pt x="741" y="680"/>
                  </a:lnTo>
                  <a:cubicBezTo>
                    <a:pt x="731" y="679"/>
                    <a:pt x="717" y="679"/>
                    <a:pt x="699" y="678"/>
                  </a:cubicBezTo>
                  <a:lnTo>
                    <a:pt x="692" y="677"/>
                  </a:lnTo>
                  <a:lnTo>
                    <a:pt x="689" y="675"/>
                  </a:lnTo>
                  <a:cubicBezTo>
                    <a:pt x="680" y="671"/>
                    <a:pt x="671" y="666"/>
                    <a:pt x="661" y="660"/>
                  </a:cubicBezTo>
                  <a:cubicBezTo>
                    <a:pt x="609" y="628"/>
                    <a:pt x="589" y="608"/>
                    <a:pt x="541" y="560"/>
                  </a:cubicBezTo>
                  <a:cubicBezTo>
                    <a:pt x="493" y="512"/>
                    <a:pt x="469" y="468"/>
                    <a:pt x="421" y="420"/>
                  </a:cubicBezTo>
                  <a:lnTo>
                    <a:pt x="409" y="408"/>
                  </a:lnTo>
                  <a:close/>
                  <a:moveTo>
                    <a:pt x="301" y="320"/>
                  </a:moveTo>
                  <a:cubicBezTo>
                    <a:pt x="320" y="335"/>
                    <a:pt x="361" y="364"/>
                    <a:pt x="403" y="403"/>
                  </a:cubicBezTo>
                  <a:lnTo>
                    <a:pt x="409" y="408"/>
                  </a:lnTo>
                  <a:lnTo>
                    <a:pt x="301" y="320"/>
                  </a:lnTo>
                  <a:close/>
                  <a:moveTo>
                    <a:pt x="1" y="0"/>
                  </a:moveTo>
                  <a:cubicBezTo>
                    <a:pt x="9" y="0"/>
                    <a:pt x="65" y="80"/>
                    <a:pt x="101" y="140"/>
                  </a:cubicBezTo>
                  <a:cubicBezTo>
                    <a:pt x="137" y="200"/>
                    <a:pt x="149" y="244"/>
                    <a:pt x="181" y="300"/>
                  </a:cubicBezTo>
                  <a:cubicBezTo>
                    <a:pt x="213" y="356"/>
                    <a:pt x="221" y="380"/>
                    <a:pt x="261" y="420"/>
                  </a:cubicBezTo>
                  <a:cubicBezTo>
                    <a:pt x="301" y="460"/>
                    <a:pt x="333" y="468"/>
                    <a:pt x="381" y="500"/>
                  </a:cubicBezTo>
                  <a:cubicBezTo>
                    <a:pt x="429" y="532"/>
                    <a:pt x="453" y="548"/>
                    <a:pt x="501" y="580"/>
                  </a:cubicBezTo>
                  <a:cubicBezTo>
                    <a:pt x="549" y="612"/>
                    <a:pt x="573" y="640"/>
                    <a:pt x="621" y="660"/>
                  </a:cubicBezTo>
                  <a:cubicBezTo>
                    <a:pt x="645" y="670"/>
                    <a:pt x="670" y="675"/>
                    <a:pt x="691" y="677"/>
                  </a:cubicBezTo>
                  <a:lnTo>
                    <a:pt x="692" y="677"/>
                  </a:lnTo>
                  <a:lnTo>
                    <a:pt x="698" y="680"/>
                  </a:lnTo>
                  <a:cubicBezTo>
                    <a:pt x="732" y="695"/>
                    <a:pt x="762" y="702"/>
                    <a:pt x="801" y="720"/>
                  </a:cubicBezTo>
                  <a:cubicBezTo>
                    <a:pt x="853" y="744"/>
                    <a:pt x="849" y="752"/>
                    <a:pt x="921" y="780"/>
                  </a:cubicBezTo>
                  <a:cubicBezTo>
                    <a:pt x="993" y="808"/>
                    <a:pt x="1081" y="844"/>
                    <a:pt x="1161" y="860"/>
                  </a:cubicBezTo>
                  <a:cubicBezTo>
                    <a:pt x="1241" y="876"/>
                    <a:pt x="1257" y="860"/>
                    <a:pt x="1321" y="860"/>
                  </a:cubicBezTo>
                  <a:cubicBezTo>
                    <a:pt x="1385" y="860"/>
                    <a:pt x="1409" y="860"/>
                    <a:pt x="1481" y="860"/>
                  </a:cubicBezTo>
                  <a:cubicBezTo>
                    <a:pt x="1553" y="860"/>
                    <a:pt x="1609" y="860"/>
                    <a:pt x="1681" y="860"/>
                  </a:cubicBezTo>
                  <a:cubicBezTo>
                    <a:pt x="1753" y="860"/>
                    <a:pt x="1769" y="860"/>
                    <a:pt x="1841" y="860"/>
                  </a:cubicBezTo>
                  <a:cubicBezTo>
                    <a:pt x="1895" y="860"/>
                    <a:pt x="1940" y="860"/>
                    <a:pt x="1990" y="860"/>
                  </a:cubicBezTo>
                  <a:lnTo>
                    <a:pt x="1992" y="860"/>
                  </a:lnTo>
                  <a:lnTo>
                    <a:pt x="2019" y="894"/>
                  </a:lnTo>
                  <a:cubicBezTo>
                    <a:pt x="3004" y="2122"/>
                    <a:pt x="4561" y="3468"/>
                    <a:pt x="6871" y="4871"/>
                  </a:cubicBezTo>
                  <a:cubicBezTo>
                    <a:pt x="8809" y="3694"/>
                    <a:pt x="10216" y="2558"/>
                    <a:pt x="11201" y="1497"/>
                  </a:cubicBezTo>
                  <a:lnTo>
                    <a:pt x="11235" y="1460"/>
                  </a:lnTo>
                  <a:lnTo>
                    <a:pt x="11242" y="1460"/>
                  </a:lnTo>
                  <a:cubicBezTo>
                    <a:pt x="11272" y="1460"/>
                    <a:pt x="11299" y="1460"/>
                    <a:pt x="11341" y="1460"/>
                  </a:cubicBezTo>
                  <a:cubicBezTo>
                    <a:pt x="11409" y="1460"/>
                    <a:pt x="11453" y="1460"/>
                    <a:pt x="11521" y="1460"/>
                  </a:cubicBezTo>
                  <a:cubicBezTo>
                    <a:pt x="11589" y="1460"/>
                    <a:pt x="11617" y="1460"/>
                    <a:pt x="11681" y="1460"/>
                  </a:cubicBezTo>
                  <a:cubicBezTo>
                    <a:pt x="11745" y="1460"/>
                    <a:pt x="11773" y="1460"/>
                    <a:pt x="11841" y="1460"/>
                  </a:cubicBezTo>
                  <a:cubicBezTo>
                    <a:pt x="11909" y="1460"/>
                    <a:pt x="11969" y="1432"/>
                    <a:pt x="12021" y="1460"/>
                  </a:cubicBezTo>
                  <a:cubicBezTo>
                    <a:pt x="12073" y="1488"/>
                    <a:pt x="12081" y="1540"/>
                    <a:pt x="12101" y="1600"/>
                  </a:cubicBezTo>
                  <a:cubicBezTo>
                    <a:pt x="12121" y="1660"/>
                    <a:pt x="12109" y="1700"/>
                    <a:pt x="12121" y="1760"/>
                  </a:cubicBezTo>
                  <a:cubicBezTo>
                    <a:pt x="12133" y="1820"/>
                    <a:pt x="12153" y="1848"/>
                    <a:pt x="12161" y="1900"/>
                  </a:cubicBezTo>
                  <a:cubicBezTo>
                    <a:pt x="12169" y="1952"/>
                    <a:pt x="12145" y="1972"/>
                    <a:pt x="12161" y="2020"/>
                  </a:cubicBezTo>
                  <a:cubicBezTo>
                    <a:pt x="12177" y="2068"/>
                    <a:pt x="12213" y="2076"/>
                    <a:pt x="12241" y="2140"/>
                  </a:cubicBezTo>
                  <a:cubicBezTo>
                    <a:pt x="12269" y="2204"/>
                    <a:pt x="12277" y="2264"/>
                    <a:pt x="12301" y="2340"/>
                  </a:cubicBezTo>
                  <a:cubicBezTo>
                    <a:pt x="12325" y="2416"/>
                    <a:pt x="12337" y="2452"/>
                    <a:pt x="12361" y="2520"/>
                  </a:cubicBezTo>
                  <a:cubicBezTo>
                    <a:pt x="12385" y="2588"/>
                    <a:pt x="12449" y="2636"/>
                    <a:pt x="12421" y="2680"/>
                  </a:cubicBezTo>
                  <a:cubicBezTo>
                    <a:pt x="12393" y="2724"/>
                    <a:pt x="12293" y="2716"/>
                    <a:pt x="12221" y="2740"/>
                  </a:cubicBezTo>
                  <a:cubicBezTo>
                    <a:pt x="12149" y="2764"/>
                    <a:pt x="12137" y="2768"/>
                    <a:pt x="12061" y="2800"/>
                  </a:cubicBezTo>
                  <a:cubicBezTo>
                    <a:pt x="11985" y="2832"/>
                    <a:pt x="11913" y="2868"/>
                    <a:pt x="11841" y="2900"/>
                  </a:cubicBezTo>
                  <a:cubicBezTo>
                    <a:pt x="11769" y="2932"/>
                    <a:pt x="11753" y="2924"/>
                    <a:pt x="11701" y="2960"/>
                  </a:cubicBezTo>
                  <a:cubicBezTo>
                    <a:pt x="11649" y="2996"/>
                    <a:pt x="11645" y="3040"/>
                    <a:pt x="11581" y="3080"/>
                  </a:cubicBezTo>
                  <a:cubicBezTo>
                    <a:pt x="11517" y="3120"/>
                    <a:pt x="11449" y="3128"/>
                    <a:pt x="11381" y="3160"/>
                  </a:cubicBezTo>
                  <a:cubicBezTo>
                    <a:pt x="11313" y="3192"/>
                    <a:pt x="11297" y="3212"/>
                    <a:pt x="11241" y="3240"/>
                  </a:cubicBezTo>
                  <a:cubicBezTo>
                    <a:pt x="11185" y="3268"/>
                    <a:pt x="11161" y="3276"/>
                    <a:pt x="11101" y="3300"/>
                  </a:cubicBezTo>
                  <a:cubicBezTo>
                    <a:pt x="11041" y="3324"/>
                    <a:pt x="10997" y="3336"/>
                    <a:pt x="10941" y="3360"/>
                  </a:cubicBezTo>
                  <a:cubicBezTo>
                    <a:pt x="10885" y="3384"/>
                    <a:pt x="10881" y="3392"/>
                    <a:pt x="10821" y="3420"/>
                  </a:cubicBezTo>
                  <a:cubicBezTo>
                    <a:pt x="10761" y="3448"/>
                    <a:pt x="10717" y="3460"/>
                    <a:pt x="10641" y="3500"/>
                  </a:cubicBezTo>
                  <a:cubicBezTo>
                    <a:pt x="10565" y="3540"/>
                    <a:pt x="10505" y="3584"/>
                    <a:pt x="10441" y="3620"/>
                  </a:cubicBezTo>
                  <a:cubicBezTo>
                    <a:pt x="10377" y="3656"/>
                    <a:pt x="10369" y="3648"/>
                    <a:pt x="10321" y="3680"/>
                  </a:cubicBezTo>
                  <a:cubicBezTo>
                    <a:pt x="10273" y="3712"/>
                    <a:pt x="10253" y="3748"/>
                    <a:pt x="10201" y="3780"/>
                  </a:cubicBezTo>
                  <a:cubicBezTo>
                    <a:pt x="10149" y="3812"/>
                    <a:pt x="10113" y="3816"/>
                    <a:pt x="10061" y="3840"/>
                  </a:cubicBezTo>
                  <a:cubicBezTo>
                    <a:pt x="10009" y="3864"/>
                    <a:pt x="9993" y="3888"/>
                    <a:pt x="9941" y="3900"/>
                  </a:cubicBezTo>
                  <a:cubicBezTo>
                    <a:pt x="9889" y="3912"/>
                    <a:pt x="9865" y="3884"/>
                    <a:pt x="9801" y="3900"/>
                  </a:cubicBezTo>
                  <a:cubicBezTo>
                    <a:pt x="9737" y="3916"/>
                    <a:pt x="9681" y="3956"/>
                    <a:pt x="9621" y="3980"/>
                  </a:cubicBezTo>
                  <a:cubicBezTo>
                    <a:pt x="9561" y="4004"/>
                    <a:pt x="9549" y="4012"/>
                    <a:pt x="9501" y="4020"/>
                  </a:cubicBezTo>
                  <a:cubicBezTo>
                    <a:pt x="9453" y="4028"/>
                    <a:pt x="9445" y="4004"/>
                    <a:pt x="9381" y="4020"/>
                  </a:cubicBezTo>
                  <a:cubicBezTo>
                    <a:pt x="9317" y="4036"/>
                    <a:pt x="9245" y="4080"/>
                    <a:pt x="9181" y="4100"/>
                  </a:cubicBezTo>
                  <a:cubicBezTo>
                    <a:pt x="9117" y="4120"/>
                    <a:pt x="9109" y="4112"/>
                    <a:pt x="9061" y="4120"/>
                  </a:cubicBezTo>
                  <a:cubicBezTo>
                    <a:pt x="9013" y="4128"/>
                    <a:pt x="8989" y="4132"/>
                    <a:pt x="8941" y="4140"/>
                  </a:cubicBezTo>
                  <a:cubicBezTo>
                    <a:pt x="8893" y="4148"/>
                    <a:pt x="8869" y="4140"/>
                    <a:pt x="8821" y="4160"/>
                  </a:cubicBezTo>
                  <a:cubicBezTo>
                    <a:pt x="8773" y="4180"/>
                    <a:pt x="8761" y="4212"/>
                    <a:pt x="8701" y="4240"/>
                  </a:cubicBezTo>
                  <a:cubicBezTo>
                    <a:pt x="8641" y="4268"/>
                    <a:pt x="8581" y="4276"/>
                    <a:pt x="8521" y="4300"/>
                  </a:cubicBezTo>
                  <a:cubicBezTo>
                    <a:pt x="8461" y="4324"/>
                    <a:pt x="8457" y="4340"/>
                    <a:pt x="8401" y="4360"/>
                  </a:cubicBezTo>
                  <a:cubicBezTo>
                    <a:pt x="8345" y="4380"/>
                    <a:pt x="8293" y="4368"/>
                    <a:pt x="8241" y="4400"/>
                  </a:cubicBezTo>
                  <a:cubicBezTo>
                    <a:pt x="8189" y="4432"/>
                    <a:pt x="8185" y="4468"/>
                    <a:pt x="8141" y="4520"/>
                  </a:cubicBezTo>
                  <a:cubicBezTo>
                    <a:pt x="8097" y="4572"/>
                    <a:pt x="8069" y="4612"/>
                    <a:pt x="8021" y="4660"/>
                  </a:cubicBezTo>
                  <a:cubicBezTo>
                    <a:pt x="7973" y="4708"/>
                    <a:pt x="7953" y="4736"/>
                    <a:pt x="7901" y="4760"/>
                  </a:cubicBezTo>
                  <a:cubicBezTo>
                    <a:pt x="7849" y="4784"/>
                    <a:pt x="7817" y="4776"/>
                    <a:pt x="7761" y="4780"/>
                  </a:cubicBezTo>
                  <a:cubicBezTo>
                    <a:pt x="7705" y="4784"/>
                    <a:pt x="7677" y="4780"/>
                    <a:pt x="7621" y="4780"/>
                  </a:cubicBezTo>
                  <a:cubicBezTo>
                    <a:pt x="7565" y="4780"/>
                    <a:pt x="7533" y="4764"/>
                    <a:pt x="7481" y="4780"/>
                  </a:cubicBezTo>
                  <a:cubicBezTo>
                    <a:pt x="7429" y="4796"/>
                    <a:pt x="7409" y="4840"/>
                    <a:pt x="7361" y="4860"/>
                  </a:cubicBezTo>
                  <a:cubicBezTo>
                    <a:pt x="7313" y="4880"/>
                    <a:pt x="7297" y="4868"/>
                    <a:pt x="7241" y="4880"/>
                  </a:cubicBezTo>
                  <a:cubicBezTo>
                    <a:pt x="7185" y="4892"/>
                    <a:pt x="7137" y="4912"/>
                    <a:pt x="7081" y="4920"/>
                  </a:cubicBezTo>
                  <a:cubicBezTo>
                    <a:pt x="7025" y="4928"/>
                    <a:pt x="7013" y="4924"/>
                    <a:pt x="6961" y="4920"/>
                  </a:cubicBezTo>
                  <a:cubicBezTo>
                    <a:pt x="6909" y="4916"/>
                    <a:pt x="6885" y="4908"/>
                    <a:pt x="6821" y="4900"/>
                  </a:cubicBezTo>
                  <a:cubicBezTo>
                    <a:pt x="6757" y="4892"/>
                    <a:pt x="6705" y="4884"/>
                    <a:pt x="6641" y="4880"/>
                  </a:cubicBezTo>
                  <a:cubicBezTo>
                    <a:pt x="6577" y="4876"/>
                    <a:pt x="6553" y="4880"/>
                    <a:pt x="6501" y="4880"/>
                  </a:cubicBezTo>
                  <a:cubicBezTo>
                    <a:pt x="6449" y="4880"/>
                    <a:pt x="6429" y="4880"/>
                    <a:pt x="6381" y="4880"/>
                  </a:cubicBezTo>
                  <a:cubicBezTo>
                    <a:pt x="6333" y="4880"/>
                    <a:pt x="6309" y="4880"/>
                    <a:pt x="6261" y="4880"/>
                  </a:cubicBezTo>
                  <a:cubicBezTo>
                    <a:pt x="6213" y="4880"/>
                    <a:pt x="6193" y="4880"/>
                    <a:pt x="6141" y="4880"/>
                  </a:cubicBezTo>
                  <a:cubicBezTo>
                    <a:pt x="6089" y="4880"/>
                    <a:pt x="6061" y="4884"/>
                    <a:pt x="6001" y="4880"/>
                  </a:cubicBezTo>
                  <a:cubicBezTo>
                    <a:pt x="5941" y="4876"/>
                    <a:pt x="5921" y="4864"/>
                    <a:pt x="5841" y="4860"/>
                  </a:cubicBezTo>
                  <a:cubicBezTo>
                    <a:pt x="5761" y="4856"/>
                    <a:pt x="5685" y="4872"/>
                    <a:pt x="5601" y="4860"/>
                  </a:cubicBezTo>
                  <a:cubicBezTo>
                    <a:pt x="5517" y="4848"/>
                    <a:pt x="5501" y="4828"/>
                    <a:pt x="5421" y="4800"/>
                  </a:cubicBezTo>
                  <a:cubicBezTo>
                    <a:pt x="5341" y="4772"/>
                    <a:pt x="5269" y="4752"/>
                    <a:pt x="5201" y="4720"/>
                  </a:cubicBezTo>
                  <a:cubicBezTo>
                    <a:pt x="5133" y="4688"/>
                    <a:pt x="5137" y="4676"/>
                    <a:pt x="5081" y="4640"/>
                  </a:cubicBezTo>
                  <a:cubicBezTo>
                    <a:pt x="5025" y="4604"/>
                    <a:pt x="4993" y="4588"/>
                    <a:pt x="4921" y="4540"/>
                  </a:cubicBezTo>
                  <a:cubicBezTo>
                    <a:pt x="4849" y="4492"/>
                    <a:pt x="4793" y="4452"/>
                    <a:pt x="4721" y="4400"/>
                  </a:cubicBezTo>
                  <a:cubicBezTo>
                    <a:pt x="4649" y="4348"/>
                    <a:pt x="4617" y="4320"/>
                    <a:pt x="4561" y="4280"/>
                  </a:cubicBezTo>
                  <a:cubicBezTo>
                    <a:pt x="4505" y="4240"/>
                    <a:pt x="4489" y="4224"/>
                    <a:pt x="4441" y="4200"/>
                  </a:cubicBezTo>
                  <a:cubicBezTo>
                    <a:pt x="4393" y="4176"/>
                    <a:pt x="4369" y="4184"/>
                    <a:pt x="4321" y="4160"/>
                  </a:cubicBezTo>
                  <a:cubicBezTo>
                    <a:pt x="4273" y="4136"/>
                    <a:pt x="4253" y="4116"/>
                    <a:pt x="4201" y="4080"/>
                  </a:cubicBezTo>
                  <a:cubicBezTo>
                    <a:pt x="4149" y="4044"/>
                    <a:pt x="4121" y="4016"/>
                    <a:pt x="4061" y="3980"/>
                  </a:cubicBezTo>
                  <a:cubicBezTo>
                    <a:pt x="4001" y="3944"/>
                    <a:pt x="3961" y="3928"/>
                    <a:pt x="3901" y="3900"/>
                  </a:cubicBezTo>
                  <a:cubicBezTo>
                    <a:pt x="3841" y="3872"/>
                    <a:pt x="3813" y="3864"/>
                    <a:pt x="3761" y="3840"/>
                  </a:cubicBezTo>
                  <a:cubicBezTo>
                    <a:pt x="3709" y="3816"/>
                    <a:pt x="3697" y="3800"/>
                    <a:pt x="3641" y="3780"/>
                  </a:cubicBezTo>
                  <a:cubicBezTo>
                    <a:pt x="3585" y="3760"/>
                    <a:pt x="3537" y="3748"/>
                    <a:pt x="3481" y="3740"/>
                  </a:cubicBezTo>
                  <a:cubicBezTo>
                    <a:pt x="3425" y="3732"/>
                    <a:pt x="3409" y="3740"/>
                    <a:pt x="3361" y="3740"/>
                  </a:cubicBezTo>
                  <a:cubicBezTo>
                    <a:pt x="3313" y="3740"/>
                    <a:pt x="3289" y="3740"/>
                    <a:pt x="3241" y="3740"/>
                  </a:cubicBezTo>
                  <a:cubicBezTo>
                    <a:pt x="3193" y="3740"/>
                    <a:pt x="3177" y="3752"/>
                    <a:pt x="3121" y="3740"/>
                  </a:cubicBezTo>
                  <a:cubicBezTo>
                    <a:pt x="3065" y="3728"/>
                    <a:pt x="3033" y="3704"/>
                    <a:pt x="2961" y="3680"/>
                  </a:cubicBezTo>
                  <a:cubicBezTo>
                    <a:pt x="2889" y="3656"/>
                    <a:pt x="2829" y="3664"/>
                    <a:pt x="2761" y="3620"/>
                  </a:cubicBezTo>
                  <a:cubicBezTo>
                    <a:pt x="2693" y="3576"/>
                    <a:pt x="2689" y="3520"/>
                    <a:pt x="2621" y="3460"/>
                  </a:cubicBezTo>
                  <a:cubicBezTo>
                    <a:pt x="2553" y="3400"/>
                    <a:pt x="2521" y="3396"/>
                    <a:pt x="2421" y="3320"/>
                  </a:cubicBezTo>
                  <a:cubicBezTo>
                    <a:pt x="2321" y="3244"/>
                    <a:pt x="2209" y="3156"/>
                    <a:pt x="2121" y="3080"/>
                  </a:cubicBezTo>
                  <a:cubicBezTo>
                    <a:pt x="2033" y="3004"/>
                    <a:pt x="2033" y="3012"/>
                    <a:pt x="1981" y="2940"/>
                  </a:cubicBezTo>
                  <a:cubicBezTo>
                    <a:pt x="1929" y="2868"/>
                    <a:pt x="1917" y="2812"/>
                    <a:pt x="1861" y="2720"/>
                  </a:cubicBezTo>
                  <a:cubicBezTo>
                    <a:pt x="1805" y="2628"/>
                    <a:pt x="1765" y="2572"/>
                    <a:pt x="1701" y="2480"/>
                  </a:cubicBezTo>
                  <a:cubicBezTo>
                    <a:pt x="1637" y="2388"/>
                    <a:pt x="1593" y="2336"/>
                    <a:pt x="1541" y="2260"/>
                  </a:cubicBezTo>
                  <a:cubicBezTo>
                    <a:pt x="1489" y="2184"/>
                    <a:pt x="1473" y="2156"/>
                    <a:pt x="1441" y="2100"/>
                  </a:cubicBezTo>
                  <a:cubicBezTo>
                    <a:pt x="1409" y="2044"/>
                    <a:pt x="1401" y="2028"/>
                    <a:pt x="1381" y="1980"/>
                  </a:cubicBezTo>
                  <a:cubicBezTo>
                    <a:pt x="1361" y="1932"/>
                    <a:pt x="1373" y="1920"/>
                    <a:pt x="1341" y="1860"/>
                  </a:cubicBezTo>
                  <a:cubicBezTo>
                    <a:pt x="1309" y="1800"/>
                    <a:pt x="1277" y="1744"/>
                    <a:pt x="1221" y="1680"/>
                  </a:cubicBezTo>
                  <a:cubicBezTo>
                    <a:pt x="1165" y="1616"/>
                    <a:pt x="1125" y="1596"/>
                    <a:pt x="1061" y="1540"/>
                  </a:cubicBezTo>
                  <a:cubicBezTo>
                    <a:pt x="997" y="1484"/>
                    <a:pt x="961" y="1464"/>
                    <a:pt x="901" y="1400"/>
                  </a:cubicBezTo>
                  <a:cubicBezTo>
                    <a:pt x="841" y="1336"/>
                    <a:pt x="821" y="1284"/>
                    <a:pt x="761" y="1220"/>
                  </a:cubicBezTo>
                  <a:cubicBezTo>
                    <a:pt x="701" y="1156"/>
                    <a:pt x="661" y="1160"/>
                    <a:pt x="601" y="1080"/>
                  </a:cubicBezTo>
                  <a:cubicBezTo>
                    <a:pt x="541" y="1000"/>
                    <a:pt x="517" y="916"/>
                    <a:pt x="461" y="820"/>
                  </a:cubicBezTo>
                  <a:cubicBezTo>
                    <a:pt x="405" y="724"/>
                    <a:pt x="381" y="692"/>
                    <a:pt x="321" y="600"/>
                  </a:cubicBezTo>
                  <a:cubicBezTo>
                    <a:pt x="261" y="508"/>
                    <a:pt x="213" y="452"/>
                    <a:pt x="161" y="360"/>
                  </a:cubicBezTo>
                  <a:cubicBezTo>
                    <a:pt x="109" y="268"/>
                    <a:pt x="93" y="212"/>
                    <a:pt x="61" y="140"/>
                  </a:cubicBezTo>
                  <a:cubicBezTo>
                    <a:pt x="29" y="68"/>
                    <a:pt x="-7" y="0"/>
                    <a:pt x="1" y="0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任意多边形 16"/>
            <p:cNvSpPr/>
            <p:nvPr/>
          </p:nvSpPr>
          <p:spPr>
            <a:xfrm>
              <a:off x="4291" y="6355"/>
              <a:ext cx="9243" cy="4216"/>
            </a:xfrm>
            <a:custGeom>
              <a:avLst/>
              <a:gdLst>
                <a:gd name="dx1" fmla="*/ w 49 48"/>
                <a:gd name="dx2" fmla="*/ w 10 48"/>
                <a:gd name="x1" fmla="+- hc 0 dx1"/>
                <a:gd name="x2" fmla="+- hc 0 dx2"/>
                <a:gd name="x3" fmla="+- hc dx2 0"/>
                <a:gd name="x4" fmla="+- hc dx1 0"/>
                <a:gd name="y1" fmla="+- t 0 hd3"/>
                <a:gd name="il" fmla="*/ w 1 6"/>
                <a:gd name="ir" fmla="*/ w 5 6"/>
                <a:gd name="ib" fmla="*/ h 2 3"/>
              </a:gdLst>
              <a:ahLst/>
              <a:cxnLst>
                <a:cxn ang="3">
                  <a:pos x="hc" y="hd4"/>
                </a:cxn>
                <a:cxn ang="cd4">
                  <a:pos x="hc" y="b"/>
                </a:cxn>
              </a:cxnLst>
              <a:rect l="l" t="t" r="r" b="b"/>
              <a:pathLst>
                <a:path w="9243" h="4216">
                  <a:moveTo>
                    <a:pt x="1498" y="0"/>
                  </a:moveTo>
                  <a:cubicBezTo>
                    <a:pt x="1507" y="0"/>
                    <a:pt x="1517" y="1"/>
                    <a:pt x="1529" y="5"/>
                  </a:cubicBezTo>
                  <a:cubicBezTo>
                    <a:pt x="1577" y="21"/>
                    <a:pt x="1597" y="81"/>
                    <a:pt x="1649" y="105"/>
                  </a:cubicBezTo>
                  <a:cubicBezTo>
                    <a:pt x="1701" y="129"/>
                    <a:pt x="1737" y="121"/>
                    <a:pt x="1789" y="125"/>
                  </a:cubicBezTo>
                  <a:cubicBezTo>
                    <a:pt x="1841" y="129"/>
                    <a:pt x="1841" y="125"/>
                    <a:pt x="1909" y="125"/>
                  </a:cubicBezTo>
                  <a:cubicBezTo>
                    <a:pt x="1977" y="125"/>
                    <a:pt x="2037" y="125"/>
                    <a:pt x="2129" y="125"/>
                  </a:cubicBezTo>
                  <a:cubicBezTo>
                    <a:pt x="2221" y="125"/>
                    <a:pt x="2273" y="125"/>
                    <a:pt x="2369" y="125"/>
                  </a:cubicBezTo>
                  <a:cubicBezTo>
                    <a:pt x="2465" y="125"/>
                    <a:pt x="2505" y="125"/>
                    <a:pt x="2609" y="125"/>
                  </a:cubicBezTo>
                  <a:cubicBezTo>
                    <a:pt x="2713" y="125"/>
                    <a:pt x="2777" y="125"/>
                    <a:pt x="2889" y="125"/>
                  </a:cubicBezTo>
                  <a:cubicBezTo>
                    <a:pt x="3001" y="125"/>
                    <a:pt x="3057" y="125"/>
                    <a:pt x="3169" y="125"/>
                  </a:cubicBezTo>
                  <a:cubicBezTo>
                    <a:pt x="3281" y="125"/>
                    <a:pt x="3345" y="125"/>
                    <a:pt x="3449" y="125"/>
                  </a:cubicBezTo>
                  <a:cubicBezTo>
                    <a:pt x="3553" y="125"/>
                    <a:pt x="3601" y="125"/>
                    <a:pt x="3689" y="125"/>
                  </a:cubicBezTo>
                  <a:cubicBezTo>
                    <a:pt x="3777" y="125"/>
                    <a:pt x="3825" y="117"/>
                    <a:pt x="3889" y="125"/>
                  </a:cubicBezTo>
                  <a:cubicBezTo>
                    <a:pt x="3953" y="133"/>
                    <a:pt x="3985" y="129"/>
                    <a:pt x="4009" y="165"/>
                  </a:cubicBezTo>
                  <a:cubicBezTo>
                    <a:pt x="4033" y="201"/>
                    <a:pt x="3985" y="249"/>
                    <a:pt x="4009" y="305"/>
                  </a:cubicBezTo>
                  <a:cubicBezTo>
                    <a:pt x="4033" y="361"/>
                    <a:pt x="4081" y="397"/>
                    <a:pt x="4129" y="445"/>
                  </a:cubicBezTo>
                  <a:cubicBezTo>
                    <a:pt x="4177" y="493"/>
                    <a:pt x="4201" y="509"/>
                    <a:pt x="4249" y="545"/>
                  </a:cubicBezTo>
                  <a:cubicBezTo>
                    <a:pt x="4297" y="581"/>
                    <a:pt x="4305" y="609"/>
                    <a:pt x="4369" y="625"/>
                  </a:cubicBezTo>
                  <a:cubicBezTo>
                    <a:pt x="4433" y="641"/>
                    <a:pt x="4497" y="613"/>
                    <a:pt x="4569" y="625"/>
                  </a:cubicBezTo>
                  <a:cubicBezTo>
                    <a:pt x="4641" y="637"/>
                    <a:pt x="4665" y="669"/>
                    <a:pt x="4729" y="685"/>
                  </a:cubicBezTo>
                  <a:cubicBezTo>
                    <a:pt x="4793" y="701"/>
                    <a:pt x="4809" y="701"/>
                    <a:pt x="4889" y="705"/>
                  </a:cubicBezTo>
                  <a:cubicBezTo>
                    <a:pt x="4969" y="709"/>
                    <a:pt x="5025" y="705"/>
                    <a:pt x="5129" y="705"/>
                  </a:cubicBezTo>
                  <a:cubicBezTo>
                    <a:pt x="5233" y="705"/>
                    <a:pt x="5309" y="705"/>
                    <a:pt x="5409" y="705"/>
                  </a:cubicBezTo>
                  <a:cubicBezTo>
                    <a:pt x="5509" y="705"/>
                    <a:pt x="5561" y="705"/>
                    <a:pt x="5629" y="705"/>
                  </a:cubicBezTo>
                  <a:cubicBezTo>
                    <a:pt x="5697" y="705"/>
                    <a:pt x="5693" y="709"/>
                    <a:pt x="5749" y="705"/>
                  </a:cubicBezTo>
                  <a:cubicBezTo>
                    <a:pt x="5805" y="701"/>
                    <a:pt x="5853" y="689"/>
                    <a:pt x="5909" y="685"/>
                  </a:cubicBezTo>
                  <a:cubicBezTo>
                    <a:pt x="5965" y="681"/>
                    <a:pt x="5973" y="665"/>
                    <a:pt x="6029" y="685"/>
                  </a:cubicBezTo>
                  <a:cubicBezTo>
                    <a:pt x="6085" y="705"/>
                    <a:pt x="6133" y="765"/>
                    <a:pt x="6189" y="785"/>
                  </a:cubicBezTo>
                  <a:cubicBezTo>
                    <a:pt x="6245" y="805"/>
                    <a:pt x="6253" y="785"/>
                    <a:pt x="6309" y="785"/>
                  </a:cubicBezTo>
                  <a:cubicBezTo>
                    <a:pt x="6365" y="785"/>
                    <a:pt x="6397" y="785"/>
                    <a:pt x="6469" y="785"/>
                  </a:cubicBezTo>
                  <a:cubicBezTo>
                    <a:pt x="6541" y="785"/>
                    <a:pt x="6589" y="785"/>
                    <a:pt x="6669" y="785"/>
                  </a:cubicBezTo>
                  <a:cubicBezTo>
                    <a:pt x="6749" y="785"/>
                    <a:pt x="6793" y="785"/>
                    <a:pt x="6869" y="785"/>
                  </a:cubicBezTo>
                  <a:cubicBezTo>
                    <a:pt x="6945" y="785"/>
                    <a:pt x="6973" y="785"/>
                    <a:pt x="7049" y="785"/>
                  </a:cubicBezTo>
                  <a:cubicBezTo>
                    <a:pt x="7125" y="785"/>
                    <a:pt x="7177" y="797"/>
                    <a:pt x="7249" y="785"/>
                  </a:cubicBezTo>
                  <a:cubicBezTo>
                    <a:pt x="7321" y="773"/>
                    <a:pt x="7349" y="741"/>
                    <a:pt x="7409" y="725"/>
                  </a:cubicBezTo>
                  <a:cubicBezTo>
                    <a:pt x="7469" y="709"/>
                    <a:pt x="7485" y="717"/>
                    <a:pt x="7549" y="705"/>
                  </a:cubicBezTo>
                  <a:cubicBezTo>
                    <a:pt x="7613" y="693"/>
                    <a:pt x="7665" y="673"/>
                    <a:pt x="7729" y="665"/>
                  </a:cubicBezTo>
                  <a:cubicBezTo>
                    <a:pt x="7793" y="657"/>
                    <a:pt x="7789" y="661"/>
                    <a:pt x="7869" y="665"/>
                  </a:cubicBezTo>
                  <a:cubicBezTo>
                    <a:pt x="7949" y="669"/>
                    <a:pt x="8037" y="673"/>
                    <a:pt x="8129" y="685"/>
                  </a:cubicBezTo>
                  <a:cubicBezTo>
                    <a:pt x="8221" y="697"/>
                    <a:pt x="8249" y="713"/>
                    <a:pt x="8329" y="725"/>
                  </a:cubicBezTo>
                  <a:cubicBezTo>
                    <a:pt x="8409" y="737"/>
                    <a:pt x="8457" y="741"/>
                    <a:pt x="8529" y="745"/>
                  </a:cubicBezTo>
                  <a:cubicBezTo>
                    <a:pt x="8601" y="749"/>
                    <a:pt x="8621" y="733"/>
                    <a:pt x="8689" y="745"/>
                  </a:cubicBezTo>
                  <a:cubicBezTo>
                    <a:pt x="8757" y="757"/>
                    <a:pt x="8801" y="793"/>
                    <a:pt x="8869" y="805"/>
                  </a:cubicBezTo>
                  <a:cubicBezTo>
                    <a:pt x="8937" y="817"/>
                    <a:pt x="8965" y="805"/>
                    <a:pt x="9029" y="805"/>
                  </a:cubicBezTo>
                  <a:cubicBezTo>
                    <a:pt x="9093" y="805"/>
                    <a:pt x="9125" y="805"/>
                    <a:pt x="9189" y="805"/>
                  </a:cubicBezTo>
                  <a:cubicBezTo>
                    <a:pt x="9209" y="805"/>
                    <a:pt x="9226" y="805"/>
                    <a:pt x="9241" y="805"/>
                  </a:cubicBezTo>
                  <a:lnTo>
                    <a:pt x="9243" y="805"/>
                  </a:lnTo>
                  <a:lnTo>
                    <a:pt x="9209" y="842"/>
                  </a:lnTo>
                  <a:cubicBezTo>
                    <a:pt x="8224" y="1903"/>
                    <a:pt x="6817" y="3040"/>
                    <a:pt x="4879" y="4216"/>
                  </a:cubicBezTo>
                  <a:cubicBezTo>
                    <a:pt x="2569" y="2813"/>
                    <a:pt x="1012" y="1467"/>
                    <a:pt x="27" y="239"/>
                  </a:cubicBezTo>
                  <a:lnTo>
                    <a:pt x="0" y="205"/>
                  </a:lnTo>
                  <a:lnTo>
                    <a:pt x="23" y="205"/>
                  </a:lnTo>
                  <a:cubicBezTo>
                    <a:pt x="32" y="205"/>
                    <a:pt x="40" y="205"/>
                    <a:pt x="49" y="205"/>
                  </a:cubicBezTo>
                  <a:cubicBezTo>
                    <a:pt x="121" y="205"/>
                    <a:pt x="149" y="205"/>
                    <a:pt x="209" y="205"/>
                  </a:cubicBezTo>
                  <a:cubicBezTo>
                    <a:pt x="269" y="205"/>
                    <a:pt x="289" y="205"/>
                    <a:pt x="349" y="205"/>
                  </a:cubicBezTo>
                  <a:cubicBezTo>
                    <a:pt x="409" y="205"/>
                    <a:pt x="453" y="205"/>
                    <a:pt x="509" y="205"/>
                  </a:cubicBezTo>
                  <a:cubicBezTo>
                    <a:pt x="565" y="205"/>
                    <a:pt x="581" y="213"/>
                    <a:pt x="629" y="205"/>
                  </a:cubicBezTo>
                  <a:cubicBezTo>
                    <a:pt x="677" y="197"/>
                    <a:pt x="693" y="177"/>
                    <a:pt x="749" y="165"/>
                  </a:cubicBezTo>
                  <a:cubicBezTo>
                    <a:pt x="805" y="153"/>
                    <a:pt x="845" y="165"/>
                    <a:pt x="909" y="145"/>
                  </a:cubicBezTo>
                  <a:cubicBezTo>
                    <a:pt x="973" y="125"/>
                    <a:pt x="1001" y="81"/>
                    <a:pt x="1069" y="65"/>
                  </a:cubicBezTo>
                  <a:cubicBezTo>
                    <a:pt x="1137" y="49"/>
                    <a:pt x="1181" y="73"/>
                    <a:pt x="1249" y="65"/>
                  </a:cubicBezTo>
                  <a:cubicBezTo>
                    <a:pt x="1317" y="57"/>
                    <a:pt x="1353" y="37"/>
                    <a:pt x="1409" y="25"/>
                  </a:cubicBezTo>
                  <a:cubicBezTo>
                    <a:pt x="1451" y="16"/>
                    <a:pt x="1471" y="1"/>
                    <a:pt x="1498" y="0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" name="任意多边形 21" hidden="1"/>
          <p:cNvSpPr/>
          <p:nvPr/>
        </p:nvSpPr>
        <p:spPr>
          <a:xfrm>
            <a:off x="1848852" y="2087245"/>
            <a:ext cx="7541902" cy="2462813"/>
          </a:xfrm>
          <a:custGeom>
            <a:avLst/>
            <a:gdLst>
              <a:gd name="dx1" fmla="*/ w 49 48"/>
              <a:gd name="dx2" fmla="*/ w 10 48"/>
              <a:gd name="x1" fmla="+- hc 0 dx1"/>
              <a:gd name="x2" fmla="+- hc 0 dx2"/>
              <a:gd name="x3" fmla="+- hc dx2 0"/>
              <a:gd name="x4" fmla="+- hc dx1 0"/>
              <a:gd name="y1" fmla="+- t 0 hd3"/>
              <a:gd name="il" fmla="*/ w 1 6"/>
              <a:gd name="ir" fmla="*/ w 5 6"/>
              <a:gd name="ib" fmla="*/ h 2 3"/>
            </a:gdLst>
            <a:ahLst/>
            <a:cxnLst>
              <a:cxn ang="3">
                <a:pos x="hc" y="hd4"/>
              </a:cxn>
              <a:cxn ang="cd4">
                <a:pos x="hc" y="b"/>
              </a:cxn>
            </a:cxnLst>
            <a:rect l="l" t="t" r="r" b="b"/>
            <a:pathLst>
              <a:path w="11877" h="3878">
                <a:moveTo>
                  <a:pt x="1093" y="0"/>
                </a:moveTo>
                <a:cubicBezTo>
                  <a:pt x="1107" y="0"/>
                  <a:pt x="1122" y="4"/>
                  <a:pt x="1138" y="13"/>
                </a:cubicBezTo>
                <a:cubicBezTo>
                  <a:pt x="1182" y="37"/>
                  <a:pt x="1182" y="93"/>
                  <a:pt x="1238" y="133"/>
                </a:cubicBezTo>
                <a:cubicBezTo>
                  <a:pt x="1294" y="173"/>
                  <a:pt x="1334" y="185"/>
                  <a:pt x="1418" y="213"/>
                </a:cubicBezTo>
                <a:cubicBezTo>
                  <a:pt x="1502" y="241"/>
                  <a:pt x="1578" y="249"/>
                  <a:pt x="1658" y="273"/>
                </a:cubicBezTo>
                <a:cubicBezTo>
                  <a:pt x="1738" y="297"/>
                  <a:pt x="1730" y="305"/>
                  <a:pt x="1818" y="333"/>
                </a:cubicBezTo>
                <a:cubicBezTo>
                  <a:pt x="1906" y="361"/>
                  <a:pt x="2010" y="389"/>
                  <a:pt x="2098" y="413"/>
                </a:cubicBezTo>
                <a:cubicBezTo>
                  <a:pt x="2186" y="437"/>
                  <a:pt x="2190" y="433"/>
                  <a:pt x="2258" y="453"/>
                </a:cubicBezTo>
                <a:cubicBezTo>
                  <a:pt x="2326" y="473"/>
                  <a:pt x="2378" y="497"/>
                  <a:pt x="2438" y="513"/>
                </a:cubicBezTo>
                <a:cubicBezTo>
                  <a:pt x="2498" y="529"/>
                  <a:pt x="2506" y="521"/>
                  <a:pt x="2558" y="533"/>
                </a:cubicBezTo>
                <a:cubicBezTo>
                  <a:pt x="2610" y="545"/>
                  <a:pt x="2646" y="549"/>
                  <a:pt x="2698" y="573"/>
                </a:cubicBezTo>
                <a:cubicBezTo>
                  <a:pt x="2750" y="597"/>
                  <a:pt x="2770" y="637"/>
                  <a:pt x="2818" y="653"/>
                </a:cubicBezTo>
                <a:cubicBezTo>
                  <a:pt x="2866" y="669"/>
                  <a:pt x="2878" y="641"/>
                  <a:pt x="2938" y="653"/>
                </a:cubicBezTo>
                <a:cubicBezTo>
                  <a:pt x="2998" y="665"/>
                  <a:pt x="3046" y="689"/>
                  <a:pt x="3118" y="713"/>
                </a:cubicBezTo>
                <a:cubicBezTo>
                  <a:pt x="3190" y="737"/>
                  <a:pt x="3234" y="753"/>
                  <a:pt x="3298" y="773"/>
                </a:cubicBezTo>
                <a:cubicBezTo>
                  <a:pt x="3362" y="793"/>
                  <a:pt x="3386" y="797"/>
                  <a:pt x="3438" y="813"/>
                </a:cubicBezTo>
                <a:cubicBezTo>
                  <a:pt x="3490" y="829"/>
                  <a:pt x="3510" y="841"/>
                  <a:pt x="3558" y="853"/>
                </a:cubicBezTo>
                <a:cubicBezTo>
                  <a:pt x="3606" y="865"/>
                  <a:pt x="3618" y="869"/>
                  <a:pt x="3678" y="873"/>
                </a:cubicBezTo>
                <a:cubicBezTo>
                  <a:pt x="3738" y="877"/>
                  <a:pt x="3778" y="873"/>
                  <a:pt x="3858" y="873"/>
                </a:cubicBezTo>
                <a:cubicBezTo>
                  <a:pt x="3938" y="873"/>
                  <a:pt x="4010" y="873"/>
                  <a:pt x="4078" y="873"/>
                </a:cubicBezTo>
                <a:cubicBezTo>
                  <a:pt x="4146" y="873"/>
                  <a:pt x="4138" y="873"/>
                  <a:pt x="4198" y="873"/>
                </a:cubicBezTo>
                <a:cubicBezTo>
                  <a:pt x="4258" y="873"/>
                  <a:pt x="4318" y="873"/>
                  <a:pt x="4378" y="873"/>
                </a:cubicBezTo>
                <a:cubicBezTo>
                  <a:pt x="4438" y="873"/>
                  <a:pt x="4450" y="873"/>
                  <a:pt x="4498" y="873"/>
                </a:cubicBezTo>
                <a:cubicBezTo>
                  <a:pt x="4546" y="873"/>
                  <a:pt x="4570" y="869"/>
                  <a:pt x="4618" y="873"/>
                </a:cubicBezTo>
                <a:cubicBezTo>
                  <a:pt x="4666" y="877"/>
                  <a:pt x="4674" y="873"/>
                  <a:pt x="4738" y="893"/>
                </a:cubicBezTo>
                <a:cubicBezTo>
                  <a:pt x="4802" y="913"/>
                  <a:pt x="4874" y="949"/>
                  <a:pt x="4938" y="973"/>
                </a:cubicBezTo>
                <a:cubicBezTo>
                  <a:pt x="5002" y="997"/>
                  <a:pt x="5002" y="1005"/>
                  <a:pt x="5058" y="1013"/>
                </a:cubicBezTo>
                <a:cubicBezTo>
                  <a:pt x="5114" y="1021"/>
                  <a:pt x="5146" y="1001"/>
                  <a:pt x="5218" y="1013"/>
                </a:cubicBezTo>
                <a:cubicBezTo>
                  <a:pt x="5290" y="1025"/>
                  <a:pt x="5342" y="1061"/>
                  <a:pt x="5418" y="1073"/>
                </a:cubicBezTo>
                <a:cubicBezTo>
                  <a:pt x="5494" y="1085"/>
                  <a:pt x="5514" y="1069"/>
                  <a:pt x="5598" y="1073"/>
                </a:cubicBezTo>
                <a:cubicBezTo>
                  <a:pt x="5682" y="1077"/>
                  <a:pt x="5758" y="1089"/>
                  <a:pt x="5838" y="1093"/>
                </a:cubicBezTo>
                <a:cubicBezTo>
                  <a:pt x="5918" y="1097"/>
                  <a:pt x="5926" y="1093"/>
                  <a:pt x="5998" y="1093"/>
                </a:cubicBezTo>
                <a:cubicBezTo>
                  <a:pt x="6070" y="1093"/>
                  <a:pt x="6134" y="1093"/>
                  <a:pt x="6198" y="1093"/>
                </a:cubicBezTo>
                <a:cubicBezTo>
                  <a:pt x="6262" y="1093"/>
                  <a:pt x="6262" y="1093"/>
                  <a:pt x="6318" y="1093"/>
                </a:cubicBezTo>
                <a:cubicBezTo>
                  <a:pt x="6374" y="1093"/>
                  <a:pt x="6418" y="1093"/>
                  <a:pt x="6478" y="1093"/>
                </a:cubicBezTo>
                <a:cubicBezTo>
                  <a:pt x="6538" y="1093"/>
                  <a:pt x="6566" y="1093"/>
                  <a:pt x="6618" y="1093"/>
                </a:cubicBezTo>
                <a:cubicBezTo>
                  <a:pt x="6670" y="1093"/>
                  <a:pt x="6678" y="1093"/>
                  <a:pt x="6738" y="1093"/>
                </a:cubicBezTo>
                <a:cubicBezTo>
                  <a:pt x="6798" y="1093"/>
                  <a:pt x="6846" y="1093"/>
                  <a:pt x="6918" y="1093"/>
                </a:cubicBezTo>
                <a:cubicBezTo>
                  <a:pt x="6990" y="1093"/>
                  <a:pt x="7038" y="1093"/>
                  <a:pt x="7098" y="1093"/>
                </a:cubicBezTo>
                <a:cubicBezTo>
                  <a:pt x="7158" y="1093"/>
                  <a:pt x="7166" y="1081"/>
                  <a:pt x="7218" y="1093"/>
                </a:cubicBezTo>
                <a:cubicBezTo>
                  <a:pt x="7270" y="1105"/>
                  <a:pt x="7274" y="1137"/>
                  <a:pt x="7358" y="1153"/>
                </a:cubicBezTo>
                <a:cubicBezTo>
                  <a:pt x="7442" y="1169"/>
                  <a:pt x="7534" y="1169"/>
                  <a:pt x="7638" y="1173"/>
                </a:cubicBezTo>
                <a:cubicBezTo>
                  <a:pt x="7742" y="1177"/>
                  <a:pt x="7786" y="1173"/>
                  <a:pt x="7878" y="1173"/>
                </a:cubicBezTo>
                <a:cubicBezTo>
                  <a:pt x="7970" y="1173"/>
                  <a:pt x="8022" y="1165"/>
                  <a:pt x="8098" y="1173"/>
                </a:cubicBezTo>
                <a:cubicBezTo>
                  <a:pt x="8174" y="1181"/>
                  <a:pt x="8198" y="1197"/>
                  <a:pt x="8258" y="1213"/>
                </a:cubicBezTo>
                <a:cubicBezTo>
                  <a:pt x="8318" y="1229"/>
                  <a:pt x="8342" y="1245"/>
                  <a:pt x="8398" y="1253"/>
                </a:cubicBezTo>
                <a:cubicBezTo>
                  <a:pt x="8454" y="1261"/>
                  <a:pt x="8478" y="1245"/>
                  <a:pt x="8538" y="1253"/>
                </a:cubicBezTo>
                <a:cubicBezTo>
                  <a:pt x="8598" y="1261"/>
                  <a:pt x="8642" y="1277"/>
                  <a:pt x="8698" y="1293"/>
                </a:cubicBezTo>
                <a:cubicBezTo>
                  <a:pt x="8754" y="1309"/>
                  <a:pt x="8746" y="1325"/>
                  <a:pt x="8818" y="1333"/>
                </a:cubicBezTo>
                <a:cubicBezTo>
                  <a:pt x="8890" y="1341"/>
                  <a:pt x="8966" y="1321"/>
                  <a:pt x="9058" y="1333"/>
                </a:cubicBezTo>
                <a:cubicBezTo>
                  <a:pt x="9150" y="1345"/>
                  <a:pt x="9194" y="1377"/>
                  <a:pt x="9278" y="1393"/>
                </a:cubicBezTo>
                <a:cubicBezTo>
                  <a:pt x="9362" y="1409"/>
                  <a:pt x="9390" y="1409"/>
                  <a:pt x="9478" y="1413"/>
                </a:cubicBezTo>
                <a:cubicBezTo>
                  <a:pt x="9566" y="1417"/>
                  <a:pt x="9630" y="1413"/>
                  <a:pt x="9718" y="1413"/>
                </a:cubicBezTo>
                <a:cubicBezTo>
                  <a:pt x="9806" y="1413"/>
                  <a:pt x="9838" y="1413"/>
                  <a:pt x="9918" y="1413"/>
                </a:cubicBezTo>
                <a:cubicBezTo>
                  <a:pt x="9998" y="1413"/>
                  <a:pt x="10042" y="1401"/>
                  <a:pt x="10118" y="1413"/>
                </a:cubicBezTo>
                <a:cubicBezTo>
                  <a:pt x="10194" y="1425"/>
                  <a:pt x="10226" y="1457"/>
                  <a:pt x="10298" y="1473"/>
                </a:cubicBezTo>
                <a:cubicBezTo>
                  <a:pt x="10370" y="1489"/>
                  <a:pt x="10418" y="1489"/>
                  <a:pt x="10478" y="1493"/>
                </a:cubicBezTo>
                <a:cubicBezTo>
                  <a:pt x="10538" y="1497"/>
                  <a:pt x="10550" y="1481"/>
                  <a:pt x="10598" y="1493"/>
                </a:cubicBezTo>
                <a:cubicBezTo>
                  <a:pt x="10646" y="1505"/>
                  <a:pt x="10666" y="1537"/>
                  <a:pt x="10718" y="1553"/>
                </a:cubicBezTo>
                <a:cubicBezTo>
                  <a:pt x="10770" y="1569"/>
                  <a:pt x="10802" y="1557"/>
                  <a:pt x="10858" y="1573"/>
                </a:cubicBezTo>
                <a:cubicBezTo>
                  <a:pt x="10914" y="1589"/>
                  <a:pt x="10922" y="1601"/>
                  <a:pt x="10998" y="1633"/>
                </a:cubicBezTo>
                <a:cubicBezTo>
                  <a:pt x="11074" y="1665"/>
                  <a:pt x="11158" y="1693"/>
                  <a:pt x="11238" y="1733"/>
                </a:cubicBezTo>
                <a:cubicBezTo>
                  <a:pt x="11318" y="1773"/>
                  <a:pt x="11330" y="1801"/>
                  <a:pt x="11398" y="1833"/>
                </a:cubicBezTo>
                <a:cubicBezTo>
                  <a:pt x="11466" y="1865"/>
                  <a:pt x="11514" y="1861"/>
                  <a:pt x="11578" y="1893"/>
                </a:cubicBezTo>
                <a:cubicBezTo>
                  <a:pt x="11642" y="1925"/>
                  <a:pt x="11666" y="1961"/>
                  <a:pt x="11718" y="1993"/>
                </a:cubicBezTo>
                <a:cubicBezTo>
                  <a:pt x="11770" y="2025"/>
                  <a:pt x="11806" y="2013"/>
                  <a:pt x="11838" y="2053"/>
                </a:cubicBezTo>
                <a:cubicBezTo>
                  <a:pt x="11866" y="2088"/>
                  <a:pt x="11870" y="2129"/>
                  <a:pt x="11876" y="2173"/>
                </a:cubicBezTo>
                <a:lnTo>
                  <a:pt x="11877" y="2183"/>
                </a:lnTo>
                <a:lnTo>
                  <a:pt x="11856" y="2221"/>
                </a:lnTo>
                <a:cubicBezTo>
                  <a:pt x="11558" y="2744"/>
                  <a:pt x="11154" y="3295"/>
                  <a:pt x="10626" y="3869"/>
                </a:cubicBezTo>
                <a:lnTo>
                  <a:pt x="10623" y="3873"/>
                </a:lnTo>
                <a:lnTo>
                  <a:pt x="10620" y="3873"/>
                </a:lnTo>
                <a:cubicBezTo>
                  <a:pt x="10605" y="3873"/>
                  <a:pt x="10588" y="3873"/>
                  <a:pt x="10568" y="3873"/>
                </a:cubicBezTo>
                <a:cubicBezTo>
                  <a:pt x="10504" y="3873"/>
                  <a:pt x="10472" y="3873"/>
                  <a:pt x="10408" y="3873"/>
                </a:cubicBezTo>
                <a:cubicBezTo>
                  <a:pt x="10344" y="3873"/>
                  <a:pt x="10316" y="3885"/>
                  <a:pt x="10248" y="3873"/>
                </a:cubicBezTo>
                <a:cubicBezTo>
                  <a:pt x="10180" y="3861"/>
                  <a:pt x="10136" y="3825"/>
                  <a:pt x="10068" y="3813"/>
                </a:cubicBezTo>
                <a:cubicBezTo>
                  <a:pt x="10000" y="3801"/>
                  <a:pt x="9980" y="3817"/>
                  <a:pt x="9908" y="3813"/>
                </a:cubicBezTo>
                <a:cubicBezTo>
                  <a:pt x="9836" y="3809"/>
                  <a:pt x="9788" y="3805"/>
                  <a:pt x="9708" y="3793"/>
                </a:cubicBezTo>
                <a:cubicBezTo>
                  <a:pt x="9628" y="3781"/>
                  <a:pt x="9600" y="3765"/>
                  <a:pt x="9508" y="3753"/>
                </a:cubicBezTo>
                <a:cubicBezTo>
                  <a:pt x="9416" y="3741"/>
                  <a:pt x="9328" y="3737"/>
                  <a:pt x="9248" y="3733"/>
                </a:cubicBezTo>
                <a:cubicBezTo>
                  <a:pt x="9168" y="3729"/>
                  <a:pt x="9172" y="3725"/>
                  <a:pt x="9108" y="3733"/>
                </a:cubicBezTo>
                <a:cubicBezTo>
                  <a:pt x="9044" y="3741"/>
                  <a:pt x="8992" y="3761"/>
                  <a:pt x="8928" y="3773"/>
                </a:cubicBezTo>
                <a:cubicBezTo>
                  <a:pt x="8864" y="3785"/>
                  <a:pt x="8848" y="3777"/>
                  <a:pt x="8788" y="3793"/>
                </a:cubicBezTo>
                <a:cubicBezTo>
                  <a:pt x="8728" y="3809"/>
                  <a:pt x="8700" y="3841"/>
                  <a:pt x="8628" y="3853"/>
                </a:cubicBezTo>
                <a:cubicBezTo>
                  <a:pt x="8556" y="3865"/>
                  <a:pt x="8504" y="3853"/>
                  <a:pt x="8428" y="3853"/>
                </a:cubicBezTo>
                <a:cubicBezTo>
                  <a:pt x="8352" y="3853"/>
                  <a:pt x="8324" y="3853"/>
                  <a:pt x="8248" y="3853"/>
                </a:cubicBezTo>
                <a:cubicBezTo>
                  <a:pt x="8172" y="3853"/>
                  <a:pt x="8128" y="3853"/>
                  <a:pt x="8048" y="3853"/>
                </a:cubicBezTo>
                <a:cubicBezTo>
                  <a:pt x="7968" y="3853"/>
                  <a:pt x="7920" y="3853"/>
                  <a:pt x="7848" y="3853"/>
                </a:cubicBezTo>
                <a:cubicBezTo>
                  <a:pt x="7776" y="3853"/>
                  <a:pt x="7744" y="3853"/>
                  <a:pt x="7688" y="3853"/>
                </a:cubicBezTo>
                <a:cubicBezTo>
                  <a:pt x="7632" y="3853"/>
                  <a:pt x="7624" y="3873"/>
                  <a:pt x="7568" y="3853"/>
                </a:cubicBezTo>
                <a:cubicBezTo>
                  <a:pt x="7512" y="3833"/>
                  <a:pt x="7464" y="3773"/>
                  <a:pt x="7408" y="3753"/>
                </a:cubicBezTo>
                <a:cubicBezTo>
                  <a:pt x="7352" y="3733"/>
                  <a:pt x="7344" y="3749"/>
                  <a:pt x="7288" y="3753"/>
                </a:cubicBezTo>
                <a:cubicBezTo>
                  <a:pt x="7232" y="3757"/>
                  <a:pt x="7184" y="3769"/>
                  <a:pt x="7128" y="3773"/>
                </a:cubicBezTo>
                <a:cubicBezTo>
                  <a:pt x="7072" y="3777"/>
                  <a:pt x="7076" y="3773"/>
                  <a:pt x="7008" y="3773"/>
                </a:cubicBezTo>
                <a:cubicBezTo>
                  <a:pt x="6940" y="3773"/>
                  <a:pt x="6889" y="3773"/>
                  <a:pt x="6789" y="3773"/>
                </a:cubicBezTo>
                <a:cubicBezTo>
                  <a:pt x="6689" y="3773"/>
                  <a:pt x="6613" y="3773"/>
                  <a:pt x="6509" y="3773"/>
                </a:cubicBezTo>
                <a:cubicBezTo>
                  <a:pt x="6405" y="3773"/>
                  <a:pt x="6349" y="3777"/>
                  <a:pt x="6269" y="3773"/>
                </a:cubicBezTo>
                <a:cubicBezTo>
                  <a:pt x="6189" y="3769"/>
                  <a:pt x="6173" y="3769"/>
                  <a:pt x="6109" y="3753"/>
                </a:cubicBezTo>
                <a:cubicBezTo>
                  <a:pt x="6045" y="3737"/>
                  <a:pt x="6021" y="3705"/>
                  <a:pt x="5949" y="3693"/>
                </a:cubicBezTo>
                <a:cubicBezTo>
                  <a:pt x="5877" y="3681"/>
                  <a:pt x="5813" y="3709"/>
                  <a:pt x="5749" y="3693"/>
                </a:cubicBezTo>
                <a:cubicBezTo>
                  <a:pt x="5685" y="3677"/>
                  <a:pt x="5677" y="3649"/>
                  <a:pt x="5629" y="3613"/>
                </a:cubicBezTo>
                <a:cubicBezTo>
                  <a:pt x="5581" y="3577"/>
                  <a:pt x="5557" y="3561"/>
                  <a:pt x="5509" y="3513"/>
                </a:cubicBezTo>
                <a:cubicBezTo>
                  <a:pt x="5461" y="3465"/>
                  <a:pt x="5413" y="3429"/>
                  <a:pt x="5389" y="3373"/>
                </a:cubicBezTo>
                <a:cubicBezTo>
                  <a:pt x="5365" y="3317"/>
                  <a:pt x="5413" y="3269"/>
                  <a:pt x="5389" y="3233"/>
                </a:cubicBezTo>
                <a:cubicBezTo>
                  <a:pt x="5365" y="3197"/>
                  <a:pt x="5333" y="3201"/>
                  <a:pt x="5269" y="3193"/>
                </a:cubicBezTo>
                <a:cubicBezTo>
                  <a:pt x="5205" y="3185"/>
                  <a:pt x="5157" y="3193"/>
                  <a:pt x="5069" y="3193"/>
                </a:cubicBezTo>
                <a:cubicBezTo>
                  <a:pt x="4981" y="3193"/>
                  <a:pt x="4933" y="3193"/>
                  <a:pt x="4829" y="3193"/>
                </a:cubicBezTo>
                <a:cubicBezTo>
                  <a:pt x="4725" y="3193"/>
                  <a:pt x="4661" y="3193"/>
                  <a:pt x="4549" y="3193"/>
                </a:cubicBezTo>
                <a:cubicBezTo>
                  <a:pt x="4437" y="3193"/>
                  <a:pt x="4381" y="3193"/>
                  <a:pt x="4269" y="3193"/>
                </a:cubicBezTo>
                <a:cubicBezTo>
                  <a:pt x="4157" y="3193"/>
                  <a:pt x="4093" y="3193"/>
                  <a:pt x="3989" y="3193"/>
                </a:cubicBezTo>
                <a:cubicBezTo>
                  <a:pt x="3885" y="3193"/>
                  <a:pt x="3845" y="3193"/>
                  <a:pt x="3749" y="3193"/>
                </a:cubicBezTo>
                <a:cubicBezTo>
                  <a:pt x="3653" y="3193"/>
                  <a:pt x="3601" y="3193"/>
                  <a:pt x="3509" y="3193"/>
                </a:cubicBezTo>
                <a:cubicBezTo>
                  <a:pt x="3417" y="3193"/>
                  <a:pt x="3357" y="3193"/>
                  <a:pt x="3289" y="3193"/>
                </a:cubicBezTo>
                <a:cubicBezTo>
                  <a:pt x="3221" y="3193"/>
                  <a:pt x="3221" y="3197"/>
                  <a:pt x="3169" y="3193"/>
                </a:cubicBezTo>
                <a:cubicBezTo>
                  <a:pt x="3117" y="3189"/>
                  <a:pt x="3081" y="3197"/>
                  <a:pt x="3029" y="3173"/>
                </a:cubicBezTo>
                <a:cubicBezTo>
                  <a:pt x="2977" y="3149"/>
                  <a:pt x="2957" y="3089"/>
                  <a:pt x="2909" y="3073"/>
                </a:cubicBezTo>
                <a:cubicBezTo>
                  <a:pt x="2861" y="3057"/>
                  <a:pt x="2845" y="3081"/>
                  <a:pt x="2789" y="3093"/>
                </a:cubicBezTo>
                <a:cubicBezTo>
                  <a:pt x="2733" y="3105"/>
                  <a:pt x="2697" y="3125"/>
                  <a:pt x="2629" y="3133"/>
                </a:cubicBezTo>
                <a:cubicBezTo>
                  <a:pt x="2561" y="3141"/>
                  <a:pt x="2517" y="3117"/>
                  <a:pt x="2449" y="3133"/>
                </a:cubicBezTo>
                <a:cubicBezTo>
                  <a:pt x="2381" y="3149"/>
                  <a:pt x="2353" y="3193"/>
                  <a:pt x="2289" y="3213"/>
                </a:cubicBezTo>
                <a:cubicBezTo>
                  <a:pt x="2225" y="3233"/>
                  <a:pt x="2185" y="3221"/>
                  <a:pt x="2129" y="3233"/>
                </a:cubicBezTo>
                <a:cubicBezTo>
                  <a:pt x="2073" y="3245"/>
                  <a:pt x="2057" y="3265"/>
                  <a:pt x="2009" y="3273"/>
                </a:cubicBezTo>
                <a:cubicBezTo>
                  <a:pt x="1961" y="3281"/>
                  <a:pt x="1945" y="3273"/>
                  <a:pt x="1889" y="3273"/>
                </a:cubicBezTo>
                <a:cubicBezTo>
                  <a:pt x="1833" y="3273"/>
                  <a:pt x="1789" y="3273"/>
                  <a:pt x="1729" y="3273"/>
                </a:cubicBezTo>
                <a:cubicBezTo>
                  <a:pt x="1669" y="3273"/>
                  <a:pt x="1649" y="3273"/>
                  <a:pt x="1589" y="3273"/>
                </a:cubicBezTo>
                <a:cubicBezTo>
                  <a:pt x="1529" y="3273"/>
                  <a:pt x="1501" y="3273"/>
                  <a:pt x="1429" y="3273"/>
                </a:cubicBezTo>
                <a:cubicBezTo>
                  <a:pt x="1420" y="3273"/>
                  <a:pt x="1411" y="3273"/>
                  <a:pt x="1402" y="3273"/>
                </a:cubicBezTo>
                <a:lnTo>
                  <a:pt x="1379" y="3273"/>
                </a:lnTo>
                <a:lnTo>
                  <a:pt x="1375" y="3267"/>
                </a:lnTo>
                <a:cubicBezTo>
                  <a:pt x="508" y="2175"/>
                  <a:pt x="93" y="1178"/>
                  <a:pt x="3" y="319"/>
                </a:cubicBezTo>
                <a:lnTo>
                  <a:pt x="0" y="293"/>
                </a:lnTo>
                <a:lnTo>
                  <a:pt x="8" y="293"/>
                </a:lnTo>
                <a:cubicBezTo>
                  <a:pt x="55" y="293"/>
                  <a:pt x="66" y="293"/>
                  <a:pt x="118" y="293"/>
                </a:cubicBezTo>
                <a:cubicBezTo>
                  <a:pt x="174" y="293"/>
                  <a:pt x="214" y="309"/>
                  <a:pt x="278" y="293"/>
                </a:cubicBezTo>
                <a:cubicBezTo>
                  <a:pt x="342" y="277"/>
                  <a:pt x="378" y="241"/>
                  <a:pt x="438" y="213"/>
                </a:cubicBezTo>
                <a:cubicBezTo>
                  <a:pt x="498" y="185"/>
                  <a:pt x="518" y="173"/>
                  <a:pt x="578" y="153"/>
                </a:cubicBezTo>
                <a:cubicBezTo>
                  <a:pt x="638" y="133"/>
                  <a:pt x="674" y="133"/>
                  <a:pt x="738" y="113"/>
                </a:cubicBezTo>
                <a:cubicBezTo>
                  <a:pt x="802" y="93"/>
                  <a:pt x="842" y="73"/>
                  <a:pt x="898" y="53"/>
                </a:cubicBezTo>
                <a:cubicBezTo>
                  <a:pt x="954" y="33"/>
                  <a:pt x="970" y="21"/>
                  <a:pt x="1018" y="13"/>
                </a:cubicBezTo>
                <a:cubicBezTo>
                  <a:pt x="1048" y="8"/>
                  <a:pt x="1070" y="0"/>
                  <a:pt x="1093" y="0"/>
                </a:cubicBez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0" y="0"/>
            <a:ext cx="12204700" cy="685800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20" h="10781">
                <a:moveTo>
                  <a:pt x="5794" y="357"/>
                </a:moveTo>
                <a:cubicBezTo>
                  <a:pt x="2619" y="362"/>
                  <a:pt x="25" y="5027"/>
                  <a:pt x="9164" y="10573"/>
                </a:cubicBezTo>
                <a:cubicBezTo>
                  <a:pt x="21947" y="2815"/>
                  <a:pt x="11772" y="-3219"/>
                  <a:pt x="9164" y="2815"/>
                </a:cubicBezTo>
                <a:cubicBezTo>
                  <a:pt x="8420" y="1094"/>
                  <a:pt x="7060" y="355"/>
                  <a:pt x="5794" y="357"/>
                </a:cubicBezTo>
                <a:close/>
                <a:moveTo>
                  <a:pt x="0" y="0"/>
                </a:moveTo>
                <a:lnTo>
                  <a:pt x="19220" y="0"/>
                </a:lnTo>
                <a:lnTo>
                  <a:pt x="19220" y="10781"/>
                </a:lnTo>
                <a:lnTo>
                  <a:pt x="0" y="1078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4056380" y="4395470"/>
            <a:ext cx="409194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rPr>
              <a:t>   </a:t>
            </a:r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汉仪铸字木头人W" panose="00020600040101010101" charset="-122"/>
                <a:ea typeface="汉仪铸字木头人W" panose="00020600040101010101" charset="-122"/>
                <a:cs typeface="汉仪铸字木头人W" panose="00020600040101010101" charset="-122"/>
              </a:rPr>
              <a:t>   </a:t>
            </a:r>
            <a:endParaRPr lang="zh-CN" altLang="en-US" sz="360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School in the past</a:t>
            </a:r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</p:txBody>
      </p:sp>
      <p:pic>
        <p:nvPicPr>
          <p:cNvPr id="103" name="图片 102" descr="岳麓书院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0285" y="4376420"/>
            <a:ext cx="3703320" cy="248158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105" name="图片 104" descr="岳麓书院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240000">
            <a:off x="101600" y="4776470"/>
            <a:ext cx="3155315" cy="210566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106" name="Nothing's Gonna Change My Love For You (Made Popular By George Benson) (Karaoke Version)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>
                  <p14:trim st="38934.0000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50870" y="6148705"/>
            <a:ext cx="495300" cy="495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3" dur="1" fill="hold"/>
                                        <p:tgtEl>
                                          <p:spTgt spid="10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5">
                <p:cTn id="14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06"/>
                </p:tgtEl>
              </p:cMediaNode>
            </p:audio>
          </p:childTnLst>
        </p:cTn>
      </p:par>
    </p:tnLst>
    <p:bldLst>
      <p:bldP spid="2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心形 10"/>
          <p:cNvSpPr/>
          <p:nvPr/>
        </p:nvSpPr>
        <p:spPr>
          <a:xfrm>
            <a:off x="1866900" y="173355"/>
            <a:ext cx="7912100" cy="6539230"/>
          </a:xfrm>
          <a:prstGeom prst="hear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任意多边形 11" hidden="1"/>
          <p:cNvSpPr/>
          <p:nvPr>
            <p:custDataLst>
              <p:tags r:id="rId1"/>
            </p:custDataLst>
          </p:nvPr>
        </p:nvSpPr>
        <p:spPr>
          <a:xfrm>
            <a:off x="1838057" y="254364"/>
            <a:ext cx="7969785" cy="3219340"/>
          </a:xfrm>
          <a:custGeom>
            <a:avLst/>
            <a:gdLst>
              <a:gd name="dx1" fmla="*/ w 49 48"/>
              <a:gd name="dx2" fmla="*/ w 10 48"/>
              <a:gd name="x1" fmla="+- hc 0 dx1"/>
              <a:gd name="x2" fmla="+- hc 0 dx2"/>
              <a:gd name="x3" fmla="+- hc dx2 0"/>
              <a:gd name="x4" fmla="+- hc dx1 0"/>
              <a:gd name="y1" fmla="+- t 0 hd3"/>
              <a:gd name="il" fmla="*/ w 1 6"/>
              <a:gd name="ir" fmla="*/ w 5 6"/>
              <a:gd name="ib" fmla="*/ h 2 3"/>
            </a:gdLst>
            <a:ahLst/>
            <a:cxnLst>
              <a:cxn ang="3">
                <a:pos x="hc" y="hd4"/>
              </a:cxn>
              <a:cxn ang="cd4">
                <a:pos x="hc" y="b"/>
              </a:cxn>
            </a:cxnLst>
            <a:rect l="l" t="t" r="r" b="b"/>
            <a:pathLst>
              <a:path w="12551" h="5070">
                <a:moveTo>
                  <a:pt x="2923" y="0"/>
                </a:moveTo>
                <a:cubicBezTo>
                  <a:pt x="4183" y="-2"/>
                  <a:pt x="5535" y="734"/>
                  <a:pt x="6275" y="2447"/>
                </a:cubicBezTo>
                <a:cubicBezTo>
                  <a:pt x="8248" y="-2117"/>
                  <a:pt x="14566" y="254"/>
                  <a:pt x="11908" y="5045"/>
                </a:cubicBezTo>
                <a:lnTo>
                  <a:pt x="11894" y="5070"/>
                </a:lnTo>
                <a:lnTo>
                  <a:pt x="11893" y="5060"/>
                </a:lnTo>
                <a:cubicBezTo>
                  <a:pt x="11887" y="5015"/>
                  <a:pt x="11883" y="4974"/>
                  <a:pt x="11855" y="4939"/>
                </a:cubicBezTo>
                <a:cubicBezTo>
                  <a:pt x="11823" y="4899"/>
                  <a:pt x="11787" y="4911"/>
                  <a:pt x="11735" y="4879"/>
                </a:cubicBezTo>
                <a:cubicBezTo>
                  <a:pt x="11683" y="4847"/>
                  <a:pt x="11659" y="4811"/>
                  <a:pt x="11595" y="4779"/>
                </a:cubicBezTo>
                <a:cubicBezTo>
                  <a:pt x="11531" y="4747"/>
                  <a:pt x="11483" y="4751"/>
                  <a:pt x="11415" y="4719"/>
                </a:cubicBezTo>
                <a:cubicBezTo>
                  <a:pt x="11347" y="4687"/>
                  <a:pt x="11335" y="4659"/>
                  <a:pt x="11255" y="4619"/>
                </a:cubicBezTo>
                <a:cubicBezTo>
                  <a:pt x="11175" y="4579"/>
                  <a:pt x="11091" y="4551"/>
                  <a:pt x="11015" y="4519"/>
                </a:cubicBezTo>
                <a:cubicBezTo>
                  <a:pt x="10939" y="4487"/>
                  <a:pt x="10931" y="4475"/>
                  <a:pt x="10875" y="4459"/>
                </a:cubicBezTo>
                <a:cubicBezTo>
                  <a:pt x="10819" y="4443"/>
                  <a:pt x="10787" y="4455"/>
                  <a:pt x="10735" y="4439"/>
                </a:cubicBezTo>
                <a:cubicBezTo>
                  <a:pt x="10683" y="4423"/>
                  <a:pt x="10663" y="4391"/>
                  <a:pt x="10615" y="4379"/>
                </a:cubicBezTo>
                <a:cubicBezTo>
                  <a:pt x="10567" y="4367"/>
                  <a:pt x="10555" y="4383"/>
                  <a:pt x="10495" y="4379"/>
                </a:cubicBezTo>
                <a:cubicBezTo>
                  <a:pt x="10435" y="4375"/>
                  <a:pt x="10387" y="4375"/>
                  <a:pt x="10315" y="4359"/>
                </a:cubicBezTo>
                <a:cubicBezTo>
                  <a:pt x="10243" y="4343"/>
                  <a:pt x="10211" y="4311"/>
                  <a:pt x="10135" y="4299"/>
                </a:cubicBezTo>
                <a:cubicBezTo>
                  <a:pt x="10059" y="4287"/>
                  <a:pt x="10015" y="4299"/>
                  <a:pt x="9935" y="4299"/>
                </a:cubicBezTo>
                <a:cubicBezTo>
                  <a:pt x="9855" y="4299"/>
                  <a:pt x="9823" y="4299"/>
                  <a:pt x="9735" y="4299"/>
                </a:cubicBezTo>
                <a:cubicBezTo>
                  <a:pt x="9647" y="4299"/>
                  <a:pt x="9583" y="4303"/>
                  <a:pt x="9495" y="4299"/>
                </a:cubicBezTo>
                <a:cubicBezTo>
                  <a:pt x="9407" y="4295"/>
                  <a:pt x="9379" y="4295"/>
                  <a:pt x="9295" y="4279"/>
                </a:cubicBezTo>
                <a:cubicBezTo>
                  <a:pt x="9211" y="4263"/>
                  <a:pt x="9167" y="4231"/>
                  <a:pt x="9075" y="4219"/>
                </a:cubicBezTo>
                <a:cubicBezTo>
                  <a:pt x="8983" y="4207"/>
                  <a:pt x="8907" y="4227"/>
                  <a:pt x="8835" y="4219"/>
                </a:cubicBezTo>
                <a:cubicBezTo>
                  <a:pt x="8763" y="4211"/>
                  <a:pt x="8771" y="4195"/>
                  <a:pt x="8715" y="4179"/>
                </a:cubicBezTo>
                <a:cubicBezTo>
                  <a:pt x="8659" y="4163"/>
                  <a:pt x="8615" y="4147"/>
                  <a:pt x="8555" y="4139"/>
                </a:cubicBezTo>
                <a:cubicBezTo>
                  <a:pt x="8495" y="4131"/>
                  <a:pt x="8471" y="4147"/>
                  <a:pt x="8415" y="4139"/>
                </a:cubicBezTo>
                <a:cubicBezTo>
                  <a:pt x="8359" y="4131"/>
                  <a:pt x="8335" y="4115"/>
                  <a:pt x="8275" y="4099"/>
                </a:cubicBezTo>
                <a:cubicBezTo>
                  <a:pt x="8215" y="4083"/>
                  <a:pt x="8191" y="4067"/>
                  <a:pt x="8115" y="4059"/>
                </a:cubicBezTo>
                <a:cubicBezTo>
                  <a:pt x="8039" y="4051"/>
                  <a:pt x="7987" y="4059"/>
                  <a:pt x="7895" y="4059"/>
                </a:cubicBezTo>
                <a:cubicBezTo>
                  <a:pt x="7803" y="4059"/>
                  <a:pt x="7759" y="4063"/>
                  <a:pt x="7655" y="4059"/>
                </a:cubicBezTo>
                <a:cubicBezTo>
                  <a:pt x="7551" y="4055"/>
                  <a:pt x="7459" y="4055"/>
                  <a:pt x="7375" y="4039"/>
                </a:cubicBezTo>
                <a:cubicBezTo>
                  <a:pt x="7291" y="4023"/>
                  <a:pt x="7287" y="3991"/>
                  <a:pt x="7235" y="3979"/>
                </a:cubicBezTo>
                <a:cubicBezTo>
                  <a:pt x="7183" y="3967"/>
                  <a:pt x="7175" y="3979"/>
                  <a:pt x="7115" y="3979"/>
                </a:cubicBezTo>
                <a:cubicBezTo>
                  <a:pt x="7055" y="3979"/>
                  <a:pt x="7007" y="3979"/>
                  <a:pt x="6935" y="3979"/>
                </a:cubicBezTo>
                <a:cubicBezTo>
                  <a:pt x="6863" y="3979"/>
                  <a:pt x="6815" y="3979"/>
                  <a:pt x="6755" y="3979"/>
                </a:cubicBezTo>
                <a:cubicBezTo>
                  <a:pt x="6695" y="3979"/>
                  <a:pt x="6687" y="3979"/>
                  <a:pt x="6635" y="3979"/>
                </a:cubicBezTo>
                <a:cubicBezTo>
                  <a:pt x="6583" y="3979"/>
                  <a:pt x="6555" y="3979"/>
                  <a:pt x="6495" y="3979"/>
                </a:cubicBezTo>
                <a:cubicBezTo>
                  <a:pt x="6435" y="3979"/>
                  <a:pt x="6391" y="3979"/>
                  <a:pt x="6335" y="3979"/>
                </a:cubicBezTo>
                <a:cubicBezTo>
                  <a:pt x="6279" y="3979"/>
                  <a:pt x="6279" y="3979"/>
                  <a:pt x="6215" y="3979"/>
                </a:cubicBezTo>
                <a:cubicBezTo>
                  <a:pt x="6151" y="3979"/>
                  <a:pt x="6087" y="3979"/>
                  <a:pt x="6015" y="3979"/>
                </a:cubicBezTo>
                <a:cubicBezTo>
                  <a:pt x="5943" y="3979"/>
                  <a:pt x="5935" y="3983"/>
                  <a:pt x="5855" y="3979"/>
                </a:cubicBezTo>
                <a:cubicBezTo>
                  <a:pt x="5775" y="3975"/>
                  <a:pt x="5699" y="3963"/>
                  <a:pt x="5615" y="3959"/>
                </a:cubicBezTo>
                <a:cubicBezTo>
                  <a:pt x="5531" y="3955"/>
                  <a:pt x="5511" y="3971"/>
                  <a:pt x="5435" y="3959"/>
                </a:cubicBezTo>
                <a:cubicBezTo>
                  <a:pt x="5359" y="3947"/>
                  <a:pt x="5307" y="3911"/>
                  <a:pt x="5235" y="3899"/>
                </a:cubicBezTo>
                <a:cubicBezTo>
                  <a:pt x="5163" y="3887"/>
                  <a:pt x="5131" y="3907"/>
                  <a:pt x="5075" y="3899"/>
                </a:cubicBezTo>
                <a:cubicBezTo>
                  <a:pt x="5019" y="3891"/>
                  <a:pt x="5019" y="3883"/>
                  <a:pt x="4955" y="3859"/>
                </a:cubicBezTo>
                <a:cubicBezTo>
                  <a:pt x="4891" y="3835"/>
                  <a:pt x="4819" y="3799"/>
                  <a:pt x="4755" y="3779"/>
                </a:cubicBezTo>
                <a:cubicBezTo>
                  <a:pt x="4691" y="3759"/>
                  <a:pt x="4683" y="3763"/>
                  <a:pt x="4635" y="3759"/>
                </a:cubicBezTo>
                <a:cubicBezTo>
                  <a:pt x="4587" y="3755"/>
                  <a:pt x="4563" y="3759"/>
                  <a:pt x="4515" y="3759"/>
                </a:cubicBezTo>
                <a:cubicBezTo>
                  <a:pt x="4467" y="3759"/>
                  <a:pt x="4455" y="3759"/>
                  <a:pt x="4395" y="3759"/>
                </a:cubicBezTo>
                <a:cubicBezTo>
                  <a:pt x="4335" y="3759"/>
                  <a:pt x="4275" y="3759"/>
                  <a:pt x="4215" y="3759"/>
                </a:cubicBezTo>
                <a:cubicBezTo>
                  <a:pt x="4155" y="3759"/>
                  <a:pt x="4163" y="3759"/>
                  <a:pt x="4095" y="3759"/>
                </a:cubicBezTo>
                <a:cubicBezTo>
                  <a:pt x="4027" y="3759"/>
                  <a:pt x="3955" y="3759"/>
                  <a:pt x="3875" y="3759"/>
                </a:cubicBezTo>
                <a:cubicBezTo>
                  <a:pt x="3795" y="3759"/>
                  <a:pt x="3755" y="3763"/>
                  <a:pt x="3695" y="3759"/>
                </a:cubicBezTo>
                <a:cubicBezTo>
                  <a:pt x="3635" y="3755"/>
                  <a:pt x="3623" y="3751"/>
                  <a:pt x="3575" y="3739"/>
                </a:cubicBezTo>
                <a:cubicBezTo>
                  <a:pt x="3527" y="3727"/>
                  <a:pt x="3507" y="3715"/>
                  <a:pt x="3455" y="3699"/>
                </a:cubicBezTo>
                <a:cubicBezTo>
                  <a:pt x="3403" y="3683"/>
                  <a:pt x="3379" y="3679"/>
                  <a:pt x="3315" y="3659"/>
                </a:cubicBezTo>
                <a:cubicBezTo>
                  <a:pt x="3251" y="3639"/>
                  <a:pt x="3207" y="3623"/>
                  <a:pt x="3135" y="3599"/>
                </a:cubicBezTo>
                <a:cubicBezTo>
                  <a:pt x="3063" y="3575"/>
                  <a:pt x="3015" y="3551"/>
                  <a:pt x="2955" y="3539"/>
                </a:cubicBezTo>
                <a:cubicBezTo>
                  <a:pt x="2895" y="3527"/>
                  <a:pt x="2883" y="3555"/>
                  <a:pt x="2835" y="3539"/>
                </a:cubicBezTo>
                <a:cubicBezTo>
                  <a:pt x="2787" y="3523"/>
                  <a:pt x="2767" y="3483"/>
                  <a:pt x="2715" y="3459"/>
                </a:cubicBezTo>
                <a:cubicBezTo>
                  <a:pt x="2663" y="3435"/>
                  <a:pt x="2627" y="3431"/>
                  <a:pt x="2575" y="3419"/>
                </a:cubicBezTo>
                <a:cubicBezTo>
                  <a:pt x="2523" y="3407"/>
                  <a:pt x="2515" y="3415"/>
                  <a:pt x="2455" y="3399"/>
                </a:cubicBezTo>
                <a:cubicBezTo>
                  <a:pt x="2395" y="3383"/>
                  <a:pt x="2343" y="3359"/>
                  <a:pt x="2275" y="3339"/>
                </a:cubicBezTo>
                <a:cubicBezTo>
                  <a:pt x="2207" y="3319"/>
                  <a:pt x="2203" y="3323"/>
                  <a:pt x="2115" y="3299"/>
                </a:cubicBezTo>
                <a:cubicBezTo>
                  <a:pt x="2027" y="3275"/>
                  <a:pt x="1923" y="3247"/>
                  <a:pt x="1835" y="3219"/>
                </a:cubicBezTo>
                <a:cubicBezTo>
                  <a:pt x="1747" y="3191"/>
                  <a:pt x="1755" y="3183"/>
                  <a:pt x="1675" y="3159"/>
                </a:cubicBezTo>
                <a:cubicBezTo>
                  <a:pt x="1595" y="3135"/>
                  <a:pt x="1519" y="3127"/>
                  <a:pt x="1435" y="3099"/>
                </a:cubicBezTo>
                <a:cubicBezTo>
                  <a:pt x="1351" y="3071"/>
                  <a:pt x="1311" y="3059"/>
                  <a:pt x="1255" y="3019"/>
                </a:cubicBezTo>
                <a:cubicBezTo>
                  <a:pt x="1199" y="2979"/>
                  <a:pt x="1199" y="2923"/>
                  <a:pt x="1155" y="2899"/>
                </a:cubicBezTo>
                <a:cubicBezTo>
                  <a:pt x="1111" y="2875"/>
                  <a:pt x="1083" y="2891"/>
                  <a:pt x="1035" y="2899"/>
                </a:cubicBezTo>
                <a:cubicBezTo>
                  <a:pt x="987" y="2907"/>
                  <a:pt x="971" y="2919"/>
                  <a:pt x="915" y="2939"/>
                </a:cubicBezTo>
                <a:cubicBezTo>
                  <a:pt x="859" y="2959"/>
                  <a:pt x="819" y="2979"/>
                  <a:pt x="755" y="2999"/>
                </a:cubicBezTo>
                <a:cubicBezTo>
                  <a:pt x="691" y="3019"/>
                  <a:pt x="655" y="3019"/>
                  <a:pt x="595" y="3039"/>
                </a:cubicBezTo>
                <a:cubicBezTo>
                  <a:pt x="535" y="3059"/>
                  <a:pt x="515" y="3071"/>
                  <a:pt x="455" y="3099"/>
                </a:cubicBezTo>
                <a:cubicBezTo>
                  <a:pt x="395" y="3127"/>
                  <a:pt x="359" y="3163"/>
                  <a:pt x="295" y="3179"/>
                </a:cubicBezTo>
                <a:cubicBezTo>
                  <a:pt x="231" y="3195"/>
                  <a:pt x="191" y="3179"/>
                  <a:pt x="135" y="3179"/>
                </a:cubicBezTo>
                <a:cubicBezTo>
                  <a:pt x="83" y="3179"/>
                  <a:pt x="72" y="3179"/>
                  <a:pt x="25" y="3179"/>
                </a:cubicBezTo>
                <a:lnTo>
                  <a:pt x="17" y="3179"/>
                </a:lnTo>
                <a:lnTo>
                  <a:pt x="13" y="3139"/>
                </a:lnTo>
                <a:cubicBezTo>
                  <a:pt x="-155" y="1216"/>
                  <a:pt x="1308" y="3"/>
                  <a:pt x="2923" y="0"/>
                </a:cubicBez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grpSp>
        <p:nvGrpSpPr>
          <p:cNvPr id="18" name="组合 17"/>
          <p:cNvGrpSpPr/>
          <p:nvPr/>
        </p:nvGrpSpPr>
        <p:grpSpPr>
          <a:xfrm>
            <a:off x="1459865" y="3619500"/>
            <a:ext cx="7891780" cy="3126740"/>
            <a:chOff x="2299" y="5700"/>
            <a:chExt cx="12428" cy="4924"/>
          </a:xfrm>
        </p:grpSpPr>
        <p:sp>
          <p:nvSpPr>
            <p:cNvPr id="16" name="任意多边形 15"/>
            <p:cNvSpPr/>
            <p:nvPr/>
          </p:nvSpPr>
          <p:spPr>
            <a:xfrm>
              <a:off x="2299" y="5700"/>
              <a:ext cx="12428" cy="4925"/>
            </a:xfrm>
            <a:custGeom>
              <a:avLst/>
              <a:gdLst>
                <a:gd name="dx1" fmla="*/ w 49 48"/>
                <a:gd name="dx2" fmla="*/ w 10 48"/>
                <a:gd name="x1" fmla="+- hc 0 dx1"/>
                <a:gd name="x2" fmla="+- hc 0 dx2"/>
                <a:gd name="x3" fmla="+- hc dx2 0"/>
                <a:gd name="x4" fmla="+- hc dx1 0"/>
                <a:gd name="y1" fmla="+- t 0 hd3"/>
                <a:gd name="il" fmla="*/ w 1 6"/>
                <a:gd name="ir" fmla="*/ w 5 6"/>
                <a:gd name="ib" fmla="*/ h 2 3"/>
              </a:gdLst>
              <a:ahLst/>
              <a:cxnLst>
                <a:cxn ang="3">
                  <a:pos x="hc" y="hd4"/>
                </a:cxn>
                <a:cxn ang="cd4">
                  <a:pos x="hc" y="b"/>
                </a:cxn>
              </a:cxnLst>
              <a:rect l="l" t="t" r="r" b="b"/>
              <a:pathLst>
                <a:path w="12428" h="4925">
                  <a:moveTo>
                    <a:pt x="409" y="408"/>
                  </a:moveTo>
                  <a:lnTo>
                    <a:pt x="741" y="680"/>
                  </a:lnTo>
                  <a:cubicBezTo>
                    <a:pt x="731" y="679"/>
                    <a:pt x="717" y="679"/>
                    <a:pt x="699" y="678"/>
                  </a:cubicBezTo>
                  <a:lnTo>
                    <a:pt x="692" y="677"/>
                  </a:lnTo>
                  <a:lnTo>
                    <a:pt x="689" y="675"/>
                  </a:lnTo>
                  <a:cubicBezTo>
                    <a:pt x="680" y="671"/>
                    <a:pt x="671" y="666"/>
                    <a:pt x="661" y="660"/>
                  </a:cubicBezTo>
                  <a:cubicBezTo>
                    <a:pt x="609" y="628"/>
                    <a:pt x="589" y="608"/>
                    <a:pt x="541" y="560"/>
                  </a:cubicBezTo>
                  <a:cubicBezTo>
                    <a:pt x="493" y="512"/>
                    <a:pt x="469" y="468"/>
                    <a:pt x="421" y="420"/>
                  </a:cubicBezTo>
                  <a:lnTo>
                    <a:pt x="409" y="408"/>
                  </a:lnTo>
                  <a:close/>
                  <a:moveTo>
                    <a:pt x="301" y="320"/>
                  </a:moveTo>
                  <a:cubicBezTo>
                    <a:pt x="320" y="335"/>
                    <a:pt x="361" y="364"/>
                    <a:pt x="403" y="403"/>
                  </a:cubicBezTo>
                  <a:lnTo>
                    <a:pt x="409" y="408"/>
                  </a:lnTo>
                  <a:lnTo>
                    <a:pt x="301" y="320"/>
                  </a:lnTo>
                  <a:close/>
                  <a:moveTo>
                    <a:pt x="1" y="0"/>
                  </a:moveTo>
                  <a:cubicBezTo>
                    <a:pt x="9" y="0"/>
                    <a:pt x="65" y="80"/>
                    <a:pt x="101" y="140"/>
                  </a:cubicBezTo>
                  <a:cubicBezTo>
                    <a:pt x="137" y="200"/>
                    <a:pt x="149" y="244"/>
                    <a:pt x="181" y="300"/>
                  </a:cubicBezTo>
                  <a:cubicBezTo>
                    <a:pt x="213" y="356"/>
                    <a:pt x="221" y="380"/>
                    <a:pt x="261" y="420"/>
                  </a:cubicBezTo>
                  <a:cubicBezTo>
                    <a:pt x="301" y="460"/>
                    <a:pt x="333" y="468"/>
                    <a:pt x="381" y="500"/>
                  </a:cubicBezTo>
                  <a:cubicBezTo>
                    <a:pt x="429" y="532"/>
                    <a:pt x="453" y="548"/>
                    <a:pt x="501" y="580"/>
                  </a:cubicBezTo>
                  <a:cubicBezTo>
                    <a:pt x="549" y="612"/>
                    <a:pt x="573" y="640"/>
                    <a:pt x="621" y="660"/>
                  </a:cubicBezTo>
                  <a:cubicBezTo>
                    <a:pt x="645" y="670"/>
                    <a:pt x="670" y="675"/>
                    <a:pt x="691" y="677"/>
                  </a:cubicBezTo>
                  <a:lnTo>
                    <a:pt x="692" y="677"/>
                  </a:lnTo>
                  <a:lnTo>
                    <a:pt x="698" y="680"/>
                  </a:lnTo>
                  <a:cubicBezTo>
                    <a:pt x="732" y="695"/>
                    <a:pt x="762" y="702"/>
                    <a:pt x="801" y="720"/>
                  </a:cubicBezTo>
                  <a:cubicBezTo>
                    <a:pt x="853" y="744"/>
                    <a:pt x="849" y="752"/>
                    <a:pt x="921" y="780"/>
                  </a:cubicBezTo>
                  <a:cubicBezTo>
                    <a:pt x="993" y="808"/>
                    <a:pt x="1081" y="844"/>
                    <a:pt x="1161" y="860"/>
                  </a:cubicBezTo>
                  <a:cubicBezTo>
                    <a:pt x="1241" y="876"/>
                    <a:pt x="1257" y="860"/>
                    <a:pt x="1321" y="860"/>
                  </a:cubicBezTo>
                  <a:cubicBezTo>
                    <a:pt x="1385" y="860"/>
                    <a:pt x="1409" y="860"/>
                    <a:pt x="1481" y="860"/>
                  </a:cubicBezTo>
                  <a:cubicBezTo>
                    <a:pt x="1553" y="860"/>
                    <a:pt x="1609" y="860"/>
                    <a:pt x="1681" y="860"/>
                  </a:cubicBezTo>
                  <a:cubicBezTo>
                    <a:pt x="1753" y="860"/>
                    <a:pt x="1769" y="860"/>
                    <a:pt x="1841" y="860"/>
                  </a:cubicBezTo>
                  <a:cubicBezTo>
                    <a:pt x="1895" y="860"/>
                    <a:pt x="1940" y="860"/>
                    <a:pt x="1990" y="860"/>
                  </a:cubicBezTo>
                  <a:lnTo>
                    <a:pt x="1992" y="860"/>
                  </a:lnTo>
                  <a:lnTo>
                    <a:pt x="2019" y="894"/>
                  </a:lnTo>
                  <a:cubicBezTo>
                    <a:pt x="3004" y="2122"/>
                    <a:pt x="4561" y="3468"/>
                    <a:pt x="6871" y="4871"/>
                  </a:cubicBezTo>
                  <a:cubicBezTo>
                    <a:pt x="8809" y="3694"/>
                    <a:pt x="10216" y="2558"/>
                    <a:pt x="11201" y="1497"/>
                  </a:cubicBezTo>
                  <a:lnTo>
                    <a:pt x="11235" y="1460"/>
                  </a:lnTo>
                  <a:lnTo>
                    <a:pt x="11242" y="1460"/>
                  </a:lnTo>
                  <a:cubicBezTo>
                    <a:pt x="11272" y="1460"/>
                    <a:pt x="11299" y="1460"/>
                    <a:pt x="11341" y="1460"/>
                  </a:cubicBezTo>
                  <a:cubicBezTo>
                    <a:pt x="11409" y="1460"/>
                    <a:pt x="11453" y="1460"/>
                    <a:pt x="11521" y="1460"/>
                  </a:cubicBezTo>
                  <a:cubicBezTo>
                    <a:pt x="11589" y="1460"/>
                    <a:pt x="11617" y="1460"/>
                    <a:pt x="11681" y="1460"/>
                  </a:cubicBezTo>
                  <a:cubicBezTo>
                    <a:pt x="11745" y="1460"/>
                    <a:pt x="11773" y="1460"/>
                    <a:pt x="11841" y="1460"/>
                  </a:cubicBezTo>
                  <a:cubicBezTo>
                    <a:pt x="11909" y="1460"/>
                    <a:pt x="11969" y="1432"/>
                    <a:pt x="12021" y="1460"/>
                  </a:cubicBezTo>
                  <a:cubicBezTo>
                    <a:pt x="12073" y="1488"/>
                    <a:pt x="12081" y="1540"/>
                    <a:pt x="12101" y="1600"/>
                  </a:cubicBezTo>
                  <a:cubicBezTo>
                    <a:pt x="12121" y="1660"/>
                    <a:pt x="12109" y="1700"/>
                    <a:pt x="12121" y="1760"/>
                  </a:cubicBezTo>
                  <a:cubicBezTo>
                    <a:pt x="12133" y="1820"/>
                    <a:pt x="12153" y="1848"/>
                    <a:pt x="12161" y="1900"/>
                  </a:cubicBezTo>
                  <a:cubicBezTo>
                    <a:pt x="12169" y="1952"/>
                    <a:pt x="12145" y="1972"/>
                    <a:pt x="12161" y="2020"/>
                  </a:cubicBezTo>
                  <a:cubicBezTo>
                    <a:pt x="12177" y="2068"/>
                    <a:pt x="12213" y="2076"/>
                    <a:pt x="12241" y="2140"/>
                  </a:cubicBezTo>
                  <a:cubicBezTo>
                    <a:pt x="12269" y="2204"/>
                    <a:pt x="12277" y="2264"/>
                    <a:pt x="12301" y="2340"/>
                  </a:cubicBezTo>
                  <a:cubicBezTo>
                    <a:pt x="12325" y="2416"/>
                    <a:pt x="12337" y="2452"/>
                    <a:pt x="12361" y="2520"/>
                  </a:cubicBezTo>
                  <a:cubicBezTo>
                    <a:pt x="12385" y="2588"/>
                    <a:pt x="12449" y="2636"/>
                    <a:pt x="12421" y="2680"/>
                  </a:cubicBezTo>
                  <a:cubicBezTo>
                    <a:pt x="12393" y="2724"/>
                    <a:pt x="12293" y="2716"/>
                    <a:pt x="12221" y="2740"/>
                  </a:cubicBezTo>
                  <a:cubicBezTo>
                    <a:pt x="12149" y="2764"/>
                    <a:pt x="12137" y="2768"/>
                    <a:pt x="12061" y="2800"/>
                  </a:cubicBezTo>
                  <a:cubicBezTo>
                    <a:pt x="11985" y="2832"/>
                    <a:pt x="11913" y="2868"/>
                    <a:pt x="11841" y="2900"/>
                  </a:cubicBezTo>
                  <a:cubicBezTo>
                    <a:pt x="11769" y="2932"/>
                    <a:pt x="11753" y="2924"/>
                    <a:pt x="11701" y="2960"/>
                  </a:cubicBezTo>
                  <a:cubicBezTo>
                    <a:pt x="11649" y="2996"/>
                    <a:pt x="11645" y="3040"/>
                    <a:pt x="11581" y="3080"/>
                  </a:cubicBezTo>
                  <a:cubicBezTo>
                    <a:pt x="11517" y="3120"/>
                    <a:pt x="11449" y="3128"/>
                    <a:pt x="11381" y="3160"/>
                  </a:cubicBezTo>
                  <a:cubicBezTo>
                    <a:pt x="11313" y="3192"/>
                    <a:pt x="11297" y="3212"/>
                    <a:pt x="11241" y="3240"/>
                  </a:cubicBezTo>
                  <a:cubicBezTo>
                    <a:pt x="11185" y="3268"/>
                    <a:pt x="11161" y="3276"/>
                    <a:pt x="11101" y="3300"/>
                  </a:cubicBezTo>
                  <a:cubicBezTo>
                    <a:pt x="11041" y="3324"/>
                    <a:pt x="10997" y="3336"/>
                    <a:pt x="10941" y="3360"/>
                  </a:cubicBezTo>
                  <a:cubicBezTo>
                    <a:pt x="10885" y="3384"/>
                    <a:pt x="10881" y="3392"/>
                    <a:pt x="10821" y="3420"/>
                  </a:cubicBezTo>
                  <a:cubicBezTo>
                    <a:pt x="10761" y="3448"/>
                    <a:pt x="10717" y="3460"/>
                    <a:pt x="10641" y="3500"/>
                  </a:cubicBezTo>
                  <a:cubicBezTo>
                    <a:pt x="10565" y="3540"/>
                    <a:pt x="10505" y="3584"/>
                    <a:pt x="10441" y="3620"/>
                  </a:cubicBezTo>
                  <a:cubicBezTo>
                    <a:pt x="10377" y="3656"/>
                    <a:pt x="10369" y="3648"/>
                    <a:pt x="10321" y="3680"/>
                  </a:cubicBezTo>
                  <a:cubicBezTo>
                    <a:pt x="10273" y="3712"/>
                    <a:pt x="10253" y="3748"/>
                    <a:pt x="10201" y="3780"/>
                  </a:cubicBezTo>
                  <a:cubicBezTo>
                    <a:pt x="10149" y="3812"/>
                    <a:pt x="10113" y="3816"/>
                    <a:pt x="10061" y="3840"/>
                  </a:cubicBezTo>
                  <a:cubicBezTo>
                    <a:pt x="10009" y="3864"/>
                    <a:pt x="9993" y="3888"/>
                    <a:pt x="9941" y="3900"/>
                  </a:cubicBezTo>
                  <a:cubicBezTo>
                    <a:pt x="9889" y="3912"/>
                    <a:pt x="9865" y="3884"/>
                    <a:pt x="9801" y="3900"/>
                  </a:cubicBezTo>
                  <a:cubicBezTo>
                    <a:pt x="9737" y="3916"/>
                    <a:pt x="9681" y="3956"/>
                    <a:pt x="9621" y="3980"/>
                  </a:cubicBezTo>
                  <a:cubicBezTo>
                    <a:pt x="9561" y="4004"/>
                    <a:pt x="9549" y="4012"/>
                    <a:pt x="9501" y="4020"/>
                  </a:cubicBezTo>
                  <a:cubicBezTo>
                    <a:pt x="9453" y="4028"/>
                    <a:pt x="9445" y="4004"/>
                    <a:pt x="9381" y="4020"/>
                  </a:cubicBezTo>
                  <a:cubicBezTo>
                    <a:pt x="9317" y="4036"/>
                    <a:pt x="9245" y="4080"/>
                    <a:pt x="9181" y="4100"/>
                  </a:cubicBezTo>
                  <a:cubicBezTo>
                    <a:pt x="9117" y="4120"/>
                    <a:pt x="9109" y="4112"/>
                    <a:pt x="9061" y="4120"/>
                  </a:cubicBezTo>
                  <a:cubicBezTo>
                    <a:pt x="9013" y="4128"/>
                    <a:pt x="8989" y="4132"/>
                    <a:pt x="8941" y="4140"/>
                  </a:cubicBezTo>
                  <a:cubicBezTo>
                    <a:pt x="8893" y="4148"/>
                    <a:pt x="8869" y="4140"/>
                    <a:pt x="8821" y="4160"/>
                  </a:cubicBezTo>
                  <a:cubicBezTo>
                    <a:pt x="8773" y="4180"/>
                    <a:pt x="8761" y="4212"/>
                    <a:pt x="8701" y="4240"/>
                  </a:cubicBezTo>
                  <a:cubicBezTo>
                    <a:pt x="8641" y="4268"/>
                    <a:pt x="8581" y="4276"/>
                    <a:pt x="8521" y="4300"/>
                  </a:cubicBezTo>
                  <a:cubicBezTo>
                    <a:pt x="8461" y="4324"/>
                    <a:pt x="8457" y="4340"/>
                    <a:pt x="8401" y="4360"/>
                  </a:cubicBezTo>
                  <a:cubicBezTo>
                    <a:pt x="8345" y="4380"/>
                    <a:pt x="8293" y="4368"/>
                    <a:pt x="8241" y="4400"/>
                  </a:cubicBezTo>
                  <a:cubicBezTo>
                    <a:pt x="8189" y="4432"/>
                    <a:pt x="8185" y="4468"/>
                    <a:pt x="8141" y="4520"/>
                  </a:cubicBezTo>
                  <a:cubicBezTo>
                    <a:pt x="8097" y="4572"/>
                    <a:pt x="8069" y="4612"/>
                    <a:pt x="8021" y="4660"/>
                  </a:cubicBezTo>
                  <a:cubicBezTo>
                    <a:pt x="7973" y="4708"/>
                    <a:pt x="7953" y="4736"/>
                    <a:pt x="7901" y="4760"/>
                  </a:cubicBezTo>
                  <a:cubicBezTo>
                    <a:pt x="7849" y="4784"/>
                    <a:pt x="7817" y="4776"/>
                    <a:pt x="7761" y="4780"/>
                  </a:cubicBezTo>
                  <a:cubicBezTo>
                    <a:pt x="7705" y="4784"/>
                    <a:pt x="7677" y="4780"/>
                    <a:pt x="7621" y="4780"/>
                  </a:cubicBezTo>
                  <a:cubicBezTo>
                    <a:pt x="7565" y="4780"/>
                    <a:pt x="7533" y="4764"/>
                    <a:pt x="7481" y="4780"/>
                  </a:cubicBezTo>
                  <a:cubicBezTo>
                    <a:pt x="7429" y="4796"/>
                    <a:pt x="7409" y="4840"/>
                    <a:pt x="7361" y="4860"/>
                  </a:cubicBezTo>
                  <a:cubicBezTo>
                    <a:pt x="7313" y="4880"/>
                    <a:pt x="7297" y="4868"/>
                    <a:pt x="7241" y="4880"/>
                  </a:cubicBezTo>
                  <a:cubicBezTo>
                    <a:pt x="7185" y="4892"/>
                    <a:pt x="7137" y="4912"/>
                    <a:pt x="7081" y="4920"/>
                  </a:cubicBezTo>
                  <a:cubicBezTo>
                    <a:pt x="7025" y="4928"/>
                    <a:pt x="7013" y="4924"/>
                    <a:pt x="6961" y="4920"/>
                  </a:cubicBezTo>
                  <a:cubicBezTo>
                    <a:pt x="6909" y="4916"/>
                    <a:pt x="6885" y="4908"/>
                    <a:pt x="6821" y="4900"/>
                  </a:cubicBezTo>
                  <a:cubicBezTo>
                    <a:pt x="6757" y="4892"/>
                    <a:pt x="6705" y="4884"/>
                    <a:pt x="6641" y="4880"/>
                  </a:cubicBezTo>
                  <a:cubicBezTo>
                    <a:pt x="6577" y="4876"/>
                    <a:pt x="6553" y="4880"/>
                    <a:pt x="6501" y="4880"/>
                  </a:cubicBezTo>
                  <a:cubicBezTo>
                    <a:pt x="6449" y="4880"/>
                    <a:pt x="6429" y="4880"/>
                    <a:pt x="6381" y="4880"/>
                  </a:cubicBezTo>
                  <a:cubicBezTo>
                    <a:pt x="6333" y="4880"/>
                    <a:pt x="6309" y="4880"/>
                    <a:pt x="6261" y="4880"/>
                  </a:cubicBezTo>
                  <a:cubicBezTo>
                    <a:pt x="6213" y="4880"/>
                    <a:pt x="6193" y="4880"/>
                    <a:pt x="6141" y="4880"/>
                  </a:cubicBezTo>
                  <a:cubicBezTo>
                    <a:pt x="6089" y="4880"/>
                    <a:pt x="6061" y="4884"/>
                    <a:pt x="6001" y="4880"/>
                  </a:cubicBezTo>
                  <a:cubicBezTo>
                    <a:pt x="5941" y="4876"/>
                    <a:pt x="5921" y="4864"/>
                    <a:pt x="5841" y="4860"/>
                  </a:cubicBezTo>
                  <a:cubicBezTo>
                    <a:pt x="5761" y="4856"/>
                    <a:pt x="5685" y="4872"/>
                    <a:pt x="5601" y="4860"/>
                  </a:cubicBezTo>
                  <a:cubicBezTo>
                    <a:pt x="5517" y="4848"/>
                    <a:pt x="5501" y="4828"/>
                    <a:pt x="5421" y="4800"/>
                  </a:cubicBezTo>
                  <a:cubicBezTo>
                    <a:pt x="5341" y="4772"/>
                    <a:pt x="5269" y="4752"/>
                    <a:pt x="5201" y="4720"/>
                  </a:cubicBezTo>
                  <a:cubicBezTo>
                    <a:pt x="5133" y="4688"/>
                    <a:pt x="5137" y="4676"/>
                    <a:pt x="5081" y="4640"/>
                  </a:cubicBezTo>
                  <a:cubicBezTo>
                    <a:pt x="5025" y="4604"/>
                    <a:pt x="4993" y="4588"/>
                    <a:pt x="4921" y="4540"/>
                  </a:cubicBezTo>
                  <a:cubicBezTo>
                    <a:pt x="4849" y="4492"/>
                    <a:pt x="4793" y="4452"/>
                    <a:pt x="4721" y="4400"/>
                  </a:cubicBezTo>
                  <a:cubicBezTo>
                    <a:pt x="4649" y="4348"/>
                    <a:pt x="4617" y="4320"/>
                    <a:pt x="4561" y="4280"/>
                  </a:cubicBezTo>
                  <a:cubicBezTo>
                    <a:pt x="4505" y="4240"/>
                    <a:pt x="4489" y="4224"/>
                    <a:pt x="4441" y="4200"/>
                  </a:cubicBezTo>
                  <a:cubicBezTo>
                    <a:pt x="4393" y="4176"/>
                    <a:pt x="4369" y="4184"/>
                    <a:pt x="4321" y="4160"/>
                  </a:cubicBezTo>
                  <a:cubicBezTo>
                    <a:pt x="4273" y="4136"/>
                    <a:pt x="4253" y="4116"/>
                    <a:pt x="4201" y="4080"/>
                  </a:cubicBezTo>
                  <a:cubicBezTo>
                    <a:pt x="4149" y="4044"/>
                    <a:pt x="4121" y="4016"/>
                    <a:pt x="4061" y="3980"/>
                  </a:cubicBezTo>
                  <a:cubicBezTo>
                    <a:pt x="4001" y="3944"/>
                    <a:pt x="3961" y="3928"/>
                    <a:pt x="3901" y="3900"/>
                  </a:cubicBezTo>
                  <a:cubicBezTo>
                    <a:pt x="3841" y="3872"/>
                    <a:pt x="3813" y="3864"/>
                    <a:pt x="3761" y="3840"/>
                  </a:cubicBezTo>
                  <a:cubicBezTo>
                    <a:pt x="3709" y="3816"/>
                    <a:pt x="3697" y="3800"/>
                    <a:pt x="3641" y="3780"/>
                  </a:cubicBezTo>
                  <a:cubicBezTo>
                    <a:pt x="3585" y="3760"/>
                    <a:pt x="3537" y="3748"/>
                    <a:pt x="3481" y="3740"/>
                  </a:cubicBezTo>
                  <a:cubicBezTo>
                    <a:pt x="3425" y="3732"/>
                    <a:pt x="3409" y="3740"/>
                    <a:pt x="3361" y="3740"/>
                  </a:cubicBezTo>
                  <a:cubicBezTo>
                    <a:pt x="3313" y="3740"/>
                    <a:pt x="3289" y="3740"/>
                    <a:pt x="3241" y="3740"/>
                  </a:cubicBezTo>
                  <a:cubicBezTo>
                    <a:pt x="3193" y="3740"/>
                    <a:pt x="3177" y="3752"/>
                    <a:pt x="3121" y="3740"/>
                  </a:cubicBezTo>
                  <a:cubicBezTo>
                    <a:pt x="3065" y="3728"/>
                    <a:pt x="3033" y="3704"/>
                    <a:pt x="2961" y="3680"/>
                  </a:cubicBezTo>
                  <a:cubicBezTo>
                    <a:pt x="2889" y="3656"/>
                    <a:pt x="2829" y="3664"/>
                    <a:pt x="2761" y="3620"/>
                  </a:cubicBezTo>
                  <a:cubicBezTo>
                    <a:pt x="2693" y="3576"/>
                    <a:pt x="2689" y="3520"/>
                    <a:pt x="2621" y="3460"/>
                  </a:cubicBezTo>
                  <a:cubicBezTo>
                    <a:pt x="2553" y="3400"/>
                    <a:pt x="2521" y="3396"/>
                    <a:pt x="2421" y="3320"/>
                  </a:cubicBezTo>
                  <a:cubicBezTo>
                    <a:pt x="2321" y="3244"/>
                    <a:pt x="2209" y="3156"/>
                    <a:pt x="2121" y="3080"/>
                  </a:cubicBezTo>
                  <a:cubicBezTo>
                    <a:pt x="2033" y="3004"/>
                    <a:pt x="2033" y="3012"/>
                    <a:pt x="1981" y="2940"/>
                  </a:cubicBezTo>
                  <a:cubicBezTo>
                    <a:pt x="1929" y="2868"/>
                    <a:pt x="1917" y="2812"/>
                    <a:pt x="1861" y="2720"/>
                  </a:cubicBezTo>
                  <a:cubicBezTo>
                    <a:pt x="1805" y="2628"/>
                    <a:pt x="1765" y="2572"/>
                    <a:pt x="1701" y="2480"/>
                  </a:cubicBezTo>
                  <a:cubicBezTo>
                    <a:pt x="1637" y="2388"/>
                    <a:pt x="1593" y="2336"/>
                    <a:pt x="1541" y="2260"/>
                  </a:cubicBezTo>
                  <a:cubicBezTo>
                    <a:pt x="1489" y="2184"/>
                    <a:pt x="1473" y="2156"/>
                    <a:pt x="1441" y="2100"/>
                  </a:cubicBezTo>
                  <a:cubicBezTo>
                    <a:pt x="1409" y="2044"/>
                    <a:pt x="1401" y="2028"/>
                    <a:pt x="1381" y="1980"/>
                  </a:cubicBezTo>
                  <a:cubicBezTo>
                    <a:pt x="1361" y="1932"/>
                    <a:pt x="1373" y="1920"/>
                    <a:pt x="1341" y="1860"/>
                  </a:cubicBezTo>
                  <a:cubicBezTo>
                    <a:pt x="1309" y="1800"/>
                    <a:pt x="1277" y="1744"/>
                    <a:pt x="1221" y="1680"/>
                  </a:cubicBezTo>
                  <a:cubicBezTo>
                    <a:pt x="1165" y="1616"/>
                    <a:pt x="1125" y="1596"/>
                    <a:pt x="1061" y="1540"/>
                  </a:cubicBezTo>
                  <a:cubicBezTo>
                    <a:pt x="997" y="1484"/>
                    <a:pt x="961" y="1464"/>
                    <a:pt x="901" y="1400"/>
                  </a:cubicBezTo>
                  <a:cubicBezTo>
                    <a:pt x="841" y="1336"/>
                    <a:pt x="821" y="1284"/>
                    <a:pt x="761" y="1220"/>
                  </a:cubicBezTo>
                  <a:cubicBezTo>
                    <a:pt x="701" y="1156"/>
                    <a:pt x="661" y="1160"/>
                    <a:pt x="601" y="1080"/>
                  </a:cubicBezTo>
                  <a:cubicBezTo>
                    <a:pt x="541" y="1000"/>
                    <a:pt x="517" y="916"/>
                    <a:pt x="461" y="820"/>
                  </a:cubicBezTo>
                  <a:cubicBezTo>
                    <a:pt x="405" y="724"/>
                    <a:pt x="381" y="692"/>
                    <a:pt x="321" y="600"/>
                  </a:cubicBezTo>
                  <a:cubicBezTo>
                    <a:pt x="261" y="508"/>
                    <a:pt x="213" y="452"/>
                    <a:pt x="161" y="360"/>
                  </a:cubicBezTo>
                  <a:cubicBezTo>
                    <a:pt x="109" y="268"/>
                    <a:pt x="93" y="212"/>
                    <a:pt x="61" y="140"/>
                  </a:cubicBezTo>
                  <a:cubicBezTo>
                    <a:pt x="29" y="68"/>
                    <a:pt x="-7" y="0"/>
                    <a:pt x="1" y="0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任意多边形 16"/>
            <p:cNvSpPr/>
            <p:nvPr/>
          </p:nvSpPr>
          <p:spPr>
            <a:xfrm>
              <a:off x="4291" y="6355"/>
              <a:ext cx="9243" cy="4216"/>
            </a:xfrm>
            <a:custGeom>
              <a:avLst/>
              <a:gdLst>
                <a:gd name="dx1" fmla="*/ w 49 48"/>
                <a:gd name="dx2" fmla="*/ w 10 48"/>
                <a:gd name="x1" fmla="+- hc 0 dx1"/>
                <a:gd name="x2" fmla="+- hc 0 dx2"/>
                <a:gd name="x3" fmla="+- hc dx2 0"/>
                <a:gd name="x4" fmla="+- hc dx1 0"/>
                <a:gd name="y1" fmla="+- t 0 hd3"/>
                <a:gd name="il" fmla="*/ w 1 6"/>
                <a:gd name="ir" fmla="*/ w 5 6"/>
                <a:gd name="ib" fmla="*/ h 2 3"/>
              </a:gdLst>
              <a:ahLst/>
              <a:cxnLst>
                <a:cxn ang="3">
                  <a:pos x="hc" y="hd4"/>
                </a:cxn>
                <a:cxn ang="cd4">
                  <a:pos x="hc" y="b"/>
                </a:cxn>
              </a:cxnLst>
              <a:rect l="l" t="t" r="r" b="b"/>
              <a:pathLst>
                <a:path w="9243" h="4216">
                  <a:moveTo>
                    <a:pt x="1498" y="0"/>
                  </a:moveTo>
                  <a:cubicBezTo>
                    <a:pt x="1507" y="0"/>
                    <a:pt x="1517" y="1"/>
                    <a:pt x="1529" y="5"/>
                  </a:cubicBezTo>
                  <a:cubicBezTo>
                    <a:pt x="1577" y="21"/>
                    <a:pt x="1597" y="81"/>
                    <a:pt x="1649" y="105"/>
                  </a:cubicBezTo>
                  <a:cubicBezTo>
                    <a:pt x="1701" y="129"/>
                    <a:pt x="1737" y="121"/>
                    <a:pt x="1789" y="125"/>
                  </a:cubicBezTo>
                  <a:cubicBezTo>
                    <a:pt x="1841" y="129"/>
                    <a:pt x="1841" y="125"/>
                    <a:pt x="1909" y="125"/>
                  </a:cubicBezTo>
                  <a:cubicBezTo>
                    <a:pt x="1977" y="125"/>
                    <a:pt x="2037" y="125"/>
                    <a:pt x="2129" y="125"/>
                  </a:cubicBezTo>
                  <a:cubicBezTo>
                    <a:pt x="2221" y="125"/>
                    <a:pt x="2273" y="125"/>
                    <a:pt x="2369" y="125"/>
                  </a:cubicBezTo>
                  <a:cubicBezTo>
                    <a:pt x="2465" y="125"/>
                    <a:pt x="2505" y="125"/>
                    <a:pt x="2609" y="125"/>
                  </a:cubicBezTo>
                  <a:cubicBezTo>
                    <a:pt x="2713" y="125"/>
                    <a:pt x="2777" y="125"/>
                    <a:pt x="2889" y="125"/>
                  </a:cubicBezTo>
                  <a:cubicBezTo>
                    <a:pt x="3001" y="125"/>
                    <a:pt x="3057" y="125"/>
                    <a:pt x="3169" y="125"/>
                  </a:cubicBezTo>
                  <a:cubicBezTo>
                    <a:pt x="3281" y="125"/>
                    <a:pt x="3345" y="125"/>
                    <a:pt x="3449" y="125"/>
                  </a:cubicBezTo>
                  <a:cubicBezTo>
                    <a:pt x="3553" y="125"/>
                    <a:pt x="3601" y="125"/>
                    <a:pt x="3689" y="125"/>
                  </a:cubicBezTo>
                  <a:cubicBezTo>
                    <a:pt x="3777" y="125"/>
                    <a:pt x="3825" y="117"/>
                    <a:pt x="3889" y="125"/>
                  </a:cubicBezTo>
                  <a:cubicBezTo>
                    <a:pt x="3953" y="133"/>
                    <a:pt x="3985" y="129"/>
                    <a:pt x="4009" y="165"/>
                  </a:cubicBezTo>
                  <a:cubicBezTo>
                    <a:pt x="4033" y="201"/>
                    <a:pt x="3985" y="249"/>
                    <a:pt x="4009" y="305"/>
                  </a:cubicBezTo>
                  <a:cubicBezTo>
                    <a:pt x="4033" y="361"/>
                    <a:pt x="4081" y="397"/>
                    <a:pt x="4129" y="445"/>
                  </a:cubicBezTo>
                  <a:cubicBezTo>
                    <a:pt x="4177" y="493"/>
                    <a:pt x="4201" y="509"/>
                    <a:pt x="4249" y="545"/>
                  </a:cubicBezTo>
                  <a:cubicBezTo>
                    <a:pt x="4297" y="581"/>
                    <a:pt x="4305" y="609"/>
                    <a:pt x="4369" y="625"/>
                  </a:cubicBezTo>
                  <a:cubicBezTo>
                    <a:pt x="4433" y="641"/>
                    <a:pt x="4497" y="613"/>
                    <a:pt x="4569" y="625"/>
                  </a:cubicBezTo>
                  <a:cubicBezTo>
                    <a:pt x="4641" y="637"/>
                    <a:pt x="4665" y="669"/>
                    <a:pt x="4729" y="685"/>
                  </a:cubicBezTo>
                  <a:cubicBezTo>
                    <a:pt x="4793" y="701"/>
                    <a:pt x="4809" y="701"/>
                    <a:pt x="4889" y="705"/>
                  </a:cubicBezTo>
                  <a:cubicBezTo>
                    <a:pt x="4969" y="709"/>
                    <a:pt x="5025" y="705"/>
                    <a:pt x="5129" y="705"/>
                  </a:cubicBezTo>
                  <a:cubicBezTo>
                    <a:pt x="5233" y="705"/>
                    <a:pt x="5309" y="705"/>
                    <a:pt x="5409" y="705"/>
                  </a:cubicBezTo>
                  <a:cubicBezTo>
                    <a:pt x="5509" y="705"/>
                    <a:pt x="5561" y="705"/>
                    <a:pt x="5629" y="705"/>
                  </a:cubicBezTo>
                  <a:cubicBezTo>
                    <a:pt x="5697" y="705"/>
                    <a:pt x="5693" y="709"/>
                    <a:pt x="5749" y="705"/>
                  </a:cubicBezTo>
                  <a:cubicBezTo>
                    <a:pt x="5805" y="701"/>
                    <a:pt x="5853" y="689"/>
                    <a:pt x="5909" y="685"/>
                  </a:cubicBezTo>
                  <a:cubicBezTo>
                    <a:pt x="5965" y="681"/>
                    <a:pt x="5973" y="665"/>
                    <a:pt x="6029" y="685"/>
                  </a:cubicBezTo>
                  <a:cubicBezTo>
                    <a:pt x="6085" y="705"/>
                    <a:pt x="6133" y="765"/>
                    <a:pt x="6189" y="785"/>
                  </a:cubicBezTo>
                  <a:cubicBezTo>
                    <a:pt x="6245" y="805"/>
                    <a:pt x="6253" y="785"/>
                    <a:pt x="6309" y="785"/>
                  </a:cubicBezTo>
                  <a:cubicBezTo>
                    <a:pt x="6365" y="785"/>
                    <a:pt x="6397" y="785"/>
                    <a:pt x="6469" y="785"/>
                  </a:cubicBezTo>
                  <a:cubicBezTo>
                    <a:pt x="6541" y="785"/>
                    <a:pt x="6589" y="785"/>
                    <a:pt x="6669" y="785"/>
                  </a:cubicBezTo>
                  <a:cubicBezTo>
                    <a:pt x="6749" y="785"/>
                    <a:pt x="6793" y="785"/>
                    <a:pt x="6869" y="785"/>
                  </a:cubicBezTo>
                  <a:cubicBezTo>
                    <a:pt x="6945" y="785"/>
                    <a:pt x="6973" y="785"/>
                    <a:pt x="7049" y="785"/>
                  </a:cubicBezTo>
                  <a:cubicBezTo>
                    <a:pt x="7125" y="785"/>
                    <a:pt x="7177" y="797"/>
                    <a:pt x="7249" y="785"/>
                  </a:cubicBezTo>
                  <a:cubicBezTo>
                    <a:pt x="7321" y="773"/>
                    <a:pt x="7349" y="741"/>
                    <a:pt x="7409" y="725"/>
                  </a:cubicBezTo>
                  <a:cubicBezTo>
                    <a:pt x="7469" y="709"/>
                    <a:pt x="7485" y="717"/>
                    <a:pt x="7549" y="705"/>
                  </a:cubicBezTo>
                  <a:cubicBezTo>
                    <a:pt x="7613" y="693"/>
                    <a:pt x="7665" y="673"/>
                    <a:pt x="7729" y="665"/>
                  </a:cubicBezTo>
                  <a:cubicBezTo>
                    <a:pt x="7793" y="657"/>
                    <a:pt x="7789" y="661"/>
                    <a:pt x="7869" y="665"/>
                  </a:cubicBezTo>
                  <a:cubicBezTo>
                    <a:pt x="7949" y="669"/>
                    <a:pt x="8037" y="673"/>
                    <a:pt x="8129" y="685"/>
                  </a:cubicBezTo>
                  <a:cubicBezTo>
                    <a:pt x="8221" y="697"/>
                    <a:pt x="8249" y="713"/>
                    <a:pt x="8329" y="725"/>
                  </a:cubicBezTo>
                  <a:cubicBezTo>
                    <a:pt x="8409" y="737"/>
                    <a:pt x="8457" y="741"/>
                    <a:pt x="8529" y="745"/>
                  </a:cubicBezTo>
                  <a:cubicBezTo>
                    <a:pt x="8601" y="749"/>
                    <a:pt x="8621" y="733"/>
                    <a:pt x="8689" y="745"/>
                  </a:cubicBezTo>
                  <a:cubicBezTo>
                    <a:pt x="8757" y="757"/>
                    <a:pt x="8801" y="793"/>
                    <a:pt x="8869" y="805"/>
                  </a:cubicBezTo>
                  <a:cubicBezTo>
                    <a:pt x="8937" y="817"/>
                    <a:pt x="8965" y="805"/>
                    <a:pt x="9029" y="805"/>
                  </a:cubicBezTo>
                  <a:cubicBezTo>
                    <a:pt x="9093" y="805"/>
                    <a:pt x="9125" y="805"/>
                    <a:pt x="9189" y="805"/>
                  </a:cubicBezTo>
                  <a:cubicBezTo>
                    <a:pt x="9209" y="805"/>
                    <a:pt x="9226" y="805"/>
                    <a:pt x="9241" y="805"/>
                  </a:cubicBezTo>
                  <a:lnTo>
                    <a:pt x="9243" y="805"/>
                  </a:lnTo>
                  <a:lnTo>
                    <a:pt x="9209" y="842"/>
                  </a:lnTo>
                  <a:cubicBezTo>
                    <a:pt x="8224" y="1903"/>
                    <a:pt x="6817" y="3040"/>
                    <a:pt x="4879" y="4216"/>
                  </a:cubicBezTo>
                  <a:cubicBezTo>
                    <a:pt x="2569" y="2813"/>
                    <a:pt x="1012" y="1467"/>
                    <a:pt x="27" y="239"/>
                  </a:cubicBezTo>
                  <a:lnTo>
                    <a:pt x="0" y="205"/>
                  </a:lnTo>
                  <a:lnTo>
                    <a:pt x="23" y="205"/>
                  </a:lnTo>
                  <a:cubicBezTo>
                    <a:pt x="32" y="205"/>
                    <a:pt x="40" y="205"/>
                    <a:pt x="49" y="205"/>
                  </a:cubicBezTo>
                  <a:cubicBezTo>
                    <a:pt x="121" y="205"/>
                    <a:pt x="149" y="205"/>
                    <a:pt x="209" y="205"/>
                  </a:cubicBezTo>
                  <a:cubicBezTo>
                    <a:pt x="269" y="205"/>
                    <a:pt x="289" y="205"/>
                    <a:pt x="349" y="205"/>
                  </a:cubicBezTo>
                  <a:cubicBezTo>
                    <a:pt x="409" y="205"/>
                    <a:pt x="453" y="205"/>
                    <a:pt x="509" y="205"/>
                  </a:cubicBezTo>
                  <a:cubicBezTo>
                    <a:pt x="565" y="205"/>
                    <a:pt x="581" y="213"/>
                    <a:pt x="629" y="205"/>
                  </a:cubicBezTo>
                  <a:cubicBezTo>
                    <a:pt x="677" y="197"/>
                    <a:pt x="693" y="177"/>
                    <a:pt x="749" y="165"/>
                  </a:cubicBezTo>
                  <a:cubicBezTo>
                    <a:pt x="805" y="153"/>
                    <a:pt x="845" y="165"/>
                    <a:pt x="909" y="145"/>
                  </a:cubicBezTo>
                  <a:cubicBezTo>
                    <a:pt x="973" y="125"/>
                    <a:pt x="1001" y="81"/>
                    <a:pt x="1069" y="65"/>
                  </a:cubicBezTo>
                  <a:cubicBezTo>
                    <a:pt x="1137" y="49"/>
                    <a:pt x="1181" y="73"/>
                    <a:pt x="1249" y="65"/>
                  </a:cubicBezTo>
                  <a:cubicBezTo>
                    <a:pt x="1317" y="57"/>
                    <a:pt x="1353" y="37"/>
                    <a:pt x="1409" y="25"/>
                  </a:cubicBezTo>
                  <a:cubicBezTo>
                    <a:pt x="1451" y="16"/>
                    <a:pt x="1471" y="1"/>
                    <a:pt x="1498" y="0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" name="任意多边形 21"/>
          <p:cNvSpPr/>
          <p:nvPr/>
        </p:nvSpPr>
        <p:spPr>
          <a:xfrm>
            <a:off x="1848852" y="2087245"/>
            <a:ext cx="7541902" cy="2462813"/>
          </a:xfrm>
          <a:custGeom>
            <a:avLst/>
            <a:gdLst>
              <a:gd name="dx1" fmla="*/ w 49 48"/>
              <a:gd name="dx2" fmla="*/ w 10 48"/>
              <a:gd name="x1" fmla="+- hc 0 dx1"/>
              <a:gd name="x2" fmla="+- hc 0 dx2"/>
              <a:gd name="x3" fmla="+- hc dx2 0"/>
              <a:gd name="x4" fmla="+- hc dx1 0"/>
              <a:gd name="y1" fmla="+- t 0 hd3"/>
              <a:gd name="il" fmla="*/ w 1 6"/>
              <a:gd name="ir" fmla="*/ w 5 6"/>
              <a:gd name="ib" fmla="*/ h 2 3"/>
            </a:gdLst>
            <a:ahLst/>
            <a:cxnLst>
              <a:cxn ang="3">
                <a:pos x="hc" y="hd4"/>
              </a:cxn>
              <a:cxn ang="cd4">
                <a:pos x="hc" y="b"/>
              </a:cxn>
            </a:cxnLst>
            <a:rect l="l" t="t" r="r" b="b"/>
            <a:pathLst>
              <a:path w="11877" h="3878">
                <a:moveTo>
                  <a:pt x="1093" y="0"/>
                </a:moveTo>
                <a:cubicBezTo>
                  <a:pt x="1107" y="0"/>
                  <a:pt x="1122" y="4"/>
                  <a:pt x="1138" y="13"/>
                </a:cubicBezTo>
                <a:cubicBezTo>
                  <a:pt x="1182" y="37"/>
                  <a:pt x="1182" y="93"/>
                  <a:pt x="1238" y="133"/>
                </a:cubicBezTo>
                <a:cubicBezTo>
                  <a:pt x="1294" y="173"/>
                  <a:pt x="1334" y="185"/>
                  <a:pt x="1418" y="213"/>
                </a:cubicBezTo>
                <a:cubicBezTo>
                  <a:pt x="1502" y="241"/>
                  <a:pt x="1578" y="249"/>
                  <a:pt x="1658" y="273"/>
                </a:cubicBezTo>
                <a:cubicBezTo>
                  <a:pt x="1738" y="297"/>
                  <a:pt x="1730" y="305"/>
                  <a:pt x="1818" y="333"/>
                </a:cubicBezTo>
                <a:cubicBezTo>
                  <a:pt x="1906" y="361"/>
                  <a:pt x="2010" y="389"/>
                  <a:pt x="2098" y="413"/>
                </a:cubicBezTo>
                <a:cubicBezTo>
                  <a:pt x="2186" y="437"/>
                  <a:pt x="2190" y="433"/>
                  <a:pt x="2258" y="453"/>
                </a:cubicBezTo>
                <a:cubicBezTo>
                  <a:pt x="2326" y="473"/>
                  <a:pt x="2378" y="497"/>
                  <a:pt x="2438" y="513"/>
                </a:cubicBezTo>
                <a:cubicBezTo>
                  <a:pt x="2498" y="529"/>
                  <a:pt x="2506" y="521"/>
                  <a:pt x="2558" y="533"/>
                </a:cubicBezTo>
                <a:cubicBezTo>
                  <a:pt x="2610" y="545"/>
                  <a:pt x="2646" y="549"/>
                  <a:pt x="2698" y="573"/>
                </a:cubicBezTo>
                <a:cubicBezTo>
                  <a:pt x="2750" y="597"/>
                  <a:pt x="2770" y="637"/>
                  <a:pt x="2818" y="653"/>
                </a:cubicBezTo>
                <a:cubicBezTo>
                  <a:pt x="2866" y="669"/>
                  <a:pt x="2878" y="641"/>
                  <a:pt x="2938" y="653"/>
                </a:cubicBezTo>
                <a:cubicBezTo>
                  <a:pt x="2998" y="665"/>
                  <a:pt x="3046" y="689"/>
                  <a:pt x="3118" y="713"/>
                </a:cubicBezTo>
                <a:cubicBezTo>
                  <a:pt x="3190" y="737"/>
                  <a:pt x="3234" y="753"/>
                  <a:pt x="3298" y="773"/>
                </a:cubicBezTo>
                <a:cubicBezTo>
                  <a:pt x="3362" y="793"/>
                  <a:pt x="3386" y="797"/>
                  <a:pt x="3438" y="813"/>
                </a:cubicBezTo>
                <a:cubicBezTo>
                  <a:pt x="3490" y="829"/>
                  <a:pt x="3510" y="841"/>
                  <a:pt x="3558" y="853"/>
                </a:cubicBezTo>
                <a:cubicBezTo>
                  <a:pt x="3606" y="865"/>
                  <a:pt x="3618" y="869"/>
                  <a:pt x="3678" y="873"/>
                </a:cubicBezTo>
                <a:cubicBezTo>
                  <a:pt x="3738" y="877"/>
                  <a:pt x="3778" y="873"/>
                  <a:pt x="3858" y="873"/>
                </a:cubicBezTo>
                <a:cubicBezTo>
                  <a:pt x="3938" y="873"/>
                  <a:pt x="4010" y="873"/>
                  <a:pt x="4078" y="873"/>
                </a:cubicBezTo>
                <a:cubicBezTo>
                  <a:pt x="4146" y="873"/>
                  <a:pt x="4138" y="873"/>
                  <a:pt x="4198" y="873"/>
                </a:cubicBezTo>
                <a:cubicBezTo>
                  <a:pt x="4258" y="873"/>
                  <a:pt x="4318" y="873"/>
                  <a:pt x="4378" y="873"/>
                </a:cubicBezTo>
                <a:cubicBezTo>
                  <a:pt x="4438" y="873"/>
                  <a:pt x="4450" y="873"/>
                  <a:pt x="4498" y="873"/>
                </a:cubicBezTo>
                <a:cubicBezTo>
                  <a:pt x="4546" y="873"/>
                  <a:pt x="4570" y="869"/>
                  <a:pt x="4618" y="873"/>
                </a:cubicBezTo>
                <a:cubicBezTo>
                  <a:pt x="4666" y="877"/>
                  <a:pt x="4674" y="873"/>
                  <a:pt x="4738" y="893"/>
                </a:cubicBezTo>
                <a:cubicBezTo>
                  <a:pt x="4802" y="913"/>
                  <a:pt x="4874" y="949"/>
                  <a:pt x="4938" y="973"/>
                </a:cubicBezTo>
                <a:cubicBezTo>
                  <a:pt x="5002" y="997"/>
                  <a:pt x="5002" y="1005"/>
                  <a:pt x="5058" y="1013"/>
                </a:cubicBezTo>
                <a:cubicBezTo>
                  <a:pt x="5114" y="1021"/>
                  <a:pt x="5146" y="1001"/>
                  <a:pt x="5218" y="1013"/>
                </a:cubicBezTo>
                <a:cubicBezTo>
                  <a:pt x="5290" y="1025"/>
                  <a:pt x="5342" y="1061"/>
                  <a:pt x="5418" y="1073"/>
                </a:cubicBezTo>
                <a:cubicBezTo>
                  <a:pt x="5494" y="1085"/>
                  <a:pt x="5514" y="1069"/>
                  <a:pt x="5598" y="1073"/>
                </a:cubicBezTo>
                <a:cubicBezTo>
                  <a:pt x="5682" y="1077"/>
                  <a:pt x="5758" y="1089"/>
                  <a:pt x="5838" y="1093"/>
                </a:cubicBezTo>
                <a:cubicBezTo>
                  <a:pt x="5918" y="1097"/>
                  <a:pt x="5926" y="1093"/>
                  <a:pt x="5998" y="1093"/>
                </a:cubicBezTo>
                <a:cubicBezTo>
                  <a:pt x="6070" y="1093"/>
                  <a:pt x="6134" y="1093"/>
                  <a:pt x="6198" y="1093"/>
                </a:cubicBezTo>
                <a:cubicBezTo>
                  <a:pt x="6262" y="1093"/>
                  <a:pt x="6262" y="1093"/>
                  <a:pt x="6318" y="1093"/>
                </a:cubicBezTo>
                <a:cubicBezTo>
                  <a:pt x="6374" y="1093"/>
                  <a:pt x="6418" y="1093"/>
                  <a:pt x="6478" y="1093"/>
                </a:cubicBezTo>
                <a:cubicBezTo>
                  <a:pt x="6538" y="1093"/>
                  <a:pt x="6566" y="1093"/>
                  <a:pt x="6618" y="1093"/>
                </a:cubicBezTo>
                <a:cubicBezTo>
                  <a:pt x="6670" y="1093"/>
                  <a:pt x="6678" y="1093"/>
                  <a:pt x="6738" y="1093"/>
                </a:cubicBezTo>
                <a:cubicBezTo>
                  <a:pt x="6798" y="1093"/>
                  <a:pt x="6846" y="1093"/>
                  <a:pt x="6918" y="1093"/>
                </a:cubicBezTo>
                <a:cubicBezTo>
                  <a:pt x="6990" y="1093"/>
                  <a:pt x="7038" y="1093"/>
                  <a:pt x="7098" y="1093"/>
                </a:cubicBezTo>
                <a:cubicBezTo>
                  <a:pt x="7158" y="1093"/>
                  <a:pt x="7166" y="1081"/>
                  <a:pt x="7218" y="1093"/>
                </a:cubicBezTo>
                <a:cubicBezTo>
                  <a:pt x="7270" y="1105"/>
                  <a:pt x="7274" y="1137"/>
                  <a:pt x="7358" y="1153"/>
                </a:cubicBezTo>
                <a:cubicBezTo>
                  <a:pt x="7442" y="1169"/>
                  <a:pt x="7534" y="1169"/>
                  <a:pt x="7638" y="1173"/>
                </a:cubicBezTo>
                <a:cubicBezTo>
                  <a:pt x="7742" y="1177"/>
                  <a:pt x="7786" y="1173"/>
                  <a:pt x="7878" y="1173"/>
                </a:cubicBezTo>
                <a:cubicBezTo>
                  <a:pt x="7970" y="1173"/>
                  <a:pt x="8022" y="1165"/>
                  <a:pt x="8098" y="1173"/>
                </a:cubicBezTo>
                <a:cubicBezTo>
                  <a:pt x="8174" y="1181"/>
                  <a:pt x="8198" y="1197"/>
                  <a:pt x="8258" y="1213"/>
                </a:cubicBezTo>
                <a:cubicBezTo>
                  <a:pt x="8318" y="1229"/>
                  <a:pt x="8342" y="1245"/>
                  <a:pt x="8398" y="1253"/>
                </a:cubicBezTo>
                <a:cubicBezTo>
                  <a:pt x="8454" y="1261"/>
                  <a:pt x="8478" y="1245"/>
                  <a:pt x="8538" y="1253"/>
                </a:cubicBezTo>
                <a:cubicBezTo>
                  <a:pt x="8598" y="1261"/>
                  <a:pt x="8642" y="1277"/>
                  <a:pt x="8698" y="1293"/>
                </a:cubicBezTo>
                <a:cubicBezTo>
                  <a:pt x="8754" y="1309"/>
                  <a:pt x="8746" y="1325"/>
                  <a:pt x="8818" y="1333"/>
                </a:cubicBezTo>
                <a:cubicBezTo>
                  <a:pt x="8890" y="1341"/>
                  <a:pt x="8966" y="1321"/>
                  <a:pt x="9058" y="1333"/>
                </a:cubicBezTo>
                <a:cubicBezTo>
                  <a:pt x="9150" y="1345"/>
                  <a:pt x="9194" y="1377"/>
                  <a:pt x="9278" y="1393"/>
                </a:cubicBezTo>
                <a:cubicBezTo>
                  <a:pt x="9362" y="1409"/>
                  <a:pt x="9390" y="1409"/>
                  <a:pt x="9478" y="1413"/>
                </a:cubicBezTo>
                <a:cubicBezTo>
                  <a:pt x="9566" y="1417"/>
                  <a:pt x="9630" y="1413"/>
                  <a:pt x="9718" y="1413"/>
                </a:cubicBezTo>
                <a:cubicBezTo>
                  <a:pt x="9806" y="1413"/>
                  <a:pt x="9838" y="1413"/>
                  <a:pt x="9918" y="1413"/>
                </a:cubicBezTo>
                <a:cubicBezTo>
                  <a:pt x="9998" y="1413"/>
                  <a:pt x="10042" y="1401"/>
                  <a:pt x="10118" y="1413"/>
                </a:cubicBezTo>
                <a:cubicBezTo>
                  <a:pt x="10194" y="1425"/>
                  <a:pt x="10226" y="1457"/>
                  <a:pt x="10298" y="1473"/>
                </a:cubicBezTo>
                <a:cubicBezTo>
                  <a:pt x="10370" y="1489"/>
                  <a:pt x="10418" y="1489"/>
                  <a:pt x="10478" y="1493"/>
                </a:cubicBezTo>
                <a:cubicBezTo>
                  <a:pt x="10538" y="1497"/>
                  <a:pt x="10550" y="1481"/>
                  <a:pt x="10598" y="1493"/>
                </a:cubicBezTo>
                <a:cubicBezTo>
                  <a:pt x="10646" y="1505"/>
                  <a:pt x="10666" y="1537"/>
                  <a:pt x="10718" y="1553"/>
                </a:cubicBezTo>
                <a:cubicBezTo>
                  <a:pt x="10770" y="1569"/>
                  <a:pt x="10802" y="1557"/>
                  <a:pt x="10858" y="1573"/>
                </a:cubicBezTo>
                <a:cubicBezTo>
                  <a:pt x="10914" y="1589"/>
                  <a:pt x="10922" y="1601"/>
                  <a:pt x="10998" y="1633"/>
                </a:cubicBezTo>
                <a:cubicBezTo>
                  <a:pt x="11074" y="1665"/>
                  <a:pt x="11158" y="1693"/>
                  <a:pt x="11238" y="1733"/>
                </a:cubicBezTo>
                <a:cubicBezTo>
                  <a:pt x="11318" y="1773"/>
                  <a:pt x="11330" y="1801"/>
                  <a:pt x="11398" y="1833"/>
                </a:cubicBezTo>
                <a:cubicBezTo>
                  <a:pt x="11466" y="1865"/>
                  <a:pt x="11514" y="1861"/>
                  <a:pt x="11578" y="1893"/>
                </a:cubicBezTo>
                <a:cubicBezTo>
                  <a:pt x="11642" y="1925"/>
                  <a:pt x="11666" y="1961"/>
                  <a:pt x="11718" y="1993"/>
                </a:cubicBezTo>
                <a:cubicBezTo>
                  <a:pt x="11770" y="2025"/>
                  <a:pt x="11806" y="2013"/>
                  <a:pt x="11838" y="2053"/>
                </a:cubicBezTo>
                <a:cubicBezTo>
                  <a:pt x="11866" y="2088"/>
                  <a:pt x="11870" y="2129"/>
                  <a:pt x="11876" y="2173"/>
                </a:cubicBezTo>
                <a:lnTo>
                  <a:pt x="11877" y="2183"/>
                </a:lnTo>
                <a:lnTo>
                  <a:pt x="11856" y="2221"/>
                </a:lnTo>
                <a:cubicBezTo>
                  <a:pt x="11558" y="2744"/>
                  <a:pt x="11154" y="3295"/>
                  <a:pt x="10626" y="3869"/>
                </a:cubicBezTo>
                <a:lnTo>
                  <a:pt x="10623" y="3873"/>
                </a:lnTo>
                <a:lnTo>
                  <a:pt x="10620" y="3873"/>
                </a:lnTo>
                <a:cubicBezTo>
                  <a:pt x="10605" y="3873"/>
                  <a:pt x="10588" y="3873"/>
                  <a:pt x="10568" y="3873"/>
                </a:cubicBezTo>
                <a:cubicBezTo>
                  <a:pt x="10504" y="3873"/>
                  <a:pt x="10472" y="3873"/>
                  <a:pt x="10408" y="3873"/>
                </a:cubicBezTo>
                <a:cubicBezTo>
                  <a:pt x="10344" y="3873"/>
                  <a:pt x="10316" y="3885"/>
                  <a:pt x="10248" y="3873"/>
                </a:cubicBezTo>
                <a:cubicBezTo>
                  <a:pt x="10180" y="3861"/>
                  <a:pt x="10136" y="3825"/>
                  <a:pt x="10068" y="3813"/>
                </a:cubicBezTo>
                <a:cubicBezTo>
                  <a:pt x="10000" y="3801"/>
                  <a:pt x="9980" y="3817"/>
                  <a:pt x="9908" y="3813"/>
                </a:cubicBezTo>
                <a:cubicBezTo>
                  <a:pt x="9836" y="3809"/>
                  <a:pt x="9788" y="3805"/>
                  <a:pt x="9708" y="3793"/>
                </a:cubicBezTo>
                <a:cubicBezTo>
                  <a:pt x="9628" y="3781"/>
                  <a:pt x="9600" y="3765"/>
                  <a:pt x="9508" y="3753"/>
                </a:cubicBezTo>
                <a:cubicBezTo>
                  <a:pt x="9416" y="3741"/>
                  <a:pt x="9328" y="3737"/>
                  <a:pt x="9248" y="3733"/>
                </a:cubicBezTo>
                <a:cubicBezTo>
                  <a:pt x="9168" y="3729"/>
                  <a:pt x="9172" y="3725"/>
                  <a:pt x="9108" y="3733"/>
                </a:cubicBezTo>
                <a:cubicBezTo>
                  <a:pt x="9044" y="3741"/>
                  <a:pt x="8992" y="3761"/>
                  <a:pt x="8928" y="3773"/>
                </a:cubicBezTo>
                <a:cubicBezTo>
                  <a:pt x="8864" y="3785"/>
                  <a:pt x="8848" y="3777"/>
                  <a:pt x="8788" y="3793"/>
                </a:cubicBezTo>
                <a:cubicBezTo>
                  <a:pt x="8728" y="3809"/>
                  <a:pt x="8700" y="3841"/>
                  <a:pt x="8628" y="3853"/>
                </a:cubicBezTo>
                <a:cubicBezTo>
                  <a:pt x="8556" y="3865"/>
                  <a:pt x="8504" y="3853"/>
                  <a:pt x="8428" y="3853"/>
                </a:cubicBezTo>
                <a:cubicBezTo>
                  <a:pt x="8352" y="3853"/>
                  <a:pt x="8324" y="3853"/>
                  <a:pt x="8248" y="3853"/>
                </a:cubicBezTo>
                <a:cubicBezTo>
                  <a:pt x="8172" y="3853"/>
                  <a:pt x="8128" y="3853"/>
                  <a:pt x="8048" y="3853"/>
                </a:cubicBezTo>
                <a:cubicBezTo>
                  <a:pt x="7968" y="3853"/>
                  <a:pt x="7920" y="3853"/>
                  <a:pt x="7848" y="3853"/>
                </a:cubicBezTo>
                <a:cubicBezTo>
                  <a:pt x="7776" y="3853"/>
                  <a:pt x="7744" y="3853"/>
                  <a:pt x="7688" y="3853"/>
                </a:cubicBezTo>
                <a:cubicBezTo>
                  <a:pt x="7632" y="3853"/>
                  <a:pt x="7624" y="3873"/>
                  <a:pt x="7568" y="3853"/>
                </a:cubicBezTo>
                <a:cubicBezTo>
                  <a:pt x="7512" y="3833"/>
                  <a:pt x="7464" y="3773"/>
                  <a:pt x="7408" y="3753"/>
                </a:cubicBezTo>
                <a:cubicBezTo>
                  <a:pt x="7352" y="3733"/>
                  <a:pt x="7344" y="3749"/>
                  <a:pt x="7288" y="3753"/>
                </a:cubicBezTo>
                <a:cubicBezTo>
                  <a:pt x="7232" y="3757"/>
                  <a:pt x="7184" y="3769"/>
                  <a:pt x="7128" y="3773"/>
                </a:cubicBezTo>
                <a:cubicBezTo>
                  <a:pt x="7072" y="3777"/>
                  <a:pt x="7076" y="3773"/>
                  <a:pt x="7008" y="3773"/>
                </a:cubicBezTo>
                <a:cubicBezTo>
                  <a:pt x="6940" y="3773"/>
                  <a:pt x="6889" y="3773"/>
                  <a:pt x="6789" y="3773"/>
                </a:cubicBezTo>
                <a:cubicBezTo>
                  <a:pt x="6689" y="3773"/>
                  <a:pt x="6613" y="3773"/>
                  <a:pt x="6509" y="3773"/>
                </a:cubicBezTo>
                <a:cubicBezTo>
                  <a:pt x="6405" y="3773"/>
                  <a:pt x="6349" y="3777"/>
                  <a:pt x="6269" y="3773"/>
                </a:cubicBezTo>
                <a:cubicBezTo>
                  <a:pt x="6189" y="3769"/>
                  <a:pt x="6173" y="3769"/>
                  <a:pt x="6109" y="3753"/>
                </a:cubicBezTo>
                <a:cubicBezTo>
                  <a:pt x="6045" y="3737"/>
                  <a:pt x="6021" y="3705"/>
                  <a:pt x="5949" y="3693"/>
                </a:cubicBezTo>
                <a:cubicBezTo>
                  <a:pt x="5877" y="3681"/>
                  <a:pt x="5813" y="3709"/>
                  <a:pt x="5749" y="3693"/>
                </a:cubicBezTo>
                <a:cubicBezTo>
                  <a:pt x="5685" y="3677"/>
                  <a:pt x="5677" y="3649"/>
                  <a:pt x="5629" y="3613"/>
                </a:cubicBezTo>
                <a:cubicBezTo>
                  <a:pt x="5581" y="3577"/>
                  <a:pt x="5557" y="3561"/>
                  <a:pt x="5509" y="3513"/>
                </a:cubicBezTo>
                <a:cubicBezTo>
                  <a:pt x="5461" y="3465"/>
                  <a:pt x="5413" y="3429"/>
                  <a:pt x="5389" y="3373"/>
                </a:cubicBezTo>
                <a:cubicBezTo>
                  <a:pt x="5365" y="3317"/>
                  <a:pt x="5413" y="3269"/>
                  <a:pt x="5389" y="3233"/>
                </a:cubicBezTo>
                <a:cubicBezTo>
                  <a:pt x="5365" y="3197"/>
                  <a:pt x="5333" y="3201"/>
                  <a:pt x="5269" y="3193"/>
                </a:cubicBezTo>
                <a:cubicBezTo>
                  <a:pt x="5205" y="3185"/>
                  <a:pt x="5157" y="3193"/>
                  <a:pt x="5069" y="3193"/>
                </a:cubicBezTo>
                <a:cubicBezTo>
                  <a:pt x="4981" y="3193"/>
                  <a:pt x="4933" y="3193"/>
                  <a:pt x="4829" y="3193"/>
                </a:cubicBezTo>
                <a:cubicBezTo>
                  <a:pt x="4725" y="3193"/>
                  <a:pt x="4661" y="3193"/>
                  <a:pt x="4549" y="3193"/>
                </a:cubicBezTo>
                <a:cubicBezTo>
                  <a:pt x="4437" y="3193"/>
                  <a:pt x="4381" y="3193"/>
                  <a:pt x="4269" y="3193"/>
                </a:cubicBezTo>
                <a:cubicBezTo>
                  <a:pt x="4157" y="3193"/>
                  <a:pt x="4093" y="3193"/>
                  <a:pt x="3989" y="3193"/>
                </a:cubicBezTo>
                <a:cubicBezTo>
                  <a:pt x="3885" y="3193"/>
                  <a:pt x="3845" y="3193"/>
                  <a:pt x="3749" y="3193"/>
                </a:cubicBezTo>
                <a:cubicBezTo>
                  <a:pt x="3653" y="3193"/>
                  <a:pt x="3601" y="3193"/>
                  <a:pt x="3509" y="3193"/>
                </a:cubicBezTo>
                <a:cubicBezTo>
                  <a:pt x="3417" y="3193"/>
                  <a:pt x="3357" y="3193"/>
                  <a:pt x="3289" y="3193"/>
                </a:cubicBezTo>
                <a:cubicBezTo>
                  <a:pt x="3221" y="3193"/>
                  <a:pt x="3221" y="3197"/>
                  <a:pt x="3169" y="3193"/>
                </a:cubicBezTo>
                <a:cubicBezTo>
                  <a:pt x="3117" y="3189"/>
                  <a:pt x="3081" y="3197"/>
                  <a:pt x="3029" y="3173"/>
                </a:cubicBezTo>
                <a:cubicBezTo>
                  <a:pt x="2977" y="3149"/>
                  <a:pt x="2957" y="3089"/>
                  <a:pt x="2909" y="3073"/>
                </a:cubicBezTo>
                <a:cubicBezTo>
                  <a:pt x="2861" y="3057"/>
                  <a:pt x="2845" y="3081"/>
                  <a:pt x="2789" y="3093"/>
                </a:cubicBezTo>
                <a:cubicBezTo>
                  <a:pt x="2733" y="3105"/>
                  <a:pt x="2697" y="3125"/>
                  <a:pt x="2629" y="3133"/>
                </a:cubicBezTo>
                <a:cubicBezTo>
                  <a:pt x="2561" y="3141"/>
                  <a:pt x="2517" y="3117"/>
                  <a:pt x="2449" y="3133"/>
                </a:cubicBezTo>
                <a:cubicBezTo>
                  <a:pt x="2381" y="3149"/>
                  <a:pt x="2353" y="3193"/>
                  <a:pt x="2289" y="3213"/>
                </a:cubicBezTo>
                <a:cubicBezTo>
                  <a:pt x="2225" y="3233"/>
                  <a:pt x="2185" y="3221"/>
                  <a:pt x="2129" y="3233"/>
                </a:cubicBezTo>
                <a:cubicBezTo>
                  <a:pt x="2073" y="3245"/>
                  <a:pt x="2057" y="3265"/>
                  <a:pt x="2009" y="3273"/>
                </a:cubicBezTo>
                <a:cubicBezTo>
                  <a:pt x="1961" y="3281"/>
                  <a:pt x="1945" y="3273"/>
                  <a:pt x="1889" y="3273"/>
                </a:cubicBezTo>
                <a:cubicBezTo>
                  <a:pt x="1833" y="3273"/>
                  <a:pt x="1789" y="3273"/>
                  <a:pt x="1729" y="3273"/>
                </a:cubicBezTo>
                <a:cubicBezTo>
                  <a:pt x="1669" y="3273"/>
                  <a:pt x="1649" y="3273"/>
                  <a:pt x="1589" y="3273"/>
                </a:cubicBezTo>
                <a:cubicBezTo>
                  <a:pt x="1529" y="3273"/>
                  <a:pt x="1501" y="3273"/>
                  <a:pt x="1429" y="3273"/>
                </a:cubicBezTo>
                <a:cubicBezTo>
                  <a:pt x="1420" y="3273"/>
                  <a:pt x="1411" y="3273"/>
                  <a:pt x="1402" y="3273"/>
                </a:cubicBezTo>
                <a:lnTo>
                  <a:pt x="1379" y="3273"/>
                </a:lnTo>
                <a:lnTo>
                  <a:pt x="1375" y="3267"/>
                </a:lnTo>
                <a:cubicBezTo>
                  <a:pt x="508" y="2175"/>
                  <a:pt x="93" y="1178"/>
                  <a:pt x="3" y="319"/>
                </a:cubicBezTo>
                <a:lnTo>
                  <a:pt x="0" y="293"/>
                </a:lnTo>
                <a:lnTo>
                  <a:pt x="8" y="293"/>
                </a:lnTo>
                <a:cubicBezTo>
                  <a:pt x="55" y="293"/>
                  <a:pt x="66" y="293"/>
                  <a:pt x="118" y="293"/>
                </a:cubicBezTo>
                <a:cubicBezTo>
                  <a:pt x="174" y="293"/>
                  <a:pt x="214" y="309"/>
                  <a:pt x="278" y="293"/>
                </a:cubicBezTo>
                <a:cubicBezTo>
                  <a:pt x="342" y="277"/>
                  <a:pt x="378" y="241"/>
                  <a:pt x="438" y="213"/>
                </a:cubicBezTo>
                <a:cubicBezTo>
                  <a:pt x="498" y="185"/>
                  <a:pt x="518" y="173"/>
                  <a:pt x="578" y="153"/>
                </a:cubicBezTo>
                <a:cubicBezTo>
                  <a:pt x="638" y="133"/>
                  <a:pt x="674" y="133"/>
                  <a:pt x="738" y="113"/>
                </a:cubicBezTo>
                <a:cubicBezTo>
                  <a:pt x="802" y="93"/>
                  <a:pt x="842" y="73"/>
                  <a:pt x="898" y="53"/>
                </a:cubicBezTo>
                <a:cubicBezTo>
                  <a:pt x="954" y="33"/>
                  <a:pt x="970" y="21"/>
                  <a:pt x="1018" y="13"/>
                </a:cubicBezTo>
                <a:cubicBezTo>
                  <a:pt x="1048" y="8"/>
                  <a:pt x="1070" y="0"/>
                  <a:pt x="1093" y="0"/>
                </a:cubicBez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0" y="0"/>
            <a:ext cx="12204700" cy="685800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20" h="10781">
                <a:moveTo>
                  <a:pt x="5794" y="357"/>
                </a:moveTo>
                <a:cubicBezTo>
                  <a:pt x="2619" y="362"/>
                  <a:pt x="25" y="5027"/>
                  <a:pt x="9164" y="10573"/>
                </a:cubicBezTo>
                <a:cubicBezTo>
                  <a:pt x="21947" y="2815"/>
                  <a:pt x="11772" y="-3219"/>
                  <a:pt x="9164" y="2815"/>
                </a:cubicBezTo>
                <a:cubicBezTo>
                  <a:pt x="8420" y="1094"/>
                  <a:pt x="7060" y="355"/>
                  <a:pt x="5794" y="357"/>
                </a:cubicBezTo>
                <a:close/>
                <a:moveTo>
                  <a:pt x="0" y="0"/>
                </a:moveTo>
                <a:lnTo>
                  <a:pt x="19220" y="0"/>
                </a:lnTo>
                <a:lnTo>
                  <a:pt x="19220" y="10781"/>
                </a:lnTo>
                <a:lnTo>
                  <a:pt x="0" y="1078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4050030" y="4395470"/>
            <a:ext cx="409194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rPr>
              <a:t>   </a:t>
            </a:r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汉仪铸字木头人W" panose="00020600040101010101" charset="-122"/>
                <a:ea typeface="汉仪铸字木头人W" panose="00020600040101010101" charset="-122"/>
                <a:cs typeface="汉仪铸字木头人W" panose="00020600040101010101" charset="-122"/>
              </a:rPr>
              <a:t>     </a:t>
            </a:r>
            <a:endParaRPr lang="zh-CN" altLang="en-US" sz="360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School in the past</a:t>
            </a:r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3929380" y="2923540"/>
            <a:ext cx="467614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rPr>
              <a:t>   </a:t>
            </a:r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汉仪铸字木头人W" panose="00020600040101010101" charset="-122"/>
                <a:ea typeface="汉仪铸字木头人W" panose="00020600040101010101" charset="-122"/>
                <a:cs typeface="汉仪铸字木头人W" panose="00020600040101010101" charset="-122"/>
              </a:rPr>
              <a:t>     </a:t>
            </a:r>
            <a:endParaRPr lang="zh-CN" altLang="en-US" sz="360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School at present</a:t>
            </a:r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</p:txBody>
      </p:sp>
      <p:pic>
        <p:nvPicPr>
          <p:cNvPr id="3" name="图片 2" descr="C:/Users/DELL/Downloads/千库网_学校白天塑胶跑道操场跑步摄影图配图_摄影图编号245521.jpg千库网_学校白天塑胶跑道操场跑步摄影图配图_摄影图编号245521"/>
          <p:cNvPicPr/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 rot="20280000">
            <a:off x="9997440" y="2237105"/>
            <a:ext cx="2041525" cy="2072005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101" name="图片 100"/>
          <p:cNvPicPr/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 rot="780000">
            <a:off x="90170" y="2565400"/>
            <a:ext cx="2036445" cy="1906905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105" name="图片 104" descr="岳麓书院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240000">
            <a:off x="3175" y="4775835"/>
            <a:ext cx="3155315" cy="210566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103" name="图片 102" descr="岳麓书院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42985" y="4384675"/>
            <a:ext cx="3690620" cy="2473325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ldLvl="0" animBg="1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心形 10"/>
          <p:cNvSpPr/>
          <p:nvPr/>
        </p:nvSpPr>
        <p:spPr>
          <a:xfrm>
            <a:off x="1866900" y="173355"/>
            <a:ext cx="7912100" cy="6539230"/>
          </a:xfrm>
          <a:prstGeom prst="hear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任意多边形 11"/>
          <p:cNvSpPr/>
          <p:nvPr/>
        </p:nvSpPr>
        <p:spPr>
          <a:xfrm>
            <a:off x="1838057" y="254364"/>
            <a:ext cx="7969785" cy="3219340"/>
          </a:xfrm>
          <a:custGeom>
            <a:avLst/>
            <a:gdLst>
              <a:gd name="dx1" fmla="*/ w 49 48"/>
              <a:gd name="dx2" fmla="*/ w 10 48"/>
              <a:gd name="x1" fmla="+- hc 0 dx1"/>
              <a:gd name="x2" fmla="+- hc 0 dx2"/>
              <a:gd name="x3" fmla="+- hc dx2 0"/>
              <a:gd name="x4" fmla="+- hc dx1 0"/>
              <a:gd name="y1" fmla="+- t 0 hd3"/>
              <a:gd name="il" fmla="*/ w 1 6"/>
              <a:gd name="ir" fmla="*/ w 5 6"/>
              <a:gd name="ib" fmla="*/ h 2 3"/>
            </a:gdLst>
            <a:ahLst/>
            <a:cxnLst>
              <a:cxn ang="3">
                <a:pos x="hc" y="hd4"/>
              </a:cxn>
              <a:cxn ang="cd4">
                <a:pos x="hc" y="b"/>
              </a:cxn>
            </a:cxnLst>
            <a:rect l="l" t="t" r="r" b="b"/>
            <a:pathLst>
              <a:path w="12551" h="5070">
                <a:moveTo>
                  <a:pt x="2923" y="0"/>
                </a:moveTo>
                <a:cubicBezTo>
                  <a:pt x="4183" y="-2"/>
                  <a:pt x="5535" y="734"/>
                  <a:pt x="6275" y="2447"/>
                </a:cubicBezTo>
                <a:cubicBezTo>
                  <a:pt x="8248" y="-2117"/>
                  <a:pt x="14566" y="254"/>
                  <a:pt x="11908" y="5045"/>
                </a:cubicBezTo>
                <a:lnTo>
                  <a:pt x="11894" y="5070"/>
                </a:lnTo>
                <a:lnTo>
                  <a:pt x="11893" y="5060"/>
                </a:lnTo>
                <a:cubicBezTo>
                  <a:pt x="11887" y="5015"/>
                  <a:pt x="11883" y="4974"/>
                  <a:pt x="11855" y="4939"/>
                </a:cubicBezTo>
                <a:cubicBezTo>
                  <a:pt x="11823" y="4899"/>
                  <a:pt x="11787" y="4911"/>
                  <a:pt x="11735" y="4879"/>
                </a:cubicBezTo>
                <a:cubicBezTo>
                  <a:pt x="11683" y="4847"/>
                  <a:pt x="11659" y="4811"/>
                  <a:pt x="11595" y="4779"/>
                </a:cubicBezTo>
                <a:cubicBezTo>
                  <a:pt x="11531" y="4747"/>
                  <a:pt x="11483" y="4751"/>
                  <a:pt x="11415" y="4719"/>
                </a:cubicBezTo>
                <a:cubicBezTo>
                  <a:pt x="11347" y="4687"/>
                  <a:pt x="11335" y="4659"/>
                  <a:pt x="11255" y="4619"/>
                </a:cubicBezTo>
                <a:cubicBezTo>
                  <a:pt x="11175" y="4579"/>
                  <a:pt x="11091" y="4551"/>
                  <a:pt x="11015" y="4519"/>
                </a:cubicBezTo>
                <a:cubicBezTo>
                  <a:pt x="10939" y="4487"/>
                  <a:pt x="10931" y="4475"/>
                  <a:pt x="10875" y="4459"/>
                </a:cubicBezTo>
                <a:cubicBezTo>
                  <a:pt x="10819" y="4443"/>
                  <a:pt x="10787" y="4455"/>
                  <a:pt x="10735" y="4439"/>
                </a:cubicBezTo>
                <a:cubicBezTo>
                  <a:pt x="10683" y="4423"/>
                  <a:pt x="10663" y="4391"/>
                  <a:pt x="10615" y="4379"/>
                </a:cubicBezTo>
                <a:cubicBezTo>
                  <a:pt x="10567" y="4367"/>
                  <a:pt x="10555" y="4383"/>
                  <a:pt x="10495" y="4379"/>
                </a:cubicBezTo>
                <a:cubicBezTo>
                  <a:pt x="10435" y="4375"/>
                  <a:pt x="10387" y="4375"/>
                  <a:pt x="10315" y="4359"/>
                </a:cubicBezTo>
                <a:cubicBezTo>
                  <a:pt x="10243" y="4343"/>
                  <a:pt x="10211" y="4311"/>
                  <a:pt x="10135" y="4299"/>
                </a:cubicBezTo>
                <a:cubicBezTo>
                  <a:pt x="10059" y="4287"/>
                  <a:pt x="10015" y="4299"/>
                  <a:pt x="9935" y="4299"/>
                </a:cubicBezTo>
                <a:cubicBezTo>
                  <a:pt x="9855" y="4299"/>
                  <a:pt x="9823" y="4299"/>
                  <a:pt x="9735" y="4299"/>
                </a:cubicBezTo>
                <a:cubicBezTo>
                  <a:pt x="9647" y="4299"/>
                  <a:pt x="9583" y="4303"/>
                  <a:pt x="9495" y="4299"/>
                </a:cubicBezTo>
                <a:cubicBezTo>
                  <a:pt x="9407" y="4295"/>
                  <a:pt x="9379" y="4295"/>
                  <a:pt x="9295" y="4279"/>
                </a:cubicBezTo>
                <a:cubicBezTo>
                  <a:pt x="9211" y="4263"/>
                  <a:pt x="9167" y="4231"/>
                  <a:pt x="9075" y="4219"/>
                </a:cubicBezTo>
                <a:cubicBezTo>
                  <a:pt x="8983" y="4207"/>
                  <a:pt x="8907" y="4227"/>
                  <a:pt x="8835" y="4219"/>
                </a:cubicBezTo>
                <a:cubicBezTo>
                  <a:pt x="8763" y="4211"/>
                  <a:pt x="8771" y="4195"/>
                  <a:pt x="8715" y="4179"/>
                </a:cubicBezTo>
                <a:cubicBezTo>
                  <a:pt x="8659" y="4163"/>
                  <a:pt x="8615" y="4147"/>
                  <a:pt x="8555" y="4139"/>
                </a:cubicBezTo>
                <a:cubicBezTo>
                  <a:pt x="8495" y="4131"/>
                  <a:pt x="8471" y="4147"/>
                  <a:pt x="8415" y="4139"/>
                </a:cubicBezTo>
                <a:cubicBezTo>
                  <a:pt x="8359" y="4131"/>
                  <a:pt x="8335" y="4115"/>
                  <a:pt x="8275" y="4099"/>
                </a:cubicBezTo>
                <a:cubicBezTo>
                  <a:pt x="8215" y="4083"/>
                  <a:pt x="8191" y="4067"/>
                  <a:pt x="8115" y="4059"/>
                </a:cubicBezTo>
                <a:cubicBezTo>
                  <a:pt x="8039" y="4051"/>
                  <a:pt x="7987" y="4059"/>
                  <a:pt x="7895" y="4059"/>
                </a:cubicBezTo>
                <a:cubicBezTo>
                  <a:pt x="7803" y="4059"/>
                  <a:pt x="7759" y="4063"/>
                  <a:pt x="7655" y="4059"/>
                </a:cubicBezTo>
                <a:cubicBezTo>
                  <a:pt x="7551" y="4055"/>
                  <a:pt x="7459" y="4055"/>
                  <a:pt x="7375" y="4039"/>
                </a:cubicBezTo>
                <a:cubicBezTo>
                  <a:pt x="7291" y="4023"/>
                  <a:pt x="7287" y="3991"/>
                  <a:pt x="7235" y="3979"/>
                </a:cubicBezTo>
                <a:cubicBezTo>
                  <a:pt x="7183" y="3967"/>
                  <a:pt x="7175" y="3979"/>
                  <a:pt x="7115" y="3979"/>
                </a:cubicBezTo>
                <a:cubicBezTo>
                  <a:pt x="7055" y="3979"/>
                  <a:pt x="7007" y="3979"/>
                  <a:pt x="6935" y="3979"/>
                </a:cubicBezTo>
                <a:cubicBezTo>
                  <a:pt x="6863" y="3979"/>
                  <a:pt x="6815" y="3979"/>
                  <a:pt x="6755" y="3979"/>
                </a:cubicBezTo>
                <a:cubicBezTo>
                  <a:pt x="6695" y="3979"/>
                  <a:pt x="6687" y="3979"/>
                  <a:pt x="6635" y="3979"/>
                </a:cubicBezTo>
                <a:cubicBezTo>
                  <a:pt x="6583" y="3979"/>
                  <a:pt x="6555" y="3979"/>
                  <a:pt x="6495" y="3979"/>
                </a:cubicBezTo>
                <a:cubicBezTo>
                  <a:pt x="6435" y="3979"/>
                  <a:pt x="6391" y="3979"/>
                  <a:pt x="6335" y="3979"/>
                </a:cubicBezTo>
                <a:cubicBezTo>
                  <a:pt x="6279" y="3979"/>
                  <a:pt x="6279" y="3979"/>
                  <a:pt x="6215" y="3979"/>
                </a:cubicBezTo>
                <a:cubicBezTo>
                  <a:pt x="6151" y="3979"/>
                  <a:pt x="6087" y="3979"/>
                  <a:pt x="6015" y="3979"/>
                </a:cubicBezTo>
                <a:cubicBezTo>
                  <a:pt x="5943" y="3979"/>
                  <a:pt x="5935" y="3983"/>
                  <a:pt x="5855" y="3979"/>
                </a:cubicBezTo>
                <a:cubicBezTo>
                  <a:pt x="5775" y="3975"/>
                  <a:pt x="5699" y="3963"/>
                  <a:pt x="5615" y="3959"/>
                </a:cubicBezTo>
                <a:cubicBezTo>
                  <a:pt x="5531" y="3955"/>
                  <a:pt x="5511" y="3971"/>
                  <a:pt x="5435" y="3959"/>
                </a:cubicBezTo>
                <a:cubicBezTo>
                  <a:pt x="5359" y="3947"/>
                  <a:pt x="5307" y="3911"/>
                  <a:pt x="5235" y="3899"/>
                </a:cubicBezTo>
                <a:cubicBezTo>
                  <a:pt x="5163" y="3887"/>
                  <a:pt x="5131" y="3907"/>
                  <a:pt x="5075" y="3899"/>
                </a:cubicBezTo>
                <a:cubicBezTo>
                  <a:pt x="5019" y="3891"/>
                  <a:pt x="5019" y="3883"/>
                  <a:pt x="4955" y="3859"/>
                </a:cubicBezTo>
                <a:cubicBezTo>
                  <a:pt x="4891" y="3835"/>
                  <a:pt x="4819" y="3799"/>
                  <a:pt x="4755" y="3779"/>
                </a:cubicBezTo>
                <a:cubicBezTo>
                  <a:pt x="4691" y="3759"/>
                  <a:pt x="4683" y="3763"/>
                  <a:pt x="4635" y="3759"/>
                </a:cubicBezTo>
                <a:cubicBezTo>
                  <a:pt x="4587" y="3755"/>
                  <a:pt x="4563" y="3759"/>
                  <a:pt x="4515" y="3759"/>
                </a:cubicBezTo>
                <a:cubicBezTo>
                  <a:pt x="4467" y="3759"/>
                  <a:pt x="4455" y="3759"/>
                  <a:pt x="4395" y="3759"/>
                </a:cubicBezTo>
                <a:cubicBezTo>
                  <a:pt x="4335" y="3759"/>
                  <a:pt x="4275" y="3759"/>
                  <a:pt x="4215" y="3759"/>
                </a:cubicBezTo>
                <a:cubicBezTo>
                  <a:pt x="4155" y="3759"/>
                  <a:pt x="4163" y="3759"/>
                  <a:pt x="4095" y="3759"/>
                </a:cubicBezTo>
                <a:cubicBezTo>
                  <a:pt x="4027" y="3759"/>
                  <a:pt x="3955" y="3759"/>
                  <a:pt x="3875" y="3759"/>
                </a:cubicBezTo>
                <a:cubicBezTo>
                  <a:pt x="3795" y="3759"/>
                  <a:pt x="3755" y="3763"/>
                  <a:pt x="3695" y="3759"/>
                </a:cubicBezTo>
                <a:cubicBezTo>
                  <a:pt x="3635" y="3755"/>
                  <a:pt x="3623" y="3751"/>
                  <a:pt x="3575" y="3739"/>
                </a:cubicBezTo>
                <a:cubicBezTo>
                  <a:pt x="3527" y="3727"/>
                  <a:pt x="3507" y="3715"/>
                  <a:pt x="3455" y="3699"/>
                </a:cubicBezTo>
                <a:cubicBezTo>
                  <a:pt x="3403" y="3683"/>
                  <a:pt x="3379" y="3679"/>
                  <a:pt x="3315" y="3659"/>
                </a:cubicBezTo>
                <a:cubicBezTo>
                  <a:pt x="3251" y="3639"/>
                  <a:pt x="3207" y="3623"/>
                  <a:pt x="3135" y="3599"/>
                </a:cubicBezTo>
                <a:cubicBezTo>
                  <a:pt x="3063" y="3575"/>
                  <a:pt x="3015" y="3551"/>
                  <a:pt x="2955" y="3539"/>
                </a:cubicBezTo>
                <a:cubicBezTo>
                  <a:pt x="2895" y="3527"/>
                  <a:pt x="2883" y="3555"/>
                  <a:pt x="2835" y="3539"/>
                </a:cubicBezTo>
                <a:cubicBezTo>
                  <a:pt x="2787" y="3523"/>
                  <a:pt x="2767" y="3483"/>
                  <a:pt x="2715" y="3459"/>
                </a:cubicBezTo>
                <a:cubicBezTo>
                  <a:pt x="2663" y="3435"/>
                  <a:pt x="2627" y="3431"/>
                  <a:pt x="2575" y="3419"/>
                </a:cubicBezTo>
                <a:cubicBezTo>
                  <a:pt x="2523" y="3407"/>
                  <a:pt x="2515" y="3415"/>
                  <a:pt x="2455" y="3399"/>
                </a:cubicBezTo>
                <a:cubicBezTo>
                  <a:pt x="2395" y="3383"/>
                  <a:pt x="2343" y="3359"/>
                  <a:pt x="2275" y="3339"/>
                </a:cubicBezTo>
                <a:cubicBezTo>
                  <a:pt x="2207" y="3319"/>
                  <a:pt x="2203" y="3323"/>
                  <a:pt x="2115" y="3299"/>
                </a:cubicBezTo>
                <a:cubicBezTo>
                  <a:pt x="2027" y="3275"/>
                  <a:pt x="1923" y="3247"/>
                  <a:pt x="1835" y="3219"/>
                </a:cubicBezTo>
                <a:cubicBezTo>
                  <a:pt x="1747" y="3191"/>
                  <a:pt x="1755" y="3183"/>
                  <a:pt x="1675" y="3159"/>
                </a:cubicBezTo>
                <a:cubicBezTo>
                  <a:pt x="1595" y="3135"/>
                  <a:pt x="1519" y="3127"/>
                  <a:pt x="1435" y="3099"/>
                </a:cubicBezTo>
                <a:cubicBezTo>
                  <a:pt x="1351" y="3071"/>
                  <a:pt x="1311" y="3059"/>
                  <a:pt x="1255" y="3019"/>
                </a:cubicBezTo>
                <a:cubicBezTo>
                  <a:pt x="1199" y="2979"/>
                  <a:pt x="1199" y="2923"/>
                  <a:pt x="1155" y="2899"/>
                </a:cubicBezTo>
                <a:cubicBezTo>
                  <a:pt x="1111" y="2875"/>
                  <a:pt x="1083" y="2891"/>
                  <a:pt x="1035" y="2899"/>
                </a:cubicBezTo>
                <a:cubicBezTo>
                  <a:pt x="987" y="2907"/>
                  <a:pt x="971" y="2919"/>
                  <a:pt x="915" y="2939"/>
                </a:cubicBezTo>
                <a:cubicBezTo>
                  <a:pt x="859" y="2959"/>
                  <a:pt x="819" y="2979"/>
                  <a:pt x="755" y="2999"/>
                </a:cubicBezTo>
                <a:cubicBezTo>
                  <a:pt x="691" y="3019"/>
                  <a:pt x="655" y="3019"/>
                  <a:pt x="595" y="3039"/>
                </a:cubicBezTo>
                <a:cubicBezTo>
                  <a:pt x="535" y="3059"/>
                  <a:pt x="515" y="3071"/>
                  <a:pt x="455" y="3099"/>
                </a:cubicBezTo>
                <a:cubicBezTo>
                  <a:pt x="395" y="3127"/>
                  <a:pt x="359" y="3163"/>
                  <a:pt x="295" y="3179"/>
                </a:cubicBezTo>
                <a:cubicBezTo>
                  <a:pt x="231" y="3195"/>
                  <a:pt x="191" y="3179"/>
                  <a:pt x="135" y="3179"/>
                </a:cubicBezTo>
                <a:cubicBezTo>
                  <a:pt x="83" y="3179"/>
                  <a:pt x="72" y="3179"/>
                  <a:pt x="25" y="3179"/>
                </a:cubicBezTo>
                <a:lnTo>
                  <a:pt x="17" y="3179"/>
                </a:lnTo>
                <a:lnTo>
                  <a:pt x="13" y="3139"/>
                </a:lnTo>
                <a:cubicBezTo>
                  <a:pt x="-155" y="1216"/>
                  <a:pt x="1308" y="3"/>
                  <a:pt x="2923" y="0"/>
                </a:cubicBez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grpSp>
        <p:nvGrpSpPr>
          <p:cNvPr id="18" name="组合 17"/>
          <p:cNvGrpSpPr/>
          <p:nvPr/>
        </p:nvGrpSpPr>
        <p:grpSpPr>
          <a:xfrm>
            <a:off x="1459865" y="3619500"/>
            <a:ext cx="7891780" cy="3126740"/>
            <a:chOff x="2299" y="5700"/>
            <a:chExt cx="12428" cy="4924"/>
          </a:xfrm>
        </p:grpSpPr>
        <p:sp>
          <p:nvSpPr>
            <p:cNvPr id="16" name="任意多边形 15"/>
            <p:cNvSpPr/>
            <p:nvPr/>
          </p:nvSpPr>
          <p:spPr>
            <a:xfrm>
              <a:off x="2299" y="5700"/>
              <a:ext cx="12428" cy="4925"/>
            </a:xfrm>
            <a:custGeom>
              <a:avLst/>
              <a:gdLst>
                <a:gd name="dx1" fmla="*/ w 49 48"/>
                <a:gd name="dx2" fmla="*/ w 10 48"/>
                <a:gd name="x1" fmla="+- hc 0 dx1"/>
                <a:gd name="x2" fmla="+- hc 0 dx2"/>
                <a:gd name="x3" fmla="+- hc dx2 0"/>
                <a:gd name="x4" fmla="+- hc dx1 0"/>
                <a:gd name="y1" fmla="+- t 0 hd3"/>
                <a:gd name="il" fmla="*/ w 1 6"/>
                <a:gd name="ir" fmla="*/ w 5 6"/>
                <a:gd name="ib" fmla="*/ h 2 3"/>
              </a:gdLst>
              <a:ahLst/>
              <a:cxnLst>
                <a:cxn ang="3">
                  <a:pos x="hc" y="hd4"/>
                </a:cxn>
                <a:cxn ang="cd4">
                  <a:pos x="hc" y="b"/>
                </a:cxn>
              </a:cxnLst>
              <a:rect l="l" t="t" r="r" b="b"/>
              <a:pathLst>
                <a:path w="12428" h="4925">
                  <a:moveTo>
                    <a:pt x="409" y="408"/>
                  </a:moveTo>
                  <a:lnTo>
                    <a:pt x="741" y="680"/>
                  </a:lnTo>
                  <a:cubicBezTo>
                    <a:pt x="731" y="679"/>
                    <a:pt x="717" y="679"/>
                    <a:pt x="699" y="678"/>
                  </a:cubicBezTo>
                  <a:lnTo>
                    <a:pt x="692" y="677"/>
                  </a:lnTo>
                  <a:lnTo>
                    <a:pt x="689" y="675"/>
                  </a:lnTo>
                  <a:cubicBezTo>
                    <a:pt x="680" y="671"/>
                    <a:pt x="671" y="666"/>
                    <a:pt x="661" y="660"/>
                  </a:cubicBezTo>
                  <a:cubicBezTo>
                    <a:pt x="609" y="628"/>
                    <a:pt x="589" y="608"/>
                    <a:pt x="541" y="560"/>
                  </a:cubicBezTo>
                  <a:cubicBezTo>
                    <a:pt x="493" y="512"/>
                    <a:pt x="469" y="468"/>
                    <a:pt x="421" y="420"/>
                  </a:cubicBezTo>
                  <a:lnTo>
                    <a:pt x="409" y="408"/>
                  </a:lnTo>
                  <a:close/>
                  <a:moveTo>
                    <a:pt x="301" y="320"/>
                  </a:moveTo>
                  <a:cubicBezTo>
                    <a:pt x="320" y="335"/>
                    <a:pt x="361" y="364"/>
                    <a:pt x="403" y="403"/>
                  </a:cubicBezTo>
                  <a:lnTo>
                    <a:pt x="409" y="408"/>
                  </a:lnTo>
                  <a:lnTo>
                    <a:pt x="301" y="320"/>
                  </a:lnTo>
                  <a:close/>
                  <a:moveTo>
                    <a:pt x="1" y="0"/>
                  </a:moveTo>
                  <a:cubicBezTo>
                    <a:pt x="9" y="0"/>
                    <a:pt x="65" y="80"/>
                    <a:pt x="101" y="140"/>
                  </a:cubicBezTo>
                  <a:cubicBezTo>
                    <a:pt x="137" y="200"/>
                    <a:pt x="149" y="244"/>
                    <a:pt x="181" y="300"/>
                  </a:cubicBezTo>
                  <a:cubicBezTo>
                    <a:pt x="213" y="356"/>
                    <a:pt x="221" y="380"/>
                    <a:pt x="261" y="420"/>
                  </a:cubicBezTo>
                  <a:cubicBezTo>
                    <a:pt x="301" y="460"/>
                    <a:pt x="333" y="468"/>
                    <a:pt x="381" y="500"/>
                  </a:cubicBezTo>
                  <a:cubicBezTo>
                    <a:pt x="429" y="532"/>
                    <a:pt x="453" y="548"/>
                    <a:pt x="501" y="580"/>
                  </a:cubicBezTo>
                  <a:cubicBezTo>
                    <a:pt x="549" y="612"/>
                    <a:pt x="573" y="640"/>
                    <a:pt x="621" y="660"/>
                  </a:cubicBezTo>
                  <a:cubicBezTo>
                    <a:pt x="645" y="670"/>
                    <a:pt x="670" y="675"/>
                    <a:pt x="691" y="677"/>
                  </a:cubicBezTo>
                  <a:lnTo>
                    <a:pt x="692" y="677"/>
                  </a:lnTo>
                  <a:lnTo>
                    <a:pt x="698" y="680"/>
                  </a:lnTo>
                  <a:cubicBezTo>
                    <a:pt x="732" y="695"/>
                    <a:pt x="762" y="702"/>
                    <a:pt x="801" y="720"/>
                  </a:cubicBezTo>
                  <a:cubicBezTo>
                    <a:pt x="853" y="744"/>
                    <a:pt x="849" y="752"/>
                    <a:pt x="921" y="780"/>
                  </a:cubicBezTo>
                  <a:cubicBezTo>
                    <a:pt x="993" y="808"/>
                    <a:pt x="1081" y="844"/>
                    <a:pt x="1161" y="860"/>
                  </a:cubicBezTo>
                  <a:cubicBezTo>
                    <a:pt x="1241" y="876"/>
                    <a:pt x="1257" y="860"/>
                    <a:pt x="1321" y="860"/>
                  </a:cubicBezTo>
                  <a:cubicBezTo>
                    <a:pt x="1385" y="860"/>
                    <a:pt x="1409" y="860"/>
                    <a:pt x="1481" y="860"/>
                  </a:cubicBezTo>
                  <a:cubicBezTo>
                    <a:pt x="1553" y="860"/>
                    <a:pt x="1609" y="860"/>
                    <a:pt x="1681" y="860"/>
                  </a:cubicBezTo>
                  <a:cubicBezTo>
                    <a:pt x="1753" y="860"/>
                    <a:pt x="1769" y="860"/>
                    <a:pt x="1841" y="860"/>
                  </a:cubicBezTo>
                  <a:cubicBezTo>
                    <a:pt x="1895" y="860"/>
                    <a:pt x="1940" y="860"/>
                    <a:pt x="1990" y="860"/>
                  </a:cubicBezTo>
                  <a:lnTo>
                    <a:pt x="1992" y="860"/>
                  </a:lnTo>
                  <a:lnTo>
                    <a:pt x="2019" y="894"/>
                  </a:lnTo>
                  <a:cubicBezTo>
                    <a:pt x="3004" y="2122"/>
                    <a:pt x="4561" y="3468"/>
                    <a:pt x="6871" y="4871"/>
                  </a:cubicBezTo>
                  <a:cubicBezTo>
                    <a:pt x="8809" y="3694"/>
                    <a:pt x="10216" y="2558"/>
                    <a:pt x="11201" y="1497"/>
                  </a:cubicBezTo>
                  <a:lnTo>
                    <a:pt x="11235" y="1460"/>
                  </a:lnTo>
                  <a:lnTo>
                    <a:pt x="11242" y="1460"/>
                  </a:lnTo>
                  <a:cubicBezTo>
                    <a:pt x="11272" y="1460"/>
                    <a:pt x="11299" y="1460"/>
                    <a:pt x="11341" y="1460"/>
                  </a:cubicBezTo>
                  <a:cubicBezTo>
                    <a:pt x="11409" y="1460"/>
                    <a:pt x="11453" y="1460"/>
                    <a:pt x="11521" y="1460"/>
                  </a:cubicBezTo>
                  <a:cubicBezTo>
                    <a:pt x="11589" y="1460"/>
                    <a:pt x="11617" y="1460"/>
                    <a:pt x="11681" y="1460"/>
                  </a:cubicBezTo>
                  <a:cubicBezTo>
                    <a:pt x="11745" y="1460"/>
                    <a:pt x="11773" y="1460"/>
                    <a:pt x="11841" y="1460"/>
                  </a:cubicBezTo>
                  <a:cubicBezTo>
                    <a:pt x="11909" y="1460"/>
                    <a:pt x="11969" y="1432"/>
                    <a:pt x="12021" y="1460"/>
                  </a:cubicBezTo>
                  <a:cubicBezTo>
                    <a:pt x="12073" y="1488"/>
                    <a:pt x="12081" y="1540"/>
                    <a:pt x="12101" y="1600"/>
                  </a:cubicBezTo>
                  <a:cubicBezTo>
                    <a:pt x="12121" y="1660"/>
                    <a:pt x="12109" y="1700"/>
                    <a:pt x="12121" y="1760"/>
                  </a:cubicBezTo>
                  <a:cubicBezTo>
                    <a:pt x="12133" y="1820"/>
                    <a:pt x="12153" y="1848"/>
                    <a:pt x="12161" y="1900"/>
                  </a:cubicBezTo>
                  <a:cubicBezTo>
                    <a:pt x="12169" y="1952"/>
                    <a:pt x="12145" y="1972"/>
                    <a:pt x="12161" y="2020"/>
                  </a:cubicBezTo>
                  <a:cubicBezTo>
                    <a:pt x="12177" y="2068"/>
                    <a:pt x="12213" y="2076"/>
                    <a:pt x="12241" y="2140"/>
                  </a:cubicBezTo>
                  <a:cubicBezTo>
                    <a:pt x="12269" y="2204"/>
                    <a:pt x="12277" y="2264"/>
                    <a:pt x="12301" y="2340"/>
                  </a:cubicBezTo>
                  <a:cubicBezTo>
                    <a:pt x="12325" y="2416"/>
                    <a:pt x="12337" y="2452"/>
                    <a:pt x="12361" y="2520"/>
                  </a:cubicBezTo>
                  <a:cubicBezTo>
                    <a:pt x="12385" y="2588"/>
                    <a:pt x="12449" y="2636"/>
                    <a:pt x="12421" y="2680"/>
                  </a:cubicBezTo>
                  <a:cubicBezTo>
                    <a:pt x="12393" y="2724"/>
                    <a:pt x="12293" y="2716"/>
                    <a:pt x="12221" y="2740"/>
                  </a:cubicBezTo>
                  <a:cubicBezTo>
                    <a:pt x="12149" y="2764"/>
                    <a:pt x="12137" y="2768"/>
                    <a:pt x="12061" y="2800"/>
                  </a:cubicBezTo>
                  <a:cubicBezTo>
                    <a:pt x="11985" y="2832"/>
                    <a:pt x="11913" y="2868"/>
                    <a:pt x="11841" y="2900"/>
                  </a:cubicBezTo>
                  <a:cubicBezTo>
                    <a:pt x="11769" y="2932"/>
                    <a:pt x="11753" y="2924"/>
                    <a:pt x="11701" y="2960"/>
                  </a:cubicBezTo>
                  <a:cubicBezTo>
                    <a:pt x="11649" y="2996"/>
                    <a:pt x="11645" y="3040"/>
                    <a:pt x="11581" y="3080"/>
                  </a:cubicBezTo>
                  <a:cubicBezTo>
                    <a:pt x="11517" y="3120"/>
                    <a:pt x="11449" y="3128"/>
                    <a:pt x="11381" y="3160"/>
                  </a:cubicBezTo>
                  <a:cubicBezTo>
                    <a:pt x="11313" y="3192"/>
                    <a:pt x="11297" y="3212"/>
                    <a:pt x="11241" y="3240"/>
                  </a:cubicBezTo>
                  <a:cubicBezTo>
                    <a:pt x="11185" y="3268"/>
                    <a:pt x="11161" y="3276"/>
                    <a:pt x="11101" y="3300"/>
                  </a:cubicBezTo>
                  <a:cubicBezTo>
                    <a:pt x="11041" y="3324"/>
                    <a:pt x="10997" y="3336"/>
                    <a:pt x="10941" y="3360"/>
                  </a:cubicBezTo>
                  <a:cubicBezTo>
                    <a:pt x="10885" y="3384"/>
                    <a:pt x="10881" y="3392"/>
                    <a:pt x="10821" y="3420"/>
                  </a:cubicBezTo>
                  <a:cubicBezTo>
                    <a:pt x="10761" y="3448"/>
                    <a:pt x="10717" y="3460"/>
                    <a:pt x="10641" y="3500"/>
                  </a:cubicBezTo>
                  <a:cubicBezTo>
                    <a:pt x="10565" y="3540"/>
                    <a:pt x="10505" y="3584"/>
                    <a:pt x="10441" y="3620"/>
                  </a:cubicBezTo>
                  <a:cubicBezTo>
                    <a:pt x="10377" y="3656"/>
                    <a:pt x="10369" y="3648"/>
                    <a:pt x="10321" y="3680"/>
                  </a:cubicBezTo>
                  <a:cubicBezTo>
                    <a:pt x="10273" y="3712"/>
                    <a:pt x="10253" y="3748"/>
                    <a:pt x="10201" y="3780"/>
                  </a:cubicBezTo>
                  <a:cubicBezTo>
                    <a:pt x="10149" y="3812"/>
                    <a:pt x="10113" y="3816"/>
                    <a:pt x="10061" y="3840"/>
                  </a:cubicBezTo>
                  <a:cubicBezTo>
                    <a:pt x="10009" y="3864"/>
                    <a:pt x="9993" y="3888"/>
                    <a:pt x="9941" y="3900"/>
                  </a:cubicBezTo>
                  <a:cubicBezTo>
                    <a:pt x="9889" y="3912"/>
                    <a:pt x="9865" y="3884"/>
                    <a:pt x="9801" y="3900"/>
                  </a:cubicBezTo>
                  <a:cubicBezTo>
                    <a:pt x="9737" y="3916"/>
                    <a:pt x="9681" y="3956"/>
                    <a:pt x="9621" y="3980"/>
                  </a:cubicBezTo>
                  <a:cubicBezTo>
                    <a:pt x="9561" y="4004"/>
                    <a:pt x="9549" y="4012"/>
                    <a:pt x="9501" y="4020"/>
                  </a:cubicBezTo>
                  <a:cubicBezTo>
                    <a:pt x="9453" y="4028"/>
                    <a:pt x="9445" y="4004"/>
                    <a:pt x="9381" y="4020"/>
                  </a:cubicBezTo>
                  <a:cubicBezTo>
                    <a:pt x="9317" y="4036"/>
                    <a:pt x="9245" y="4080"/>
                    <a:pt x="9181" y="4100"/>
                  </a:cubicBezTo>
                  <a:cubicBezTo>
                    <a:pt x="9117" y="4120"/>
                    <a:pt x="9109" y="4112"/>
                    <a:pt x="9061" y="4120"/>
                  </a:cubicBezTo>
                  <a:cubicBezTo>
                    <a:pt x="9013" y="4128"/>
                    <a:pt x="8989" y="4132"/>
                    <a:pt x="8941" y="4140"/>
                  </a:cubicBezTo>
                  <a:cubicBezTo>
                    <a:pt x="8893" y="4148"/>
                    <a:pt x="8869" y="4140"/>
                    <a:pt x="8821" y="4160"/>
                  </a:cubicBezTo>
                  <a:cubicBezTo>
                    <a:pt x="8773" y="4180"/>
                    <a:pt x="8761" y="4212"/>
                    <a:pt x="8701" y="4240"/>
                  </a:cubicBezTo>
                  <a:cubicBezTo>
                    <a:pt x="8641" y="4268"/>
                    <a:pt x="8581" y="4276"/>
                    <a:pt x="8521" y="4300"/>
                  </a:cubicBezTo>
                  <a:cubicBezTo>
                    <a:pt x="8461" y="4324"/>
                    <a:pt x="8457" y="4340"/>
                    <a:pt x="8401" y="4360"/>
                  </a:cubicBezTo>
                  <a:cubicBezTo>
                    <a:pt x="8345" y="4380"/>
                    <a:pt x="8293" y="4368"/>
                    <a:pt x="8241" y="4400"/>
                  </a:cubicBezTo>
                  <a:cubicBezTo>
                    <a:pt x="8189" y="4432"/>
                    <a:pt x="8185" y="4468"/>
                    <a:pt x="8141" y="4520"/>
                  </a:cubicBezTo>
                  <a:cubicBezTo>
                    <a:pt x="8097" y="4572"/>
                    <a:pt x="8069" y="4612"/>
                    <a:pt x="8021" y="4660"/>
                  </a:cubicBezTo>
                  <a:cubicBezTo>
                    <a:pt x="7973" y="4708"/>
                    <a:pt x="7953" y="4736"/>
                    <a:pt x="7901" y="4760"/>
                  </a:cubicBezTo>
                  <a:cubicBezTo>
                    <a:pt x="7849" y="4784"/>
                    <a:pt x="7817" y="4776"/>
                    <a:pt x="7761" y="4780"/>
                  </a:cubicBezTo>
                  <a:cubicBezTo>
                    <a:pt x="7705" y="4784"/>
                    <a:pt x="7677" y="4780"/>
                    <a:pt x="7621" y="4780"/>
                  </a:cubicBezTo>
                  <a:cubicBezTo>
                    <a:pt x="7565" y="4780"/>
                    <a:pt x="7533" y="4764"/>
                    <a:pt x="7481" y="4780"/>
                  </a:cubicBezTo>
                  <a:cubicBezTo>
                    <a:pt x="7429" y="4796"/>
                    <a:pt x="7409" y="4840"/>
                    <a:pt x="7361" y="4860"/>
                  </a:cubicBezTo>
                  <a:cubicBezTo>
                    <a:pt x="7313" y="4880"/>
                    <a:pt x="7297" y="4868"/>
                    <a:pt x="7241" y="4880"/>
                  </a:cubicBezTo>
                  <a:cubicBezTo>
                    <a:pt x="7185" y="4892"/>
                    <a:pt x="7137" y="4912"/>
                    <a:pt x="7081" y="4920"/>
                  </a:cubicBezTo>
                  <a:cubicBezTo>
                    <a:pt x="7025" y="4928"/>
                    <a:pt x="7013" y="4924"/>
                    <a:pt x="6961" y="4920"/>
                  </a:cubicBezTo>
                  <a:cubicBezTo>
                    <a:pt x="6909" y="4916"/>
                    <a:pt x="6885" y="4908"/>
                    <a:pt x="6821" y="4900"/>
                  </a:cubicBezTo>
                  <a:cubicBezTo>
                    <a:pt x="6757" y="4892"/>
                    <a:pt x="6705" y="4884"/>
                    <a:pt x="6641" y="4880"/>
                  </a:cubicBezTo>
                  <a:cubicBezTo>
                    <a:pt x="6577" y="4876"/>
                    <a:pt x="6553" y="4880"/>
                    <a:pt x="6501" y="4880"/>
                  </a:cubicBezTo>
                  <a:cubicBezTo>
                    <a:pt x="6449" y="4880"/>
                    <a:pt x="6429" y="4880"/>
                    <a:pt x="6381" y="4880"/>
                  </a:cubicBezTo>
                  <a:cubicBezTo>
                    <a:pt x="6333" y="4880"/>
                    <a:pt x="6309" y="4880"/>
                    <a:pt x="6261" y="4880"/>
                  </a:cubicBezTo>
                  <a:cubicBezTo>
                    <a:pt x="6213" y="4880"/>
                    <a:pt x="6193" y="4880"/>
                    <a:pt x="6141" y="4880"/>
                  </a:cubicBezTo>
                  <a:cubicBezTo>
                    <a:pt x="6089" y="4880"/>
                    <a:pt x="6061" y="4884"/>
                    <a:pt x="6001" y="4880"/>
                  </a:cubicBezTo>
                  <a:cubicBezTo>
                    <a:pt x="5941" y="4876"/>
                    <a:pt x="5921" y="4864"/>
                    <a:pt x="5841" y="4860"/>
                  </a:cubicBezTo>
                  <a:cubicBezTo>
                    <a:pt x="5761" y="4856"/>
                    <a:pt x="5685" y="4872"/>
                    <a:pt x="5601" y="4860"/>
                  </a:cubicBezTo>
                  <a:cubicBezTo>
                    <a:pt x="5517" y="4848"/>
                    <a:pt x="5501" y="4828"/>
                    <a:pt x="5421" y="4800"/>
                  </a:cubicBezTo>
                  <a:cubicBezTo>
                    <a:pt x="5341" y="4772"/>
                    <a:pt x="5269" y="4752"/>
                    <a:pt x="5201" y="4720"/>
                  </a:cubicBezTo>
                  <a:cubicBezTo>
                    <a:pt x="5133" y="4688"/>
                    <a:pt x="5137" y="4676"/>
                    <a:pt x="5081" y="4640"/>
                  </a:cubicBezTo>
                  <a:cubicBezTo>
                    <a:pt x="5025" y="4604"/>
                    <a:pt x="4993" y="4588"/>
                    <a:pt x="4921" y="4540"/>
                  </a:cubicBezTo>
                  <a:cubicBezTo>
                    <a:pt x="4849" y="4492"/>
                    <a:pt x="4793" y="4452"/>
                    <a:pt x="4721" y="4400"/>
                  </a:cubicBezTo>
                  <a:cubicBezTo>
                    <a:pt x="4649" y="4348"/>
                    <a:pt x="4617" y="4320"/>
                    <a:pt x="4561" y="4280"/>
                  </a:cubicBezTo>
                  <a:cubicBezTo>
                    <a:pt x="4505" y="4240"/>
                    <a:pt x="4489" y="4224"/>
                    <a:pt x="4441" y="4200"/>
                  </a:cubicBezTo>
                  <a:cubicBezTo>
                    <a:pt x="4393" y="4176"/>
                    <a:pt x="4369" y="4184"/>
                    <a:pt x="4321" y="4160"/>
                  </a:cubicBezTo>
                  <a:cubicBezTo>
                    <a:pt x="4273" y="4136"/>
                    <a:pt x="4253" y="4116"/>
                    <a:pt x="4201" y="4080"/>
                  </a:cubicBezTo>
                  <a:cubicBezTo>
                    <a:pt x="4149" y="4044"/>
                    <a:pt x="4121" y="4016"/>
                    <a:pt x="4061" y="3980"/>
                  </a:cubicBezTo>
                  <a:cubicBezTo>
                    <a:pt x="4001" y="3944"/>
                    <a:pt x="3961" y="3928"/>
                    <a:pt x="3901" y="3900"/>
                  </a:cubicBezTo>
                  <a:cubicBezTo>
                    <a:pt x="3841" y="3872"/>
                    <a:pt x="3813" y="3864"/>
                    <a:pt x="3761" y="3840"/>
                  </a:cubicBezTo>
                  <a:cubicBezTo>
                    <a:pt x="3709" y="3816"/>
                    <a:pt x="3697" y="3800"/>
                    <a:pt x="3641" y="3780"/>
                  </a:cubicBezTo>
                  <a:cubicBezTo>
                    <a:pt x="3585" y="3760"/>
                    <a:pt x="3537" y="3748"/>
                    <a:pt x="3481" y="3740"/>
                  </a:cubicBezTo>
                  <a:cubicBezTo>
                    <a:pt x="3425" y="3732"/>
                    <a:pt x="3409" y="3740"/>
                    <a:pt x="3361" y="3740"/>
                  </a:cubicBezTo>
                  <a:cubicBezTo>
                    <a:pt x="3313" y="3740"/>
                    <a:pt x="3289" y="3740"/>
                    <a:pt x="3241" y="3740"/>
                  </a:cubicBezTo>
                  <a:cubicBezTo>
                    <a:pt x="3193" y="3740"/>
                    <a:pt x="3177" y="3752"/>
                    <a:pt x="3121" y="3740"/>
                  </a:cubicBezTo>
                  <a:cubicBezTo>
                    <a:pt x="3065" y="3728"/>
                    <a:pt x="3033" y="3704"/>
                    <a:pt x="2961" y="3680"/>
                  </a:cubicBezTo>
                  <a:cubicBezTo>
                    <a:pt x="2889" y="3656"/>
                    <a:pt x="2829" y="3664"/>
                    <a:pt x="2761" y="3620"/>
                  </a:cubicBezTo>
                  <a:cubicBezTo>
                    <a:pt x="2693" y="3576"/>
                    <a:pt x="2689" y="3520"/>
                    <a:pt x="2621" y="3460"/>
                  </a:cubicBezTo>
                  <a:cubicBezTo>
                    <a:pt x="2553" y="3400"/>
                    <a:pt x="2521" y="3396"/>
                    <a:pt x="2421" y="3320"/>
                  </a:cubicBezTo>
                  <a:cubicBezTo>
                    <a:pt x="2321" y="3244"/>
                    <a:pt x="2209" y="3156"/>
                    <a:pt x="2121" y="3080"/>
                  </a:cubicBezTo>
                  <a:cubicBezTo>
                    <a:pt x="2033" y="3004"/>
                    <a:pt x="2033" y="3012"/>
                    <a:pt x="1981" y="2940"/>
                  </a:cubicBezTo>
                  <a:cubicBezTo>
                    <a:pt x="1929" y="2868"/>
                    <a:pt x="1917" y="2812"/>
                    <a:pt x="1861" y="2720"/>
                  </a:cubicBezTo>
                  <a:cubicBezTo>
                    <a:pt x="1805" y="2628"/>
                    <a:pt x="1765" y="2572"/>
                    <a:pt x="1701" y="2480"/>
                  </a:cubicBezTo>
                  <a:cubicBezTo>
                    <a:pt x="1637" y="2388"/>
                    <a:pt x="1593" y="2336"/>
                    <a:pt x="1541" y="2260"/>
                  </a:cubicBezTo>
                  <a:cubicBezTo>
                    <a:pt x="1489" y="2184"/>
                    <a:pt x="1473" y="2156"/>
                    <a:pt x="1441" y="2100"/>
                  </a:cubicBezTo>
                  <a:cubicBezTo>
                    <a:pt x="1409" y="2044"/>
                    <a:pt x="1401" y="2028"/>
                    <a:pt x="1381" y="1980"/>
                  </a:cubicBezTo>
                  <a:cubicBezTo>
                    <a:pt x="1361" y="1932"/>
                    <a:pt x="1373" y="1920"/>
                    <a:pt x="1341" y="1860"/>
                  </a:cubicBezTo>
                  <a:cubicBezTo>
                    <a:pt x="1309" y="1800"/>
                    <a:pt x="1277" y="1744"/>
                    <a:pt x="1221" y="1680"/>
                  </a:cubicBezTo>
                  <a:cubicBezTo>
                    <a:pt x="1165" y="1616"/>
                    <a:pt x="1125" y="1596"/>
                    <a:pt x="1061" y="1540"/>
                  </a:cubicBezTo>
                  <a:cubicBezTo>
                    <a:pt x="997" y="1484"/>
                    <a:pt x="961" y="1464"/>
                    <a:pt x="901" y="1400"/>
                  </a:cubicBezTo>
                  <a:cubicBezTo>
                    <a:pt x="841" y="1336"/>
                    <a:pt x="821" y="1284"/>
                    <a:pt x="761" y="1220"/>
                  </a:cubicBezTo>
                  <a:cubicBezTo>
                    <a:pt x="701" y="1156"/>
                    <a:pt x="661" y="1160"/>
                    <a:pt x="601" y="1080"/>
                  </a:cubicBezTo>
                  <a:cubicBezTo>
                    <a:pt x="541" y="1000"/>
                    <a:pt x="517" y="916"/>
                    <a:pt x="461" y="820"/>
                  </a:cubicBezTo>
                  <a:cubicBezTo>
                    <a:pt x="405" y="724"/>
                    <a:pt x="381" y="692"/>
                    <a:pt x="321" y="600"/>
                  </a:cubicBezTo>
                  <a:cubicBezTo>
                    <a:pt x="261" y="508"/>
                    <a:pt x="213" y="452"/>
                    <a:pt x="161" y="360"/>
                  </a:cubicBezTo>
                  <a:cubicBezTo>
                    <a:pt x="109" y="268"/>
                    <a:pt x="93" y="212"/>
                    <a:pt x="61" y="140"/>
                  </a:cubicBezTo>
                  <a:cubicBezTo>
                    <a:pt x="29" y="68"/>
                    <a:pt x="-7" y="0"/>
                    <a:pt x="1" y="0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任意多边形 16"/>
            <p:cNvSpPr/>
            <p:nvPr/>
          </p:nvSpPr>
          <p:spPr>
            <a:xfrm>
              <a:off x="4291" y="6355"/>
              <a:ext cx="9243" cy="4216"/>
            </a:xfrm>
            <a:custGeom>
              <a:avLst/>
              <a:gdLst>
                <a:gd name="dx1" fmla="*/ w 49 48"/>
                <a:gd name="dx2" fmla="*/ w 10 48"/>
                <a:gd name="x1" fmla="+- hc 0 dx1"/>
                <a:gd name="x2" fmla="+- hc 0 dx2"/>
                <a:gd name="x3" fmla="+- hc dx2 0"/>
                <a:gd name="x4" fmla="+- hc dx1 0"/>
                <a:gd name="y1" fmla="+- t 0 hd3"/>
                <a:gd name="il" fmla="*/ w 1 6"/>
                <a:gd name="ir" fmla="*/ w 5 6"/>
                <a:gd name="ib" fmla="*/ h 2 3"/>
              </a:gdLst>
              <a:ahLst/>
              <a:cxnLst>
                <a:cxn ang="3">
                  <a:pos x="hc" y="hd4"/>
                </a:cxn>
                <a:cxn ang="cd4">
                  <a:pos x="hc" y="b"/>
                </a:cxn>
              </a:cxnLst>
              <a:rect l="l" t="t" r="r" b="b"/>
              <a:pathLst>
                <a:path w="9243" h="4216">
                  <a:moveTo>
                    <a:pt x="1498" y="0"/>
                  </a:moveTo>
                  <a:cubicBezTo>
                    <a:pt x="1507" y="0"/>
                    <a:pt x="1517" y="1"/>
                    <a:pt x="1529" y="5"/>
                  </a:cubicBezTo>
                  <a:cubicBezTo>
                    <a:pt x="1577" y="21"/>
                    <a:pt x="1597" y="81"/>
                    <a:pt x="1649" y="105"/>
                  </a:cubicBezTo>
                  <a:cubicBezTo>
                    <a:pt x="1701" y="129"/>
                    <a:pt x="1737" y="121"/>
                    <a:pt x="1789" y="125"/>
                  </a:cubicBezTo>
                  <a:cubicBezTo>
                    <a:pt x="1841" y="129"/>
                    <a:pt x="1841" y="125"/>
                    <a:pt x="1909" y="125"/>
                  </a:cubicBezTo>
                  <a:cubicBezTo>
                    <a:pt x="1977" y="125"/>
                    <a:pt x="2037" y="125"/>
                    <a:pt x="2129" y="125"/>
                  </a:cubicBezTo>
                  <a:cubicBezTo>
                    <a:pt x="2221" y="125"/>
                    <a:pt x="2273" y="125"/>
                    <a:pt x="2369" y="125"/>
                  </a:cubicBezTo>
                  <a:cubicBezTo>
                    <a:pt x="2465" y="125"/>
                    <a:pt x="2505" y="125"/>
                    <a:pt x="2609" y="125"/>
                  </a:cubicBezTo>
                  <a:cubicBezTo>
                    <a:pt x="2713" y="125"/>
                    <a:pt x="2777" y="125"/>
                    <a:pt x="2889" y="125"/>
                  </a:cubicBezTo>
                  <a:cubicBezTo>
                    <a:pt x="3001" y="125"/>
                    <a:pt x="3057" y="125"/>
                    <a:pt x="3169" y="125"/>
                  </a:cubicBezTo>
                  <a:cubicBezTo>
                    <a:pt x="3281" y="125"/>
                    <a:pt x="3345" y="125"/>
                    <a:pt x="3449" y="125"/>
                  </a:cubicBezTo>
                  <a:cubicBezTo>
                    <a:pt x="3553" y="125"/>
                    <a:pt x="3601" y="125"/>
                    <a:pt x="3689" y="125"/>
                  </a:cubicBezTo>
                  <a:cubicBezTo>
                    <a:pt x="3777" y="125"/>
                    <a:pt x="3825" y="117"/>
                    <a:pt x="3889" y="125"/>
                  </a:cubicBezTo>
                  <a:cubicBezTo>
                    <a:pt x="3953" y="133"/>
                    <a:pt x="3985" y="129"/>
                    <a:pt x="4009" y="165"/>
                  </a:cubicBezTo>
                  <a:cubicBezTo>
                    <a:pt x="4033" y="201"/>
                    <a:pt x="3985" y="249"/>
                    <a:pt x="4009" y="305"/>
                  </a:cubicBezTo>
                  <a:cubicBezTo>
                    <a:pt x="4033" y="361"/>
                    <a:pt x="4081" y="397"/>
                    <a:pt x="4129" y="445"/>
                  </a:cubicBezTo>
                  <a:cubicBezTo>
                    <a:pt x="4177" y="493"/>
                    <a:pt x="4201" y="509"/>
                    <a:pt x="4249" y="545"/>
                  </a:cubicBezTo>
                  <a:cubicBezTo>
                    <a:pt x="4297" y="581"/>
                    <a:pt x="4305" y="609"/>
                    <a:pt x="4369" y="625"/>
                  </a:cubicBezTo>
                  <a:cubicBezTo>
                    <a:pt x="4433" y="641"/>
                    <a:pt x="4497" y="613"/>
                    <a:pt x="4569" y="625"/>
                  </a:cubicBezTo>
                  <a:cubicBezTo>
                    <a:pt x="4641" y="637"/>
                    <a:pt x="4665" y="669"/>
                    <a:pt x="4729" y="685"/>
                  </a:cubicBezTo>
                  <a:cubicBezTo>
                    <a:pt x="4793" y="701"/>
                    <a:pt x="4809" y="701"/>
                    <a:pt x="4889" y="705"/>
                  </a:cubicBezTo>
                  <a:cubicBezTo>
                    <a:pt x="4969" y="709"/>
                    <a:pt x="5025" y="705"/>
                    <a:pt x="5129" y="705"/>
                  </a:cubicBezTo>
                  <a:cubicBezTo>
                    <a:pt x="5233" y="705"/>
                    <a:pt x="5309" y="705"/>
                    <a:pt x="5409" y="705"/>
                  </a:cubicBezTo>
                  <a:cubicBezTo>
                    <a:pt x="5509" y="705"/>
                    <a:pt x="5561" y="705"/>
                    <a:pt x="5629" y="705"/>
                  </a:cubicBezTo>
                  <a:cubicBezTo>
                    <a:pt x="5697" y="705"/>
                    <a:pt x="5693" y="709"/>
                    <a:pt x="5749" y="705"/>
                  </a:cubicBezTo>
                  <a:cubicBezTo>
                    <a:pt x="5805" y="701"/>
                    <a:pt x="5853" y="689"/>
                    <a:pt x="5909" y="685"/>
                  </a:cubicBezTo>
                  <a:cubicBezTo>
                    <a:pt x="5965" y="681"/>
                    <a:pt x="5973" y="665"/>
                    <a:pt x="6029" y="685"/>
                  </a:cubicBezTo>
                  <a:cubicBezTo>
                    <a:pt x="6085" y="705"/>
                    <a:pt x="6133" y="765"/>
                    <a:pt x="6189" y="785"/>
                  </a:cubicBezTo>
                  <a:cubicBezTo>
                    <a:pt x="6245" y="805"/>
                    <a:pt x="6253" y="785"/>
                    <a:pt x="6309" y="785"/>
                  </a:cubicBezTo>
                  <a:cubicBezTo>
                    <a:pt x="6365" y="785"/>
                    <a:pt x="6397" y="785"/>
                    <a:pt x="6469" y="785"/>
                  </a:cubicBezTo>
                  <a:cubicBezTo>
                    <a:pt x="6541" y="785"/>
                    <a:pt x="6589" y="785"/>
                    <a:pt x="6669" y="785"/>
                  </a:cubicBezTo>
                  <a:cubicBezTo>
                    <a:pt x="6749" y="785"/>
                    <a:pt x="6793" y="785"/>
                    <a:pt x="6869" y="785"/>
                  </a:cubicBezTo>
                  <a:cubicBezTo>
                    <a:pt x="6945" y="785"/>
                    <a:pt x="6973" y="785"/>
                    <a:pt x="7049" y="785"/>
                  </a:cubicBezTo>
                  <a:cubicBezTo>
                    <a:pt x="7125" y="785"/>
                    <a:pt x="7177" y="797"/>
                    <a:pt x="7249" y="785"/>
                  </a:cubicBezTo>
                  <a:cubicBezTo>
                    <a:pt x="7321" y="773"/>
                    <a:pt x="7349" y="741"/>
                    <a:pt x="7409" y="725"/>
                  </a:cubicBezTo>
                  <a:cubicBezTo>
                    <a:pt x="7469" y="709"/>
                    <a:pt x="7485" y="717"/>
                    <a:pt x="7549" y="705"/>
                  </a:cubicBezTo>
                  <a:cubicBezTo>
                    <a:pt x="7613" y="693"/>
                    <a:pt x="7665" y="673"/>
                    <a:pt x="7729" y="665"/>
                  </a:cubicBezTo>
                  <a:cubicBezTo>
                    <a:pt x="7793" y="657"/>
                    <a:pt x="7789" y="661"/>
                    <a:pt x="7869" y="665"/>
                  </a:cubicBezTo>
                  <a:cubicBezTo>
                    <a:pt x="7949" y="669"/>
                    <a:pt x="8037" y="673"/>
                    <a:pt x="8129" y="685"/>
                  </a:cubicBezTo>
                  <a:cubicBezTo>
                    <a:pt x="8221" y="697"/>
                    <a:pt x="8249" y="713"/>
                    <a:pt x="8329" y="725"/>
                  </a:cubicBezTo>
                  <a:cubicBezTo>
                    <a:pt x="8409" y="737"/>
                    <a:pt x="8457" y="741"/>
                    <a:pt x="8529" y="745"/>
                  </a:cubicBezTo>
                  <a:cubicBezTo>
                    <a:pt x="8601" y="749"/>
                    <a:pt x="8621" y="733"/>
                    <a:pt x="8689" y="745"/>
                  </a:cubicBezTo>
                  <a:cubicBezTo>
                    <a:pt x="8757" y="757"/>
                    <a:pt x="8801" y="793"/>
                    <a:pt x="8869" y="805"/>
                  </a:cubicBezTo>
                  <a:cubicBezTo>
                    <a:pt x="8937" y="817"/>
                    <a:pt x="8965" y="805"/>
                    <a:pt x="9029" y="805"/>
                  </a:cubicBezTo>
                  <a:cubicBezTo>
                    <a:pt x="9093" y="805"/>
                    <a:pt x="9125" y="805"/>
                    <a:pt x="9189" y="805"/>
                  </a:cubicBezTo>
                  <a:cubicBezTo>
                    <a:pt x="9209" y="805"/>
                    <a:pt x="9226" y="805"/>
                    <a:pt x="9241" y="805"/>
                  </a:cubicBezTo>
                  <a:lnTo>
                    <a:pt x="9243" y="805"/>
                  </a:lnTo>
                  <a:lnTo>
                    <a:pt x="9209" y="842"/>
                  </a:lnTo>
                  <a:cubicBezTo>
                    <a:pt x="8224" y="1903"/>
                    <a:pt x="6817" y="3040"/>
                    <a:pt x="4879" y="4216"/>
                  </a:cubicBezTo>
                  <a:cubicBezTo>
                    <a:pt x="2569" y="2813"/>
                    <a:pt x="1012" y="1467"/>
                    <a:pt x="27" y="239"/>
                  </a:cubicBezTo>
                  <a:lnTo>
                    <a:pt x="0" y="205"/>
                  </a:lnTo>
                  <a:lnTo>
                    <a:pt x="23" y="205"/>
                  </a:lnTo>
                  <a:cubicBezTo>
                    <a:pt x="32" y="205"/>
                    <a:pt x="40" y="205"/>
                    <a:pt x="49" y="205"/>
                  </a:cubicBezTo>
                  <a:cubicBezTo>
                    <a:pt x="121" y="205"/>
                    <a:pt x="149" y="205"/>
                    <a:pt x="209" y="205"/>
                  </a:cubicBezTo>
                  <a:cubicBezTo>
                    <a:pt x="269" y="205"/>
                    <a:pt x="289" y="205"/>
                    <a:pt x="349" y="205"/>
                  </a:cubicBezTo>
                  <a:cubicBezTo>
                    <a:pt x="409" y="205"/>
                    <a:pt x="453" y="205"/>
                    <a:pt x="509" y="205"/>
                  </a:cubicBezTo>
                  <a:cubicBezTo>
                    <a:pt x="565" y="205"/>
                    <a:pt x="581" y="213"/>
                    <a:pt x="629" y="205"/>
                  </a:cubicBezTo>
                  <a:cubicBezTo>
                    <a:pt x="677" y="197"/>
                    <a:pt x="693" y="177"/>
                    <a:pt x="749" y="165"/>
                  </a:cubicBezTo>
                  <a:cubicBezTo>
                    <a:pt x="805" y="153"/>
                    <a:pt x="845" y="165"/>
                    <a:pt x="909" y="145"/>
                  </a:cubicBezTo>
                  <a:cubicBezTo>
                    <a:pt x="973" y="125"/>
                    <a:pt x="1001" y="81"/>
                    <a:pt x="1069" y="65"/>
                  </a:cubicBezTo>
                  <a:cubicBezTo>
                    <a:pt x="1137" y="49"/>
                    <a:pt x="1181" y="73"/>
                    <a:pt x="1249" y="65"/>
                  </a:cubicBezTo>
                  <a:cubicBezTo>
                    <a:pt x="1317" y="57"/>
                    <a:pt x="1353" y="37"/>
                    <a:pt x="1409" y="25"/>
                  </a:cubicBezTo>
                  <a:cubicBezTo>
                    <a:pt x="1451" y="16"/>
                    <a:pt x="1471" y="1"/>
                    <a:pt x="1498" y="0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" name="任意多边形 21"/>
          <p:cNvSpPr/>
          <p:nvPr/>
        </p:nvSpPr>
        <p:spPr>
          <a:xfrm>
            <a:off x="1848852" y="2087245"/>
            <a:ext cx="7541902" cy="2462813"/>
          </a:xfrm>
          <a:custGeom>
            <a:avLst/>
            <a:gdLst>
              <a:gd name="dx1" fmla="*/ w 49 48"/>
              <a:gd name="dx2" fmla="*/ w 10 48"/>
              <a:gd name="x1" fmla="+- hc 0 dx1"/>
              <a:gd name="x2" fmla="+- hc 0 dx2"/>
              <a:gd name="x3" fmla="+- hc dx2 0"/>
              <a:gd name="x4" fmla="+- hc dx1 0"/>
              <a:gd name="y1" fmla="+- t 0 hd3"/>
              <a:gd name="il" fmla="*/ w 1 6"/>
              <a:gd name="ir" fmla="*/ w 5 6"/>
              <a:gd name="ib" fmla="*/ h 2 3"/>
            </a:gdLst>
            <a:ahLst/>
            <a:cxnLst>
              <a:cxn ang="3">
                <a:pos x="hc" y="hd4"/>
              </a:cxn>
              <a:cxn ang="cd4">
                <a:pos x="hc" y="b"/>
              </a:cxn>
            </a:cxnLst>
            <a:rect l="l" t="t" r="r" b="b"/>
            <a:pathLst>
              <a:path w="11877" h="3878">
                <a:moveTo>
                  <a:pt x="1093" y="0"/>
                </a:moveTo>
                <a:cubicBezTo>
                  <a:pt x="1107" y="0"/>
                  <a:pt x="1122" y="4"/>
                  <a:pt x="1138" y="13"/>
                </a:cubicBezTo>
                <a:cubicBezTo>
                  <a:pt x="1182" y="37"/>
                  <a:pt x="1182" y="93"/>
                  <a:pt x="1238" y="133"/>
                </a:cubicBezTo>
                <a:cubicBezTo>
                  <a:pt x="1294" y="173"/>
                  <a:pt x="1334" y="185"/>
                  <a:pt x="1418" y="213"/>
                </a:cubicBezTo>
                <a:cubicBezTo>
                  <a:pt x="1502" y="241"/>
                  <a:pt x="1578" y="249"/>
                  <a:pt x="1658" y="273"/>
                </a:cubicBezTo>
                <a:cubicBezTo>
                  <a:pt x="1738" y="297"/>
                  <a:pt x="1730" y="305"/>
                  <a:pt x="1818" y="333"/>
                </a:cubicBezTo>
                <a:cubicBezTo>
                  <a:pt x="1906" y="361"/>
                  <a:pt x="2010" y="389"/>
                  <a:pt x="2098" y="413"/>
                </a:cubicBezTo>
                <a:cubicBezTo>
                  <a:pt x="2186" y="437"/>
                  <a:pt x="2190" y="433"/>
                  <a:pt x="2258" y="453"/>
                </a:cubicBezTo>
                <a:cubicBezTo>
                  <a:pt x="2326" y="473"/>
                  <a:pt x="2378" y="497"/>
                  <a:pt x="2438" y="513"/>
                </a:cubicBezTo>
                <a:cubicBezTo>
                  <a:pt x="2498" y="529"/>
                  <a:pt x="2506" y="521"/>
                  <a:pt x="2558" y="533"/>
                </a:cubicBezTo>
                <a:cubicBezTo>
                  <a:pt x="2610" y="545"/>
                  <a:pt x="2646" y="549"/>
                  <a:pt x="2698" y="573"/>
                </a:cubicBezTo>
                <a:cubicBezTo>
                  <a:pt x="2750" y="597"/>
                  <a:pt x="2770" y="637"/>
                  <a:pt x="2818" y="653"/>
                </a:cubicBezTo>
                <a:cubicBezTo>
                  <a:pt x="2866" y="669"/>
                  <a:pt x="2878" y="641"/>
                  <a:pt x="2938" y="653"/>
                </a:cubicBezTo>
                <a:cubicBezTo>
                  <a:pt x="2998" y="665"/>
                  <a:pt x="3046" y="689"/>
                  <a:pt x="3118" y="713"/>
                </a:cubicBezTo>
                <a:cubicBezTo>
                  <a:pt x="3190" y="737"/>
                  <a:pt x="3234" y="753"/>
                  <a:pt x="3298" y="773"/>
                </a:cubicBezTo>
                <a:cubicBezTo>
                  <a:pt x="3362" y="793"/>
                  <a:pt x="3386" y="797"/>
                  <a:pt x="3438" y="813"/>
                </a:cubicBezTo>
                <a:cubicBezTo>
                  <a:pt x="3490" y="829"/>
                  <a:pt x="3510" y="841"/>
                  <a:pt x="3558" y="853"/>
                </a:cubicBezTo>
                <a:cubicBezTo>
                  <a:pt x="3606" y="865"/>
                  <a:pt x="3618" y="869"/>
                  <a:pt x="3678" y="873"/>
                </a:cubicBezTo>
                <a:cubicBezTo>
                  <a:pt x="3738" y="877"/>
                  <a:pt x="3778" y="873"/>
                  <a:pt x="3858" y="873"/>
                </a:cubicBezTo>
                <a:cubicBezTo>
                  <a:pt x="3938" y="873"/>
                  <a:pt x="4010" y="873"/>
                  <a:pt x="4078" y="873"/>
                </a:cubicBezTo>
                <a:cubicBezTo>
                  <a:pt x="4146" y="873"/>
                  <a:pt x="4138" y="873"/>
                  <a:pt x="4198" y="873"/>
                </a:cubicBezTo>
                <a:cubicBezTo>
                  <a:pt x="4258" y="873"/>
                  <a:pt x="4318" y="873"/>
                  <a:pt x="4378" y="873"/>
                </a:cubicBezTo>
                <a:cubicBezTo>
                  <a:pt x="4438" y="873"/>
                  <a:pt x="4450" y="873"/>
                  <a:pt x="4498" y="873"/>
                </a:cubicBezTo>
                <a:cubicBezTo>
                  <a:pt x="4546" y="873"/>
                  <a:pt x="4570" y="869"/>
                  <a:pt x="4618" y="873"/>
                </a:cubicBezTo>
                <a:cubicBezTo>
                  <a:pt x="4666" y="877"/>
                  <a:pt x="4674" y="873"/>
                  <a:pt x="4738" y="893"/>
                </a:cubicBezTo>
                <a:cubicBezTo>
                  <a:pt x="4802" y="913"/>
                  <a:pt x="4874" y="949"/>
                  <a:pt x="4938" y="973"/>
                </a:cubicBezTo>
                <a:cubicBezTo>
                  <a:pt x="5002" y="997"/>
                  <a:pt x="5002" y="1005"/>
                  <a:pt x="5058" y="1013"/>
                </a:cubicBezTo>
                <a:cubicBezTo>
                  <a:pt x="5114" y="1021"/>
                  <a:pt x="5146" y="1001"/>
                  <a:pt x="5218" y="1013"/>
                </a:cubicBezTo>
                <a:cubicBezTo>
                  <a:pt x="5290" y="1025"/>
                  <a:pt x="5342" y="1061"/>
                  <a:pt x="5418" y="1073"/>
                </a:cubicBezTo>
                <a:cubicBezTo>
                  <a:pt x="5494" y="1085"/>
                  <a:pt x="5514" y="1069"/>
                  <a:pt x="5598" y="1073"/>
                </a:cubicBezTo>
                <a:cubicBezTo>
                  <a:pt x="5682" y="1077"/>
                  <a:pt x="5758" y="1089"/>
                  <a:pt x="5838" y="1093"/>
                </a:cubicBezTo>
                <a:cubicBezTo>
                  <a:pt x="5918" y="1097"/>
                  <a:pt x="5926" y="1093"/>
                  <a:pt x="5998" y="1093"/>
                </a:cubicBezTo>
                <a:cubicBezTo>
                  <a:pt x="6070" y="1093"/>
                  <a:pt x="6134" y="1093"/>
                  <a:pt x="6198" y="1093"/>
                </a:cubicBezTo>
                <a:cubicBezTo>
                  <a:pt x="6262" y="1093"/>
                  <a:pt x="6262" y="1093"/>
                  <a:pt x="6318" y="1093"/>
                </a:cubicBezTo>
                <a:cubicBezTo>
                  <a:pt x="6374" y="1093"/>
                  <a:pt x="6418" y="1093"/>
                  <a:pt x="6478" y="1093"/>
                </a:cubicBezTo>
                <a:cubicBezTo>
                  <a:pt x="6538" y="1093"/>
                  <a:pt x="6566" y="1093"/>
                  <a:pt x="6618" y="1093"/>
                </a:cubicBezTo>
                <a:cubicBezTo>
                  <a:pt x="6670" y="1093"/>
                  <a:pt x="6678" y="1093"/>
                  <a:pt x="6738" y="1093"/>
                </a:cubicBezTo>
                <a:cubicBezTo>
                  <a:pt x="6798" y="1093"/>
                  <a:pt x="6846" y="1093"/>
                  <a:pt x="6918" y="1093"/>
                </a:cubicBezTo>
                <a:cubicBezTo>
                  <a:pt x="6990" y="1093"/>
                  <a:pt x="7038" y="1093"/>
                  <a:pt x="7098" y="1093"/>
                </a:cubicBezTo>
                <a:cubicBezTo>
                  <a:pt x="7158" y="1093"/>
                  <a:pt x="7166" y="1081"/>
                  <a:pt x="7218" y="1093"/>
                </a:cubicBezTo>
                <a:cubicBezTo>
                  <a:pt x="7270" y="1105"/>
                  <a:pt x="7274" y="1137"/>
                  <a:pt x="7358" y="1153"/>
                </a:cubicBezTo>
                <a:cubicBezTo>
                  <a:pt x="7442" y="1169"/>
                  <a:pt x="7534" y="1169"/>
                  <a:pt x="7638" y="1173"/>
                </a:cubicBezTo>
                <a:cubicBezTo>
                  <a:pt x="7742" y="1177"/>
                  <a:pt x="7786" y="1173"/>
                  <a:pt x="7878" y="1173"/>
                </a:cubicBezTo>
                <a:cubicBezTo>
                  <a:pt x="7970" y="1173"/>
                  <a:pt x="8022" y="1165"/>
                  <a:pt x="8098" y="1173"/>
                </a:cubicBezTo>
                <a:cubicBezTo>
                  <a:pt x="8174" y="1181"/>
                  <a:pt x="8198" y="1197"/>
                  <a:pt x="8258" y="1213"/>
                </a:cubicBezTo>
                <a:cubicBezTo>
                  <a:pt x="8318" y="1229"/>
                  <a:pt x="8342" y="1245"/>
                  <a:pt x="8398" y="1253"/>
                </a:cubicBezTo>
                <a:cubicBezTo>
                  <a:pt x="8454" y="1261"/>
                  <a:pt x="8478" y="1245"/>
                  <a:pt x="8538" y="1253"/>
                </a:cubicBezTo>
                <a:cubicBezTo>
                  <a:pt x="8598" y="1261"/>
                  <a:pt x="8642" y="1277"/>
                  <a:pt x="8698" y="1293"/>
                </a:cubicBezTo>
                <a:cubicBezTo>
                  <a:pt x="8754" y="1309"/>
                  <a:pt x="8746" y="1325"/>
                  <a:pt x="8818" y="1333"/>
                </a:cubicBezTo>
                <a:cubicBezTo>
                  <a:pt x="8890" y="1341"/>
                  <a:pt x="8966" y="1321"/>
                  <a:pt x="9058" y="1333"/>
                </a:cubicBezTo>
                <a:cubicBezTo>
                  <a:pt x="9150" y="1345"/>
                  <a:pt x="9194" y="1377"/>
                  <a:pt x="9278" y="1393"/>
                </a:cubicBezTo>
                <a:cubicBezTo>
                  <a:pt x="9362" y="1409"/>
                  <a:pt x="9390" y="1409"/>
                  <a:pt x="9478" y="1413"/>
                </a:cubicBezTo>
                <a:cubicBezTo>
                  <a:pt x="9566" y="1417"/>
                  <a:pt x="9630" y="1413"/>
                  <a:pt x="9718" y="1413"/>
                </a:cubicBezTo>
                <a:cubicBezTo>
                  <a:pt x="9806" y="1413"/>
                  <a:pt x="9838" y="1413"/>
                  <a:pt x="9918" y="1413"/>
                </a:cubicBezTo>
                <a:cubicBezTo>
                  <a:pt x="9998" y="1413"/>
                  <a:pt x="10042" y="1401"/>
                  <a:pt x="10118" y="1413"/>
                </a:cubicBezTo>
                <a:cubicBezTo>
                  <a:pt x="10194" y="1425"/>
                  <a:pt x="10226" y="1457"/>
                  <a:pt x="10298" y="1473"/>
                </a:cubicBezTo>
                <a:cubicBezTo>
                  <a:pt x="10370" y="1489"/>
                  <a:pt x="10418" y="1489"/>
                  <a:pt x="10478" y="1493"/>
                </a:cubicBezTo>
                <a:cubicBezTo>
                  <a:pt x="10538" y="1497"/>
                  <a:pt x="10550" y="1481"/>
                  <a:pt x="10598" y="1493"/>
                </a:cubicBezTo>
                <a:cubicBezTo>
                  <a:pt x="10646" y="1505"/>
                  <a:pt x="10666" y="1537"/>
                  <a:pt x="10718" y="1553"/>
                </a:cubicBezTo>
                <a:cubicBezTo>
                  <a:pt x="10770" y="1569"/>
                  <a:pt x="10802" y="1557"/>
                  <a:pt x="10858" y="1573"/>
                </a:cubicBezTo>
                <a:cubicBezTo>
                  <a:pt x="10914" y="1589"/>
                  <a:pt x="10922" y="1601"/>
                  <a:pt x="10998" y="1633"/>
                </a:cubicBezTo>
                <a:cubicBezTo>
                  <a:pt x="11074" y="1665"/>
                  <a:pt x="11158" y="1693"/>
                  <a:pt x="11238" y="1733"/>
                </a:cubicBezTo>
                <a:cubicBezTo>
                  <a:pt x="11318" y="1773"/>
                  <a:pt x="11330" y="1801"/>
                  <a:pt x="11398" y="1833"/>
                </a:cubicBezTo>
                <a:cubicBezTo>
                  <a:pt x="11466" y="1865"/>
                  <a:pt x="11514" y="1861"/>
                  <a:pt x="11578" y="1893"/>
                </a:cubicBezTo>
                <a:cubicBezTo>
                  <a:pt x="11642" y="1925"/>
                  <a:pt x="11666" y="1961"/>
                  <a:pt x="11718" y="1993"/>
                </a:cubicBezTo>
                <a:cubicBezTo>
                  <a:pt x="11770" y="2025"/>
                  <a:pt x="11806" y="2013"/>
                  <a:pt x="11838" y="2053"/>
                </a:cubicBezTo>
                <a:cubicBezTo>
                  <a:pt x="11866" y="2088"/>
                  <a:pt x="11870" y="2129"/>
                  <a:pt x="11876" y="2173"/>
                </a:cubicBezTo>
                <a:lnTo>
                  <a:pt x="11877" y="2183"/>
                </a:lnTo>
                <a:lnTo>
                  <a:pt x="11856" y="2221"/>
                </a:lnTo>
                <a:cubicBezTo>
                  <a:pt x="11558" y="2744"/>
                  <a:pt x="11154" y="3295"/>
                  <a:pt x="10626" y="3869"/>
                </a:cubicBezTo>
                <a:lnTo>
                  <a:pt x="10623" y="3873"/>
                </a:lnTo>
                <a:lnTo>
                  <a:pt x="10620" y="3873"/>
                </a:lnTo>
                <a:cubicBezTo>
                  <a:pt x="10605" y="3873"/>
                  <a:pt x="10588" y="3873"/>
                  <a:pt x="10568" y="3873"/>
                </a:cubicBezTo>
                <a:cubicBezTo>
                  <a:pt x="10504" y="3873"/>
                  <a:pt x="10472" y="3873"/>
                  <a:pt x="10408" y="3873"/>
                </a:cubicBezTo>
                <a:cubicBezTo>
                  <a:pt x="10344" y="3873"/>
                  <a:pt x="10316" y="3885"/>
                  <a:pt x="10248" y="3873"/>
                </a:cubicBezTo>
                <a:cubicBezTo>
                  <a:pt x="10180" y="3861"/>
                  <a:pt x="10136" y="3825"/>
                  <a:pt x="10068" y="3813"/>
                </a:cubicBezTo>
                <a:cubicBezTo>
                  <a:pt x="10000" y="3801"/>
                  <a:pt x="9980" y="3817"/>
                  <a:pt x="9908" y="3813"/>
                </a:cubicBezTo>
                <a:cubicBezTo>
                  <a:pt x="9836" y="3809"/>
                  <a:pt x="9788" y="3805"/>
                  <a:pt x="9708" y="3793"/>
                </a:cubicBezTo>
                <a:cubicBezTo>
                  <a:pt x="9628" y="3781"/>
                  <a:pt x="9600" y="3765"/>
                  <a:pt x="9508" y="3753"/>
                </a:cubicBezTo>
                <a:cubicBezTo>
                  <a:pt x="9416" y="3741"/>
                  <a:pt x="9328" y="3737"/>
                  <a:pt x="9248" y="3733"/>
                </a:cubicBezTo>
                <a:cubicBezTo>
                  <a:pt x="9168" y="3729"/>
                  <a:pt x="9172" y="3725"/>
                  <a:pt x="9108" y="3733"/>
                </a:cubicBezTo>
                <a:cubicBezTo>
                  <a:pt x="9044" y="3741"/>
                  <a:pt x="8992" y="3761"/>
                  <a:pt x="8928" y="3773"/>
                </a:cubicBezTo>
                <a:cubicBezTo>
                  <a:pt x="8864" y="3785"/>
                  <a:pt x="8848" y="3777"/>
                  <a:pt x="8788" y="3793"/>
                </a:cubicBezTo>
                <a:cubicBezTo>
                  <a:pt x="8728" y="3809"/>
                  <a:pt x="8700" y="3841"/>
                  <a:pt x="8628" y="3853"/>
                </a:cubicBezTo>
                <a:cubicBezTo>
                  <a:pt x="8556" y="3865"/>
                  <a:pt x="8504" y="3853"/>
                  <a:pt x="8428" y="3853"/>
                </a:cubicBezTo>
                <a:cubicBezTo>
                  <a:pt x="8352" y="3853"/>
                  <a:pt x="8324" y="3853"/>
                  <a:pt x="8248" y="3853"/>
                </a:cubicBezTo>
                <a:cubicBezTo>
                  <a:pt x="8172" y="3853"/>
                  <a:pt x="8128" y="3853"/>
                  <a:pt x="8048" y="3853"/>
                </a:cubicBezTo>
                <a:cubicBezTo>
                  <a:pt x="7968" y="3853"/>
                  <a:pt x="7920" y="3853"/>
                  <a:pt x="7848" y="3853"/>
                </a:cubicBezTo>
                <a:cubicBezTo>
                  <a:pt x="7776" y="3853"/>
                  <a:pt x="7744" y="3853"/>
                  <a:pt x="7688" y="3853"/>
                </a:cubicBezTo>
                <a:cubicBezTo>
                  <a:pt x="7632" y="3853"/>
                  <a:pt x="7624" y="3873"/>
                  <a:pt x="7568" y="3853"/>
                </a:cubicBezTo>
                <a:cubicBezTo>
                  <a:pt x="7512" y="3833"/>
                  <a:pt x="7464" y="3773"/>
                  <a:pt x="7408" y="3753"/>
                </a:cubicBezTo>
                <a:cubicBezTo>
                  <a:pt x="7352" y="3733"/>
                  <a:pt x="7344" y="3749"/>
                  <a:pt x="7288" y="3753"/>
                </a:cubicBezTo>
                <a:cubicBezTo>
                  <a:pt x="7232" y="3757"/>
                  <a:pt x="7184" y="3769"/>
                  <a:pt x="7128" y="3773"/>
                </a:cubicBezTo>
                <a:cubicBezTo>
                  <a:pt x="7072" y="3777"/>
                  <a:pt x="7076" y="3773"/>
                  <a:pt x="7008" y="3773"/>
                </a:cubicBezTo>
                <a:cubicBezTo>
                  <a:pt x="6940" y="3773"/>
                  <a:pt x="6889" y="3773"/>
                  <a:pt x="6789" y="3773"/>
                </a:cubicBezTo>
                <a:cubicBezTo>
                  <a:pt x="6689" y="3773"/>
                  <a:pt x="6613" y="3773"/>
                  <a:pt x="6509" y="3773"/>
                </a:cubicBezTo>
                <a:cubicBezTo>
                  <a:pt x="6405" y="3773"/>
                  <a:pt x="6349" y="3777"/>
                  <a:pt x="6269" y="3773"/>
                </a:cubicBezTo>
                <a:cubicBezTo>
                  <a:pt x="6189" y="3769"/>
                  <a:pt x="6173" y="3769"/>
                  <a:pt x="6109" y="3753"/>
                </a:cubicBezTo>
                <a:cubicBezTo>
                  <a:pt x="6045" y="3737"/>
                  <a:pt x="6021" y="3705"/>
                  <a:pt x="5949" y="3693"/>
                </a:cubicBezTo>
                <a:cubicBezTo>
                  <a:pt x="5877" y="3681"/>
                  <a:pt x="5813" y="3709"/>
                  <a:pt x="5749" y="3693"/>
                </a:cubicBezTo>
                <a:cubicBezTo>
                  <a:pt x="5685" y="3677"/>
                  <a:pt x="5677" y="3649"/>
                  <a:pt x="5629" y="3613"/>
                </a:cubicBezTo>
                <a:cubicBezTo>
                  <a:pt x="5581" y="3577"/>
                  <a:pt x="5557" y="3561"/>
                  <a:pt x="5509" y="3513"/>
                </a:cubicBezTo>
                <a:cubicBezTo>
                  <a:pt x="5461" y="3465"/>
                  <a:pt x="5413" y="3429"/>
                  <a:pt x="5389" y="3373"/>
                </a:cubicBezTo>
                <a:cubicBezTo>
                  <a:pt x="5365" y="3317"/>
                  <a:pt x="5413" y="3269"/>
                  <a:pt x="5389" y="3233"/>
                </a:cubicBezTo>
                <a:cubicBezTo>
                  <a:pt x="5365" y="3197"/>
                  <a:pt x="5333" y="3201"/>
                  <a:pt x="5269" y="3193"/>
                </a:cubicBezTo>
                <a:cubicBezTo>
                  <a:pt x="5205" y="3185"/>
                  <a:pt x="5157" y="3193"/>
                  <a:pt x="5069" y="3193"/>
                </a:cubicBezTo>
                <a:cubicBezTo>
                  <a:pt x="4981" y="3193"/>
                  <a:pt x="4933" y="3193"/>
                  <a:pt x="4829" y="3193"/>
                </a:cubicBezTo>
                <a:cubicBezTo>
                  <a:pt x="4725" y="3193"/>
                  <a:pt x="4661" y="3193"/>
                  <a:pt x="4549" y="3193"/>
                </a:cubicBezTo>
                <a:cubicBezTo>
                  <a:pt x="4437" y="3193"/>
                  <a:pt x="4381" y="3193"/>
                  <a:pt x="4269" y="3193"/>
                </a:cubicBezTo>
                <a:cubicBezTo>
                  <a:pt x="4157" y="3193"/>
                  <a:pt x="4093" y="3193"/>
                  <a:pt x="3989" y="3193"/>
                </a:cubicBezTo>
                <a:cubicBezTo>
                  <a:pt x="3885" y="3193"/>
                  <a:pt x="3845" y="3193"/>
                  <a:pt x="3749" y="3193"/>
                </a:cubicBezTo>
                <a:cubicBezTo>
                  <a:pt x="3653" y="3193"/>
                  <a:pt x="3601" y="3193"/>
                  <a:pt x="3509" y="3193"/>
                </a:cubicBezTo>
                <a:cubicBezTo>
                  <a:pt x="3417" y="3193"/>
                  <a:pt x="3357" y="3193"/>
                  <a:pt x="3289" y="3193"/>
                </a:cubicBezTo>
                <a:cubicBezTo>
                  <a:pt x="3221" y="3193"/>
                  <a:pt x="3221" y="3197"/>
                  <a:pt x="3169" y="3193"/>
                </a:cubicBezTo>
                <a:cubicBezTo>
                  <a:pt x="3117" y="3189"/>
                  <a:pt x="3081" y="3197"/>
                  <a:pt x="3029" y="3173"/>
                </a:cubicBezTo>
                <a:cubicBezTo>
                  <a:pt x="2977" y="3149"/>
                  <a:pt x="2957" y="3089"/>
                  <a:pt x="2909" y="3073"/>
                </a:cubicBezTo>
                <a:cubicBezTo>
                  <a:pt x="2861" y="3057"/>
                  <a:pt x="2845" y="3081"/>
                  <a:pt x="2789" y="3093"/>
                </a:cubicBezTo>
                <a:cubicBezTo>
                  <a:pt x="2733" y="3105"/>
                  <a:pt x="2697" y="3125"/>
                  <a:pt x="2629" y="3133"/>
                </a:cubicBezTo>
                <a:cubicBezTo>
                  <a:pt x="2561" y="3141"/>
                  <a:pt x="2517" y="3117"/>
                  <a:pt x="2449" y="3133"/>
                </a:cubicBezTo>
                <a:cubicBezTo>
                  <a:pt x="2381" y="3149"/>
                  <a:pt x="2353" y="3193"/>
                  <a:pt x="2289" y="3213"/>
                </a:cubicBezTo>
                <a:cubicBezTo>
                  <a:pt x="2225" y="3233"/>
                  <a:pt x="2185" y="3221"/>
                  <a:pt x="2129" y="3233"/>
                </a:cubicBezTo>
                <a:cubicBezTo>
                  <a:pt x="2073" y="3245"/>
                  <a:pt x="2057" y="3265"/>
                  <a:pt x="2009" y="3273"/>
                </a:cubicBezTo>
                <a:cubicBezTo>
                  <a:pt x="1961" y="3281"/>
                  <a:pt x="1945" y="3273"/>
                  <a:pt x="1889" y="3273"/>
                </a:cubicBezTo>
                <a:cubicBezTo>
                  <a:pt x="1833" y="3273"/>
                  <a:pt x="1789" y="3273"/>
                  <a:pt x="1729" y="3273"/>
                </a:cubicBezTo>
                <a:cubicBezTo>
                  <a:pt x="1669" y="3273"/>
                  <a:pt x="1649" y="3273"/>
                  <a:pt x="1589" y="3273"/>
                </a:cubicBezTo>
                <a:cubicBezTo>
                  <a:pt x="1529" y="3273"/>
                  <a:pt x="1501" y="3273"/>
                  <a:pt x="1429" y="3273"/>
                </a:cubicBezTo>
                <a:cubicBezTo>
                  <a:pt x="1420" y="3273"/>
                  <a:pt x="1411" y="3273"/>
                  <a:pt x="1402" y="3273"/>
                </a:cubicBezTo>
                <a:lnTo>
                  <a:pt x="1379" y="3273"/>
                </a:lnTo>
                <a:lnTo>
                  <a:pt x="1375" y="3267"/>
                </a:lnTo>
                <a:cubicBezTo>
                  <a:pt x="508" y="2175"/>
                  <a:pt x="93" y="1178"/>
                  <a:pt x="3" y="319"/>
                </a:cubicBezTo>
                <a:lnTo>
                  <a:pt x="0" y="293"/>
                </a:lnTo>
                <a:lnTo>
                  <a:pt x="8" y="293"/>
                </a:lnTo>
                <a:cubicBezTo>
                  <a:pt x="55" y="293"/>
                  <a:pt x="66" y="293"/>
                  <a:pt x="118" y="293"/>
                </a:cubicBezTo>
                <a:cubicBezTo>
                  <a:pt x="174" y="293"/>
                  <a:pt x="214" y="309"/>
                  <a:pt x="278" y="293"/>
                </a:cubicBezTo>
                <a:cubicBezTo>
                  <a:pt x="342" y="277"/>
                  <a:pt x="378" y="241"/>
                  <a:pt x="438" y="213"/>
                </a:cubicBezTo>
                <a:cubicBezTo>
                  <a:pt x="498" y="185"/>
                  <a:pt x="518" y="173"/>
                  <a:pt x="578" y="153"/>
                </a:cubicBezTo>
                <a:cubicBezTo>
                  <a:pt x="638" y="133"/>
                  <a:pt x="674" y="133"/>
                  <a:pt x="738" y="113"/>
                </a:cubicBezTo>
                <a:cubicBezTo>
                  <a:pt x="802" y="93"/>
                  <a:pt x="842" y="73"/>
                  <a:pt x="898" y="53"/>
                </a:cubicBezTo>
                <a:cubicBezTo>
                  <a:pt x="954" y="33"/>
                  <a:pt x="970" y="21"/>
                  <a:pt x="1018" y="13"/>
                </a:cubicBezTo>
                <a:cubicBezTo>
                  <a:pt x="1048" y="8"/>
                  <a:pt x="1070" y="0"/>
                  <a:pt x="1093" y="0"/>
                </a:cubicBez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0" y="0"/>
            <a:ext cx="12204700" cy="685800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20" h="10781">
                <a:moveTo>
                  <a:pt x="5794" y="357"/>
                </a:moveTo>
                <a:cubicBezTo>
                  <a:pt x="2619" y="362"/>
                  <a:pt x="25" y="5027"/>
                  <a:pt x="9164" y="10573"/>
                </a:cubicBezTo>
                <a:cubicBezTo>
                  <a:pt x="21947" y="2815"/>
                  <a:pt x="11772" y="-3219"/>
                  <a:pt x="9164" y="2815"/>
                </a:cubicBezTo>
                <a:cubicBezTo>
                  <a:pt x="8420" y="1094"/>
                  <a:pt x="7060" y="355"/>
                  <a:pt x="5794" y="357"/>
                </a:cubicBezTo>
                <a:close/>
                <a:moveTo>
                  <a:pt x="0" y="0"/>
                </a:moveTo>
                <a:lnTo>
                  <a:pt x="19220" y="0"/>
                </a:lnTo>
                <a:lnTo>
                  <a:pt x="19220" y="10781"/>
                </a:lnTo>
                <a:lnTo>
                  <a:pt x="0" y="1078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5" name="图片 4" descr="千库网_天使翅膀装饰贴纸动图gif_GIF编号81345"/>
          <p:cNvPicPr>
            <a:picLocks noChangeAspect="1"/>
          </p:cNvPicPr>
          <p:nvPr/>
        </p:nvPicPr>
        <p:blipFill rotWithShape="1">
          <a:blip r:embed="rId1"/>
          <a:srcRect t="20753" r="49585" b="24174"/>
          <a:stretch>
            <a:fillRect/>
          </a:stretch>
        </p:blipFill>
        <p:spPr>
          <a:xfrm rot="19162274">
            <a:off x="-293854" y="2314619"/>
            <a:ext cx="2587835" cy="282689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23" name="文本框 22"/>
          <p:cNvSpPr txBox="1"/>
          <p:nvPr/>
        </p:nvSpPr>
        <p:spPr>
          <a:xfrm>
            <a:off x="3929380" y="4395470"/>
            <a:ext cx="409194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rPr>
              <a:t>   </a:t>
            </a:r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汉仪铸字木头人W" panose="00020600040101010101" charset="-122"/>
                <a:ea typeface="汉仪铸字木头人W" panose="00020600040101010101" charset="-122"/>
                <a:cs typeface="汉仪铸字木头人W" panose="00020600040101010101" charset="-122"/>
              </a:rPr>
              <a:t>     </a:t>
            </a:r>
            <a:endParaRPr lang="zh-CN" altLang="en-US" sz="360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School in the past</a:t>
            </a:r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3929380" y="2923540"/>
            <a:ext cx="467614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rPr>
              <a:t>   </a:t>
            </a:r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汉仪铸字木头人W" panose="00020600040101010101" charset="-122"/>
                <a:ea typeface="汉仪铸字木头人W" panose="00020600040101010101" charset="-122"/>
                <a:cs typeface="汉仪铸字木头人W" panose="00020600040101010101" charset="-122"/>
              </a:rPr>
              <a:t>     </a:t>
            </a:r>
            <a:endParaRPr lang="zh-CN" altLang="en-US" sz="360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School at present</a:t>
            </a:r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</p:txBody>
      </p:sp>
      <p:pic>
        <p:nvPicPr>
          <p:cNvPr id="3" name="图片 2" descr="C:/Users/DELL/Downloads/千库网_学校白天塑胶跑道操场跑步摄影图配图_摄影图编号245521.jpg千库网_学校白天塑胶跑道操场跑步摄影图配图_摄影图编号245521"/>
          <p:cNvPicPr/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 rot="20280000">
            <a:off x="9862820" y="2532380"/>
            <a:ext cx="1997075" cy="1975485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20" name="图片 19" descr="C:/Users/DELL/Downloads/千库网_学校教室的内部_摄影图编号1088071.jpg千库网_学校教室的内部_摄影图编号1088071"/>
          <p:cNvPicPr/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0146812" y="254583"/>
            <a:ext cx="1870817" cy="1975286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19" name="图片 18" descr="C:/Users/DELL/Downloads/千库网_学校的教室_摄影图编号76195.jpg千库网_学校的教室_摄影图编号76195"/>
          <p:cNvPicPr/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24155" y="254635"/>
            <a:ext cx="1381760" cy="170561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sp>
        <p:nvSpPr>
          <p:cNvPr id="4" name="文本框 3"/>
          <p:cNvSpPr txBox="1"/>
          <p:nvPr/>
        </p:nvSpPr>
        <p:spPr>
          <a:xfrm>
            <a:off x="3929380" y="1675765"/>
            <a:ext cx="467614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rPr>
              <a:t>   </a:t>
            </a:r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汉仪铸字木头人W" panose="00020600040101010101" charset="-122"/>
                <a:ea typeface="汉仪铸字木头人W" panose="00020600040101010101" charset="-122"/>
                <a:cs typeface="汉仪铸字木头人W" panose="00020600040101010101" charset="-122"/>
              </a:rPr>
              <a:t>     </a:t>
            </a:r>
            <a:endParaRPr lang="zh-CN" altLang="en-US" sz="360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r>
              <a:rPr lang="en-US" altLang="zh-CN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School in the future</a:t>
            </a:r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  <a:p>
            <a:endParaRPr lang="en-US" altLang="zh-CN" sz="3600" b="1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erlin Sans FB Demi" panose="020E0802020502020306" charset="0"/>
              <a:cs typeface="Berlin Sans FB Demi" panose="020E0802020502020306" charset="0"/>
            </a:endParaRPr>
          </a:p>
        </p:txBody>
      </p:sp>
      <p:pic>
        <p:nvPicPr>
          <p:cNvPr id="6" name="图片 5" descr="千库网_天使翅膀装饰贴纸动图gif_GIF编号81345"/>
          <p:cNvPicPr>
            <a:picLocks noChangeAspect="1"/>
          </p:cNvPicPr>
          <p:nvPr/>
        </p:nvPicPr>
        <p:blipFill rotWithShape="1">
          <a:blip r:embed="rId1"/>
          <a:srcRect t="20753" r="49585" b="24174"/>
          <a:stretch>
            <a:fillRect/>
          </a:stretch>
        </p:blipFill>
        <p:spPr>
          <a:xfrm rot="2437726" flipH="1">
            <a:off x="9589770" y="2676525"/>
            <a:ext cx="2303780" cy="25171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5" name="图片 104" descr="岳麓书院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240000">
            <a:off x="5080" y="4850765"/>
            <a:ext cx="3155315" cy="210566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103" name="图片 102" descr="岳麓书院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68385" y="4724400"/>
            <a:ext cx="3307080" cy="221615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101" name="图片 100"/>
          <p:cNvPicPr/>
          <p:nvPr>
            <p:custDataLst>
              <p:tags r:id="rId11"/>
            </p:custDataLst>
          </p:nvPr>
        </p:nvPicPr>
        <p:blipFill>
          <a:blip r:embed="rId12"/>
          <a:stretch>
            <a:fillRect/>
          </a:stretch>
        </p:blipFill>
        <p:spPr>
          <a:xfrm rot="780000">
            <a:off x="172720" y="2703830"/>
            <a:ext cx="1764030" cy="173609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ldLvl="0" animBg="1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8" name="组合 7"/>
          <p:cNvGrpSpPr/>
          <p:nvPr/>
        </p:nvGrpSpPr>
        <p:grpSpPr>
          <a:xfrm>
            <a:off x="1866900" y="173355"/>
            <a:ext cx="7940675" cy="6573520"/>
            <a:chOff x="2940" y="273"/>
            <a:chExt cx="12505" cy="10352"/>
          </a:xfrm>
        </p:grpSpPr>
        <p:sp>
          <p:nvSpPr>
            <p:cNvPr id="27" name="心形 26"/>
            <p:cNvSpPr/>
            <p:nvPr>
              <p:custDataLst>
                <p:tags r:id="rId1"/>
              </p:custDataLst>
            </p:nvPr>
          </p:nvSpPr>
          <p:spPr>
            <a:xfrm>
              <a:off x="2940" y="273"/>
              <a:ext cx="12505" cy="10352"/>
            </a:xfrm>
            <a:prstGeom prst="heart">
              <a:avLst/>
            </a:prstGeom>
            <a:solidFill>
              <a:srgbClr val="FF0000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文本框 22"/>
            <p:cNvSpPr txBox="1"/>
            <p:nvPr>
              <p:custDataLst>
                <p:tags r:id="rId2"/>
              </p:custDataLst>
            </p:nvPr>
          </p:nvSpPr>
          <p:spPr>
            <a:xfrm>
              <a:off x="6188" y="6922"/>
              <a:ext cx="6444" cy="27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Berlin Sans FB Demi" panose="020E0802020502020306" charset="0"/>
                  <a:cs typeface="Berlin Sans FB Demi" panose="020E0802020502020306" charset="0"/>
                </a:rPr>
                <a:t>   </a:t>
              </a:r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汉仪铸字木头人W" panose="00020600040101010101" charset="-122"/>
                  <a:ea typeface="汉仪铸字木头人W" panose="00020600040101010101" charset="-122"/>
                  <a:cs typeface="汉仪铸字木头人W" panose="00020600040101010101" charset="-122"/>
                </a:rPr>
                <a:t>     </a:t>
              </a:r>
              <a:endParaRPr lang="zh-CN" altLang="en-US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  <a:p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Berlin Sans FB Demi" panose="020E0802020502020306" charset="0"/>
                  <a:cs typeface="Berlin Sans FB Demi" panose="020E0802020502020306" charset="0"/>
                  <a:sym typeface="+mn-ea"/>
                </a:rPr>
                <a:t>School in the past</a:t>
              </a:r>
              <a:endParaRPr lang="en-US" altLang="zh-CN" sz="3600" b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  <a:p>
              <a:endParaRPr lang="en-US" altLang="zh-CN" sz="3600" b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</p:txBody>
        </p:sp>
        <p:sp>
          <p:nvSpPr>
            <p:cNvPr id="4" name="文本框 3"/>
            <p:cNvSpPr txBox="1"/>
            <p:nvPr>
              <p:custDataLst>
                <p:tags r:id="rId3"/>
              </p:custDataLst>
            </p:nvPr>
          </p:nvSpPr>
          <p:spPr>
            <a:xfrm>
              <a:off x="6188" y="4604"/>
              <a:ext cx="7364" cy="27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Berlin Sans FB Demi" panose="020E0802020502020306" charset="0"/>
                  <a:cs typeface="Berlin Sans FB Demi" panose="020E0802020502020306" charset="0"/>
                </a:rPr>
                <a:t>   </a:t>
              </a:r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汉仪铸字木头人W" panose="00020600040101010101" charset="-122"/>
                  <a:ea typeface="汉仪铸字木头人W" panose="00020600040101010101" charset="-122"/>
                  <a:cs typeface="汉仪铸字木头人W" panose="00020600040101010101" charset="-122"/>
                </a:rPr>
                <a:t>     </a:t>
              </a:r>
              <a:endParaRPr lang="zh-CN" altLang="en-US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  <a:p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Berlin Sans FB Demi" panose="020E0802020502020306" charset="0"/>
                  <a:cs typeface="Berlin Sans FB Demi" panose="020E0802020502020306" charset="0"/>
                  <a:sym typeface="+mn-ea"/>
                </a:rPr>
                <a:t>School at present</a:t>
              </a:r>
              <a:endParaRPr lang="en-US" altLang="zh-CN" sz="3600" b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  <a:p>
              <a:endParaRPr lang="en-US" altLang="zh-CN" sz="3600" b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4"/>
              </p:custDataLst>
            </p:nvPr>
          </p:nvSpPr>
          <p:spPr>
            <a:xfrm>
              <a:off x="6188" y="2639"/>
              <a:ext cx="7364" cy="27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Berlin Sans FB Demi" panose="020E0802020502020306" charset="0"/>
                  <a:cs typeface="Berlin Sans FB Demi" panose="020E0802020502020306" charset="0"/>
                </a:rPr>
                <a:t>   </a:t>
              </a:r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汉仪铸字木头人W" panose="00020600040101010101" charset="-122"/>
                  <a:ea typeface="汉仪铸字木头人W" panose="00020600040101010101" charset="-122"/>
                  <a:cs typeface="汉仪铸字木头人W" panose="00020600040101010101" charset="-122"/>
                </a:rPr>
                <a:t>     </a:t>
              </a:r>
              <a:endParaRPr lang="zh-CN" altLang="en-US" sz="360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  <a:p>
              <a:r>
                <a:rPr lang="en-US" altLang="zh-CN" sz="360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Berlin Sans FB Demi" panose="020E0802020502020306" charset="0"/>
                  <a:cs typeface="Berlin Sans FB Demi" panose="020E0802020502020306" charset="0"/>
                  <a:sym typeface="+mn-ea"/>
                </a:rPr>
                <a:t>School in the future</a:t>
              </a:r>
              <a:endParaRPr lang="en-US" altLang="zh-CN" sz="3600" b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  <a:p>
              <a:endParaRPr lang="en-US" altLang="zh-CN" sz="3600" b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erlin Sans FB Demi" panose="020E0802020502020306" charset="0"/>
                <a:cs typeface="Berlin Sans FB Demi" panose="020E0802020502020306" charset="0"/>
              </a:endParaRPr>
            </a:p>
          </p:txBody>
        </p:sp>
      </p:grpSp>
      <p:pic>
        <p:nvPicPr>
          <p:cNvPr id="6" name="图片 5" descr="千库网_天使翅膀装饰贴纸动图gif_GIF编号81345"/>
          <p:cNvPicPr>
            <a:picLocks noChangeAspect="1"/>
          </p:cNvPicPr>
          <p:nvPr/>
        </p:nvPicPr>
        <p:blipFill rotWithShape="1">
          <a:blip r:embed="rId5"/>
          <a:srcRect t="20753" r="49585" b="24174"/>
          <a:stretch>
            <a:fillRect/>
          </a:stretch>
        </p:blipFill>
        <p:spPr>
          <a:xfrm rot="19162274">
            <a:off x="-293854" y="2314619"/>
            <a:ext cx="2587835" cy="282689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 descr="千库网_天使翅膀装饰贴纸动图gif_GIF编号81345"/>
          <p:cNvPicPr>
            <a:picLocks noChangeAspect="1"/>
          </p:cNvPicPr>
          <p:nvPr/>
        </p:nvPicPr>
        <p:blipFill rotWithShape="1">
          <a:blip r:embed="rId5"/>
          <a:srcRect t="20753" r="49585" b="24174"/>
          <a:stretch>
            <a:fillRect/>
          </a:stretch>
        </p:blipFill>
        <p:spPr>
          <a:xfrm rot="2437726" flipH="1">
            <a:off x="9415431" y="2314619"/>
            <a:ext cx="2587835" cy="282689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图片 8" descr="千库网_红色爱心上升漂浮520喜欢动图gif_GIF编号5567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03300" y="-1140460"/>
            <a:ext cx="7998460" cy="7998460"/>
          </a:xfrm>
          <a:prstGeom prst="rect">
            <a:avLst/>
          </a:prstGeom>
        </p:spPr>
      </p:pic>
      <p:pic>
        <p:nvPicPr>
          <p:cNvPr id="10" name="图片 9" descr="千库网_红色爱心上升漂浮520喜欢动图gif_GIF编号5567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27440" y="-271145"/>
            <a:ext cx="7998460" cy="7998460"/>
          </a:xfrm>
          <a:prstGeom prst="rect">
            <a:avLst/>
          </a:prstGeom>
        </p:spPr>
      </p:pic>
      <p:pic>
        <p:nvPicPr>
          <p:cNvPr id="19" name="图片 18" descr="C:/Users/DELL/Downloads/千库网_学校的教室_摄影图编号76195.jpg千库网_学校的教室_摄影图编号76195"/>
          <p:cNvPicPr/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24155" y="254635"/>
            <a:ext cx="1473200" cy="170561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20" name="图片 19" descr="C:/Users/DELL/Downloads/千库网_学校教室的内部_摄影图编号1088071.jpg千库网_学校教室的内部_摄影图编号1088071"/>
          <p:cNvPicPr/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146812" y="254583"/>
            <a:ext cx="1870817" cy="1975286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  <p:pic>
        <p:nvPicPr>
          <p:cNvPr id="3" name="图片 2" descr="做一个杰出的人"/>
          <p:cNvPicPr>
            <a:picLocks noChangeAspect="1"/>
          </p:cNvPicPr>
          <p:nvPr/>
        </p:nvPicPr>
        <p:blipFill>
          <a:blip r:embed="rId11"/>
          <a:srcRect t="21455" b="16489"/>
          <a:stretch>
            <a:fillRect/>
          </a:stretch>
        </p:blipFill>
        <p:spPr>
          <a:xfrm>
            <a:off x="2171700" y="1214755"/>
            <a:ext cx="7331075" cy="2031365"/>
          </a:xfrm>
          <a:prstGeom prst="round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5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5f91423a363ca16033551947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360000">
            <a:off x="-941705" y="-822960"/>
            <a:ext cx="8950960" cy="875157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740" y="1238250"/>
            <a:ext cx="5943600" cy="438150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316230" y="0"/>
            <a:ext cx="5107305" cy="58610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noAutofit/>
          </a:bodyPr>
          <a:lstStyle/>
          <a:p>
            <a:pPr lvl="0" algn="l">
              <a:buClrTx/>
              <a:buSzTx/>
              <a:buFontTx/>
            </a:pPr>
            <a:r>
              <a:rPr lang="en-US" altLang="zh-CN" sz="3600">
                <a:ln w="25400">
                  <a:gradFill>
                    <a:gsLst>
                      <a:gs pos="100000">
                        <a:srgbClr val="8353AF"/>
                      </a:gs>
                      <a:gs pos="0">
                        <a:srgbClr val="FE8C57"/>
                      </a:gs>
                    </a:gsLst>
                    <a:lin ang="5400000" scaled="1"/>
                  </a:gradFill>
                </a:ln>
                <a:solidFill>
                  <a:srgbClr val="FFF866"/>
                </a:solidFill>
                <a:effectLst>
                  <a:outerShdw dist="76200" dir="5400000" algn="t" rotWithShape="0">
                    <a:srgbClr val="68146A">
                      <a:alpha val="100000"/>
                    </a:srgbClr>
                  </a:outerShdw>
                  <a:reflection blurRad="12700" stA="29000" endA="300" endPos="20000" dist="63500" dir="5400000" sy="-100000" algn="bl" rotWithShape="0"/>
                </a:effectLst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+mn-ea"/>
              </a:rPr>
              <a:t>Write a letter back to students at FL.</a:t>
            </a:r>
            <a:endParaRPr lang="en-US" altLang="zh-CN" sz="3600">
              <a:ln w="25400">
                <a:gradFill>
                  <a:gsLst>
                    <a:gs pos="100000">
                      <a:srgbClr val="8353AF"/>
                    </a:gs>
                    <a:gs pos="0">
                      <a:srgbClr val="FE8C57"/>
                    </a:gs>
                  </a:gsLst>
                  <a:lin ang="5400000" scaled="1"/>
                </a:gradFill>
              </a:ln>
              <a:solidFill>
                <a:srgbClr val="FFF866"/>
              </a:solidFill>
              <a:effectLst>
                <a:outerShdw dist="76200" dir="5400000" algn="t" rotWithShape="0">
                  <a:srgbClr val="68146A">
                    <a:alpha val="100000"/>
                  </a:srgbClr>
                </a:outerShdw>
                <a:reflection blurRad="12700" stA="29000" endA="300" endPos="20000" dist="63500" dir="5400000" sy="-100000" algn="bl" rotWithShape="0"/>
              </a:effectLst>
              <a:latin typeface="Impact" panose="020B0806030902050204" charset="0"/>
              <a:ea typeface="Impact" panose="020B0806030902050204" charset="0"/>
              <a:cs typeface="Impact" panose="020B0806030902050204" charset="0"/>
              <a:sym typeface="+mn-ea"/>
            </a:endParaRPr>
          </a:p>
        </p:txBody>
      </p:sp>
      <p:sp>
        <p:nvSpPr>
          <p:cNvPr id="4" name="圆角矩形 8"/>
          <p:cNvSpPr/>
          <p:nvPr>
            <p:custDataLst>
              <p:tags r:id="rId4"/>
            </p:custDataLst>
          </p:nvPr>
        </p:nvSpPr>
        <p:spPr>
          <a:xfrm>
            <a:off x="7133590" y="3524250"/>
            <a:ext cx="4874895" cy="30403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perfect places for us to...</a:t>
            </a:r>
            <a:endParaRPr lang="en-US" altLang="zh-CN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 place</a:t>
            </a:r>
            <a:endParaRPr lang="en-US" altLang="zh-CN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show students’ works 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borrow... books at a time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read newspapers and magazines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care about, have lessons/meetings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have a good time doing...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chat with each other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learn from...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圆角矩形 8"/>
          <p:cNvSpPr/>
          <p:nvPr>
            <p:custDataLst>
              <p:tags r:id="rId5"/>
            </p:custDataLst>
          </p:nvPr>
        </p:nvSpPr>
        <p:spPr>
          <a:xfrm>
            <a:off x="7134225" y="274320"/>
            <a:ext cx="4808220" cy="113347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gym, sports field, green space, noticeboard, reading room, role model, form teacher...</a:t>
            </a:r>
            <a:endParaRPr lang="en-US" altLang="zh-CN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圆角矩形 8"/>
          <p:cNvSpPr/>
          <p:nvPr>
            <p:custDataLst>
              <p:tags r:id="rId6"/>
            </p:custDataLst>
          </p:nvPr>
        </p:nvSpPr>
        <p:spPr>
          <a:xfrm>
            <a:off x="7134225" y="1526540"/>
            <a:ext cx="4874895" cy="181356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lvl="0" algn="l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bright and clean,wonderful,quiet, special, hard-working,</a:t>
            </a: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helpful, </a:t>
            </a:r>
            <a:endParaRPr lang="en-US" altLang="zh-CN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l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responsible,famous,friendly, enjoyable,quite exciting...</a:t>
            </a:r>
            <a:endParaRPr lang="en-US" altLang="zh-CN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201295" y="2210435"/>
            <a:ext cx="512445" cy="3683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p>
            <a:r>
              <a:rPr lang="en-US" altLang="zh-CN" b="1"/>
              <a:t>S1:</a:t>
            </a:r>
            <a:endParaRPr lang="en-US" altLang="zh-CN" b="1"/>
          </a:p>
        </p:txBody>
      </p: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201295" y="2705735"/>
            <a:ext cx="512445" cy="3683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p>
            <a:r>
              <a:rPr lang="en-US" altLang="zh-CN" b="1"/>
              <a:t>S2:</a:t>
            </a:r>
            <a:endParaRPr lang="en-US" altLang="zh-CN" b="1"/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201295" y="3244850"/>
            <a:ext cx="512445" cy="3683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p>
            <a:r>
              <a:rPr lang="en-US" altLang="zh-CN" b="1"/>
              <a:t>S3:</a:t>
            </a:r>
            <a:endParaRPr lang="en-US" altLang="zh-CN" b="1"/>
          </a:p>
        </p:txBody>
      </p:sp>
      <p:sp>
        <p:nvSpPr>
          <p:cNvPr id="19" name="文本框 18"/>
          <p:cNvSpPr txBox="1"/>
          <p:nvPr>
            <p:custDataLst>
              <p:tags r:id="rId10"/>
            </p:custDataLst>
          </p:nvPr>
        </p:nvSpPr>
        <p:spPr>
          <a:xfrm>
            <a:off x="201295" y="3970655"/>
            <a:ext cx="512445" cy="3683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p>
            <a:r>
              <a:rPr lang="en-US" altLang="zh-CN" b="1"/>
              <a:t>S4:</a:t>
            </a:r>
            <a:endParaRPr lang="en-US" altLang="zh-CN" b="1"/>
          </a:p>
        </p:txBody>
      </p:sp>
      <p:sp>
        <p:nvSpPr>
          <p:cNvPr id="21" name="矩形 20"/>
          <p:cNvSpPr/>
          <p:nvPr>
            <p:custDataLst>
              <p:tags r:id="rId11"/>
            </p:custDataLst>
          </p:nvPr>
        </p:nvSpPr>
        <p:spPr>
          <a:xfrm>
            <a:off x="789305" y="2242820"/>
            <a:ext cx="5116195" cy="381000"/>
          </a:xfrm>
          <a:prstGeom prst="rect">
            <a:avLst/>
          </a:prstGeom>
          <a:gradFill>
            <a:gsLst>
              <a:gs pos="0">
                <a:srgbClr val="FBE55E"/>
              </a:gs>
              <a:gs pos="100000">
                <a:srgbClr val="EA3F32"/>
              </a:gs>
            </a:gsLst>
            <a:lin ang="882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/>
              <a:t>Feilong Middle School</a:t>
            </a:r>
            <a:endParaRPr lang="en-US" altLang="zh-CN" sz="2400"/>
          </a:p>
        </p:txBody>
      </p:sp>
      <p:sp>
        <p:nvSpPr>
          <p:cNvPr id="22" name="矩形 21"/>
          <p:cNvSpPr/>
          <p:nvPr>
            <p:custDataLst>
              <p:tags r:id="rId12"/>
            </p:custDataLst>
          </p:nvPr>
        </p:nvSpPr>
        <p:spPr>
          <a:xfrm>
            <a:off x="789305" y="2693035"/>
            <a:ext cx="5116195" cy="381000"/>
          </a:xfrm>
          <a:prstGeom prst="rect">
            <a:avLst/>
          </a:prstGeom>
          <a:gradFill>
            <a:gsLst>
              <a:gs pos="50000">
                <a:schemeClr val="accent1"/>
              </a:gs>
              <a:gs pos="0">
                <a:schemeClr val="accent1">
                  <a:lumMod val="25000"/>
                  <a:lumOff val="75000"/>
                </a:schemeClr>
              </a:gs>
              <a:gs pos="100000">
                <a:schemeClr val="accent1">
                  <a:lumMod val="85000"/>
                </a:schemeClr>
              </a:gs>
            </a:gsLst>
            <a:lin ang="54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/>
              <a:t>Your school</a:t>
            </a:r>
            <a:endParaRPr lang="en-US" altLang="zh-CN" sz="2400"/>
          </a:p>
        </p:txBody>
      </p:sp>
      <p:sp>
        <p:nvSpPr>
          <p:cNvPr id="24" name="矩形 23"/>
          <p:cNvSpPr/>
          <p:nvPr>
            <p:custDataLst>
              <p:tags r:id="rId13"/>
            </p:custDataLst>
          </p:nvPr>
        </p:nvSpPr>
        <p:spPr>
          <a:xfrm>
            <a:off x="789305" y="3143250"/>
            <a:ext cx="5116195" cy="859790"/>
          </a:xfrm>
          <a:prstGeom prst="rect">
            <a:avLst/>
          </a:prstGeom>
          <a:gradFill>
            <a:gsLst>
              <a:gs pos="50000">
                <a:schemeClr val="accent6"/>
              </a:gs>
              <a:gs pos="0">
                <a:schemeClr val="accent6">
                  <a:lumMod val="25000"/>
                  <a:lumOff val="75000"/>
                </a:schemeClr>
              </a:gs>
              <a:gs pos="100000">
                <a:schemeClr val="accent6">
                  <a:lumMod val="85000"/>
                </a:schemeClr>
              </a:gs>
            </a:gsLst>
            <a:lin ang="54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/>
              <a:t>Yuelu Academy</a:t>
            </a:r>
            <a:endParaRPr lang="en-US" altLang="zh-CN" sz="2400"/>
          </a:p>
        </p:txBody>
      </p:sp>
      <p:sp>
        <p:nvSpPr>
          <p:cNvPr id="27" name="矩形 26"/>
          <p:cNvSpPr/>
          <p:nvPr>
            <p:custDataLst>
              <p:tags r:id="rId14"/>
            </p:custDataLst>
          </p:nvPr>
        </p:nvSpPr>
        <p:spPr>
          <a:xfrm>
            <a:off x="789305" y="4072255"/>
            <a:ext cx="5116195" cy="859790"/>
          </a:xfrm>
          <a:prstGeom prst="rect">
            <a:avLst/>
          </a:prstGeom>
          <a:gradFill>
            <a:gsLst>
              <a:gs pos="100000">
                <a:srgbClr val="6264F8"/>
              </a:gs>
              <a:gs pos="49000">
                <a:srgbClr val="B584EC"/>
              </a:gs>
              <a:gs pos="0">
                <a:srgbClr val="EE9AE5"/>
              </a:gs>
            </a:gsLst>
            <a:lin ang="27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/>
              <a:t>Feelings and hope</a:t>
            </a:r>
            <a:endParaRPr lang="en-US" altLang="zh-CN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3" grpId="0" bldLvl="0" animBg="1"/>
      <p:bldP spid="7" grpId="2" bldLvl="0" animBg="1"/>
      <p:bldP spid="21" grpId="0" animBg="1"/>
      <p:bldP spid="14" grpId="0" animBg="1"/>
      <p:bldP spid="22" grpId="0" animBg="1"/>
      <p:bldP spid="16" grpId="0" animBg="1"/>
      <p:bldP spid="24" grpId="0" animBg="1"/>
      <p:bldP spid="18" grpId="0" animBg="1"/>
      <p:bldP spid="27" grpId="0" animBg="1"/>
      <p:bldP spid="19" grpId="0" animBg="1"/>
    </p:bldLst>
  </p:timing>
</p:sld>
</file>

<file path=ppt/tags/tag1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.xml><?xml version="1.0" encoding="utf-8"?>
<p:tagLst xmlns:p="http://schemas.openxmlformats.org/presentationml/2006/main">
  <p:tag name="AS_UNIQUEID" val="1451"/>
</p:tagLst>
</file>

<file path=ppt/tags/tag3.xml><?xml version="1.0" encoding="utf-8"?>
<p:tagLst xmlns:p="http://schemas.openxmlformats.org/presentationml/2006/main">
  <p:tag name="AS_UNIQUEID" val="1451"/>
</p:tagLst>
</file>

<file path=ppt/tags/tag4.xml><?xml version="1.0" encoding="utf-8"?>
<p:tagLst xmlns:p="http://schemas.openxmlformats.org/presentationml/2006/main">
  <p:tag name="AS_UNIQUEID" val="1451"/>
</p:tagLst>
</file>

<file path=ppt/tags/tag5.xml><?xml version="1.0" encoding="utf-8"?>
<p:tagLst xmlns:p="http://schemas.openxmlformats.org/presentationml/2006/main">
  <p:tag name="AS_UNIQUEID" val="1451"/>
</p:tagLst>
</file>

<file path=ppt/tags/tag6.xml><?xml version="1.0" encoding="utf-8"?>
<p:tagLst xmlns:p="http://schemas.openxmlformats.org/presentationml/2006/main">
  <p:tag name="AS_UNIQUEID" val="1451"/>
</p:tagLst>
</file>

<file path=ppt/tags/tag7.xml><?xml version="1.0" encoding="utf-8"?>
<p:tagLst xmlns:p="http://schemas.openxmlformats.org/presentationml/2006/main">
  <p:tag name="AS_UNIQUEID" val="1451"/>
</p:tagLst>
</file>

<file path=ppt/tags/tag8.xml><?xml version="1.0" encoding="utf-8"?>
<p:tagLst xmlns:p="http://schemas.openxmlformats.org/presentationml/2006/main">
  <p:tag name="AS_UNIQUEID" val="1451"/>
</p:tagLst>
</file>

<file path=ppt/tags/tag9.xml><?xml version="1.0" encoding="utf-8"?>
<p:tagLst xmlns:p="http://schemas.openxmlformats.org/presentationml/2006/main">
  <p:tag name="AS_UNIQUEID" val="1451"/>
</p:tagLst>
</file>

<file path=ppt/tags/tag10.xml><?xml version="1.0" encoding="utf-8"?>
<p:tagLst xmlns:p="http://schemas.openxmlformats.org/presentationml/2006/main">
  <p:tag name="AS_UNIQUEID" val="1451"/>
</p:tagLst>
</file>

<file path=ppt/tags/tag11.xml><?xml version="1.0" encoding="utf-8"?>
<p:tagLst xmlns:p="http://schemas.openxmlformats.org/presentationml/2006/main">
  <p:tag name="AS_UNIQUEID" val="1451"/>
</p:tagLst>
</file>

<file path=ppt/tags/tag12.xml><?xml version="1.0" encoding="utf-8"?>
<p:tagLst xmlns:p="http://schemas.openxmlformats.org/presentationml/2006/main">
  <p:tag name="AS_UNIQUEID" val="1451"/>
</p:tagLst>
</file>

<file path=ppt/tags/tag13.xml><?xml version="1.0" encoding="utf-8"?>
<p:tagLst xmlns:p="http://schemas.openxmlformats.org/presentationml/2006/main">
  <p:tag name="AS_UNIQUEID" val="1451"/>
</p:tagLst>
</file>

<file path=ppt/tags/tag14.xml><?xml version="1.0" encoding="utf-8"?>
<p:tagLst xmlns:p="http://schemas.openxmlformats.org/presentationml/2006/main">
  <p:tag name="AS_UNIQUEID" val="1451"/>
</p:tagLst>
</file>

<file path=ppt/tags/tag15.xml><?xml version="1.0" encoding="utf-8"?>
<p:tagLst xmlns:p="http://schemas.openxmlformats.org/presentationml/2006/main">
  <p:tag name="AS_UNIQUEID" val="1451"/>
</p:tagLst>
</file>

<file path=ppt/tags/tag16.xml><?xml version="1.0" encoding="utf-8"?>
<p:tagLst xmlns:p="http://schemas.openxmlformats.org/presentationml/2006/main">
  <p:tag name="AS_UNIQUEID" val="1451"/>
</p:tagLst>
</file>

<file path=ppt/tags/tag17.xml><?xml version="1.0" encoding="utf-8"?>
<p:tagLst xmlns:p="http://schemas.openxmlformats.org/presentationml/2006/main">
  <p:tag name="AS_UNIQUEID" val="1451"/>
</p:tagLst>
</file>

<file path=ppt/tags/tag18.xml><?xml version="1.0" encoding="utf-8"?>
<p:tagLst xmlns:p="http://schemas.openxmlformats.org/presentationml/2006/main">
  <p:tag name="AS_UNIQUEID" val="1451"/>
</p:tagLst>
</file>

<file path=ppt/tags/tag19.xml><?xml version="1.0" encoding="utf-8"?>
<p:tagLst xmlns:p="http://schemas.openxmlformats.org/presentationml/2006/main">
  <p:tag name="AS_UNIQUEID" val="1451"/>
</p:tagLst>
</file>

<file path=ppt/tags/tag20.xml><?xml version="1.0" encoding="utf-8"?>
<p:tagLst xmlns:p="http://schemas.openxmlformats.org/presentationml/2006/main">
  <p:tag name="AS_UNIQUEID" val="1451"/>
</p:tagLst>
</file>

<file path=ppt/tags/tag21.xml><?xml version="1.0" encoding="utf-8"?>
<p:tagLst xmlns:p="http://schemas.openxmlformats.org/presentationml/2006/main">
  <p:tag name="AS_UNIQUEID" val="1451"/>
</p:tagLst>
</file>

<file path=ppt/tags/tag22.xml><?xml version="1.0" encoding="utf-8"?>
<p:tagLst xmlns:p="http://schemas.openxmlformats.org/presentationml/2006/main">
  <p:tag name="AS_UNIQUEID" val="1451"/>
</p:tagLst>
</file>

<file path=ppt/tags/tag23.xml><?xml version="1.0" encoding="utf-8"?>
<p:tagLst xmlns:p="http://schemas.openxmlformats.org/presentationml/2006/main">
  <p:tag name="AS_UNIQUEID" val="1451"/>
</p:tagLst>
</file>

<file path=ppt/tags/tag24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5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6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7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8.xml><?xml version="1.0" encoding="utf-8"?>
<p:tagLst xmlns:p="http://schemas.openxmlformats.org/presentationml/2006/main">
  <p:tag name="AS_UNIQUEID" val="1451"/>
</p:tagLst>
</file>

<file path=ppt/tags/tag29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0.xml><?xml version="1.0" encoding="utf-8"?>
<p:tagLst xmlns:p="http://schemas.openxmlformats.org/presentationml/2006/main">
  <p:tag name="AS_UNIQUEID" val="1451"/>
</p:tagLst>
</file>

<file path=ppt/tags/tag31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2.xml><?xml version="1.0" encoding="utf-8"?>
<p:tagLst xmlns:p="http://schemas.openxmlformats.org/presentationml/2006/main">
  <p:tag name="AS_UNIQUEID" val="1451"/>
</p:tagLst>
</file>

<file path=ppt/tags/tag33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4.xml><?xml version="1.0" encoding="utf-8"?>
<p:tagLst xmlns:p="http://schemas.openxmlformats.org/presentationml/2006/main">
  <p:tag name="AS_UNIQUEID" val="1451"/>
</p:tagLst>
</file>

<file path=ppt/tags/tag35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6.xml><?xml version="1.0" encoding="utf-8"?>
<p:tagLst xmlns:p="http://schemas.openxmlformats.org/presentationml/2006/main">
  <p:tag name="AS_UNIQUEID" val="1451"/>
</p:tagLst>
</file>

<file path=ppt/tags/tag37.xml><?xml version="1.0" encoding="utf-8"?>
<p:tagLst xmlns:p="http://schemas.openxmlformats.org/presentationml/2006/main">
  <p:tag name="AS_UNIQUEID" val="1451"/>
</p:tagLst>
</file>

<file path=ppt/tags/tag38.xml><?xml version="1.0" encoding="utf-8"?>
<p:tagLst xmlns:p="http://schemas.openxmlformats.org/presentationml/2006/main">
  <p:tag name="AS_UNIQUEID" val="1451"/>
</p:tagLst>
</file>

<file path=ppt/tags/tag39.xml><?xml version="1.0" encoding="utf-8"?>
<p:tagLst xmlns:p="http://schemas.openxmlformats.org/presentationml/2006/main">
  <p:tag name="TABLE_ENDDRAG_ORIGIN_RECT" val="896*283"/>
  <p:tag name="TABLE_ENDDRAG_RECT" val="29*111*896*283"/>
</p:tagLst>
</file>

<file path=ppt/tags/tag40.xml><?xml version="1.0" encoding="utf-8"?>
<p:tagLst xmlns:p="http://schemas.openxmlformats.org/presentationml/2006/main">
  <p:tag name="AS_UNIQUEID" val="1451"/>
</p:tagLst>
</file>

<file path=ppt/tags/tag41.xml><?xml version="1.0" encoding="utf-8"?>
<p:tagLst xmlns:p="http://schemas.openxmlformats.org/presentationml/2006/main">
  <p:tag name="AS_UNIQUEID" val="1451"/>
</p:tagLst>
</file>

<file path=ppt/tags/tag42.xml><?xml version="1.0" encoding="utf-8"?>
<p:tagLst xmlns:p="http://schemas.openxmlformats.org/presentationml/2006/main">
  <p:tag name="AS_UNIQUEID" val="1451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AS_UNIQUEID" val="1451"/>
</p:tagLst>
</file>

<file path=ppt/tags/tag60.xml><?xml version="1.0" encoding="utf-8"?>
<p:tagLst xmlns:p="http://schemas.openxmlformats.org/presentationml/2006/main">
  <p:tag name="AS_UNIQUEID" val="1451"/>
</p:tagLst>
</file>

<file path=ppt/tags/tag61.xml><?xml version="1.0" encoding="utf-8"?>
<p:tagLst xmlns:p="http://schemas.openxmlformats.org/presentationml/2006/main">
  <p:tag name="AS_UNIQUEID" val="1451"/>
</p:tagLst>
</file>

<file path=ppt/tags/tag62.xml><?xml version="1.0" encoding="utf-8"?>
<p:tagLst xmlns:p="http://schemas.openxmlformats.org/presentationml/2006/main">
  <p:tag name="KSO_WM_DIAGRAM_VIRTUALLY_FRAME" val="{&quot;height&quot;:214.3,&quot;left&quot;:15.85,&quot;top&quot;:174.05,&quot;width&quot;:449.15}"/>
</p:tagLst>
</file>

<file path=ppt/tags/tag63.xml><?xml version="1.0" encoding="utf-8"?>
<p:tagLst xmlns:p="http://schemas.openxmlformats.org/presentationml/2006/main">
  <p:tag name="KSO_WM_DIAGRAM_VIRTUALLY_FRAME" val="{&quot;height&quot;:214.3,&quot;left&quot;:15.85,&quot;top&quot;:174.05,&quot;width&quot;:449.15}"/>
</p:tagLst>
</file>

<file path=ppt/tags/tag64.xml><?xml version="1.0" encoding="utf-8"?>
<p:tagLst xmlns:p="http://schemas.openxmlformats.org/presentationml/2006/main">
  <p:tag name="KSO_WM_DIAGRAM_VIRTUALLY_FRAME" val="{&quot;height&quot;:214.3,&quot;left&quot;:15.85,&quot;top&quot;:174.05,&quot;width&quot;:449.15}"/>
</p:tagLst>
</file>

<file path=ppt/tags/tag65.xml><?xml version="1.0" encoding="utf-8"?>
<p:tagLst xmlns:p="http://schemas.openxmlformats.org/presentationml/2006/main">
  <p:tag name="KSO_WM_DIAGRAM_VIRTUALLY_FRAME" val="{&quot;height&quot;:214.3,&quot;left&quot;:15.85,&quot;top&quot;:174.05,&quot;width&quot;:449.15}"/>
</p:tagLst>
</file>

<file path=ppt/tags/tag66.xml><?xml version="1.0" encoding="utf-8"?>
<p:tagLst xmlns:p="http://schemas.openxmlformats.org/presentationml/2006/main">
  <p:tag name="KSO_WM_DIAGRAM_VIRTUALLY_FRAME" val="{&quot;height&quot;:214.3,&quot;left&quot;:15.85,&quot;top&quot;:174.05,&quot;width&quot;:449.15}"/>
</p:tagLst>
</file>

<file path=ppt/tags/tag67.xml><?xml version="1.0" encoding="utf-8"?>
<p:tagLst xmlns:p="http://schemas.openxmlformats.org/presentationml/2006/main">
  <p:tag name="KSO_WM_DIAGRAM_VIRTUALLY_FRAME" val="{&quot;height&quot;:214.3,&quot;left&quot;:15.85,&quot;top&quot;:174.05,&quot;width&quot;:449.15}"/>
</p:tagLst>
</file>

<file path=ppt/tags/tag68.xml><?xml version="1.0" encoding="utf-8"?>
<p:tagLst xmlns:p="http://schemas.openxmlformats.org/presentationml/2006/main">
  <p:tag name="KSO_WM_DIAGRAM_VIRTUALLY_FRAME" val="{&quot;height&quot;:214.3,&quot;left&quot;:15.85,&quot;top&quot;:174.05,&quot;width&quot;:449.15}"/>
</p:tagLst>
</file>

<file path=ppt/tags/tag69.xml><?xml version="1.0" encoding="utf-8"?>
<p:tagLst xmlns:p="http://schemas.openxmlformats.org/presentationml/2006/main">
  <p:tag name="KSO_WM_DIAGRAM_VIRTUALLY_FRAME" val="{&quot;height&quot;:214.3,&quot;left&quot;:15.85,&quot;top&quot;:174.05,&quot;width&quot;:449.15}"/>
</p:tagLst>
</file>

<file path=ppt/tags/tag70.xml><?xml version="1.0" encoding="utf-8"?>
<p:tagLst xmlns:p="http://schemas.openxmlformats.org/presentationml/2006/main">
  <p:tag name="COMMONDATA" val="eyJoZGlkIjoiMWJmYmVhMGQ2YWQwOTc0ZDFkYmVkZTE0NzFkNThlYzIifQ=="/>
  <p:tag name="commondata" val="eyJoZGlkIjoiYzFhZGY0ZTViYWQyN2I0ZGJhNDk0OThkMjNkNmQ2MDYifQ=="/>
  <p:tag name="KSO_WPP_MARK_KEY" val="c14f7888-e4f1-4f6f-8909-060f2d1266ef"/>
  <p:tag name="resource_record_key" val="{&quot;13&quot;:[4695713,19951226,20482077]}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蓝绿色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errg4bxi">
      <a:majorFont>
        <a:latin typeface="Arial"/>
        <a:ea typeface="字魂35号-经典雅黑"/>
        <a:cs typeface=""/>
      </a:majorFont>
      <a:minorFont>
        <a:latin typeface="Arial"/>
        <a:ea typeface="字魂35号-经典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9558</Words>
  <Application>WPS 演示</Application>
  <PresentationFormat>宽屏</PresentationFormat>
  <Paragraphs>389</Paragraphs>
  <Slides>23</Slides>
  <Notes>19</Notes>
  <HiddenSlides>0</HiddenSlides>
  <MMClips>5</MMClips>
  <ScaleCrop>false</ScaleCrop>
  <HeadingPairs>
    <vt:vector size="6" baseType="variant">
      <vt:variant>
        <vt:lpstr>已用的字体</vt:lpstr>
      </vt:variant>
      <vt:variant>
        <vt:i4>23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23</vt:i4>
      </vt:variant>
    </vt:vector>
  </HeadingPairs>
  <TitlesOfParts>
    <vt:vector size="48" baseType="lpstr">
      <vt:lpstr>Arial</vt:lpstr>
      <vt:lpstr>宋体</vt:lpstr>
      <vt:lpstr>Wingdings</vt:lpstr>
      <vt:lpstr>Impact</vt:lpstr>
      <vt:lpstr>汉仪超级战甲简</vt:lpstr>
      <vt:lpstr>Times New Roman</vt:lpstr>
      <vt:lpstr>Arial Narrow</vt:lpstr>
      <vt:lpstr>Calibri Light</vt:lpstr>
      <vt:lpstr>Calibri</vt:lpstr>
      <vt:lpstr>微软雅黑</vt:lpstr>
      <vt:lpstr>Arial Unicode MS</vt:lpstr>
      <vt:lpstr>等线</vt:lpstr>
      <vt:lpstr>Calibri</vt:lpstr>
      <vt:lpstr>Berlin Sans FB Demi</vt:lpstr>
      <vt:lpstr>汉仪铸字木头人W</vt:lpstr>
      <vt:lpstr>Tw Cen MT</vt:lpstr>
      <vt:lpstr>汉仪雅酷黑简</vt:lpstr>
      <vt:lpstr>汉仪力量黑简</vt:lpstr>
      <vt:lpstr>Arial Black</vt:lpstr>
      <vt:lpstr>汉仪琥珀体简</vt:lpstr>
      <vt:lpstr>汉仪超粗宋简</vt:lpstr>
      <vt:lpstr>字魂35号-经典雅黑</vt:lpstr>
      <vt:lpstr>黑体</vt:lpstr>
      <vt:lpstr>Office Theme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桐 汪</dc:creator>
  <cp:lastModifiedBy>柑谧偌姥垦</cp:lastModifiedBy>
  <cp:revision>458</cp:revision>
  <dcterms:created xsi:type="dcterms:W3CDTF">2024-07-11T01:44:00Z</dcterms:created>
  <dcterms:modified xsi:type="dcterms:W3CDTF">2024-10-22T07:43:50Z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E0E6094CAD0F49678E060176D313CA02_13</vt:lpwstr>
  </property>
  <property fmtid="{D5CDD505-2E9C-101B-9397-08002B2CF9AE}" pid="3" name="KSOProductBuildVer">
    <vt:lpwstr>2052-12.1.0.18608</vt:lpwstr>
  </property>
</Properties>
</file>