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Override PartName="/ppt/tags/tag86.xml" ContentType="application/vnd.openxmlformats-officedocument.presentationml.tags+xml"/>
  <Override PartName="/ppt/tags/tag88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ppt/tags/tag84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notesSlides/notesSlide8.xml" ContentType="application/vnd.openxmlformats-officedocument.presentationml.notesSlide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14"/>
  </p:notesMasterIdLst>
  <p:sldIdLst>
    <p:sldId id="271" r:id="rId3"/>
    <p:sldId id="272" r:id="rId4"/>
    <p:sldId id="282" r:id="rId5"/>
    <p:sldId id="283" r:id="rId6"/>
    <p:sldId id="275" r:id="rId7"/>
    <p:sldId id="276" r:id="rId8"/>
    <p:sldId id="279" r:id="rId9"/>
    <p:sldId id="278" r:id="rId10"/>
    <p:sldId id="281" r:id="rId11"/>
    <p:sldId id="280" r:id="rId12"/>
    <p:sldId id="277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512" y="-102"/>
      </p:cViewPr>
      <p:guideLst>
        <p:guide orient="horz" pos="2176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A43CB-8CD8-481B-826F-9EA9627E8B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10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258E030-162D-47F9-9EA1-EBE82CAE6D84}" type="slidenum">
              <a:rPr lang="zh-CN" altLang="en-US" smtClean="0"/>
              <a:pPr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 cstate="print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2211977" y="3622767"/>
            <a:ext cx="6214743" cy="592181"/>
          </a:xfrm>
          <a:blipFill dpi="0" rotWithShape="1">
            <a:blip r:embed="rId3" cstate="print"/>
            <a:srcRect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2211977" y="2372498"/>
            <a:ext cx="6214743" cy="1162214"/>
          </a:xfrm>
        </p:spPr>
        <p:txBody>
          <a:bodyPr>
            <a:normAutofit/>
          </a:bodyPr>
          <a:lstStyle>
            <a:lvl1pPr algn="ctr">
              <a:defRPr sz="4000" baseline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j-ea"/>
              </a:defRPr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 defTabSz="-6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1831702"/>
            <a:ext cx="5995988" cy="123507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093766"/>
            <a:ext cx="5995988" cy="511583"/>
          </a:xfrm>
          <a:blipFill>
            <a:blip r:embed="rId2" cstate="print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09850D-0D6D-4A73-86CC-0144F5CF1F23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C85E4F-3AC7-4976-9CE3-A9364AC47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1130400"/>
            <a:ext cx="66780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209600" y="2181600"/>
            <a:ext cx="6678000" cy="291240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803275" indent="-260350" defTabSz="-635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803275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5625"/>
            <a:ext cx="7983537" cy="5178425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6" y="1831702"/>
            <a:ext cx="5995988" cy="1235075"/>
          </a:xfrm>
        </p:spPr>
        <p:txBody>
          <a:bodyPr anchor="b">
            <a:normAutofit/>
          </a:bodyPr>
          <a:lstStyle>
            <a:lvl1pPr algn="ctr">
              <a:defRPr sz="3200" baseline="0"/>
            </a:lvl1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1574006" y="3093766"/>
            <a:ext cx="5995988" cy="511583"/>
          </a:xfrm>
          <a:blipFill>
            <a:blip r:embed="rId2" cstate="print"/>
            <a:stretch>
              <a:fillRect t="-2000"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52400"/>
            <a:ext cx="6721200" cy="699594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09600" y="1695600"/>
            <a:ext cx="6721200" cy="2059640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71780" defTabSz="629920"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09600" y="3877199"/>
            <a:ext cx="6721200" cy="2054043"/>
          </a:xfrm>
        </p:spPr>
        <p:txBody>
          <a:bodyPr>
            <a:normAutofit/>
          </a:bodyPr>
          <a:lstStyle>
            <a:lvl1pPr>
              <a:lnSpc>
                <a:spcPct val="140000"/>
              </a:lnSpc>
              <a:defRPr sz="2400">
                <a:solidFill>
                  <a:schemeClr val="tx1"/>
                </a:solidFill>
              </a:defRPr>
            </a:lvl1pPr>
            <a:lvl2pPr marL="716280" indent="-255905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901700" algn="l"/>
              </a:tabLst>
              <a:defRPr sz="2000">
                <a:solidFill>
                  <a:schemeClr val="tx1"/>
                </a:solidFill>
                <a:latin typeface="+mn-ea"/>
                <a:ea typeface="+mn-ea"/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47155" y="295955"/>
            <a:ext cx="7886699" cy="717022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155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647155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186055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358775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463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646463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803275" indent="-260350" defTabSz="-635">
              <a:spcAft>
                <a:spcPts val="0"/>
              </a:spcAft>
              <a:buClr>
                <a:schemeClr val="tx1">
                  <a:lumMod val="50000"/>
                </a:schemeClr>
              </a:buClr>
              <a:buFont typeface="Arial" panose="020B0604020202020204" pitchFamily="34" charset="0"/>
              <a:buChar char="•"/>
              <a:tabLst>
                <a:tab pos="444500" algn="l"/>
              </a:tabLst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9344" y="1662172"/>
            <a:ext cx="5925313" cy="88595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B109850D-0D6D-4A73-86CC-0144F5CF1F23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AC85E4F-3AC7-4976-9CE3-A9364AC471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627797" y="365125"/>
            <a:ext cx="6907536" cy="5811838"/>
          </a:xfrm>
        </p:spPr>
        <p:txBody>
          <a:bodyPr vert="eaVert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 marL="630555" indent="-271780">
              <a:buClrTx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20438"/>
            <a:ext cx="9142485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1554" y="101596"/>
            <a:ext cx="824853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61430" y="948916"/>
            <a:ext cx="8240189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r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44500" indent="-44450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80000"/>
        <a:buFontTx/>
        <a:buBlip>
          <a:blip r:embed="rId13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6280" indent="-271780" algn="just" defTabSz="914400" rtl="0" eaLnBrk="1" latinLnBrk="0" hangingPunct="1"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tabLst>
          <a:tab pos="542925" algn="l"/>
        </a:tabLst>
        <a:defRPr sz="2000" kern="1200" baseline="0">
          <a:solidFill>
            <a:schemeClr val="tx1"/>
          </a:solidFill>
          <a:latin typeface="幼圆" pitchFamily="49" charset="-122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8" t="-1" b="11852"/>
          <a:stretch>
            <a:fillRect/>
          </a:stretch>
        </p:blipFill>
        <p:spPr>
          <a:xfrm>
            <a:off x="0" y="720438"/>
            <a:ext cx="9142485" cy="615063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gradFill flip="none" rotWithShape="1">
            <a:gsLst>
              <a:gs pos="84000">
                <a:srgbClr val="FDFFF7"/>
              </a:gs>
              <a:gs pos="100000">
                <a:srgbClr val="FFFFFF">
                  <a:shade val="100000"/>
                  <a:satMod val="115000"/>
                  <a:alpha val="1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1554" y="101596"/>
            <a:ext cx="8248533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61430" y="948916"/>
            <a:ext cx="8240189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</a:p>
          <a:p>
            <a:pPr lvl="1"/>
            <a:r>
              <a:rPr lang="zh-CN" altLang="zh-CN" dirty="0" smtClean="0"/>
              <a:t>第二级</a:t>
            </a:r>
          </a:p>
          <a:p>
            <a:pPr lvl="2"/>
            <a:r>
              <a:rPr lang="zh-CN" altLang="zh-CN" dirty="0" smtClean="0"/>
              <a:t>第三级</a:t>
            </a:r>
          </a:p>
          <a:p>
            <a:pPr lvl="3"/>
            <a:r>
              <a:rPr lang="zh-CN" altLang="zh-CN" dirty="0" smtClean="0"/>
              <a:t>第四级</a:t>
            </a:r>
          </a:p>
          <a:p>
            <a:pPr lvl="4"/>
            <a:r>
              <a:rPr lang="zh-CN" altLang="zh-CN" dirty="0" smtClean="0"/>
              <a:t>第五级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l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04805-93DF-4705-8899-8C802267297F}" type="datetimeFigureOut">
              <a:rPr lang="zh-CN" altLang="en-US" smtClean="0"/>
              <a:pPr/>
              <a:t>2024/3/27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ctr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171450" indent="-171450" algn="r">
              <a:buFont typeface="Arial" panose="020B0604020202020204" pitchFamily="34" charset="0"/>
              <a:buChar char="•"/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A499-BA2D-4B14-A23E-F832C66777E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 baseline="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444500" indent="-444500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rgbClr val="963B22"/>
        </a:buClr>
        <a:buSzPct val="80000"/>
        <a:buFontTx/>
        <a:buBlip>
          <a:blip r:embed="rId13"/>
        </a:buBlip>
        <a:defRPr sz="2400" kern="1200" baseline="0">
          <a:solidFill>
            <a:schemeClr val="tx1"/>
          </a:solidFill>
          <a:latin typeface="Arial" panose="020B0604020202020204" pitchFamily="34" charset="0"/>
          <a:ea typeface="+mj-ea"/>
          <a:cs typeface="+mn-cs"/>
        </a:defRPr>
      </a:lvl1pPr>
      <a:lvl2pPr marL="716280" indent="-271780" algn="just" defTabSz="914400" rtl="0" eaLnBrk="1" latinLnBrk="0" hangingPunct="1"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tabLst>
          <a:tab pos="542925" algn="l"/>
        </a:tabLst>
        <a:defRPr sz="2000" kern="1200" baseline="0">
          <a:solidFill>
            <a:schemeClr val="tx1"/>
          </a:solidFill>
          <a:latin typeface="幼圆" pitchFamily="49" charset="-122"/>
          <a:ea typeface="+mj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image" Target="../media/image21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notesSlide" Target="../notesSlides/notesSlide10.xml"/><Relationship Id="rId5" Type="http://schemas.openxmlformats.org/officeDocument/2006/relationships/tags" Target="../tags/tag80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22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89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88.xml"/><Relationship Id="rId9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17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16.xml"/><Relationship Id="rId9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26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25.xml"/><Relationship Id="rId9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12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35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34.xml"/><Relationship Id="rId9" Type="http://schemas.openxmlformats.org/officeDocument/2006/relationships/tags" Target="../tags/tag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7.xml"/><Relationship Id="rId13" Type="http://schemas.openxmlformats.org/officeDocument/2006/relationships/image" Target="../media/image10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9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notesSlide" Target="../notesSlides/notesSlide6.xml"/><Relationship Id="rId5" Type="http://schemas.openxmlformats.org/officeDocument/2006/relationships/tags" Target="../tags/tag44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43.xml"/><Relationship Id="rId9" Type="http://schemas.openxmlformats.org/officeDocument/2006/relationships/tags" Target="../tags/tag4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image" Target="../media/image12.pn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1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3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12" Type="http://schemas.openxmlformats.org/officeDocument/2006/relationships/image" Target="../media/image15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62.xml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61.xml"/><Relationship Id="rId9" Type="http://schemas.openxmlformats.org/officeDocument/2006/relationships/tags" Target="../tags/tag6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image" Target="../media/image17.png"/><Relationship Id="rId3" Type="http://schemas.openxmlformats.org/officeDocument/2006/relationships/tags" Target="../tags/tag69.xml"/><Relationship Id="rId7" Type="http://schemas.openxmlformats.org/officeDocument/2006/relationships/tags" Target="../tags/tag73.xml"/><Relationship Id="rId12" Type="http://schemas.openxmlformats.org/officeDocument/2006/relationships/image" Target="../media/image16.png"/><Relationship Id="rId2" Type="http://schemas.openxmlformats.org/officeDocument/2006/relationships/tags" Target="../tags/tag68.xml"/><Relationship Id="rId16" Type="http://schemas.openxmlformats.org/officeDocument/2006/relationships/image" Target="../media/image20.png"/><Relationship Id="rId1" Type="http://schemas.openxmlformats.org/officeDocument/2006/relationships/tags" Target="../tags/tag67.xml"/><Relationship Id="rId6" Type="http://schemas.openxmlformats.org/officeDocument/2006/relationships/tags" Target="../tags/tag72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71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12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  <a:ea typeface="+mn-ea"/>
              </a:rPr>
              <a:t>chris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j-lt"/>
              </a:rPr>
              <a:t>春天的花草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6260" y="271780"/>
            <a:ext cx="7760970" cy="63138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6350" y="456565"/>
            <a:ext cx="6839585" cy="55937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2540" y="345440"/>
            <a:ext cx="7400925" cy="55454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rcRect l="41524"/>
          <a:stretch>
            <a:fillRect/>
          </a:stretch>
        </p:blipFill>
        <p:spPr>
          <a:xfrm>
            <a:off x="1577340" y="106045"/>
            <a:ext cx="5988685" cy="6400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6530" y="462280"/>
            <a:ext cx="8790305" cy="5933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rcRect l="4641" t="6713" r="21256" b="9273"/>
          <a:stretch>
            <a:fillRect/>
          </a:stretch>
        </p:blipFill>
        <p:spPr>
          <a:xfrm>
            <a:off x="722630" y="724535"/>
            <a:ext cx="8178800" cy="5507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39845" y="195580"/>
            <a:ext cx="5164455" cy="38398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print">
            <a:lum bright="6000" contrast="6000"/>
          </a:blip>
          <a:stretch>
            <a:fillRect/>
          </a:stretch>
        </p:blipFill>
        <p:spPr>
          <a:xfrm>
            <a:off x="210185" y="1080135"/>
            <a:ext cx="3513455" cy="50203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68935" y="364490"/>
            <a:ext cx="3114040" cy="2343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982845" y="202565"/>
            <a:ext cx="2076450" cy="28568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4" cstate="print">
            <a:lum bright="30000" contrast="42000"/>
          </a:blip>
          <a:stretch>
            <a:fillRect/>
          </a:stretch>
        </p:blipFill>
        <p:spPr>
          <a:xfrm>
            <a:off x="482600" y="2689225"/>
            <a:ext cx="4585335" cy="34391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470015" y="3059430"/>
            <a:ext cx="2424430" cy="33737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2" cstate="print"/>
          <a:srcRect l="662" t="1915" r="167" b="3322"/>
          <a:stretch>
            <a:fillRect/>
          </a:stretch>
        </p:blipFill>
        <p:spPr>
          <a:xfrm>
            <a:off x="683260" y="747395"/>
            <a:ext cx="8281035" cy="56883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935" y="305435"/>
            <a:ext cx="752475" cy="774700"/>
            <a:chOff x="1795462" y="2056910"/>
            <a:chExt cx="1111250" cy="1144588"/>
          </a:xfrm>
        </p:grpSpPr>
        <p:sp>
          <p:nvSpPr>
            <p:cNvPr id="3074" name="Freeform 12"/>
            <p:cNvSpPr/>
            <p:nvPr>
              <p:custDataLst>
                <p:tags r:id="rId2"/>
              </p:custDataLst>
            </p:nvPr>
          </p:nvSpPr>
          <p:spPr bwMode="auto">
            <a:xfrm>
              <a:off x="1795462" y="2056910"/>
              <a:ext cx="1111250" cy="1144588"/>
            </a:xfrm>
            <a:custGeom>
              <a:avLst/>
              <a:gdLst>
                <a:gd name="T0" fmla="*/ 2147483646 w 1999"/>
                <a:gd name="T1" fmla="*/ 2147483646 h 2057"/>
                <a:gd name="T2" fmla="*/ 2147483646 w 1999"/>
                <a:gd name="T3" fmla="*/ 2147483646 h 2057"/>
                <a:gd name="T4" fmla="*/ 2147483646 w 1999"/>
                <a:gd name="T5" fmla="*/ 2147483646 h 2057"/>
                <a:gd name="T6" fmla="*/ 2147483646 w 1999"/>
                <a:gd name="T7" fmla="*/ 2147483646 h 2057"/>
                <a:gd name="T8" fmla="*/ 2147483646 w 1999"/>
                <a:gd name="T9" fmla="*/ 2147483646 h 2057"/>
                <a:gd name="T10" fmla="*/ 2147483646 w 1999"/>
                <a:gd name="T11" fmla="*/ 2147483646 h 2057"/>
                <a:gd name="T12" fmla="*/ 2147483646 w 1999"/>
                <a:gd name="T13" fmla="*/ 2147483646 h 2057"/>
                <a:gd name="T14" fmla="*/ 2147483646 w 1999"/>
                <a:gd name="T15" fmla="*/ 2147483646 h 2057"/>
                <a:gd name="T16" fmla="*/ 2147483646 w 1999"/>
                <a:gd name="T17" fmla="*/ 2147483646 h 2057"/>
                <a:gd name="T18" fmla="*/ 2147483646 w 1999"/>
                <a:gd name="T19" fmla="*/ 2147483646 h 2057"/>
                <a:gd name="T20" fmla="*/ 2147483646 w 1999"/>
                <a:gd name="T21" fmla="*/ 2147483646 h 2057"/>
                <a:gd name="T22" fmla="*/ 2147483646 w 1999"/>
                <a:gd name="T23" fmla="*/ 2147483646 h 2057"/>
                <a:gd name="T24" fmla="*/ 2147483646 w 1999"/>
                <a:gd name="T25" fmla="*/ 2147483646 h 2057"/>
                <a:gd name="T26" fmla="*/ 2147483646 w 1999"/>
                <a:gd name="T27" fmla="*/ 2147483646 h 2057"/>
                <a:gd name="T28" fmla="*/ 2147483646 w 1999"/>
                <a:gd name="T29" fmla="*/ 2147483646 h 2057"/>
                <a:gd name="T30" fmla="*/ 2147483646 w 1999"/>
                <a:gd name="T31" fmla="*/ 2147483646 h 2057"/>
                <a:gd name="T32" fmla="*/ 2147483646 w 1999"/>
                <a:gd name="T33" fmla="*/ 2147483646 h 2057"/>
                <a:gd name="T34" fmla="*/ 2147483646 w 1999"/>
                <a:gd name="T35" fmla="*/ 2147483646 h 2057"/>
                <a:gd name="T36" fmla="*/ 2147483646 w 1999"/>
                <a:gd name="T37" fmla="*/ 2147483646 h 2057"/>
                <a:gd name="T38" fmla="*/ 2147483646 w 1999"/>
                <a:gd name="T39" fmla="*/ 2147483646 h 2057"/>
                <a:gd name="T40" fmla="*/ 2147483646 w 1999"/>
                <a:gd name="T41" fmla="*/ 2147483646 h 2057"/>
                <a:gd name="T42" fmla="*/ 2147483646 w 1999"/>
                <a:gd name="T43" fmla="*/ 2147483646 h 2057"/>
                <a:gd name="T44" fmla="*/ 2147483646 w 1999"/>
                <a:gd name="T45" fmla="*/ 2147483646 h 2057"/>
                <a:gd name="T46" fmla="*/ 2147483646 w 1999"/>
                <a:gd name="T47" fmla="*/ 2147483646 h 2057"/>
                <a:gd name="T48" fmla="*/ 2147483646 w 1999"/>
                <a:gd name="T49" fmla="*/ 2147483646 h 2057"/>
                <a:gd name="T50" fmla="*/ 2147483646 w 1999"/>
                <a:gd name="T51" fmla="*/ 2147483646 h 2057"/>
                <a:gd name="T52" fmla="*/ 2147483646 w 1999"/>
                <a:gd name="T53" fmla="*/ 2147483646 h 2057"/>
                <a:gd name="T54" fmla="*/ 2147483646 w 1999"/>
                <a:gd name="T55" fmla="*/ 2147483646 h 2057"/>
                <a:gd name="T56" fmla="*/ 2147483646 w 1999"/>
                <a:gd name="T57" fmla="*/ 2147483646 h 2057"/>
                <a:gd name="T58" fmla="*/ 2147483646 w 1999"/>
                <a:gd name="T59" fmla="*/ 2147483646 h 2057"/>
                <a:gd name="T60" fmla="*/ 2147483646 w 1999"/>
                <a:gd name="T61" fmla="*/ 2147483646 h 2057"/>
                <a:gd name="T62" fmla="*/ 2147483646 w 1999"/>
                <a:gd name="T63" fmla="*/ 2147483646 h 2057"/>
                <a:gd name="T64" fmla="*/ 2147483646 w 1999"/>
                <a:gd name="T65" fmla="*/ 2147483646 h 2057"/>
                <a:gd name="T66" fmla="*/ 2147483646 w 1999"/>
                <a:gd name="T67" fmla="*/ 2147483646 h 2057"/>
                <a:gd name="T68" fmla="*/ 2147483646 w 1999"/>
                <a:gd name="T69" fmla="*/ 2147483646 h 2057"/>
                <a:gd name="T70" fmla="*/ 2147483646 w 1999"/>
                <a:gd name="T71" fmla="*/ 2147483646 h 2057"/>
                <a:gd name="T72" fmla="*/ 2147483646 w 1999"/>
                <a:gd name="T73" fmla="*/ 2147483646 h 2057"/>
                <a:gd name="T74" fmla="*/ 2147483646 w 1999"/>
                <a:gd name="T75" fmla="*/ 2147483646 h 2057"/>
                <a:gd name="T76" fmla="*/ 2147483646 w 1999"/>
                <a:gd name="T77" fmla="*/ 2147483646 h 2057"/>
                <a:gd name="T78" fmla="*/ 2147483646 w 1999"/>
                <a:gd name="T79" fmla="*/ 2147483646 h 2057"/>
                <a:gd name="T80" fmla="*/ 2147483646 w 1999"/>
                <a:gd name="T81" fmla="*/ 2147483646 h 2057"/>
                <a:gd name="T82" fmla="*/ 2147483646 w 1999"/>
                <a:gd name="T83" fmla="*/ 2147483646 h 2057"/>
                <a:gd name="T84" fmla="*/ 2147483646 w 1999"/>
                <a:gd name="T85" fmla="*/ 2147483646 h 2057"/>
                <a:gd name="T86" fmla="*/ 2147483646 w 1999"/>
                <a:gd name="T87" fmla="*/ 2147483646 h 2057"/>
                <a:gd name="T88" fmla="*/ 2147483646 w 1999"/>
                <a:gd name="T89" fmla="*/ 2147483646 h 2057"/>
                <a:gd name="T90" fmla="*/ 2147483646 w 1999"/>
                <a:gd name="T91" fmla="*/ 2147483646 h 2057"/>
                <a:gd name="T92" fmla="*/ 2147483646 w 1999"/>
                <a:gd name="T93" fmla="*/ 2147483646 h 2057"/>
                <a:gd name="T94" fmla="*/ 2147483646 w 1999"/>
                <a:gd name="T95" fmla="*/ 2147483646 h 2057"/>
                <a:gd name="T96" fmla="*/ 2147483646 w 1999"/>
                <a:gd name="T97" fmla="*/ 2147483646 h 2057"/>
                <a:gd name="T98" fmla="*/ 2147483646 w 1999"/>
                <a:gd name="T99" fmla="*/ 2147483646 h 2057"/>
                <a:gd name="T100" fmla="*/ 2147483646 w 1999"/>
                <a:gd name="T101" fmla="*/ 2147483646 h 2057"/>
                <a:gd name="T102" fmla="*/ 2147483646 w 1999"/>
                <a:gd name="T103" fmla="*/ 2147483646 h 2057"/>
                <a:gd name="T104" fmla="*/ 2147483646 w 1999"/>
                <a:gd name="T105" fmla="*/ 2147483646 h 2057"/>
                <a:gd name="T106" fmla="*/ 2147483646 w 1999"/>
                <a:gd name="T107" fmla="*/ 2147483646 h 2057"/>
                <a:gd name="T108" fmla="*/ 0 w 1999"/>
                <a:gd name="T109" fmla="*/ 2147483646 h 2057"/>
                <a:gd name="T110" fmla="*/ 2147483646 w 1999"/>
                <a:gd name="T111" fmla="*/ 2147483646 h 2057"/>
                <a:gd name="T112" fmla="*/ 2147483646 w 1999"/>
                <a:gd name="T113" fmla="*/ 2147483646 h 2057"/>
                <a:gd name="T114" fmla="*/ 2147483646 w 1999"/>
                <a:gd name="T115" fmla="*/ 2147483646 h 2057"/>
                <a:gd name="T116" fmla="*/ 2147483646 w 1999"/>
                <a:gd name="T117" fmla="*/ 2147483646 h 2057"/>
                <a:gd name="T118" fmla="*/ 2147483646 w 1999"/>
                <a:gd name="T119" fmla="*/ 2147483646 h 205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99"/>
                <a:gd name="T181" fmla="*/ 0 h 2057"/>
                <a:gd name="T182" fmla="*/ 1999 w 1999"/>
                <a:gd name="T183" fmla="*/ 2057 h 205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99" h="2057">
                  <a:moveTo>
                    <a:pt x="230" y="1472"/>
                  </a:moveTo>
                  <a:lnTo>
                    <a:pt x="230" y="1472"/>
                  </a:lnTo>
                  <a:lnTo>
                    <a:pt x="230" y="1452"/>
                  </a:lnTo>
                  <a:lnTo>
                    <a:pt x="232" y="1401"/>
                  </a:lnTo>
                  <a:lnTo>
                    <a:pt x="238" y="1322"/>
                  </a:lnTo>
                  <a:lnTo>
                    <a:pt x="244" y="1273"/>
                  </a:lnTo>
                  <a:lnTo>
                    <a:pt x="251" y="1219"/>
                  </a:lnTo>
                  <a:lnTo>
                    <a:pt x="263" y="1160"/>
                  </a:lnTo>
                  <a:lnTo>
                    <a:pt x="277" y="1098"/>
                  </a:lnTo>
                  <a:lnTo>
                    <a:pt x="292" y="1034"/>
                  </a:lnTo>
                  <a:lnTo>
                    <a:pt x="312" y="966"/>
                  </a:lnTo>
                  <a:lnTo>
                    <a:pt x="337" y="895"/>
                  </a:lnTo>
                  <a:lnTo>
                    <a:pt x="364" y="823"/>
                  </a:lnTo>
                  <a:lnTo>
                    <a:pt x="397" y="751"/>
                  </a:lnTo>
                  <a:lnTo>
                    <a:pt x="417" y="714"/>
                  </a:lnTo>
                  <a:lnTo>
                    <a:pt x="436" y="677"/>
                  </a:lnTo>
                  <a:lnTo>
                    <a:pt x="456" y="642"/>
                  </a:lnTo>
                  <a:lnTo>
                    <a:pt x="479" y="605"/>
                  </a:lnTo>
                  <a:lnTo>
                    <a:pt x="502" y="570"/>
                  </a:lnTo>
                  <a:lnTo>
                    <a:pt x="528" y="535"/>
                  </a:lnTo>
                  <a:lnTo>
                    <a:pt x="555" y="500"/>
                  </a:lnTo>
                  <a:lnTo>
                    <a:pt x="582" y="467"/>
                  </a:lnTo>
                  <a:lnTo>
                    <a:pt x="611" y="432"/>
                  </a:lnTo>
                  <a:lnTo>
                    <a:pt x="643" y="399"/>
                  </a:lnTo>
                  <a:lnTo>
                    <a:pt x="676" y="368"/>
                  </a:lnTo>
                  <a:lnTo>
                    <a:pt x="711" y="337"/>
                  </a:lnTo>
                  <a:lnTo>
                    <a:pt x="748" y="306"/>
                  </a:lnTo>
                  <a:lnTo>
                    <a:pt x="787" y="276"/>
                  </a:lnTo>
                  <a:lnTo>
                    <a:pt x="825" y="247"/>
                  </a:lnTo>
                  <a:lnTo>
                    <a:pt x="868" y="220"/>
                  </a:lnTo>
                  <a:lnTo>
                    <a:pt x="911" y="195"/>
                  </a:lnTo>
                  <a:lnTo>
                    <a:pt x="958" y="169"/>
                  </a:lnTo>
                  <a:lnTo>
                    <a:pt x="1005" y="146"/>
                  </a:lnTo>
                  <a:lnTo>
                    <a:pt x="1055" y="125"/>
                  </a:lnTo>
                  <a:lnTo>
                    <a:pt x="1108" y="103"/>
                  </a:lnTo>
                  <a:lnTo>
                    <a:pt x="1162" y="84"/>
                  </a:lnTo>
                  <a:lnTo>
                    <a:pt x="1219" y="68"/>
                  </a:lnTo>
                  <a:lnTo>
                    <a:pt x="1277" y="53"/>
                  </a:lnTo>
                  <a:lnTo>
                    <a:pt x="1337" y="39"/>
                  </a:lnTo>
                  <a:lnTo>
                    <a:pt x="1400" y="27"/>
                  </a:lnTo>
                  <a:lnTo>
                    <a:pt x="1466" y="18"/>
                  </a:lnTo>
                  <a:lnTo>
                    <a:pt x="1534" y="10"/>
                  </a:lnTo>
                  <a:lnTo>
                    <a:pt x="1604" y="4"/>
                  </a:lnTo>
                  <a:lnTo>
                    <a:pt x="1676" y="2"/>
                  </a:lnTo>
                  <a:lnTo>
                    <a:pt x="1752" y="0"/>
                  </a:lnTo>
                  <a:lnTo>
                    <a:pt x="1830" y="2"/>
                  </a:lnTo>
                  <a:lnTo>
                    <a:pt x="1911" y="6"/>
                  </a:lnTo>
                  <a:lnTo>
                    <a:pt x="1993" y="12"/>
                  </a:lnTo>
                  <a:lnTo>
                    <a:pt x="1995" y="29"/>
                  </a:lnTo>
                  <a:lnTo>
                    <a:pt x="1999" y="76"/>
                  </a:lnTo>
                  <a:lnTo>
                    <a:pt x="1999" y="109"/>
                  </a:lnTo>
                  <a:lnTo>
                    <a:pt x="1999" y="148"/>
                  </a:lnTo>
                  <a:lnTo>
                    <a:pt x="1997" y="193"/>
                  </a:lnTo>
                  <a:lnTo>
                    <a:pt x="1993" y="243"/>
                  </a:lnTo>
                  <a:lnTo>
                    <a:pt x="1987" y="298"/>
                  </a:lnTo>
                  <a:lnTo>
                    <a:pt x="1980" y="356"/>
                  </a:lnTo>
                  <a:lnTo>
                    <a:pt x="1968" y="417"/>
                  </a:lnTo>
                  <a:lnTo>
                    <a:pt x="1952" y="481"/>
                  </a:lnTo>
                  <a:lnTo>
                    <a:pt x="1933" y="547"/>
                  </a:lnTo>
                  <a:lnTo>
                    <a:pt x="1909" y="615"/>
                  </a:lnTo>
                  <a:lnTo>
                    <a:pt x="1882" y="685"/>
                  </a:lnTo>
                  <a:lnTo>
                    <a:pt x="1865" y="720"/>
                  </a:lnTo>
                  <a:lnTo>
                    <a:pt x="1849" y="755"/>
                  </a:lnTo>
                  <a:lnTo>
                    <a:pt x="1830" y="790"/>
                  </a:lnTo>
                  <a:lnTo>
                    <a:pt x="1808" y="825"/>
                  </a:lnTo>
                  <a:lnTo>
                    <a:pt x="1787" y="860"/>
                  </a:lnTo>
                  <a:lnTo>
                    <a:pt x="1764" y="895"/>
                  </a:lnTo>
                  <a:lnTo>
                    <a:pt x="1738" y="929"/>
                  </a:lnTo>
                  <a:lnTo>
                    <a:pt x="1713" y="964"/>
                  </a:lnTo>
                  <a:lnTo>
                    <a:pt x="1684" y="999"/>
                  </a:lnTo>
                  <a:lnTo>
                    <a:pt x="1653" y="1032"/>
                  </a:lnTo>
                  <a:lnTo>
                    <a:pt x="1621" y="1065"/>
                  </a:lnTo>
                  <a:lnTo>
                    <a:pt x="1588" y="1096"/>
                  </a:lnTo>
                  <a:lnTo>
                    <a:pt x="1551" y="1129"/>
                  </a:lnTo>
                  <a:lnTo>
                    <a:pt x="1514" y="1160"/>
                  </a:lnTo>
                  <a:lnTo>
                    <a:pt x="1474" y="1189"/>
                  </a:lnTo>
                  <a:lnTo>
                    <a:pt x="1433" y="1220"/>
                  </a:lnTo>
                  <a:lnTo>
                    <a:pt x="1388" y="1248"/>
                  </a:lnTo>
                  <a:lnTo>
                    <a:pt x="1341" y="1277"/>
                  </a:lnTo>
                  <a:lnTo>
                    <a:pt x="1293" y="1302"/>
                  </a:lnTo>
                  <a:lnTo>
                    <a:pt x="1242" y="1328"/>
                  </a:lnTo>
                  <a:lnTo>
                    <a:pt x="1187" y="1353"/>
                  </a:lnTo>
                  <a:lnTo>
                    <a:pt x="1133" y="1376"/>
                  </a:lnTo>
                  <a:lnTo>
                    <a:pt x="1075" y="1398"/>
                  </a:lnTo>
                  <a:lnTo>
                    <a:pt x="1014" y="1419"/>
                  </a:lnTo>
                  <a:lnTo>
                    <a:pt x="950" y="1438"/>
                  </a:lnTo>
                  <a:lnTo>
                    <a:pt x="884" y="1456"/>
                  </a:lnTo>
                  <a:lnTo>
                    <a:pt x="816" y="1472"/>
                  </a:lnTo>
                  <a:lnTo>
                    <a:pt x="744" y="1487"/>
                  </a:lnTo>
                  <a:lnTo>
                    <a:pt x="670" y="1499"/>
                  </a:lnTo>
                  <a:lnTo>
                    <a:pt x="592" y="1510"/>
                  </a:lnTo>
                  <a:lnTo>
                    <a:pt x="512" y="1520"/>
                  </a:lnTo>
                  <a:lnTo>
                    <a:pt x="430" y="1528"/>
                  </a:lnTo>
                  <a:lnTo>
                    <a:pt x="345" y="1532"/>
                  </a:lnTo>
                  <a:lnTo>
                    <a:pt x="255" y="1536"/>
                  </a:lnTo>
                  <a:lnTo>
                    <a:pt x="230" y="1586"/>
                  </a:lnTo>
                  <a:lnTo>
                    <a:pt x="203" y="1641"/>
                  </a:lnTo>
                  <a:lnTo>
                    <a:pt x="172" y="1711"/>
                  </a:lnTo>
                  <a:lnTo>
                    <a:pt x="156" y="1750"/>
                  </a:lnTo>
                  <a:lnTo>
                    <a:pt x="142" y="1791"/>
                  </a:lnTo>
                  <a:lnTo>
                    <a:pt x="127" y="1834"/>
                  </a:lnTo>
                  <a:lnTo>
                    <a:pt x="115" y="1876"/>
                  </a:lnTo>
                  <a:lnTo>
                    <a:pt x="103" y="1919"/>
                  </a:lnTo>
                  <a:lnTo>
                    <a:pt x="96" y="1962"/>
                  </a:lnTo>
                  <a:lnTo>
                    <a:pt x="92" y="2003"/>
                  </a:lnTo>
                  <a:lnTo>
                    <a:pt x="90" y="2044"/>
                  </a:lnTo>
                  <a:lnTo>
                    <a:pt x="0" y="2057"/>
                  </a:lnTo>
                  <a:lnTo>
                    <a:pt x="18" y="1991"/>
                  </a:lnTo>
                  <a:lnTo>
                    <a:pt x="39" y="1919"/>
                  </a:lnTo>
                  <a:lnTo>
                    <a:pt x="66" y="1832"/>
                  </a:lnTo>
                  <a:lnTo>
                    <a:pt x="101" y="1736"/>
                  </a:lnTo>
                  <a:lnTo>
                    <a:pt x="119" y="1688"/>
                  </a:lnTo>
                  <a:lnTo>
                    <a:pt x="140" y="1639"/>
                  </a:lnTo>
                  <a:lnTo>
                    <a:pt x="162" y="1592"/>
                  </a:lnTo>
                  <a:lnTo>
                    <a:pt x="183" y="1547"/>
                  </a:lnTo>
                  <a:lnTo>
                    <a:pt x="207" y="1507"/>
                  </a:lnTo>
                  <a:lnTo>
                    <a:pt x="230" y="1472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5" name="Freeform 13"/>
            <p:cNvSpPr/>
            <p:nvPr>
              <p:custDataLst>
                <p:tags r:id="rId3"/>
              </p:custDataLst>
            </p:nvPr>
          </p:nvSpPr>
          <p:spPr bwMode="auto">
            <a:xfrm>
              <a:off x="1963737" y="2150573"/>
              <a:ext cx="844550" cy="728662"/>
            </a:xfrm>
            <a:custGeom>
              <a:avLst/>
              <a:gdLst>
                <a:gd name="T0" fmla="*/ 11 w 1518"/>
                <a:gd name="T1" fmla="*/ 1308 h 1310"/>
                <a:gd name="T2" fmla="*/ 97 w 1518"/>
                <a:gd name="T3" fmla="*/ 1168 h 1310"/>
                <a:gd name="T4" fmla="*/ 128 w 1518"/>
                <a:gd name="T5" fmla="*/ 1124 h 1310"/>
                <a:gd name="T6" fmla="*/ 206 w 1518"/>
                <a:gd name="T7" fmla="*/ 1022 h 1310"/>
                <a:gd name="T8" fmla="*/ 290 w 1518"/>
                <a:gd name="T9" fmla="*/ 925 h 1310"/>
                <a:gd name="T10" fmla="*/ 335 w 1518"/>
                <a:gd name="T11" fmla="*/ 876 h 1310"/>
                <a:gd name="T12" fmla="*/ 428 w 1518"/>
                <a:gd name="T13" fmla="*/ 783 h 1310"/>
                <a:gd name="T14" fmla="*/ 525 w 1518"/>
                <a:gd name="T15" fmla="*/ 695 h 1310"/>
                <a:gd name="T16" fmla="*/ 677 w 1518"/>
                <a:gd name="T17" fmla="*/ 567 h 1310"/>
                <a:gd name="T18" fmla="*/ 782 w 1518"/>
                <a:gd name="T19" fmla="*/ 485 h 1310"/>
                <a:gd name="T20" fmla="*/ 998 w 1518"/>
                <a:gd name="T21" fmla="*/ 331 h 1310"/>
                <a:gd name="T22" fmla="*/ 1111 w 1518"/>
                <a:gd name="T23" fmla="*/ 257 h 1310"/>
                <a:gd name="T24" fmla="*/ 1308 w 1518"/>
                <a:gd name="T25" fmla="*/ 141 h 1310"/>
                <a:gd name="T26" fmla="*/ 1510 w 1518"/>
                <a:gd name="T27" fmla="*/ 30 h 1310"/>
                <a:gd name="T28" fmla="*/ 1518 w 1518"/>
                <a:gd name="T29" fmla="*/ 20 h 1310"/>
                <a:gd name="T30" fmla="*/ 1516 w 1518"/>
                <a:gd name="T31" fmla="*/ 8 h 1310"/>
                <a:gd name="T32" fmla="*/ 1508 w 1518"/>
                <a:gd name="T33" fmla="*/ 0 h 1310"/>
                <a:gd name="T34" fmla="*/ 1496 w 1518"/>
                <a:gd name="T35" fmla="*/ 0 h 1310"/>
                <a:gd name="T36" fmla="*/ 1444 w 1518"/>
                <a:gd name="T37" fmla="*/ 26 h 1310"/>
                <a:gd name="T38" fmla="*/ 1343 w 1518"/>
                <a:gd name="T39" fmla="*/ 78 h 1310"/>
                <a:gd name="T40" fmla="*/ 1195 w 1518"/>
                <a:gd name="T41" fmla="*/ 168 h 1310"/>
                <a:gd name="T42" fmla="*/ 1097 w 1518"/>
                <a:gd name="T43" fmla="*/ 228 h 1310"/>
                <a:gd name="T44" fmla="*/ 872 w 1518"/>
                <a:gd name="T45" fmla="*/ 380 h 1310"/>
                <a:gd name="T46" fmla="*/ 658 w 1518"/>
                <a:gd name="T47" fmla="*/ 544 h 1310"/>
                <a:gd name="T48" fmla="*/ 554 w 1518"/>
                <a:gd name="T49" fmla="*/ 629 h 1310"/>
                <a:gd name="T50" fmla="*/ 455 w 1518"/>
                <a:gd name="T51" fmla="*/ 717 h 1310"/>
                <a:gd name="T52" fmla="*/ 360 w 1518"/>
                <a:gd name="T53" fmla="*/ 810 h 1310"/>
                <a:gd name="T54" fmla="*/ 268 w 1518"/>
                <a:gd name="T55" fmla="*/ 906 h 1310"/>
                <a:gd name="T56" fmla="*/ 228 w 1518"/>
                <a:gd name="T57" fmla="*/ 952 h 1310"/>
                <a:gd name="T58" fmla="*/ 150 w 1518"/>
                <a:gd name="T59" fmla="*/ 1050 h 1310"/>
                <a:gd name="T60" fmla="*/ 113 w 1518"/>
                <a:gd name="T61" fmla="*/ 1100 h 1310"/>
                <a:gd name="T62" fmla="*/ 48 w 1518"/>
                <a:gd name="T63" fmla="*/ 1198 h 1310"/>
                <a:gd name="T64" fmla="*/ 21 w 1518"/>
                <a:gd name="T65" fmla="*/ 1248 h 1310"/>
                <a:gd name="T66" fmla="*/ 0 w 1518"/>
                <a:gd name="T67" fmla="*/ 1303 h 1310"/>
                <a:gd name="T68" fmla="*/ 0 w 1518"/>
                <a:gd name="T69" fmla="*/ 1307 h 1310"/>
                <a:gd name="T70" fmla="*/ 8 w 1518"/>
                <a:gd name="T71" fmla="*/ 1310 h 1310"/>
                <a:gd name="T72" fmla="*/ 11 w 1518"/>
                <a:gd name="T73" fmla="*/ 1308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18" h="1310">
                  <a:moveTo>
                    <a:pt x="11" y="1308"/>
                  </a:moveTo>
                  <a:lnTo>
                    <a:pt x="11" y="1308"/>
                  </a:lnTo>
                  <a:lnTo>
                    <a:pt x="68" y="1215"/>
                  </a:lnTo>
                  <a:lnTo>
                    <a:pt x="97" y="1168"/>
                  </a:lnTo>
                  <a:lnTo>
                    <a:pt x="128" y="1124"/>
                  </a:lnTo>
                  <a:lnTo>
                    <a:pt x="128" y="1124"/>
                  </a:lnTo>
                  <a:lnTo>
                    <a:pt x="165" y="1071"/>
                  </a:lnTo>
                  <a:lnTo>
                    <a:pt x="206" y="1022"/>
                  </a:lnTo>
                  <a:lnTo>
                    <a:pt x="247" y="972"/>
                  </a:lnTo>
                  <a:lnTo>
                    <a:pt x="290" y="925"/>
                  </a:lnTo>
                  <a:lnTo>
                    <a:pt x="290" y="925"/>
                  </a:lnTo>
                  <a:lnTo>
                    <a:pt x="335" y="876"/>
                  </a:lnTo>
                  <a:lnTo>
                    <a:pt x="381" y="830"/>
                  </a:lnTo>
                  <a:lnTo>
                    <a:pt x="428" y="783"/>
                  </a:lnTo>
                  <a:lnTo>
                    <a:pt x="477" y="738"/>
                  </a:lnTo>
                  <a:lnTo>
                    <a:pt x="525" y="695"/>
                  </a:lnTo>
                  <a:lnTo>
                    <a:pt x="576" y="651"/>
                  </a:lnTo>
                  <a:lnTo>
                    <a:pt x="677" y="567"/>
                  </a:lnTo>
                  <a:lnTo>
                    <a:pt x="677" y="567"/>
                  </a:lnTo>
                  <a:lnTo>
                    <a:pt x="782" y="485"/>
                  </a:lnTo>
                  <a:lnTo>
                    <a:pt x="889" y="407"/>
                  </a:lnTo>
                  <a:lnTo>
                    <a:pt x="998" y="331"/>
                  </a:lnTo>
                  <a:lnTo>
                    <a:pt x="1111" y="257"/>
                  </a:lnTo>
                  <a:lnTo>
                    <a:pt x="1111" y="257"/>
                  </a:lnTo>
                  <a:lnTo>
                    <a:pt x="1208" y="197"/>
                  </a:lnTo>
                  <a:lnTo>
                    <a:pt x="1308" y="141"/>
                  </a:lnTo>
                  <a:lnTo>
                    <a:pt x="1510" y="30"/>
                  </a:lnTo>
                  <a:lnTo>
                    <a:pt x="1510" y="30"/>
                  </a:lnTo>
                  <a:lnTo>
                    <a:pt x="1514" y="24"/>
                  </a:lnTo>
                  <a:lnTo>
                    <a:pt x="1518" y="20"/>
                  </a:lnTo>
                  <a:lnTo>
                    <a:pt x="1518" y="14"/>
                  </a:lnTo>
                  <a:lnTo>
                    <a:pt x="1516" y="8"/>
                  </a:lnTo>
                  <a:lnTo>
                    <a:pt x="1514" y="4"/>
                  </a:lnTo>
                  <a:lnTo>
                    <a:pt x="1508" y="0"/>
                  </a:lnTo>
                  <a:lnTo>
                    <a:pt x="1502" y="0"/>
                  </a:lnTo>
                  <a:lnTo>
                    <a:pt x="1496" y="0"/>
                  </a:lnTo>
                  <a:lnTo>
                    <a:pt x="1496" y="0"/>
                  </a:lnTo>
                  <a:lnTo>
                    <a:pt x="1444" y="26"/>
                  </a:lnTo>
                  <a:lnTo>
                    <a:pt x="1393" y="51"/>
                  </a:lnTo>
                  <a:lnTo>
                    <a:pt x="1343" y="78"/>
                  </a:lnTo>
                  <a:lnTo>
                    <a:pt x="1292" y="108"/>
                  </a:lnTo>
                  <a:lnTo>
                    <a:pt x="1195" y="168"/>
                  </a:lnTo>
                  <a:lnTo>
                    <a:pt x="1097" y="228"/>
                  </a:lnTo>
                  <a:lnTo>
                    <a:pt x="1097" y="228"/>
                  </a:lnTo>
                  <a:lnTo>
                    <a:pt x="985" y="304"/>
                  </a:lnTo>
                  <a:lnTo>
                    <a:pt x="872" y="380"/>
                  </a:lnTo>
                  <a:lnTo>
                    <a:pt x="763" y="462"/>
                  </a:lnTo>
                  <a:lnTo>
                    <a:pt x="658" y="544"/>
                  </a:lnTo>
                  <a:lnTo>
                    <a:pt x="658" y="544"/>
                  </a:lnTo>
                  <a:lnTo>
                    <a:pt x="554" y="629"/>
                  </a:lnTo>
                  <a:lnTo>
                    <a:pt x="504" y="672"/>
                  </a:lnTo>
                  <a:lnTo>
                    <a:pt x="455" y="717"/>
                  </a:lnTo>
                  <a:lnTo>
                    <a:pt x="407" y="763"/>
                  </a:lnTo>
                  <a:lnTo>
                    <a:pt x="360" y="810"/>
                  </a:lnTo>
                  <a:lnTo>
                    <a:pt x="313" y="857"/>
                  </a:lnTo>
                  <a:lnTo>
                    <a:pt x="268" y="906"/>
                  </a:lnTo>
                  <a:lnTo>
                    <a:pt x="268" y="906"/>
                  </a:lnTo>
                  <a:lnTo>
                    <a:pt x="228" y="952"/>
                  </a:lnTo>
                  <a:lnTo>
                    <a:pt x="187" y="1001"/>
                  </a:lnTo>
                  <a:lnTo>
                    <a:pt x="150" y="1050"/>
                  </a:lnTo>
                  <a:lnTo>
                    <a:pt x="113" y="1100"/>
                  </a:lnTo>
                  <a:lnTo>
                    <a:pt x="113" y="1100"/>
                  </a:lnTo>
                  <a:lnTo>
                    <a:pt x="80" y="1147"/>
                  </a:lnTo>
                  <a:lnTo>
                    <a:pt x="48" y="1198"/>
                  </a:lnTo>
                  <a:lnTo>
                    <a:pt x="35" y="1223"/>
                  </a:lnTo>
                  <a:lnTo>
                    <a:pt x="21" y="1248"/>
                  </a:lnTo>
                  <a:lnTo>
                    <a:pt x="10" y="1275"/>
                  </a:lnTo>
                  <a:lnTo>
                    <a:pt x="0" y="1303"/>
                  </a:lnTo>
                  <a:lnTo>
                    <a:pt x="0" y="1303"/>
                  </a:lnTo>
                  <a:lnTo>
                    <a:pt x="0" y="1307"/>
                  </a:lnTo>
                  <a:lnTo>
                    <a:pt x="4" y="1310"/>
                  </a:lnTo>
                  <a:lnTo>
                    <a:pt x="8" y="1310"/>
                  </a:lnTo>
                  <a:lnTo>
                    <a:pt x="11" y="1308"/>
                  </a:lnTo>
                  <a:lnTo>
                    <a:pt x="11" y="1308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Freeform 14"/>
            <p:cNvSpPr/>
            <p:nvPr>
              <p:custDataLst>
                <p:tags r:id="rId4"/>
              </p:custDataLst>
            </p:nvPr>
          </p:nvSpPr>
          <p:spPr bwMode="auto">
            <a:xfrm>
              <a:off x="2590799" y="2117235"/>
              <a:ext cx="117475" cy="163513"/>
            </a:xfrm>
            <a:custGeom>
              <a:avLst/>
              <a:gdLst>
                <a:gd name="T0" fmla="*/ 196 w 212"/>
                <a:gd name="T1" fmla="*/ 0 h 294"/>
                <a:gd name="T2" fmla="*/ 196 w 212"/>
                <a:gd name="T3" fmla="*/ 0 h 294"/>
                <a:gd name="T4" fmla="*/ 181 w 212"/>
                <a:gd name="T5" fmla="*/ 14 h 294"/>
                <a:gd name="T6" fmla="*/ 163 w 212"/>
                <a:gd name="T7" fmla="*/ 25 h 294"/>
                <a:gd name="T8" fmla="*/ 150 w 212"/>
                <a:gd name="T9" fmla="*/ 41 h 294"/>
                <a:gd name="T10" fmla="*/ 134 w 212"/>
                <a:gd name="T11" fmla="*/ 57 h 294"/>
                <a:gd name="T12" fmla="*/ 109 w 212"/>
                <a:gd name="T13" fmla="*/ 90 h 294"/>
                <a:gd name="T14" fmla="*/ 85 w 212"/>
                <a:gd name="T15" fmla="*/ 125 h 294"/>
                <a:gd name="T16" fmla="*/ 64 w 212"/>
                <a:gd name="T17" fmla="*/ 162 h 294"/>
                <a:gd name="T18" fmla="*/ 44 w 212"/>
                <a:gd name="T19" fmla="*/ 199 h 294"/>
                <a:gd name="T20" fmla="*/ 23 w 212"/>
                <a:gd name="T21" fmla="*/ 236 h 294"/>
                <a:gd name="T22" fmla="*/ 2 w 212"/>
                <a:gd name="T23" fmla="*/ 271 h 294"/>
                <a:gd name="T24" fmla="*/ 2 w 212"/>
                <a:gd name="T25" fmla="*/ 271 h 294"/>
                <a:gd name="T26" fmla="*/ 0 w 212"/>
                <a:gd name="T27" fmla="*/ 277 h 294"/>
                <a:gd name="T28" fmla="*/ 0 w 212"/>
                <a:gd name="T29" fmla="*/ 282 h 294"/>
                <a:gd name="T30" fmla="*/ 4 w 212"/>
                <a:gd name="T31" fmla="*/ 288 h 294"/>
                <a:gd name="T32" fmla="*/ 7 w 212"/>
                <a:gd name="T33" fmla="*/ 292 h 294"/>
                <a:gd name="T34" fmla="*/ 11 w 212"/>
                <a:gd name="T35" fmla="*/ 294 h 294"/>
                <a:gd name="T36" fmla="*/ 17 w 212"/>
                <a:gd name="T37" fmla="*/ 294 h 294"/>
                <a:gd name="T38" fmla="*/ 23 w 212"/>
                <a:gd name="T39" fmla="*/ 292 h 294"/>
                <a:gd name="T40" fmla="*/ 27 w 212"/>
                <a:gd name="T41" fmla="*/ 288 h 294"/>
                <a:gd name="T42" fmla="*/ 27 w 212"/>
                <a:gd name="T43" fmla="*/ 288 h 294"/>
                <a:gd name="T44" fmla="*/ 48 w 212"/>
                <a:gd name="T45" fmla="*/ 253 h 294"/>
                <a:gd name="T46" fmla="*/ 68 w 212"/>
                <a:gd name="T47" fmla="*/ 216 h 294"/>
                <a:gd name="T48" fmla="*/ 107 w 212"/>
                <a:gd name="T49" fmla="*/ 146 h 294"/>
                <a:gd name="T50" fmla="*/ 130 w 212"/>
                <a:gd name="T51" fmla="*/ 111 h 294"/>
                <a:gd name="T52" fmla="*/ 153 w 212"/>
                <a:gd name="T53" fmla="*/ 78 h 294"/>
                <a:gd name="T54" fmla="*/ 179 w 212"/>
                <a:gd name="T55" fmla="*/ 47 h 294"/>
                <a:gd name="T56" fmla="*/ 208 w 212"/>
                <a:gd name="T57" fmla="*/ 18 h 294"/>
                <a:gd name="T58" fmla="*/ 208 w 212"/>
                <a:gd name="T59" fmla="*/ 18 h 294"/>
                <a:gd name="T60" fmla="*/ 210 w 212"/>
                <a:gd name="T61" fmla="*/ 16 h 294"/>
                <a:gd name="T62" fmla="*/ 212 w 212"/>
                <a:gd name="T63" fmla="*/ 12 h 294"/>
                <a:gd name="T64" fmla="*/ 212 w 212"/>
                <a:gd name="T65" fmla="*/ 8 h 294"/>
                <a:gd name="T66" fmla="*/ 210 w 212"/>
                <a:gd name="T67" fmla="*/ 4 h 294"/>
                <a:gd name="T68" fmla="*/ 208 w 212"/>
                <a:gd name="T69" fmla="*/ 2 h 294"/>
                <a:gd name="T70" fmla="*/ 204 w 212"/>
                <a:gd name="T71" fmla="*/ 0 h 294"/>
                <a:gd name="T72" fmla="*/ 200 w 212"/>
                <a:gd name="T73" fmla="*/ 0 h 294"/>
                <a:gd name="T74" fmla="*/ 196 w 212"/>
                <a:gd name="T75" fmla="*/ 0 h 294"/>
                <a:gd name="T76" fmla="*/ 196 w 212"/>
                <a:gd name="T77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2" h="294">
                  <a:moveTo>
                    <a:pt x="196" y="0"/>
                  </a:moveTo>
                  <a:lnTo>
                    <a:pt x="196" y="0"/>
                  </a:lnTo>
                  <a:lnTo>
                    <a:pt x="181" y="14"/>
                  </a:lnTo>
                  <a:lnTo>
                    <a:pt x="163" y="25"/>
                  </a:lnTo>
                  <a:lnTo>
                    <a:pt x="150" y="41"/>
                  </a:lnTo>
                  <a:lnTo>
                    <a:pt x="134" y="57"/>
                  </a:lnTo>
                  <a:lnTo>
                    <a:pt x="109" y="90"/>
                  </a:lnTo>
                  <a:lnTo>
                    <a:pt x="85" y="125"/>
                  </a:lnTo>
                  <a:lnTo>
                    <a:pt x="64" y="162"/>
                  </a:lnTo>
                  <a:lnTo>
                    <a:pt x="44" y="199"/>
                  </a:lnTo>
                  <a:lnTo>
                    <a:pt x="23" y="236"/>
                  </a:lnTo>
                  <a:lnTo>
                    <a:pt x="2" y="271"/>
                  </a:lnTo>
                  <a:lnTo>
                    <a:pt x="2" y="271"/>
                  </a:lnTo>
                  <a:lnTo>
                    <a:pt x="0" y="277"/>
                  </a:lnTo>
                  <a:lnTo>
                    <a:pt x="0" y="282"/>
                  </a:lnTo>
                  <a:lnTo>
                    <a:pt x="4" y="288"/>
                  </a:lnTo>
                  <a:lnTo>
                    <a:pt x="7" y="292"/>
                  </a:lnTo>
                  <a:lnTo>
                    <a:pt x="11" y="294"/>
                  </a:lnTo>
                  <a:lnTo>
                    <a:pt x="17" y="294"/>
                  </a:lnTo>
                  <a:lnTo>
                    <a:pt x="23" y="292"/>
                  </a:lnTo>
                  <a:lnTo>
                    <a:pt x="27" y="288"/>
                  </a:lnTo>
                  <a:lnTo>
                    <a:pt x="27" y="288"/>
                  </a:lnTo>
                  <a:lnTo>
                    <a:pt x="48" y="253"/>
                  </a:lnTo>
                  <a:lnTo>
                    <a:pt x="68" y="216"/>
                  </a:lnTo>
                  <a:lnTo>
                    <a:pt x="107" y="146"/>
                  </a:lnTo>
                  <a:lnTo>
                    <a:pt x="130" y="111"/>
                  </a:lnTo>
                  <a:lnTo>
                    <a:pt x="153" y="78"/>
                  </a:lnTo>
                  <a:lnTo>
                    <a:pt x="179" y="47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10" y="16"/>
                  </a:lnTo>
                  <a:lnTo>
                    <a:pt x="212" y="12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8" y="2"/>
                  </a:lnTo>
                  <a:lnTo>
                    <a:pt x="204" y="0"/>
                  </a:lnTo>
                  <a:lnTo>
                    <a:pt x="200" y="0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Freeform 15"/>
            <p:cNvSpPr/>
            <p:nvPr>
              <p:custDataLst>
                <p:tags r:id="rId5"/>
              </p:custDataLst>
            </p:nvPr>
          </p:nvSpPr>
          <p:spPr bwMode="auto">
            <a:xfrm>
              <a:off x="2317749" y="2144223"/>
              <a:ext cx="142875" cy="325437"/>
            </a:xfrm>
            <a:custGeom>
              <a:avLst/>
              <a:gdLst>
                <a:gd name="T0" fmla="*/ 242 w 257"/>
                <a:gd name="T1" fmla="*/ 4 h 584"/>
                <a:gd name="T2" fmla="*/ 242 w 257"/>
                <a:gd name="T3" fmla="*/ 4 h 584"/>
                <a:gd name="T4" fmla="*/ 209 w 257"/>
                <a:gd name="T5" fmla="*/ 70 h 584"/>
                <a:gd name="T6" fmla="*/ 175 w 257"/>
                <a:gd name="T7" fmla="*/ 138 h 584"/>
                <a:gd name="T8" fmla="*/ 113 w 257"/>
                <a:gd name="T9" fmla="*/ 272 h 584"/>
                <a:gd name="T10" fmla="*/ 113 w 257"/>
                <a:gd name="T11" fmla="*/ 272 h 584"/>
                <a:gd name="T12" fmla="*/ 80 w 257"/>
                <a:gd name="T13" fmla="*/ 344 h 584"/>
                <a:gd name="T14" fmla="*/ 51 w 257"/>
                <a:gd name="T15" fmla="*/ 416 h 584"/>
                <a:gd name="T16" fmla="*/ 24 w 257"/>
                <a:gd name="T17" fmla="*/ 488 h 584"/>
                <a:gd name="T18" fmla="*/ 12 w 257"/>
                <a:gd name="T19" fmla="*/ 525 h 584"/>
                <a:gd name="T20" fmla="*/ 2 w 257"/>
                <a:gd name="T21" fmla="*/ 564 h 584"/>
                <a:gd name="T22" fmla="*/ 2 w 257"/>
                <a:gd name="T23" fmla="*/ 564 h 584"/>
                <a:gd name="T24" fmla="*/ 0 w 257"/>
                <a:gd name="T25" fmla="*/ 570 h 584"/>
                <a:gd name="T26" fmla="*/ 2 w 257"/>
                <a:gd name="T27" fmla="*/ 576 h 584"/>
                <a:gd name="T28" fmla="*/ 6 w 257"/>
                <a:gd name="T29" fmla="*/ 580 h 584"/>
                <a:gd name="T30" fmla="*/ 12 w 257"/>
                <a:gd name="T31" fmla="*/ 582 h 584"/>
                <a:gd name="T32" fmla="*/ 18 w 257"/>
                <a:gd name="T33" fmla="*/ 584 h 584"/>
                <a:gd name="T34" fmla="*/ 22 w 257"/>
                <a:gd name="T35" fmla="*/ 582 h 584"/>
                <a:gd name="T36" fmla="*/ 26 w 257"/>
                <a:gd name="T37" fmla="*/ 580 h 584"/>
                <a:gd name="T38" fmla="*/ 29 w 257"/>
                <a:gd name="T39" fmla="*/ 574 h 584"/>
                <a:gd name="T40" fmla="*/ 29 w 257"/>
                <a:gd name="T41" fmla="*/ 574 h 584"/>
                <a:gd name="T42" fmla="*/ 39 w 257"/>
                <a:gd name="T43" fmla="*/ 537 h 584"/>
                <a:gd name="T44" fmla="*/ 51 w 257"/>
                <a:gd name="T45" fmla="*/ 502 h 584"/>
                <a:gd name="T46" fmla="*/ 76 w 257"/>
                <a:gd name="T47" fmla="*/ 432 h 584"/>
                <a:gd name="T48" fmla="*/ 103 w 257"/>
                <a:gd name="T49" fmla="*/ 364 h 584"/>
                <a:gd name="T50" fmla="*/ 135 w 257"/>
                <a:gd name="T51" fmla="*/ 296 h 584"/>
                <a:gd name="T52" fmla="*/ 135 w 257"/>
                <a:gd name="T53" fmla="*/ 296 h 584"/>
                <a:gd name="T54" fmla="*/ 168 w 257"/>
                <a:gd name="T55" fmla="*/ 226 h 584"/>
                <a:gd name="T56" fmla="*/ 201 w 257"/>
                <a:gd name="T57" fmla="*/ 156 h 584"/>
                <a:gd name="T58" fmla="*/ 216 w 257"/>
                <a:gd name="T59" fmla="*/ 120 h 584"/>
                <a:gd name="T60" fmla="*/ 232 w 257"/>
                <a:gd name="T61" fmla="*/ 84 h 584"/>
                <a:gd name="T62" fmla="*/ 245 w 257"/>
                <a:gd name="T63" fmla="*/ 48 h 584"/>
                <a:gd name="T64" fmla="*/ 257 w 257"/>
                <a:gd name="T65" fmla="*/ 11 h 584"/>
                <a:gd name="T66" fmla="*/ 257 w 257"/>
                <a:gd name="T67" fmla="*/ 11 h 584"/>
                <a:gd name="T68" fmla="*/ 255 w 257"/>
                <a:gd name="T69" fmla="*/ 6 h 584"/>
                <a:gd name="T70" fmla="*/ 251 w 257"/>
                <a:gd name="T71" fmla="*/ 2 h 584"/>
                <a:gd name="T72" fmla="*/ 247 w 257"/>
                <a:gd name="T73" fmla="*/ 0 h 584"/>
                <a:gd name="T74" fmla="*/ 244 w 257"/>
                <a:gd name="T75" fmla="*/ 2 h 584"/>
                <a:gd name="T76" fmla="*/ 242 w 257"/>
                <a:gd name="T77" fmla="*/ 4 h 584"/>
                <a:gd name="T78" fmla="*/ 242 w 257"/>
                <a:gd name="T79" fmla="*/ 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7" h="584">
                  <a:moveTo>
                    <a:pt x="242" y="4"/>
                  </a:moveTo>
                  <a:lnTo>
                    <a:pt x="242" y="4"/>
                  </a:lnTo>
                  <a:lnTo>
                    <a:pt x="209" y="70"/>
                  </a:lnTo>
                  <a:lnTo>
                    <a:pt x="175" y="138"/>
                  </a:lnTo>
                  <a:lnTo>
                    <a:pt x="113" y="272"/>
                  </a:lnTo>
                  <a:lnTo>
                    <a:pt x="113" y="272"/>
                  </a:lnTo>
                  <a:lnTo>
                    <a:pt x="80" y="344"/>
                  </a:lnTo>
                  <a:lnTo>
                    <a:pt x="51" y="416"/>
                  </a:lnTo>
                  <a:lnTo>
                    <a:pt x="24" y="488"/>
                  </a:lnTo>
                  <a:lnTo>
                    <a:pt x="12" y="525"/>
                  </a:lnTo>
                  <a:lnTo>
                    <a:pt x="2" y="564"/>
                  </a:lnTo>
                  <a:lnTo>
                    <a:pt x="2" y="564"/>
                  </a:lnTo>
                  <a:lnTo>
                    <a:pt x="0" y="570"/>
                  </a:lnTo>
                  <a:lnTo>
                    <a:pt x="2" y="576"/>
                  </a:lnTo>
                  <a:lnTo>
                    <a:pt x="6" y="580"/>
                  </a:lnTo>
                  <a:lnTo>
                    <a:pt x="12" y="582"/>
                  </a:lnTo>
                  <a:lnTo>
                    <a:pt x="18" y="584"/>
                  </a:lnTo>
                  <a:lnTo>
                    <a:pt x="22" y="582"/>
                  </a:lnTo>
                  <a:lnTo>
                    <a:pt x="26" y="580"/>
                  </a:lnTo>
                  <a:lnTo>
                    <a:pt x="29" y="574"/>
                  </a:lnTo>
                  <a:lnTo>
                    <a:pt x="29" y="574"/>
                  </a:lnTo>
                  <a:lnTo>
                    <a:pt x="39" y="537"/>
                  </a:lnTo>
                  <a:lnTo>
                    <a:pt x="51" y="502"/>
                  </a:lnTo>
                  <a:lnTo>
                    <a:pt x="76" y="432"/>
                  </a:lnTo>
                  <a:lnTo>
                    <a:pt x="103" y="364"/>
                  </a:lnTo>
                  <a:lnTo>
                    <a:pt x="135" y="296"/>
                  </a:lnTo>
                  <a:lnTo>
                    <a:pt x="135" y="296"/>
                  </a:lnTo>
                  <a:lnTo>
                    <a:pt x="168" y="226"/>
                  </a:lnTo>
                  <a:lnTo>
                    <a:pt x="201" y="156"/>
                  </a:lnTo>
                  <a:lnTo>
                    <a:pt x="216" y="120"/>
                  </a:lnTo>
                  <a:lnTo>
                    <a:pt x="232" y="84"/>
                  </a:lnTo>
                  <a:lnTo>
                    <a:pt x="245" y="48"/>
                  </a:lnTo>
                  <a:lnTo>
                    <a:pt x="257" y="11"/>
                  </a:lnTo>
                  <a:lnTo>
                    <a:pt x="257" y="11"/>
                  </a:lnTo>
                  <a:lnTo>
                    <a:pt x="255" y="6"/>
                  </a:lnTo>
                  <a:lnTo>
                    <a:pt x="251" y="2"/>
                  </a:lnTo>
                  <a:lnTo>
                    <a:pt x="247" y="0"/>
                  </a:lnTo>
                  <a:lnTo>
                    <a:pt x="244" y="2"/>
                  </a:lnTo>
                  <a:lnTo>
                    <a:pt x="242" y="4"/>
                  </a:lnTo>
                  <a:lnTo>
                    <a:pt x="242" y="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5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Freeform 16"/>
            <p:cNvSpPr/>
            <p:nvPr>
              <p:custDataLst>
                <p:tags r:id="rId6"/>
              </p:custDataLst>
            </p:nvPr>
          </p:nvSpPr>
          <p:spPr bwMode="auto">
            <a:xfrm>
              <a:off x="2071687" y="2255348"/>
              <a:ext cx="187325" cy="454025"/>
            </a:xfrm>
            <a:custGeom>
              <a:avLst/>
              <a:gdLst>
                <a:gd name="T0" fmla="*/ 325 w 338"/>
                <a:gd name="T1" fmla="*/ 0 h 816"/>
                <a:gd name="T2" fmla="*/ 325 w 338"/>
                <a:gd name="T3" fmla="*/ 0 h 816"/>
                <a:gd name="T4" fmla="*/ 305 w 338"/>
                <a:gd name="T5" fmla="*/ 18 h 816"/>
                <a:gd name="T6" fmla="*/ 286 w 338"/>
                <a:gd name="T7" fmla="*/ 35 h 816"/>
                <a:gd name="T8" fmla="*/ 268 w 338"/>
                <a:gd name="T9" fmla="*/ 55 h 816"/>
                <a:gd name="T10" fmla="*/ 251 w 338"/>
                <a:gd name="T11" fmla="*/ 76 h 816"/>
                <a:gd name="T12" fmla="*/ 235 w 338"/>
                <a:gd name="T13" fmla="*/ 98 h 816"/>
                <a:gd name="T14" fmla="*/ 219 w 338"/>
                <a:gd name="T15" fmla="*/ 121 h 816"/>
                <a:gd name="T16" fmla="*/ 192 w 338"/>
                <a:gd name="T17" fmla="*/ 170 h 816"/>
                <a:gd name="T18" fmla="*/ 169 w 338"/>
                <a:gd name="T19" fmla="*/ 218 h 816"/>
                <a:gd name="T20" fmla="*/ 146 w 338"/>
                <a:gd name="T21" fmla="*/ 269 h 816"/>
                <a:gd name="T22" fmla="*/ 126 w 338"/>
                <a:gd name="T23" fmla="*/ 319 h 816"/>
                <a:gd name="T24" fmla="*/ 109 w 338"/>
                <a:gd name="T25" fmla="*/ 366 h 816"/>
                <a:gd name="T26" fmla="*/ 109 w 338"/>
                <a:gd name="T27" fmla="*/ 366 h 816"/>
                <a:gd name="T28" fmla="*/ 89 w 338"/>
                <a:gd name="T29" fmla="*/ 419 h 816"/>
                <a:gd name="T30" fmla="*/ 72 w 338"/>
                <a:gd name="T31" fmla="*/ 471 h 816"/>
                <a:gd name="T32" fmla="*/ 54 w 338"/>
                <a:gd name="T33" fmla="*/ 526 h 816"/>
                <a:gd name="T34" fmla="*/ 40 w 338"/>
                <a:gd name="T35" fmla="*/ 580 h 816"/>
                <a:gd name="T36" fmla="*/ 27 w 338"/>
                <a:gd name="T37" fmla="*/ 635 h 816"/>
                <a:gd name="T38" fmla="*/ 15 w 338"/>
                <a:gd name="T39" fmla="*/ 689 h 816"/>
                <a:gd name="T40" fmla="*/ 7 w 338"/>
                <a:gd name="T41" fmla="*/ 744 h 816"/>
                <a:gd name="T42" fmla="*/ 0 w 338"/>
                <a:gd name="T43" fmla="*/ 800 h 816"/>
                <a:gd name="T44" fmla="*/ 0 w 338"/>
                <a:gd name="T45" fmla="*/ 800 h 816"/>
                <a:gd name="T46" fmla="*/ 0 w 338"/>
                <a:gd name="T47" fmla="*/ 806 h 816"/>
                <a:gd name="T48" fmla="*/ 3 w 338"/>
                <a:gd name="T49" fmla="*/ 812 h 816"/>
                <a:gd name="T50" fmla="*/ 7 w 338"/>
                <a:gd name="T51" fmla="*/ 814 h 816"/>
                <a:gd name="T52" fmla="*/ 13 w 338"/>
                <a:gd name="T53" fmla="*/ 816 h 816"/>
                <a:gd name="T54" fmla="*/ 19 w 338"/>
                <a:gd name="T55" fmla="*/ 816 h 816"/>
                <a:gd name="T56" fmla="*/ 25 w 338"/>
                <a:gd name="T57" fmla="*/ 814 h 816"/>
                <a:gd name="T58" fmla="*/ 29 w 338"/>
                <a:gd name="T59" fmla="*/ 808 h 816"/>
                <a:gd name="T60" fmla="*/ 31 w 338"/>
                <a:gd name="T61" fmla="*/ 802 h 816"/>
                <a:gd name="T62" fmla="*/ 31 w 338"/>
                <a:gd name="T63" fmla="*/ 802 h 816"/>
                <a:gd name="T64" fmla="*/ 37 w 338"/>
                <a:gd name="T65" fmla="*/ 750 h 816"/>
                <a:gd name="T66" fmla="*/ 46 w 338"/>
                <a:gd name="T67" fmla="*/ 697 h 816"/>
                <a:gd name="T68" fmla="*/ 56 w 338"/>
                <a:gd name="T69" fmla="*/ 645 h 816"/>
                <a:gd name="T70" fmla="*/ 70 w 338"/>
                <a:gd name="T71" fmla="*/ 592 h 816"/>
                <a:gd name="T72" fmla="*/ 83 w 338"/>
                <a:gd name="T73" fmla="*/ 541 h 816"/>
                <a:gd name="T74" fmla="*/ 99 w 338"/>
                <a:gd name="T75" fmla="*/ 489 h 816"/>
                <a:gd name="T76" fmla="*/ 114 w 338"/>
                <a:gd name="T77" fmla="*/ 438 h 816"/>
                <a:gd name="T78" fmla="*/ 132 w 338"/>
                <a:gd name="T79" fmla="*/ 388 h 816"/>
                <a:gd name="T80" fmla="*/ 132 w 338"/>
                <a:gd name="T81" fmla="*/ 388 h 816"/>
                <a:gd name="T82" fmla="*/ 151 w 338"/>
                <a:gd name="T83" fmla="*/ 337 h 816"/>
                <a:gd name="T84" fmla="*/ 171 w 338"/>
                <a:gd name="T85" fmla="*/ 286 h 816"/>
                <a:gd name="T86" fmla="*/ 192 w 338"/>
                <a:gd name="T87" fmla="*/ 238 h 816"/>
                <a:gd name="T88" fmla="*/ 218 w 338"/>
                <a:gd name="T89" fmla="*/ 189 h 816"/>
                <a:gd name="T90" fmla="*/ 243 w 338"/>
                <a:gd name="T91" fmla="*/ 142 h 816"/>
                <a:gd name="T92" fmla="*/ 272 w 338"/>
                <a:gd name="T93" fmla="*/ 98 h 816"/>
                <a:gd name="T94" fmla="*/ 301 w 338"/>
                <a:gd name="T95" fmla="*/ 53 h 816"/>
                <a:gd name="T96" fmla="*/ 336 w 338"/>
                <a:gd name="T97" fmla="*/ 10 h 816"/>
                <a:gd name="T98" fmla="*/ 336 w 338"/>
                <a:gd name="T99" fmla="*/ 10 h 816"/>
                <a:gd name="T100" fmla="*/ 338 w 338"/>
                <a:gd name="T101" fmla="*/ 8 h 816"/>
                <a:gd name="T102" fmla="*/ 338 w 338"/>
                <a:gd name="T103" fmla="*/ 6 h 816"/>
                <a:gd name="T104" fmla="*/ 334 w 338"/>
                <a:gd name="T105" fmla="*/ 2 h 816"/>
                <a:gd name="T106" fmla="*/ 330 w 338"/>
                <a:gd name="T107" fmla="*/ 0 h 816"/>
                <a:gd name="T108" fmla="*/ 325 w 338"/>
                <a:gd name="T109" fmla="*/ 0 h 816"/>
                <a:gd name="T110" fmla="*/ 325 w 338"/>
                <a:gd name="T111" fmla="*/ 0 h 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38" h="816">
                  <a:moveTo>
                    <a:pt x="325" y="0"/>
                  </a:moveTo>
                  <a:lnTo>
                    <a:pt x="325" y="0"/>
                  </a:lnTo>
                  <a:lnTo>
                    <a:pt x="305" y="18"/>
                  </a:lnTo>
                  <a:lnTo>
                    <a:pt x="286" y="35"/>
                  </a:lnTo>
                  <a:lnTo>
                    <a:pt x="268" y="55"/>
                  </a:lnTo>
                  <a:lnTo>
                    <a:pt x="251" y="76"/>
                  </a:lnTo>
                  <a:lnTo>
                    <a:pt x="235" y="98"/>
                  </a:lnTo>
                  <a:lnTo>
                    <a:pt x="219" y="121"/>
                  </a:lnTo>
                  <a:lnTo>
                    <a:pt x="192" y="170"/>
                  </a:lnTo>
                  <a:lnTo>
                    <a:pt x="169" y="218"/>
                  </a:lnTo>
                  <a:lnTo>
                    <a:pt x="146" y="269"/>
                  </a:lnTo>
                  <a:lnTo>
                    <a:pt x="126" y="319"/>
                  </a:lnTo>
                  <a:lnTo>
                    <a:pt x="109" y="366"/>
                  </a:lnTo>
                  <a:lnTo>
                    <a:pt x="109" y="366"/>
                  </a:lnTo>
                  <a:lnTo>
                    <a:pt x="89" y="419"/>
                  </a:lnTo>
                  <a:lnTo>
                    <a:pt x="72" y="471"/>
                  </a:lnTo>
                  <a:lnTo>
                    <a:pt x="54" y="526"/>
                  </a:lnTo>
                  <a:lnTo>
                    <a:pt x="40" y="580"/>
                  </a:lnTo>
                  <a:lnTo>
                    <a:pt x="27" y="635"/>
                  </a:lnTo>
                  <a:lnTo>
                    <a:pt x="15" y="689"/>
                  </a:lnTo>
                  <a:lnTo>
                    <a:pt x="7" y="744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6"/>
                  </a:lnTo>
                  <a:lnTo>
                    <a:pt x="3" y="812"/>
                  </a:lnTo>
                  <a:lnTo>
                    <a:pt x="7" y="814"/>
                  </a:lnTo>
                  <a:lnTo>
                    <a:pt x="13" y="816"/>
                  </a:lnTo>
                  <a:lnTo>
                    <a:pt x="19" y="816"/>
                  </a:lnTo>
                  <a:lnTo>
                    <a:pt x="25" y="814"/>
                  </a:lnTo>
                  <a:lnTo>
                    <a:pt x="29" y="808"/>
                  </a:lnTo>
                  <a:lnTo>
                    <a:pt x="31" y="802"/>
                  </a:lnTo>
                  <a:lnTo>
                    <a:pt x="31" y="802"/>
                  </a:lnTo>
                  <a:lnTo>
                    <a:pt x="37" y="750"/>
                  </a:lnTo>
                  <a:lnTo>
                    <a:pt x="46" y="697"/>
                  </a:lnTo>
                  <a:lnTo>
                    <a:pt x="56" y="645"/>
                  </a:lnTo>
                  <a:lnTo>
                    <a:pt x="70" y="592"/>
                  </a:lnTo>
                  <a:lnTo>
                    <a:pt x="83" y="541"/>
                  </a:lnTo>
                  <a:lnTo>
                    <a:pt x="99" y="489"/>
                  </a:lnTo>
                  <a:lnTo>
                    <a:pt x="114" y="438"/>
                  </a:lnTo>
                  <a:lnTo>
                    <a:pt x="132" y="388"/>
                  </a:lnTo>
                  <a:lnTo>
                    <a:pt x="132" y="388"/>
                  </a:lnTo>
                  <a:lnTo>
                    <a:pt x="151" y="337"/>
                  </a:lnTo>
                  <a:lnTo>
                    <a:pt x="171" y="286"/>
                  </a:lnTo>
                  <a:lnTo>
                    <a:pt x="192" y="238"/>
                  </a:lnTo>
                  <a:lnTo>
                    <a:pt x="218" y="189"/>
                  </a:lnTo>
                  <a:lnTo>
                    <a:pt x="243" y="142"/>
                  </a:lnTo>
                  <a:lnTo>
                    <a:pt x="272" y="98"/>
                  </a:lnTo>
                  <a:lnTo>
                    <a:pt x="301" y="53"/>
                  </a:lnTo>
                  <a:lnTo>
                    <a:pt x="336" y="10"/>
                  </a:lnTo>
                  <a:lnTo>
                    <a:pt x="336" y="10"/>
                  </a:lnTo>
                  <a:lnTo>
                    <a:pt x="338" y="8"/>
                  </a:lnTo>
                  <a:lnTo>
                    <a:pt x="338" y="6"/>
                  </a:lnTo>
                  <a:lnTo>
                    <a:pt x="334" y="2"/>
                  </a:lnTo>
                  <a:lnTo>
                    <a:pt x="330" y="0"/>
                  </a:lnTo>
                  <a:lnTo>
                    <a:pt x="325" y="0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925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Freeform 17"/>
            <p:cNvSpPr/>
            <p:nvPr>
              <p:custDataLst>
                <p:tags r:id="rId7"/>
              </p:custDataLst>
            </p:nvPr>
          </p:nvSpPr>
          <p:spPr bwMode="auto">
            <a:xfrm>
              <a:off x="2000249" y="2676035"/>
              <a:ext cx="474663" cy="138113"/>
            </a:xfrm>
            <a:custGeom>
              <a:avLst/>
              <a:gdLst>
                <a:gd name="T0" fmla="*/ 4 w 854"/>
                <a:gd name="T1" fmla="*/ 250 h 250"/>
                <a:gd name="T2" fmla="*/ 4 w 854"/>
                <a:gd name="T3" fmla="*/ 250 h 250"/>
                <a:gd name="T4" fmla="*/ 14 w 854"/>
                <a:gd name="T5" fmla="*/ 250 h 250"/>
                <a:gd name="T6" fmla="*/ 25 w 854"/>
                <a:gd name="T7" fmla="*/ 250 h 250"/>
                <a:gd name="T8" fmla="*/ 49 w 854"/>
                <a:gd name="T9" fmla="*/ 248 h 250"/>
                <a:gd name="T10" fmla="*/ 95 w 854"/>
                <a:gd name="T11" fmla="*/ 238 h 250"/>
                <a:gd name="T12" fmla="*/ 95 w 854"/>
                <a:gd name="T13" fmla="*/ 238 h 250"/>
                <a:gd name="T14" fmla="*/ 212 w 854"/>
                <a:gd name="T15" fmla="*/ 215 h 250"/>
                <a:gd name="T16" fmla="*/ 212 w 854"/>
                <a:gd name="T17" fmla="*/ 215 h 250"/>
                <a:gd name="T18" fmla="*/ 331 w 854"/>
                <a:gd name="T19" fmla="*/ 189 h 250"/>
                <a:gd name="T20" fmla="*/ 448 w 854"/>
                <a:gd name="T21" fmla="*/ 162 h 250"/>
                <a:gd name="T22" fmla="*/ 448 w 854"/>
                <a:gd name="T23" fmla="*/ 162 h 250"/>
                <a:gd name="T24" fmla="*/ 559 w 854"/>
                <a:gd name="T25" fmla="*/ 133 h 250"/>
                <a:gd name="T26" fmla="*/ 613 w 854"/>
                <a:gd name="T27" fmla="*/ 115 h 250"/>
                <a:gd name="T28" fmla="*/ 670 w 854"/>
                <a:gd name="T29" fmla="*/ 98 h 250"/>
                <a:gd name="T30" fmla="*/ 670 w 854"/>
                <a:gd name="T31" fmla="*/ 98 h 250"/>
                <a:gd name="T32" fmla="*/ 718 w 854"/>
                <a:gd name="T33" fmla="*/ 80 h 250"/>
                <a:gd name="T34" fmla="*/ 769 w 854"/>
                <a:gd name="T35" fmla="*/ 63 h 250"/>
                <a:gd name="T36" fmla="*/ 769 w 854"/>
                <a:gd name="T37" fmla="*/ 63 h 250"/>
                <a:gd name="T38" fmla="*/ 790 w 854"/>
                <a:gd name="T39" fmla="*/ 53 h 250"/>
                <a:gd name="T40" fmla="*/ 816 w 854"/>
                <a:gd name="T41" fmla="*/ 45 h 250"/>
                <a:gd name="T42" fmla="*/ 825 w 854"/>
                <a:gd name="T43" fmla="*/ 39 h 250"/>
                <a:gd name="T44" fmla="*/ 837 w 854"/>
                <a:gd name="T45" fmla="*/ 34 h 250"/>
                <a:gd name="T46" fmla="*/ 845 w 854"/>
                <a:gd name="T47" fmla="*/ 26 h 250"/>
                <a:gd name="T48" fmla="*/ 853 w 854"/>
                <a:gd name="T49" fmla="*/ 16 h 250"/>
                <a:gd name="T50" fmla="*/ 853 w 854"/>
                <a:gd name="T51" fmla="*/ 16 h 250"/>
                <a:gd name="T52" fmla="*/ 854 w 854"/>
                <a:gd name="T53" fmla="*/ 12 h 250"/>
                <a:gd name="T54" fmla="*/ 853 w 854"/>
                <a:gd name="T55" fmla="*/ 6 h 250"/>
                <a:gd name="T56" fmla="*/ 851 w 854"/>
                <a:gd name="T57" fmla="*/ 2 h 250"/>
                <a:gd name="T58" fmla="*/ 845 w 854"/>
                <a:gd name="T59" fmla="*/ 0 h 250"/>
                <a:gd name="T60" fmla="*/ 845 w 854"/>
                <a:gd name="T61" fmla="*/ 0 h 250"/>
                <a:gd name="T62" fmla="*/ 835 w 854"/>
                <a:gd name="T63" fmla="*/ 0 h 250"/>
                <a:gd name="T64" fmla="*/ 825 w 854"/>
                <a:gd name="T65" fmla="*/ 2 h 250"/>
                <a:gd name="T66" fmla="*/ 804 w 854"/>
                <a:gd name="T67" fmla="*/ 10 h 250"/>
                <a:gd name="T68" fmla="*/ 767 w 854"/>
                <a:gd name="T69" fmla="*/ 30 h 250"/>
                <a:gd name="T70" fmla="*/ 767 w 854"/>
                <a:gd name="T71" fmla="*/ 30 h 250"/>
                <a:gd name="T72" fmla="*/ 716 w 854"/>
                <a:gd name="T73" fmla="*/ 49 h 250"/>
                <a:gd name="T74" fmla="*/ 668 w 854"/>
                <a:gd name="T75" fmla="*/ 67 h 250"/>
                <a:gd name="T76" fmla="*/ 668 w 854"/>
                <a:gd name="T77" fmla="*/ 67 h 250"/>
                <a:gd name="T78" fmla="*/ 609 w 854"/>
                <a:gd name="T79" fmla="*/ 86 h 250"/>
                <a:gd name="T80" fmla="*/ 549 w 854"/>
                <a:gd name="T81" fmla="*/ 104 h 250"/>
                <a:gd name="T82" fmla="*/ 430 w 854"/>
                <a:gd name="T83" fmla="*/ 135 h 250"/>
                <a:gd name="T84" fmla="*/ 430 w 854"/>
                <a:gd name="T85" fmla="*/ 135 h 250"/>
                <a:gd name="T86" fmla="*/ 313 w 854"/>
                <a:gd name="T87" fmla="*/ 162 h 250"/>
                <a:gd name="T88" fmla="*/ 197 w 854"/>
                <a:gd name="T89" fmla="*/ 187 h 250"/>
                <a:gd name="T90" fmla="*/ 197 w 854"/>
                <a:gd name="T91" fmla="*/ 187 h 250"/>
                <a:gd name="T92" fmla="*/ 90 w 854"/>
                <a:gd name="T93" fmla="*/ 213 h 250"/>
                <a:gd name="T94" fmla="*/ 90 w 854"/>
                <a:gd name="T95" fmla="*/ 213 h 250"/>
                <a:gd name="T96" fmla="*/ 45 w 854"/>
                <a:gd name="T97" fmla="*/ 222 h 250"/>
                <a:gd name="T98" fmla="*/ 22 w 854"/>
                <a:gd name="T99" fmla="*/ 230 h 250"/>
                <a:gd name="T100" fmla="*/ 10 w 854"/>
                <a:gd name="T101" fmla="*/ 236 h 250"/>
                <a:gd name="T102" fmla="*/ 0 w 854"/>
                <a:gd name="T103" fmla="*/ 242 h 250"/>
                <a:gd name="T104" fmla="*/ 0 w 854"/>
                <a:gd name="T105" fmla="*/ 242 h 250"/>
                <a:gd name="T106" fmla="*/ 0 w 854"/>
                <a:gd name="T107" fmla="*/ 244 h 250"/>
                <a:gd name="T108" fmla="*/ 0 w 854"/>
                <a:gd name="T109" fmla="*/ 246 h 250"/>
                <a:gd name="T110" fmla="*/ 0 w 854"/>
                <a:gd name="T111" fmla="*/ 248 h 250"/>
                <a:gd name="T112" fmla="*/ 4 w 854"/>
                <a:gd name="T113" fmla="*/ 250 h 250"/>
                <a:gd name="T114" fmla="*/ 4 w 854"/>
                <a:gd name="T115" fmla="*/ 25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54" h="250">
                  <a:moveTo>
                    <a:pt x="4" y="250"/>
                  </a:moveTo>
                  <a:lnTo>
                    <a:pt x="4" y="250"/>
                  </a:lnTo>
                  <a:lnTo>
                    <a:pt x="14" y="250"/>
                  </a:lnTo>
                  <a:lnTo>
                    <a:pt x="25" y="250"/>
                  </a:lnTo>
                  <a:lnTo>
                    <a:pt x="49" y="248"/>
                  </a:lnTo>
                  <a:lnTo>
                    <a:pt x="95" y="238"/>
                  </a:lnTo>
                  <a:lnTo>
                    <a:pt x="95" y="238"/>
                  </a:lnTo>
                  <a:lnTo>
                    <a:pt x="212" y="215"/>
                  </a:lnTo>
                  <a:lnTo>
                    <a:pt x="212" y="215"/>
                  </a:lnTo>
                  <a:lnTo>
                    <a:pt x="331" y="189"/>
                  </a:lnTo>
                  <a:lnTo>
                    <a:pt x="448" y="162"/>
                  </a:lnTo>
                  <a:lnTo>
                    <a:pt x="448" y="162"/>
                  </a:lnTo>
                  <a:lnTo>
                    <a:pt x="559" y="133"/>
                  </a:lnTo>
                  <a:lnTo>
                    <a:pt x="613" y="115"/>
                  </a:lnTo>
                  <a:lnTo>
                    <a:pt x="670" y="98"/>
                  </a:lnTo>
                  <a:lnTo>
                    <a:pt x="670" y="98"/>
                  </a:lnTo>
                  <a:lnTo>
                    <a:pt x="718" y="80"/>
                  </a:lnTo>
                  <a:lnTo>
                    <a:pt x="769" y="63"/>
                  </a:lnTo>
                  <a:lnTo>
                    <a:pt x="769" y="63"/>
                  </a:lnTo>
                  <a:lnTo>
                    <a:pt x="790" y="53"/>
                  </a:lnTo>
                  <a:lnTo>
                    <a:pt x="816" y="45"/>
                  </a:lnTo>
                  <a:lnTo>
                    <a:pt x="825" y="39"/>
                  </a:lnTo>
                  <a:lnTo>
                    <a:pt x="837" y="34"/>
                  </a:lnTo>
                  <a:lnTo>
                    <a:pt x="845" y="26"/>
                  </a:lnTo>
                  <a:lnTo>
                    <a:pt x="853" y="16"/>
                  </a:lnTo>
                  <a:lnTo>
                    <a:pt x="853" y="16"/>
                  </a:lnTo>
                  <a:lnTo>
                    <a:pt x="854" y="12"/>
                  </a:lnTo>
                  <a:lnTo>
                    <a:pt x="853" y="6"/>
                  </a:lnTo>
                  <a:lnTo>
                    <a:pt x="851" y="2"/>
                  </a:lnTo>
                  <a:lnTo>
                    <a:pt x="845" y="0"/>
                  </a:lnTo>
                  <a:lnTo>
                    <a:pt x="845" y="0"/>
                  </a:lnTo>
                  <a:lnTo>
                    <a:pt x="835" y="0"/>
                  </a:lnTo>
                  <a:lnTo>
                    <a:pt x="825" y="2"/>
                  </a:lnTo>
                  <a:lnTo>
                    <a:pt x="804" y="10"/>
                  </a:lnTo>
                  <a:lnTo>
                    <a:pt x="767" y="30"/>
                  </a:lnTo>
                  <a:lnTo>
                    <a:pt x="767" y="30"/>
                  </a:lnTo>
                  <a:lnTo>
                    <a:pt x="716" y="49"/>
                  </a:lnTo>
                  <a:lnTo>
                    <a:pt x="668" y="67"/>
                  </a:lnTo>
                  <a:lnTo>
                    <a:pt x="668" y="67"/>
                  </a:lnTo>
                  <a:lnTo>
                    <a:pt x="609" y="86"/>
                  </a:lnTo>
                  <a:lnTo>
                    <a:pt x="549" y="104"/>
                  </a:lnTo>
                  <a:lnTo>
                    <a:pt x="430" y="135"/>
                  </a:lnTo>
                  <a:lnTo>
                    <a:pt x="430" y="135"/>
                  </a:lnTo>
                  <a:lnTo>
                    <a:pt x="313" y="162"/>
                  </a:lnTo>
                  <a:lnTo>
                    <a:pt x="197" y="187"/>
                  </a:lnTo>
                  <a:lnTo>
                    <a:pt x="197" y="187"/>
                  </a:lnTo>
                  <a:lnTo>
                    <a:pt x="90" y="213"/>
                  </a:lnTo>
                  <a:lnTo>
                    <a:pt x="90" y="213"/>
                  </a:lnTo>
                  <a:lnTo>
                    <a:pt x="45" y="222"/>
                  </a:lnTo>
                  <a:lnTo>
                    <a:pt x="22" y="230"/>
                  </a:lnTo>
                  <a:lnTo>
                    <a:pt x="10" y="236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4"/>
                  </a:lnTo>
                  <a:lnTo>
                    <a:pt x="0" y="246"/>
                  </a:lnTo>
                  <a:lnTo>
                    <a:pt x="0" y="248"/>
                  </a:lnTo>
                  <a:lnTo>
                    <a:pt x="4" y="250"/>
                  </a:lnTo>
                  <a:lnTo>
                    <a:pt x="4" y="25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Freeform 18"/>
            <p:cNvSpPr/>
            <p:nvPr>
              <p:custDataLst>
                <p:tags r:id="rId8"/>
              </p:custDataLst>
            </p:nvPr>
          </p:nvSpPr>
          <p:spPr bwMode="auto">
            <a:xfrm>
              <a:off x="2192337" y="2455373"/>
              <a:ext cx="438150" cy="133350"/>
            </a:xfrm>
            <a:custGeom>
              <a:avLst/>
              <a:gdLst>
                <a:gd name="T0" fmla="*/ 9 w 788"/>
                <a:gd name="T1" fmla="*/ 240 h 240"/>
                <a:gd name="T2" fmla="*/ 9 w 788"/>
                <a:gd name="T3" fmla="*/ 240 h 240"/>
                <a:gd name="T4" fmla="*/ 107 w 788"/>
                <a:gd name="T5" fmla="*/ 203 h 240"/>
                <a:gd name="T6" fmla="*/ 157 w 788"/>
                <a:gd name="T7" fmla="*/ 187 h 240"/>
                <a:gd name="T8" fmla="*/ 206 w 788"/>
                <a:gd name="T9" fmla="*/ 172 h 240"/>
                <a:gd name="T10" fmla="*/ 206 w 788"/>
                <a:gd name="T11" fmla="*/ 172 h 240"/>
                <a:gd name="T12" fmla="*/ 258 w 788"/>
                <a:gd name="T13" fmla="*/ 160 h 240"/>
                <a:gd name="T14" fmla="*/ 309 w 788"/>
                <a:gd name="T15" fmla="*/ 148 h 240"/>
                <a:gd name="T16" fmla="*/ 412 w 788"/>
                <a:gd name="T17" fmla="*/ 127 h 240"/>
                <a:gd name="T18" fmla="*/ 412 w 788"/>
                <a:gd name="T19" fmla="*/ 127 h 240"/>
                <a:gd name="T20" fmla="*/ 515 w 788"/>
                <a:gd name="T21" fmla="*/ 106 h 240"/>
                <a:gd name="T22" fmla="*/ 566 w 788"/>
                <a:gd name="T23" fmla="*/ 96 h 240"/>
                <a:gd name="T24" fmla="*/ 618 w 788"/>
                <a:gd name="T25" fmla="*/ 82 h 240"/>
                <a:gd name="T26" fmla="*/ 618 w 788"/>
                <a:gd name="T27" fmla="*/ 82 h 240"/>
                <a:gd name="T28" fmla="*/ 659 w 788"/>
                <a:gd name="T29" fmla="*/ 70 h 240"/>
                <a:gd name="T30" fmla="*/ 700 w 788"/>
                <a:gd name="T31" fmla="*/ 57 h 240"/>
                <a:gd name="T32" fmla="*/ 700 w 788"/>
                <a:gd name="T33" fmla="*/ 57 h 240"/>
                <a:gd name="T34" fmla="*/ 722 w 788"/>
                <a:gd name="T35" fmla="*/ 51 h 240"/>
                <a:gd name="T36" fmla="*/ 745 w 788"/>
                <a:gd name="T37" fmla="*/ 43 h 240"/>
                <a:gd name="T38" fmla="*/ 766 w 788"/>
                <a:gd name="T39" fmla="*/ 34 h 240"/>
                <a:gd name="T40" fmla="*/ 776 w 788"/>
                <a:gd name="T41" fmla="*/ 26 h 240"/>
                <a:gd name="T42" fmla="*/ 784 w 788"/>
                <a:gd name="T43" fmla="*/ 20 h 240"/>
                <a:gd name="T44" fmla="*/ 784 w 788"/>
                <a:gd name="T45" fmla="*/ 20 h 240"/>
                <a:gd name="T46" fmla="*/ 788 w 788"/>
                <a:gd name="T47" fmla="*/ 12 h 240"/>
                <a:gd name="T48" fmla="*/ 788 w 788"/>
                <a:gd name="T49" fmla="*/ 6 h 240"/>
                <a:gd name="T50" fmla="*/ 782 w 788"/>
                <a:gd name="T51" fmla="*/ 2 h 240"/>
                <a:gd name="T52" fmla="*/ 776 w 788"/>
                <a:gd name="T53" fmla="*/ 0 h 240"/>
                <a:gd name="T54" fmla="*/ 776 w 788"/>
                <a:gd name="T55" fmla="*/ 0 h 240"/>
                <a:gd name="T56" fmla="*/ 766 w 788"/>
                <a:gd name="T57" fmla="*/ 0 h 240"/>
                <a:gd name="T58" fmla="*/ 757 w 788"/>
                <a:gd name="T59" fmla="*/ 4 h 240"/>
                <a:gd name="T60" fmla="*/ 737 w 788"/>
                <a:gd name="T61" fmla="*/ 10 h 240"/>
                <a:gd name="T62" fmla="*/ 698 w 788"/>
                <a:gd name="T63" fmla="*/ 28 h 240"/>
                <a:gd name="T64" fmla="*/ 698 w 788"/>
                <a:gd name="T65" fmla="*/ 28 h 240"/>
                <a:gd name="T66" fmla="*/ 644 w 788"/>
                <a:gd name="T67" fmla="*/ 45 h 240"/>
                <a:gd name="T68" fmla="*/ 589 w 788"/>
                <a:gd name="T69" fmla="*/ 59 h 240"/>
                <a:gd name="T70" fmla="*/ 589 w 788"/>
                <a:gd name="T71" fmla="*/ 59 h 240"/>
                <a:gd name="T72" fmla="*/ 539 w 788"/>
                <a:gd name="T73" fmla="*/ 72 h 240"/>
                <a:gd name="T74" fmla="*/ 486 w 788"/>
                <a:gd name="T75" fmla="*/ 84 h 240"/>
                <a:gd name="T76" fmla="*/ 383 w 788"/>
                <a:gd name="T77" fmla="*/ 106 h 240"/>
                <a:gd name="T78" fmla="*/ 383 w 788"/>
                <a:gd name="T79" fmla="*/ 106 h 240"/>
                <a:gd name="T80" fmla="*/ 286 w 788"/>
                <a:gd name="T81" fmla="*/ 125 h 240"/>
                <a:gd name="T82" fmla="*/ 237 w 788"/>
                <a:gd name="T83" fmla="*/ 135 h 240"/>
                <a:gd name="T84" fmla="*/ 186 w 788"/>
                <a:gd name="T85" fmla="*/ 148 h 240"/>
                <a:gd name="T86" fmla="*/ 138 w 788"/>
                <a:gd name="T87" fmla="*/ 162 h 240"/>
                <a:gd name="T88" fmla="*/ 89 w 788"/>
                <a:gd name="T89" fmla="*/ 179 h 240"/>
                <a:gd name="T90" fmla="*/ 44 w 788"/>
                <a:gd name="T91" fmla="*/ 201 h 240"/>
                <a:gd name="T92" fmla="*/ 23 w 788"/>
                <a:gd name="T93" fmla="*/ 215 h 240"/>
                <a:gd name="T94" fmla="*/ 1 w 788"/>
                <a:gd name="T95" fmla="*/ 226 h 240"/>
                <a:gd name="T96" fmla="*/ 1 w 788"/>
                <a:gd name="T97" fmla="*/ 226 h 240"/>
                <a:gd name="T98" fmla="*/ 0 w 788"/>
                <a:gd name="T99" fmla="*/ 228 h 240"/>
                <a:gd name="T100" fmla="*/ 0 w 788"/>
                <a:gd name="T101" fmla="*/ 232 h 240"/>
                <a:gd name="T102" fmla="*/ 0 w 788"/>
                <a:gd name="T103" fmla="*/ 236 h 240"/>
                <a:gd name="T104" fmla="*/ 5 w 788"/>
                <a:gd name="T105" fmla="*/ 240 h 240"/>
                <a:gd name="T106" fmla="*/ 9 w 788"/>
                <a:gd name="T107" fmla="*/ 240 h 240"/>
                <a:gd name="T108" fmla="*/ 9 w 788"/>
                <a:gd name="T10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8" h="240">
                  <a:moveTo>
                    <a:pt x="9" y="240"/>
                  </a:moveTo>
                  <a:lnTo>
                    <a:pt x="9" y="240"/>
                  </a:lnTo>
                  <a:lnTo>
                    <a:pt x="107" y="203"/>
                  </a:lnTo>
                  <a:lnTo>
                    <a:pt x="157" y="187"/>
                  </a:lnTo>
                  <a:lnTo>
                    <a:pt x="206" y="172"/>
                  </a:lnTo>
                  <a:lnTo>
                    <a:pt x="206" y="172"/>
                  </a:lnTo>
                  <a:lnTo>
                    <a:pt x="258" y="160"/>
                  </a:lnTo>
                  <a:lnTo>
                    <a:pt x="309" y="148"/>
                  </a:lnTo>
                  <a:lnTo>
                    <a:pt x="412" y="127"/>
                  </a:lnTo>
                  <a:lnTo>
                    <a:pt x="412" y="127"/>
                  </a:lnTo>
                  <a:lnTo>
                    <a:pt x="515" y="106"/>
                  </a:lnTo>
                  <a:lnTo>
                    <a:pt x="566" y="96"/>
                  </a:lnTo>
                  <a:lnTo>
                    <a:pt x="618" y="82"/>
                  </a:lnTo>
                  <a:lnTo>
                    <a:pt x="618" y="82"/>
                  </a:lnTo>
                  <a:lnTo>
                    <a:pt x="659" y="70"/>
                  </a:lnTo>
                  <a:lnTo>
                    <a:pt x="700" y="57"/>
                  </a:lnTo>
                  <a:lnTo>
                    <a:pt x="700" y="57"/>
                  </a:lnTo>
                  <a:lnTo>
                    <a:pt x="722" y="51"/>
                  </a:lnTo>
                  <a:lnTo>
                    <a:pt x="745" y="43"/>
                  </a:lnTo>
                  <a:lnTo>
                    <a:pt x="766" y="34"/>
                  </a:lnTo>
                  <a:lnTo>
                    <a:pt x="776" y="26"/>
                  </a:lnTo>
                  <a:lnTo>
                    <a:pt x="784" y="20"/>
                  </a:lnTo>
                  <a:lnTo>
                    <a:pt x="784" y="20"/>
                  </a:lnTo>
                  <a:lnTo>
                    <a:pt x="788" y="12"/>
                  </a:lnTo>
                  <a:lnTo>
                    <a:pt x="788" y="6"/>
                  </a:lnTo>
                  <a:lnTo>
                    <a:pt x="782" y="2"/>
                  </a:lnTo>
                  <a:lnTo>
                    <a:pt x="776" y="0"/>
                  </a:lnTo>
                  <a:lnTo>
                    <a:pt x="776" y="0"/>
                  </a:lnTo>
                  <a:lnTo>
                    <a:pt x="766" y="0"/>
                  </a:lnTo>
                  <a:lnTo>
                    <a:pt x="757" y="4"/>
                  </a:lnTo>
                  <a:lnTo>
                    <a:pt x="737" y="10"/>
                  </a:lnTo>
                  <a:lnTo>
                    <a:pt x="698" y="28"/>
                  </a:lnTo>
                  <a:lnTo>
                    <a:pt x="698" y="28"/>
                  </a:lnTo>
                  <a:lnTo>
                    <a:pt x="644" y="45"/>
                  </a:lnTo>
                  <a:lnTo>
                    <a:pt x="589" y="59"/>
                  </a:lnTo>
                  <a:lnTo>
                    <a:pt x="589" y="59"/>
                  </a:lnTo>
                  <a:lnTo>
                    <a:pt x="539" y="72"/>
                  </a:lnTo>
                  <a:lnTo>
                    <a:pt x="486" y="84"/>
                  </a:lnTo>
                  <a:lnTo>
                    <a:pt x="383" y="106"/>
                  </a:lnTo>
                  <a:lnTo>
                    <a:pt x="383" y="106"/>
                  </a:lnTo>
                  <a:lnTo>
                    <a:pt x="286" y="125"/>
                  </a:lnTo>
                  <a:lnTo>
                    <a:pt x="237" y="135"/>
                  </a:lnTo>
                  <a:lnTo>
                    <a:pt x="186" y="148"/>
                  </a:lnTo>
                  <a:lnTo>
                    <a:pt x="138" y="162"/>
                  </a:lnTo>
                  <a:lnTo>
                    <a:pt x="89" y="179"/>
                  </a:lnTo>
                  <a:lnTo>
                    <a:pt x="44" y="201"/>
                  </a:lnTo>
                  <a:lnTo>
                    <a:pt x="23" y="215"/>
                  </a:lnTo>
                  <a:lnTo>
                    <a:pt x="1" y="226"/>
                  </a:lnTo>
                  <a:lnTo>
                    <a:pt x="1" y="226"/>
                  </a:lnTo>
                  <a:lnTo>
                    <a:pt x="0" y="228"/>
                  </a:lnTo>
                  <a:lnTo>
                    <a:pt x="0" y="232"/>
                  </a:lnTo>
                  <a:lnTo>
                    <a:pt x="0" y="236"/>
                  </a:lnTo>
                  <a:lnTo>
                    <a:pt x="5" y="240"/>
                  </a:lnTo>
                  <a:lnTo>
                    <a:pt x="9" y="240"/>
                  </a:lnTo>
                  <a:lnTo>
                    <a:pt x="9" y="24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Freeform 19"/>
            <p:cNvSpPr/>
            <p:nvPr>
              <p:custDataLst>
                <p:tags r:id="rId9"/>
              </p:custDataLst>
            </p:nvPr>
          </p:nvSpPr>
          <p:spPr bwMode="auto">
            <a:xfrm>
              <a:off x="2503487" y="2277573"/>
              <a:ext cx="317500" cy="69850"/>
            </a:xfrm>
            <a:custGeom>
              <a:avLst/>
              <a:gdLst>
                <a:gd name="T0" fmla="*/ 6 w 570"/>
                <a:gd name="T1" fmla="*/ 127 h 127"/>
                <a:gd name="T2" fmla="*/ 6 w 570"/>
                <a:gd name="T3" fmla="*/ 127 h 127"/>
                <a:gd name="T4" fmla="*/ 41 w 570"/>
                <a:gd name="T5" fmla="*/ 127 h 127"/>
                <a:gd name="T6" fmla="*/ 74 w 570"/>
                <a:gd name="T7" fmla="*/ 125 h 127"/>
                <a:gd name="T8" fmla="*/ 107 w 570"/>
                <a:gd name="T9" fmla="*/ 121 h 127"/>
                <a:gd name="T10" fmla="*/ 142 w 570"/>
                <a:gd name="T11" fmla="*/ 115 h 127"/>
                <a:gd name="T12" fmla="*/ 208 w 570"/>
                <a:gd name="T13" fmla="*/ 103 h 127"/>
                <a:gd name="T14" fmla="*/ 274 w 570"/>
                <a:gd name="T15" fmla="*/ 92 h 127"/>
                <a:gd name="T16" fmla="*/ 274 w 570"/>
                <a:gd name="T17" fmla="*/ 92 h 127"/>
                <a:gd name="T18" fmla="*/ 346 w 570"/>
                <a:gd name="T19" fmla="*/ 78 h 127"/>
                <a:gd name="T20" fmla="*/ 418 w 570"/>
                <a:gd name="T21" fmla="*/ 64 h 127"/>
                <a:gd name="T22" fmla="*/ 489 w 570"/>
                <a:gd name="T23" fmla="*/ 47 h 127"/>
                <a:gd name="T24" fmla="*/ 559 w 570"/>
                <a:gd name="T25" fmla="*/ 29 h 127"/>
                <a:gd name="T26" fmla="*/ 559 w 570"/>
                <a:gd name="T27" fmla="*/ 29 h 127"/>
                <a:gd name="T28" fmla="*/ 564 w 570"/>
                <a:gd name="T29" fmla="*/ 26 h 127"/>
                <a:gd name="T30" fmla="*/ 568 w 570"/>
                <a:gd name="T31" fmla="*/ 22 h 127"/>
                <a:gd name="T32" fmla="*/ 570 w 570"/>
                <a:gd name="T33" fmla="*/ 16 h 127"/>
                <a:gd name="T34" fmla="*/ 570 w 570"/>
                <a:gd name="T35" fmla="*/ 10 h 127"/>
                <a:gd name="T36" fmla="*/ 568 w 570"/>
                <a:gd name="T37" fmla="*/ 6 h 127"/>
                <a:gd name="T38" fmla="*/ 564 w 570"/>
                <a:gd name="T39" fmla="*/ 2 h 127"/>
                <a:gd name="T40" fmla="*/ 561 w 570"/>
                <a:gd name="T41" fmla="*/ 0 h 127"/>
                <a:gd name="T42" fmla="*/ 553 w 570"/>
                <a:gd name="T43" fmla="*/ 0 h 127"/>
                <a:gd name="T44" fmla="*/ 553 w 570"/>
                <a:gd name="T45" fmla="*/ 0 h 127"/>
                <a:gd name="T46" fmla="*/ 487 w 570"/>
                <a:gd name="T47" fmla="*/ 18 h 127"/>
                <a:gd name="T48" fmla="*/ 418 w 570"/>
                <a:gd name="T49" fmla="*/ 35 h 127"/>
                <a:gd name="T50" fmla="*/ 352 w 570"/>
                <a:gd name="T51" fmla="*/ 49 h 127"/>
                <a:gd name="T52" fmla="*/ 284 w 570"/>
                <a:gd name="T53" fmla="*/ 62 h 127"/>
                <a:gd name="T54" fmla="*/ 284 w 570"/>
                <a:gd name="T55" fmla="*/ 62 h 127"/>
                <a:gd name="T56" fmla="*/ 214 w 570"/>
                <a:gd name="T57" fmla="*/ 74 h 127"/>
                <a:gd name="T58" fmla="*/ 144 w 570"/>
                <a:gd name="T59" fmla="*/ 84 h 127"/>
                <a:gd name="T60" fmla="*/ 74 w 570"/>
                <a:gd name="T61" fmla="*/ 96 h 127"/>
                <a:gd name="T62" fmla="*/ 39 w 570"/>
                <a:gd name="T63" fmla="*/ 103 h 127"/>
                <a:gd name="T64" fmla="*/ 6 w 570"/>
                <a:gd name="T65" fmla="*/ 113 h 127"/>
                <a:gd name="T66" fmla="*/ 6 w 570"/>
                <a:gd name="T67" fmla="*/ 113 h 127"/>
                <a:gd name="T68" fmla="*/ 2 w 570"/>
                <a:gd name="T69" fmla="*/ 115 h 127"/>
                <a:gd name="T70" fmla="*/ 0 w 570"/>
                <a:gd name="T71" fmla="*/ 121 h 127"/>
                <a:gd name="T72" fmla="*/ 2 w 570"/>
                <a:gd name="T73" fmla="*/ 125 h 127"/>
                <a:gd name="T74" fmla="*/ 6 w 570"/>
                <a:gd name="T75" fmla="*/ 127 h 127"/>
                <a:gd name="T76" fmla="*/ 6 w 570"/>
                <a:gd name="T77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0" h="127">
                  <a:moveTo>
                    <a:pt x="6" y="127"/>
                  </a:moveTo>
                  <a:lnTo>
                    <a:pt x="6" y="127"/>
                  </a:lnTo>
                  <a:lnTo>
                    <a:pt x="41" y="127"/>
                  </a:lnTo>
                  <a:lnTo>
                    <a:pt x="74" y="125"/>
                  </a:lnTo>
                  <a:lnTo>
                    <a:pt x="107" y="121"/>
                  </a:lnTo>
                  <a:lnTo>
                    <a:pt x="142" y="115"/>
                  </a:lnTo>
                  <a:lnTo>
                    <a:pt x="208" y="103"/>
                  </a:lnTo>
                  <a:lnTo>
                    <a:pt x="274" y="92"/>
                  </a:lnTo>
                  <a:lnTo>
                    <a:pt x="274" y="92"/>
                  </a:lnTo>
                  <a:lnTo>
                    <a:pt x="346" y="78"/>
                  </a:lnTo>
                  <a:lnTo>
                    <a:pt x="418" y="64"/>
                  </a:lnTo>
                  <a:lnTo>
                    <a:pt x="489" y="47"/>
                  </a:lnTo>
                  <a:lnTo>
                    <a:pt x="559" y="29"/>
                  </a:lnTo>
                  <a:lnTo>
                    <a:pt x="559" y="29"/>
                  </a:lnTo>
                  <a:lnTo>
                    <a:pt x="564" y="26"/>
                  </a:lnTo>
                  <a:lnTo>
                    <a:pt x="568" y="22"/>
                  </a:lnTo>
                  <a:lnTo>
                    <a:pt x="570" y="16"/>
                  </a:lnTo>
                  <a:lnTo>
                    <a:pt x="570" y="10"/>
                  </a:lnTo>
                  <a:lnTo>
                    <a:pt x="568" y="6"/>
                  </a:lnTo>
                  <a:lnTo>
                    <a:pt x="564" y="2"/>
                  </a:lnTo>
                  <a:lnTo>
                    <a:pt x="561" y="0"/>
                  </a:lnTo>
                  <a:lnTo>
                    <a:pt x="553" y="0"/>
                  </a:lnTo>
                  <a:lnTo>
                    <a:pt x="553" y="0"/>
                  </a:lnTo>
                  <a:lnTo>
                    <a:pt x="487" y="18"/>
                  </a:lnTo>
                  <a:lnTo>
                    <a:pt x="418" y="35"/>
                  </a:lnTo>
                  <a:lnTo>
                    <a:pt x="352" y="49"/>
                  </a:lnTo>
                  <a:lnTo>
                    <a:pt x="284" y="62"/>
                  </a:lnTo>
                  <a:lnTo>
                    <a:pt x="284" y="62"/>
                  </a:lnTo>
                  <a:lnTo>
                    <a:pt x="214" y="74"/>
                  </a:lnTo>
                  <a:lnTo>
                    <a:pt x="144" y="84"/>
                  </a:lnTo>
                  <a:lnTo>
                    <a:pt x="74" y="96"/>
                  </a:lnTo>
                  <a:lnTo>
                    <a:pt x="39" y="103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2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>
              <a:normAutofit fontScale="25000" lnSpcReduction="20000"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6260" y="212725"/>
            <a:ext cx="3447415" cy="324739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318635" y="212725"/>
            <a:ext cx="3288665" cy="32473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365" y="3563620"/>
            <a:ext cx="2247900" cy="2343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863215" y="3611245"/>
            <a:ext cx="2247900" cy="2247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450840" y="3611245"/>
            <a:ext cx="2746375" cy="28721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9、12、13、15、19、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b"/>
  <p:tag name="KSO_WM_UNIT_INDEX" val="1"/>
  <p:tag name="KSO_WM_UNIT_ID" val="custom104_1*b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a"/>
  <p:tag name="KSO_WM_UNIT_INDEX" val="1"/>
  <p:tag name="KSO_WM_UNIT_ID" val="custom104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04"/>
  <p:tag name="KSO_WM_TAG_VERSION" val="1.0"/>
  <p:tag name="KSO_WM_SLIDE_ID" val="custom104_17"/>
  <p:tag name="KSO_WM_SLIDE_INDEX" val="17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196*177"/>
  <p:tag name="KSO_WM_SLIDE_SIZE" val="357*262"/>
  <p:tag name="KSO_WM_DIAGRAM_GROUP_CODE" val="l1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1"/>
  <p:tag name="KSO_WM_UNIT_ID" val="custom104_17*l_i*1_1"/>
  <p:tag name="KSO_WM_UNIT_CLEAR" val="1"/>
  <p:tag name="KSO_WM_UNIT_LAYERLEVEL" val="1_1"/>
  <p:tag name="KSO_WM_DIAGRAM_GROUP_CODE" val="l1-2"/>
  <p:tag name="KSO_WM_UNIT_FILL_FORE_SCHEMECOLOR_INDEX" val="6"/>
  <p:tag name="KSO_WM_UNIT_FILL_TYPE" val="1"/>
  <p:tag name="KSO_WM_UNIT_LINE_FORE_SCHEMECOLOR_INDEX" val="14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2"/>
  <p:tag name="KSO_WM_UNIT_ID" val="custom104_17*l_i*1_2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3"/>
  <p:tag name="KSO_WM_UNIT_ID" val="custom104_17*l_i*1_3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4"/>
  <p:tag name="KSO_WM_UNIT_ID" val="custom104_17*l_i*1_4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5"/>
  <p:tag name="KSO_WM_UNIT_ID" val="custom104_17*l_i*1_5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6"/>
  <p:tag name="KSO_WM_UNIT_ID" val="custom104_17*l_i*1_6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7"/>
  <p:tag name="KSO_WM_UNIT_ID" val="custom104_17*l_i*1_7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04"/>
  <p:tag name="KSO_WM_UNIT_TYPE" val="l_i"/>
  <p:tag name="KSO_WM_UNIT_INDEX" val="1_8"/>
  <p:tag name="KSO_WM_UNIT_ID" val="custom104_17*l_i*1_8"/>
  <p:tag name="KSO_WM_UNIT_CLEAR" val="1"/>
  <p:tag name="KSO_WM_UNIT_LAYERLEVEL" val="1_1"/>
  <p:tag name="KSO_WM_DIAGRAM_GROUP_CODE" val="l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B01PPBG">
  <a:themeElements>
    <a:clrScheme name="KSO_GREEN5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DCAB48"/>
      </a:accent3>
      <a:accent4>
        <a:srgbClr val="6B8A4B"/>
      </a:accent4>
      <a:accent5>
        <a:srgbClr val="409BA2"/>
      </a:accent5>
      <a:accent6>
        <a:srgbClr val="B84D3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15</Words>
  <Application>Microsoft Office PowerPoint</Application>
  <PresentationFormat>全屏显示(4:3)</PresentationFormat>
  <Paragraphs>13</Paragraphs>
  <Slides>11</Slides>
  <Notes>11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A000120140530B01PPBG</vt:lpstr>
      <vt:lpstr>1_A000120140530B01PPBG</vt:lpstr>
      <vt:lpstr>春天的花草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hp</cp:lastModifiedBy>
  <cp:revision>20</cp:revision>
  <dcterms:created xsi:type="dcterms:W3CDTF">2011-06-07T14:37:48Z</dcterms:created>
  <dcterms:modified xsi:type="dcterms:W3CDTF">2024-03-27T02:53:00Z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