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81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98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5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2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56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13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10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33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10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95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17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EC2F-74F2-4C9E-8ED4-0197EFF91519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7DA44-272B-4790-99A2-A986D593A9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6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0"/>
            <a:ext cx="749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3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38"/>
            <a:ext cx="12192000" cy="55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5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38"/>
            <a:ext cx="12192000" cy="55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7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38"/>
            <a:ext cx="12192000" cy="55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12192000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13"/>
            <a:ext cx="12192000" cy="55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9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8"/>
            <a:ext cx="12192000" cy="55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8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12192000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38"/>
            <a:ext cx="12192000" cy="55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12192000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7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"/>
            <a:ext cx="12192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9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"/>
            <a:ext cx="12192000" cy="55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7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25"/>
            <a:ext cx="12192000" cy="55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08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linlanjuan</dc:creator>
  <cp:lastModifiedBy>linlanjuan</cp:lastModifiedBy>
  <cp:revision>1</cp:revision>
  <dcterms:created xsi:type="dcterms:W3CDTF">2021-10-04T12:28:46Z</dcterms:created>
  <dcterms:modified xsi:type="dcterms:W3CDTF">2021-10-04T12:29:15Z</dcterms:modified>
</cp:coreProperties>
</file>