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79D0A6-3EB8-4C45-A455-8B6FD01D5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84F928-D40B-4738-8CBB-DAB78AAC4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A4E471-A74B-41EA-AA57-97274C878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DE5211-6440-41BA-B8DE-4E184F33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F7E88B-8738-4C5A-83E7-9C0EA546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69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02B66F-C0F0-40B1-BB7E-65BE17F3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5C3A61-A002-4F82-B036-F9049B6EF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59DC2D-1AFC-4451-8C8C-448ED041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5382CC-01C4-4D24-8A55-6BD266B9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8E842D-E6E7-4C7F-9FBA-9E6BEA5C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20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6911458-2264-4BF7-90D4-76C8CF994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597D7D-77E8-4B6C-A6E1-3E8C81B2B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77AC31-9C6D-42AE-BF44-CA4238DF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57B867-153D-452F-89F7-7EF9B4A4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F12410-798B-41E7-BC01-04D7BE445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97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0EB5B5-0DB5-48BC-83A2-29061EB3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5711C7-5C50-4B1E-B79F-5F5C26DF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316E8B-EB70-4B95-96CA-5FC4BC43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C3259D-1A0D-485E-8871-B1E9C3858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A1833D-9DFF-4EC4-BCB2-7FE8EA6B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53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24B401-EF38-4063-AEC7-AF53E800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365D9D-D618-4886-AF4E-7A915AE52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19B268-84CE-4325-9ADA-3F4F73309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1999EF-80A5-4C43-AF3D-09646107A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F1642F-9BE7-4557-8494-8F2966C0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99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96DCBA-4EDF-4D27-BCC0-D5ACD891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615E9F-B184-463F-8D11-77D51D394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7CF884-C8B6-4F2D-92D9-B856DA5C3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90D108-20A3-49A3-A001-AC0347736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A04382-695C-4E53-8ACB-277B97894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889833-7443-4CCA-A84C-1E57A627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99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206AED-0E90-438D-B14B-6624A57F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9981BF-DD4B-4A78-8809-FB1E392B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CB221D-36DA-4977-9DCC-648983C20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39FEEF-5641-4184-842F-84EFC0B4A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E5B986-5837-48A6-8FD8-662A631EF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A9200B-C675-4E32-ADA4-33A266FD6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B8999A3-9741-4337-A9CD-52D24D4C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49AAE0A-6D63-40BD-BEFE-9C7B3C9C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6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97ACA-C249-456E-BD70-39E8B0D0F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770096F-CC37-4362-8201-ADA6850F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E601F3-96E9-4DBE-80DA-F6D524B5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8612A38-78EE-41C4-9A2C-69C23486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47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A137E12-AE47-49F9-8E5C-0354BD48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F8003D-CDD2-4725-8E00-C3ED3169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0B3470-5341-49F6-97CE-BBC98319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3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74A866-C021-4948-9374-69C8D7DA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220FAC-B25D-4947-8B9F-905BC711A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EC37EE-46AA-44E8-A4BB-F726AAD01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4E28C4-A332-4DF4-8889-80A4926D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B98962-576A-49BC-8FA9-D0773BD8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3E4E9B-E924-49CF-A5C7-2EE87331E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74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AF41F-F2FA-47A1-B106-D0D77F23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C737010-C450-4529-B353-E0B83BD66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5976FE-A0C9-4422-BA3F-EEA3D69A9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B708B3-4469-4C89-AD6C-6B9655B06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5A2-E8B0-4DE5-BEC8-DC5A309414D2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18D7D6-AC98-424C-898A-B065B0C6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A0374-2148-492E-AE6A-93BB933F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5ED3-C78A-4E5B-B22F-6082E1582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21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553144-5A3F-499D-8CC9-32B15C1D0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85C1E19-E954-4DA5-9B8B-085A2489D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894E77-4172-4A40-BC6E-43D72F894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395A2-E8B0-4DE5-BEC8-DC5A309414D2}" type="datetimeFigureOut">
              <a:rPr lang="zh-CN" altLang="en-US" smtClean="0"/>
              <a:t>2021/4/10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F88F3D-991F-4355-A4C7-EF37CAAB1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CC3E7D-870E-4AB0-839F-0B5E10F07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5ED3-C78A-4E5B-B22F-6082E1582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44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277FFFB-A692-438F-A12B-6D5A75FE2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54" y="0"/>
            <a:ext cx="5543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25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F1C1589-9D1B-4DB5-BC12-DA87E02FA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95262"/>
            <a:ext cx="102870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4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2D98B7F-E615-4CE4-8BA7-242F3109D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28600"/>
            <a:ext cx="10287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7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0825AA0-2069-419B-9D93-B51AF7763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76212"/>
            <a:ext cx="102870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37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BD0B60-9F62-4E98-8979-9AAAE7353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14312"/>
            <a:ext cx="10287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6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D371F74-3FBB-412A-9454-98E4EAAAB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76212"/>
            <a:ext cx="102870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68B782E-096F-423B-8B66-FB92F7DBF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76212"/>
            <a:ext cx="102870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30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3DA0268-16CC-4BF7-82F9-8171D1FF1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04787"/>
            <a:ext cx="102870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2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CC2334-A203-42C0-8FDB-FB9F592E5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95275"/>
            <a:ext cx="102870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53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15DCA03-B8F4-40F9-97EF-299042B8F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71437"/>
            <a:ext cx="102870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55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5AD13D1-F426-422D-924D-81FC3412E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16" y="0"/>
            <a:ext cx="5390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4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EC67EA2-3D76-403A-BAB8-718E62F47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57162"/>
            <a:ext cx="1028700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1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294F5D9-8BDC-42F3-A655-B1D31FC6B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47637"/>
            <a:ext cx="102870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25B0972-DB15-4C49-947C-68458F9D5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7" y="0"/>
            <a:ext cx="10765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13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73C31BC-4CBF-4FDF-A347-AAC76C663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4775"/>
            <a:ext cx="1028700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6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079AA2E-7B3D-42C7-8188-7493C7ABD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2" y="0"/>
            <a:ext cx="10626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4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D1B0998-3A41-435E-97B8-D583B3584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4" y="0"/>
            <a:ext cx="10796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7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292045-2FD0-47AE-BC87-F0803CFAB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57162"/>
            <a:ext cx="1028700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02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罗 勇</dc:creator>
  <cp:lastModifiedBy>罗 勇</cp:lastModifiedBy>
  <cp:revision>2</cp:revision>
  <dcterms:created xsi:type="dcterms:W3CDTF">2021-04-10T01:29:25Z</dcterms:created>
  <dcterms:modified xsi:type="dcterms:W3CDTF">2021-04-10T01:39:29Z</dcterms:modified>
</cp:coreProperties>
</file>