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media/image6.svg" ContentType="image/svg+xml"/>
  <Override PartName="/ppt/media/image8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3"/>
    <p:sldMasterId id="2147483671" r:id="rId4"/>
  </p:sldMasterIdLst>
  <p:notesMasterIdLst>
    <p:notesMasterId r:id="rId6"/>
  </p:notesMasterIdLst>
  <p:handoutMasterIdLst>
    <p:handoutMasterId r:id="rId36"/>
  </p:handoutMasterIdLst>
  <p:sldIdLst>
    <p:sldId id="2056" r:id="rId5"/>
    <p:sldId id="2054" r:id="rId7"/>
    <p:sldId id="2055" r:id="rId8"/>
    <p:sldId id="2032" r:id="rId9"/>
    <p:sldId id="2086" r:id="rId10"/>
    <p:sldId id="2057" r:id="rId11"/>
    <p:sldId id="2035" r:id="rId12"/>
    <p:sldId id="2087" r:id="rId13"/>
    <p:sldId id="2059" r:id="rId14"/>
    <p:sldId id="2039" r:id="rId15"/>
    <p:sldId id="2040" r:id="rId16"/>
    <p:sldId id="2098" r:id="rId17"/>
    <p:sldId id="2042" r:id="rId18"/>
    <p:sldId id="2089" r:id="rId19"/>
    <p:sldId id="2043" r:id="rId20"/>
    <p:sldId id="2044" r:id="rId21"/>
    <p:sldId id="2045" r:id="rId22"/>
    <p:sldId id="2099" r:id="rId23"/>
    <p:sldId id="2046" r:id="rId24"/>
    <p:sldId id="2048" r:id="rId25"/>
    <p:sldId id="2100" r:id="rId26"/>
    <p:sldId id="2049" r:id="rId27"/>
    <p:sldId id="2096" r:id="rId28"/>
    <p:sldId id="2101" r:id="rId29"/>
    <p:sldId id="2050" r:id="rId30"/>
    <p:sldId id="2102" r:id="rId31"/>
    <p:sldId id="2088" r:id="rId32"/>
    <p:sldId id="2051" r:id="rId33"/>
    <p:sldId id="2052" r:id="rId34"/>
    <p:sldId id="2103" r:id="rId35"/>
  </p:sldIdLst>
  <p:sldSz cx="12192000" cy="6858000"/>
  <p:notesSz cx="6858000" cy="9144000"/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79" userDrawn="1">
          <p15:clr>
            <a:srgbClr val="A4A3A4"/>
          </p15:clr>
        </p15:guide>
        <p15:guide id="2" pos="372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llo" initials="n" lastIdx="2" clrIdx="0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45"/>
    <p:restoredTop sz="94674"/>
  </p:normalViewPr>
  <p:slideViewPr>
    <p:cSldViewPr snapToGrid="0" showGuides="1">
      <p:cViewPr>
        <p:scale>
          <a:sx n="66" d="100"/>
          <a:sy n="66" d="100"/>
        </p:scale>
        <p:origin x="-2298" y="-1008"/>
      </p:cViewPr>
      <p:guideLst>
        <p:guide orient="horz" pos="2279"/>
        <p:guide pos="37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1" Type="http://schemas.openxmlformats.org/officeDocument/2006/relationships/tags" Target="tags/tag341.xml"/><Relationship Id="rId40" Type="http://schemas.openxmlformats.org/officeDocument/2006/relationships/commentAuthors" Target="commentAuthors.xml"/><Relationship Id="rId4" Type="http://schemas.openxmlformats.org/officeDocument/2006/relationships/slideMaster" Target="slideMasters/slideMaster3.xml"/><Relationship Id="rId39" Type="http://schemas.openxmlformats.org/officeDocument/2006/relationships/tableStyles" Target="tableStyles.xml"/><Relationship Id="rId38" Type="http://schemas.openxmlformats.org/officeDocument/2006/relationships/viewProps" Target="viewProps.xml"/><Relationship Id="rId37" Type="http://schemas.openxmlformats.org/officeDocument/2006/relationships/presProps" Target="presProps.xml"/><Relationship Id="rId36" Type="http://schemas.openxmlformats.org/officeDocument/2006/relationships/handoutMaster" Target="handoutMasters/handoutMaster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939E8-3B89-49FA-8BFF-57DBBB364F5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成为老师教学的支架</a:t>
            </a:r>
            <a:r>
              <a:rPr lang="en-US" altLang="zh-CN"/>
              <a:t> </a:t>
            </a:r>
            <a:r>
              <a:rPr lang="zh-CN" altLang="en-US"/>
              <a:t>而不是桎梏</a:t>
            </a:r>
            <a:r>
              <a:rPr lang="en-US" altLang="zh-CN"/>
              <a:t> </a:t>
            </a:r>
            <a:r>
              <a:rPr lang="zh-CN" altLang="en-US"/>
              <a:t>结果是否完美并不重要</a:t>
            </a:r>
            <a:r>
              <a:rPr lang="en-US" altLang="zh-CN"/>
              <a:t> </a:t>
            </a:r>
            <a:r>
              <a:rPr lang="zh-CN" altLang="en-US"/>
              <a:t>过程完整才</a:t>
            </a:r>
            <a:r>
              <a:rPr lang="zh-CN" altLang="en-US"/>
              <a:t>重要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B8D967-B2FA-4027-88E1-14CD38CE0DD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image" Target="../media/image1.jpeg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7" Type="http://schemas.openxmlformats.org/officeDocument/2006/relationships/tags" Target="../tags/tag20.xml"/><Relationship Id="rId6" Type="http://schemas.openxmlformats.org/officeDocument/2006/relationships/tags" Target="../tags/tag19.xml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2.jpe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image" Target="../media/image2.jpeg"/><Relationship Id="rId2" Type="http://schemas.openxmlformats.org/officeDocument/2006/relationships/tags" Target="../tags/tag21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tags" Target="../tags/tag33.xml"/><Relationship Id="rId7" Type="http://schemas.openxmlformats.org/officeDocument/2006/relationships/tags" Target="../tags/tag32.xml"/><Relationship Id="rId6" Type="http://schemas.openxmlformats.org/officeDocument/2006/relationships/tags" Target="../tags/tag31.xml"/><Relationship Id="rId5" Type="http://schemas.openxmlformats.org/officeDocument/2006/relationships/tags" Target="../tags/tag30.xml"/><Relationship Id="rId4" Type="http://schemas.openxmlformats.org/officeDocument/2006/relationships/tags" Target="../tags/tag29.xml"/><Relationship Id="rId3" Type="http://schemas.openxmlformats.org/officeDocument/2006/relationships/image" Target="../media/image2.jpeg"/><Relationship Id="rId2" Type="http://schemas.openxmlformats.org/officeDocument/2006/relationships/tags" Target="../tags/tag28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42.xml"/><Relationship Id="rId8" Type="http://schemas.openxmlformats.org/officeDocument/2006/relationships/tags" Target="../tags/tag41.xml"/><Relationship Id="rId7" Type="http://schemas.openxmlformats.org/officeDocument/2006/relationships/tags" Target="../tags/tag40.xml"/><Relationship Id="rId6" Type="http://schemas.openxmlformats.org/officeDocument/2006/relationships/tags" Target="../tags/tag39.xml"/><Relationship Id="rId5" Type="http://schemas.openxmlformats.org/officeDocument/2006/relationships/tags" Target="../tags/tag38.xml"/><Relationship Id="rId4" Type="http://schemas.openxmlformats.org/officeDocument/2006/relationships/tags" Target="../tags/tag37.xml"/><Relationship Id="rId3" Type="http://schemas.openxmlformats.org/officeDocument/2006/relationships/image" Target="../media/image2.jpeg"/><Relationship Id="rId2" Type="http://schemas.openxmlformats.org/officeDocument/2006/relationships/tags" Target="../tags/tag36.xml"/><Relationship Id="rId10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tags" Target="../tags/tag48.xml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image" Target="../media/image2.jpeg"/><Relationship Id="rId2" Type="http://schemas.openxmlformats.org/officeDocument/2006/relationships/tags" Target="../tags/tag44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tags" Target="../tags/tag56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2.jpeg"/><Relationship Id="rId2" Type="http://schemas.openxmlformats.org/officeDocument/2006/relationships/tags" Target="../tags/tag52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68.xml"/><Relationship Id="rId8" Type="http://schemas.openxmlformats.org/officeDocument/2006/relationships/tags" Target="../tags/tag67.xml"/><Relationship Id="rId7" Type="http://schemas.openxmlformats.org/officeDocument/2006/relationships/tags" Target="../tags/tag66.xml"/><Relationship Id="rId6" Type="http://schemas.openxmlformats.org/officeDocument/2006/relationships/tags" Target="../tags/tag65.xml"/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image" Target="../media/image2.jpeg"/><Relationship Id="rId2" Type="http://schemas.openxmlformats.org/officeDocument/2006/relationships/tags" Target="../tags/tag62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94.xml"/><Relationship Id="rId8" Type="http://schemas.openxmlformats.org/officeDocument/2006/relationships/tags" Target="../tags/tag93.xml"/><Relationship Id="rId7" Type="http://schemas.openxmlformats.org/officeDocument/2006/relationships/tags" Target="../tags/tag92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7" Type="http://schemas.openxmlformats.org/officeDocument/2006/relationships/tags" Target="../tags/tag100.xml"/><Relationship Id="rId6" Type="http://schemas.openxmlformats.org/officeDocument/2006/relationships/tags" Target="../tags/tag99.xml"/><Relationship Id="rId5" Type="http://schemas.openxmlformats.org/officeDocument/2006/relationships/tags" Target="../tags/tag98.xml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" Type="http://schemas.openxmlformats.org/officeDocument/2006/relationships/tags" Target="../tags/tag105.xml"/><Relationship Id="rId4" Type="http://schemas.openxmlformats.org/officeDocument/2006/relationships/tags" Target="../tags/tag104.xml"/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15.xml"/><Relationship Id="rId8" Type="http://schemas.openxmlformats.org/officeDocument/2006/relationships/tags" Target="../tags/tag114.xml"/><Relationship Id="rId7" Type="http://schemas.openxmlformats.org/officeDocument/2006/relationships/tags" Target="../tags/tag113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5" Type="http://schemas.openxmlformats.org/officeDocument/2006/relationships/tags" Target="../tags/tag119.xml"/><Relationship Id="rId4" Type="http://schemas.openxmlformats.org/officeDocument/2006/relationships/tags" Target="../tags/tag118.xml"/><Relationship Id="rId3" Type="http://schemas.openxmlformats.org/officeDocument/2006/relationships/tags" Target="../tags/tag117.xml"/><Relationship Id="rId2" Type="http://schemas.openxmlformats.org/officeDocument/2006/relationships/tags" Target="../tags/tag116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5" Type="http://schemas.openxmlformats.org/officeDocument/2006/relationships/tags" Target="../tags/tag126.xml"/><Relationship Id="rId4" Type="http://schemas.openxmlformats.org/officeDocument/2006/relationships/tags" Target="../tags/tag125.xml"/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39.xml"/><Relationship Id="rId8" Type="http://schemas.openxmlformats.org/officeDocument/2006/relationships/tags" Target="../tags/tag138.xml"/><Relationship Id="rId7" Type="http://schemas.openxmlformats.org/officeDocument/2006/relationships/tags" Target="../tags/tag137.xml"/><Relationship Id="rId6" Type="http://schemas.openxmlformats.org/officeDocument/2006/relationships/tags" Target="../tags/tag136.xml"/><Relationship Id="rId5" Type="http://schemas.openxmlformats.org/officeDocument/2006/relationships/tags" Target="../tags/tag135.xml"/><Relationship Id="rId4" Type="http://schemas.openxmlformats.org/officeDocument/2006/relationships/tags" Target="../tags/tag134.xml"/><Relationship Id="rId3" Type="http://schemas.openxmlformats.org/officeDocument/2006/relationships/tags" Target="../tags/tag133.xml"/><Relationship Id="rId2" Type="http://schemas.openxmlformats.org/officeDocument/2006/relationships/tags" Target="../tags/tag13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1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4" Type="http://schemas.openxmlformats.org/officeDocument/2006/relationships/tags" Target="../tags/tag6.xml"/><Relationship Id="rId3" Type="http://schemas.openxmlformats.org/officeDocument/2006/relationships/image" Target="../media/image3.jpeg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ags" Target="../tags/tag9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  <a:lvl2pPr>
              <a:defRPr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2pPr>
            <a:lvl3pPr>
              <a:defRPr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3pPr>
            <a:lvl4pPr>
              <a:defRPr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4pPr>
            <a:lvl5pPr>
              <a:defRPr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6" name="标题 1"/>
          <p:cNvSpPr/>
          <p:nvPr>
            <p:ph type="title" idx="1" hasCustomPrompt="1"/>
            <p:custDataLst>
              <p:tags r:id="rId4"/>
            </p:custDataLst>
          </p:nvPr>
        </p:nvSpPr>
        <p:spPr>
          <a:xfrm>
            <a:off x="4994501" y="2801289"/>
            <a:ext cx="6753225" cy="1122924"/>
          </a:xfrm>
          <a:noFill/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200" b="1" i="0" u="none" strike="noStrike" kern="1200" cap="none" spc="900" normalizeH="0" baseline="0" noProof="1" dirty="0">
                <a:solidFill>
                  <a:schemeClr val="dk1"/>
                </a:solidFill>
                <a:uFillTx/>
                <a:latin typeface="Arial" panose="020B0704020202020204" pitchFamily="34" charset="0"/>
                <a:ea typeface="汉仪润圆-65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7" name="文本占位符 2"/>
          <p:cNvSpPr/>
          <p:nvPr>
            <p:ph type="body" idx="2" hasCustomPrompt="1"/>
            <p:custDataLst>
              <p:tags r:id="rId5"/>
            </p:custDataLst>
          </p:nvPr>
        </p:nvSpPr>
        <p:spPr>
          <a:xfrm>
            <a:off x="8290695" y="1873021"/>
            <a:ext cx="3326400" cy="906496"/>
          </a:xfrm>
          <a:noFill/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4800" b="1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 dirty="0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 anchorCtr="0"/>
          <a:lstStyle>
            <a:lvl1pPr>
              <a:defRPr sz="3600"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 anchorCtr="0"/>
          <a:lstStyle>
            <a:lvl1pPr algn="ctr">
              <a:defRPr sz="3200"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6" name="矩形 5"/>
          <p:cNvSpPr/>
          <p:nvPr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dk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p>
            <a:pPr lvl="0" algn="ctr"/>
            <a:endParaRPr lang="en-US" altLang="zh-CN">
              <a:solidFill>
                <a:schemeClr val="lt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800_#color-2111&amp;1275"/>
          <p:cNvSpPr/>
          <p:nvPr userDrawn="1">
            <p:custDataLst>
              <p:tags r:id="rId2"/>
            </p:custDataLst>
          </p:nvPr>
        </p:nvSpPr>
        <p:spPr>
          <a:xfrm>
            <a:off x="6586728" y="0"/>
            <a:ext cx="5605272" cy="6858000"/>
          </a:xfrm>
          <a:custGeom>
            <a:avLst/>
            <a:gdLst/>
            <a:ahLst/>
            <a:cxnLst/>
            <a:rect l="l" t="t" r="r" b="b"/>
            <a:pathLst>
              <a:path w="5605272" h="6858000">
                <a:moveTo>
                  <a:pt x="0" y="6858000"/>
                </a:moveTo>
                <a:lnTo>
                  <a:pt x="5605272" y="6858000"/>
                </a:lnTo>
                <a:lnTo>
                  <a:pt x="5605272" y="0"/>
                </a:lnTo>
                <a:lnTo>
                  <a:pt x="0" y="0"/>
                </a:lnTo>
                <a:lnTo>
                  <a:pt x="0" y="6858000"/>
                </a:lnTo>
              </a:path>
            </a:pathLst>
          </a:custGeom>
          <a:solidFill>
            <a:schemeClr val="accent1">
              <a:alpha val="21000"/>
            </a:schemeClr>
          </a:solidFill>
        </p:spPr>
      </p:sp>
      <p:sp>
        <p:nvSpPr>
          <p:cNvPr id="8" name="Rectangle 29_#color_$accent1_$accent2-2111&amp;1278"/>
          <p:cNvSpPr/>
          <p:nvPr userDrawn="1">
            <p:custDataLst>
              <p:tags r:id="rId3"/>
            </p:custDataLst>
          </p:nvPr>
        </p:nvSpPr>
        <p:spPr>
          <a:xfrm>
            <a:off x="7960360" y="2626360"/>
            <a:ext cx="4231640" cy="4231640"/>
          </a:xfrm>
          <a:custGeom>
            <a:avLst/>
            <a:gdLst/>
            <a:ahLst/>
            <a:cxnLst/>
            <a:rect l="l" t="t" r="r" b="b"/>
            <a:pathLst>
              <a:path w="3584448" h="3584448">
                <a:moveTo>
                  <a:pt x="3584448" y="0"/>
                </a:moveTo>
                <a:lnTo>
                  <a:pt x="3584448" y="3584448"/>
                </a:lnTo>
                <a:lnTo>
                  <a:pt x="0" y="3584448"/>
                </a:lnTo>
                <a:lnTo>
                  <a:pt x="3584448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94328">
                <a:schemeClr val="accent1">
                  <a:alpha val="100000"/>
                </a:schemeClr>
              </a:gs>
            </a:gsLst>
            <a:lin ang="1092182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Rectangle 30_#color_$accent1_$accent2_$accent1-2111&amp;1281"/>
          <p:cNvSpPr/>
          <p:nvPr userDrawn="1">
            <p:custDataLst>
              <p:tags r:id="rId4"/>
            </p:custDataLst>
          </p:nvPr>
        </p:nvSpPr>
        <p:spPr>
          <a:xfrm>
            <a:off x="4370832" y="0"/>
            <a:ext cx="7388352" cy="3694176"/>
          </a:xfrm>
          <a:custGeom>
            <a:avLst/>
            <a:gdLst/>
            <a:ahLst/>
            <a:cxnLst/>
            <a:rect l="l" t="t" r="r" b="b"/>
            <a:pathLst>
              <a:path w="7388352" h="3694176">
                <a:moveTo>
                  <a:pt x="7388352" y="0"/>
                </a:moveTo>
                <a:lnTo>
                  <a:pt x="3685032" y="3694176"/>
                </a:lnTo>
                <a:lnTo>
                  <a:pt x="0" y="9144"/>
                </a:lnTo>
                <a:lnTo>
                  <a:pt x="9144" y="0"/>
                </a:lnTo>
                <a:lnTo>
                  <a:pt x="7388352" y="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20735">
                <a:schemeClr val="accent2">
                  <a:alpha val="100000"/>
                </a:schemeClr>
              </a:gs>
              <a:gs pos="94328">
                <a:schemeClr val="accent1">
                  <a:alpha val="100000"/>
                </a:schemeClr>
              </a:gs>
            </a:gsLst>
            <a:lin ang="2132424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Rectangle 27_#color_#shadow_$dk2-2111&amp;1284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9747504" cy="6858000"/>
          </a:xfrm>
          <a:custGeom>
            <a:avLst/>
            <a:gdLst/>
            <a:ahLst/>
            <a:cxnLst/>
            <a:rect l="l" t="t" r="r" b="b"/>
            <a:pathLst>
              <a:path w="9747504" h="6858000">
                <a:moveTo>
                  <a:pt x="5925312" y="0"/>
                </a:moveTo>
                <a:lnTo>
                  <a:pt x="9601200" y="3675888"/>
                </a:lnTo>
                <a:cubicBezTo>
                  <a:pt x="9793224" y="3877056"/>
                  <a:pt x="9793224" y="4197096"/>
                  <a:pt x="9601200" y="4398264"/>
                </a:cubicBezTo>
                <a:lnTo>
                  <a:pt x="713232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925312" y="0"/>
                </a:lnTo>
              </a:path>
            </a:pathLst>
          </a:custGeom>
          <a:solidFill>
            <a:schemeClr val="bg2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1460" dist="101600" dir="5400000" algn="bl" rotWithShape="0">
                    <a:srgbClr val="141414">
                      <a:alpha val="6000"/>
                    </a:srgbClr>
                  </a:outerShdw>
                </a:effectLst>
              </a14:hiddenEffects>
            </a:ext>
          </a:extLst>
        </p:spPr>
      </p:sp>
      <p:sp>
        <p:nvSpPr>
          <p:cNvPr id="12" name="Rectangle 28_#color_$lt2_$lt2-2111&amp;1287"/>
          <p:cNvSpPr/>
          <p:nvPr userDrawn="1">
            <p:custDataLst>
              <p:tags r:id="rId6"/>
            </p:custDataLst>
          </p:nvPr>
        </p:nvSpPr>
        <p:spPr>
          <a:xfrm>
            <a:off x="6729984" y="0"/>
            <a:ext cx="5458968" cy="3419856"/>
          </a:xfrm>
          <a:custGeom>
            <a:avLst/>
            <a:gdLst/>
            <a:ahLst/>
            <a:cxnLst/>
            <a:rect l="l" t="t" r="r" b="b"/>
            <a:pathLst>
              <a:path w="5458968" h="3419856">
                <a:moveTo>
                  <a:pt x="5458968" y="1801368"/>
                </a:moveTo>
                <a:lnTo>
                  <a:pt x="3986784" y="3273552"/>
                </a:lnTo>
                <a:cubicBezTo>
                  <a:pt x="3794760" y="3474720"/>
                  <a:pt x="3474720" y="3474720"/>
                  <a:pt x="3273552" y="3273552"/>
                </a:cubicBezTo>
                <a:lnTo>
                  <a:pt x="0" y="0"/>
                </a:lnTo>
                <a:lnTo>
                  <a:pt x="5458968" y="0"/>
                </a:lnTo>
                <a:lnTo>
                  <a:pt x="5458968" y="1801368"/>
                </a:ln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alpha val="40000"/>
                </a:schemeClr>
              </a:gs>
            </a:gsLst>
            <a:lin ang="8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  <p:custDataLst>
              <p:tags r:id="rId10"/>
            </p:custDataLst>
          </p:nvPr>
        </p:nvSpPr>
        <p:spPr>
          <a:xfrm>
            <a:off x="894780" y="2226335"/>
            <a:ext cx="7263732" cy="2852605"/>
          </a:xfrm>
        </p:spPr>
        <p:txBody>
          <a:bodyPr wrap="square" anchor="t">
            <a:normAutofit/>
          </a:bodyPr>
          <a:lstStyle>
            <a:lvl1pPr algn="l">
              <a:lnSpc>
                <a:spcPct val="100000"/>
              </a:lnSpc>
              <a:defRPr sz="7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1"/>
            </p:custDataLst>
          </p:nvPr>
        </p:nvSpPr>
        <p:spPr>
          <a:xfrm>
            <a:off x="894780" y="5380332"/>
            <a:ext cx="7296720" cy="674393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>
            <a:lvl1pPr>
              <a:defRPr>
                <a:latin typeface="+mj-ea"/>
                <a:ea typeface="+mj-ea"/>
                <a:cs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1800_#color-2111&amp;81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5614416" cy="685800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</p:sp>
      <p:sp>
        <p:nvSpPr>
          <p:cNvPr id="5" name="Rectangle 29_#color_$accent1_$accent2-2111&amp;1290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0085832" cy="6858000"/>
          </a:xfrm>
          <a:custGeom>
            <a:avLst/>
            <a:gdLst/>
            <a:ahLst/>
            <a:cxnLst/>
            <a:rect l="l" t="t" r="r" b="b"/>
            <a:pathLst>
              <a:path w="10085832" h="6858000">
                <a:moveTo>
                  <a:pt x="0" y="4581144"/>
                </a:moveTo>
                <a:lnTo>
                  <a:pt x="4581144" y="0"/>
                </a:lnTo>
                <a:lnTo>
                  <a:pt x="6830568" y="0"/>
                </a:lnTo>
                <a:lnTo>
                  <a:pt x="10085832" y="3255264"/>
                </a:lnTo>
                <a:lnTo>
                  <a:pt x="6483096" y="6858000"/>
                </a:lnTo>
                <a:lnTo>
                  <a:pt x="0" y="6858000"/>
                </a:lnTo>
                <a:lnTo>
                  <a:pt x="0" y="4581144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94328">
                <a:schemeClr val="accent1">
                  <a:alpha val="100000"/>
                </a:schemeClr>
              </a:gs>
            </a:gsLst>
            <a:lin ang="1092182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6" name="Rectangle 27_#color-2111&amp;1293"/>
          <p:cNvSpPr/>
          <p:nvPr userDrawn="1">
            <p:custDataLst>
              <p:tags r:id="rId4"/>
            </p:custDataLst>
          </p:nvPr>
        </p:nvSpPr>
        <p:spPr>
          <a:xfrm>
            <a:off x="2673096" y="0"/>
            <a:ext cx="9518904" cy="6858000"/>
          </a:xfrm>
          <a:custGeom>
            <a:avLst/>
            <a:gdLst/>
            <a:ahLst/>
            <a:cxnLst/>
            <a:rect l="l" t="t" r="r" b="b"/>
            <a:pathLst>
              <a:path w="9518904" h="6858000">
                <a:moveTo>
                  <a:pt x="2569464" y="6858000"/>
                </a:moveTo>
                <a:lnTo>
                  <a:pt x="9518904" y="6858000"/>
                </a:lnTo>
                <a:lnTo>
                  <a:pt x="9518904" y="0"/>
                </a:lnTo>
                <a:lnTo>
                  <a:pt x="3867912" y="0"/>
                </a:lnTo>
                <a:lnTo>
                  <a:pt x="146304" y="3721608"/>
                </a:lnTo>
                <a:cubicBezTo>
                  <a:pt x="-45720" y="3913632"/>
                  <a:pt x="-45720" y="4242816"/>
                  <a:pt x="146304" y="4434840"/>
                </a:cubicBezTo>
                <a:lnTo>
                  <a:pt x="2569464" y="6858000"/>
                </a:lnTo>
              </a:path>
            </a:pathLst>
          </a:custGeom>
          <a:solidFill>
            <a:schemeClr val="bg2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1460" dist="101600" dir="5400000" algn="bl" rotWithShape="0">
                    <a:srgbClr val="DDDDDD">
                      <a:alpha val="25000"/>
                    </a:srgbClr>
                  </a:outerShdw>
                </a:effectLst>
              </a14:hiddenEffects>
            </a:ext>
          </a:extLst>
        </p:spPr>
      </p:sp>
      <p:sp>
        <p:nvSpPr>
          <p:cNvPr id="10" name="Rectangle 28_#color_$lt2_$lt2-2111&amp;1296"/>
          <p:cNvSpPr/>
          <p:nvPr userDrawn="1">
            <p:custDataLst>
              <p:tags r:id="rId5"/>
            </p:custDataLst>
          </p:nvPr>
        </p:nvSpPr>
        <p:spPr>
          <a:xfrm>
            <a:off x="0" y="0"/>
            <a:ext cx="5879592" cy="3538728"/>
          </a:xfrm>
          <a:custGeom>
            <a:avLst/>
            <a:gdLst/>
            <a:ahLst/>
            <a:cxnLst/>
            <a:rect l="l" t="t" r="r" b="b"/>
            <a:pathLst>
              <a:path w="5879592" h="3538728">
                <a:moveTo>
                  <a:pt x="5879592" y="0"/>
                </a:moveTo>
                <a:lnTo>
                  <a:pt x="0" y="0"/>
                </a:lnTo>
                <a:lnTo>
                  <a:pt x="0" y="1618488"/>
                </a:lnTo>
                <a:lnTo>
                  <a:pt x="1773936" y="3392424"/>
                </a:lnTo>
                <a:cubicBezTo>
                  <a:pt x="1965960" y="3593592"/>
                  <a:pt x="2295144" y="3593592"/>
                  <a:pt x="2487168" y="3392424"/>
                </a:cubicBezTo>
                <a:lnTo>
                  <a:pt x="5879592" y="0"/>
                </a:lnTo>
              </a:path>
            </a:pathLst>
          </a:custGeom>
          <a:gradFill>
            <a:gsLst>
              <a:gs pos="0">
                <a:schemeClr val="bg2">
                  <a:alpha val="100000"/>
                </a:schemeClr>
              </a:gs>
              <a:gs pos="100000">
                <a:schemeClr val="bg2">
                  <a:alpha val="56000"/>
                </a:schemeClr>
              </a:gs>
            </a:gsLst>
            <a:lin ang="912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654078" y="506780"/>
            <a:ext cx="10085831" cy="1081088"/>
          </a:xfrm>
        </p:spPr>
        <p:txBody>
          <a:bodyPr wrap="square" anchor="b">
            <a:normAutofit/>
          </a:bodyPr>
          <a:lstStyle>
            <a:lvl1pPr>
              <a:defRPr sz="5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799_#color-2111&amp;1299"/>
          <p:cNvSpPr/>
          <p:nvPr userDrawn="1">
            <p:custDataLst>
              <p:tags r:id="rId2"/>
            </p:custDataLst>
          </p:nvPr>
        </p:nvSpPr>
        <p:spPr>
          <a:xfrm>
            <a:off x="6284976" y="4041648"/>
            <a:ext cx="5907024" cy="2816352"/>
          </a:xfrm>
          <a:custGeom>
            <a:avLst/>
            <a:gdLst/>
            <a:ahLst/>
            <a:cxnLst/>
            <a:rect l="l" t="t" r="r" b="b"/>
            <a:pathLst>
              <a:path w="5907024" h="2816352">
                <a:moveTo>
                  <a:pt x="5907024" y="2670048"/>
                </a:moveTo>
                <a:lnTo>
                  <a:pt x="5907024" y="2816352"/>
                </a:lnTo>
                <a:lnTo>
                  <a:pt x="0" y="2816352"/>
                </a:lnTo>
                <a:lnTo>
                  <a:pt x="2660904" y="146304"/>
                </a:lnTo>
                <a:cubicBezTo>
                  <a:pt x="2862072" y="-45720"/>
                  <a:pt x="3182112" y="-45720"/>
                  <a:pt x="3383280" y="146304"/>
                </a:cubicBezTo>
                <a:lnTo>
                  <a:pt x="5907024" y="2670048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94328">
                <a:schemeClr val="accent1">
                  <a:alpha val="100000"/>
                </a:schemeClr>
              </a:gs>
            </a:gsLst>
            <a:lin ang="10921821" scaled="0"/>
          </a:gradFill>
          <a:ln w="25400">
            <a:noFill/>
          </a:ln>
          <a:effectLst>
            <a:outerShdw blurRad="254000" dist="101600" dir="5399998" algn="ctr" rotWithShape="0">
              <a:schemeClr val="tx2">
                <a:alpha val="8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9" name="Rectangle 29_#color_$accent1_$accent2_#shadow_$dk2-2111&amp;1302"/>
          <p:cNvSpPr/>
          <p:nvPr userDrawn="1">
            <p:custDataLst>
              <p:tags r:id="rId3"/>
            </p:custDataLst>
          </p:nvPr>
        </p:nvSpPr>
        <p:spPr>
          <a:xfrm>
            <a:off x="8311896" y="0"/>
            <a:ext cx="3877056" cy="5824728"/>
          </a:xfrm>
          <a:custGeom>
            <a:avLst/>
            <a:gdLst/>
            <a:ahLst/>
            <a:cxnLst/>
            <a:rect l="l" t="t" r="r" b="b"/>
            <a:pathLst>
              <a:path w="3877056" h="5824728">
                <a:moveTo>
                  <a:pt x="146304" y="1380744"/>
                </a:moveTo>
                <a:cubicBezTo>
                  <a:pt x="-45720" y="1581912"/>
                  <a:pt x="-45720" y="1901952"/>
                  <a:pt x="146304" y="2093976"/>
                </a:cubicBezTo>
                <a:lnTo>
                  <a:pt x="3877056" y="5824728"/>
                </a:lnTo>
                <a:lnTo>
                  <a:pt x="3877056" y="0"/>
                </a:lnTo>
                <a:lnTo>
                  <a:pt x="1527048" y="0"/>
                </a:lnTo>
                <a:lnTo>
                  <a:pt x="146304" y="1380744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94328">
                <a:schemeClr val="accent1">
                  <a:alpha val="100000"/>
                </a:schemeClr>
              </a:gs>
            </a:gsLst>
            <a:lin ang="10921821" scaled="0"/>
          </a:gradFill>
          <a:ln w="25400">
            <a:noFill/>
          </a:ln>
          <a:effectLst>
            <a:outerShdw blurRad="254000" dist="101600" dir="5399998" algn="ctr" rotWithShape="0">
              <a:schemeClr val="tx2">
                <a:alpha val="8000"/>
              </a:schemeClr>
            </a:outerShdw>
          </a:effectLst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131993" y="3198412"/>
            <a:ext cx="6496474" cy="1988866"/>
          </a:xfrm>
        </p:spPr>
        <p:txBody>
          <a:bodyPr wrap="square" anchor="t">
            <a:normAutofit/>
          </a:bodyPr>
          <a:lstStyle>
            <a:lvl1pPr algn="l">
              <a:defRPr sz="5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节编号 3"/>
          <p:cNvSpPr>
            <a:spLocks noGrp="1"/>
          </p:cNvSpPr>
          <p:nvPr>
            <p:ph type="body" sz="quarter" idx="13" hasCustomPrompt="1"/>
            <p:custDataLst>
              <p:tags r:id="rId5"/>
            </p:custDataLst>
          </p:nvPr>
        </p:nvSpPr>
        <p:spPr>
          <a:xfrm>
            <a:off x="1131993" y="712258"/>
            <a:ext cx="6496474" cy="2242867"/>
          </a:xfrm>
        </p:spPr>
        <p:txBody>
          <a:bodyPr wrap="none" anchor="b">
            <a:normAutofit/>
          </a:bodyPr>
          <a:lstStyle>
            <a:lvl1pPr marL="0" indent="0" algn="l">
              <a:buNone/>
              <a:defRPr sz="8900" b="1">
                <a:solidFill>
                  <a:schemeClr val="accent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zh-CN" altLang="en-US" dirty="0"/>
              <a:t>节编号</a:t>
            </a:r>
            <a:endParaRPr lang="zh-CN" altLang="en-US" dirty="0"/>
          </a:p>
        </p:txBody>
      </p:sp>
      <p:sp>
        <p:nvSpPr>
          <p:cNvPr id="4" name="日期占位符 4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5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6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zh-CN" altLang="en-US" sz="3600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95960" y="1364400"/>
            <a:ext cx="532384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72200" y="1364400"/>
            <a:ext cx="5323840" cy="481320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vert="horz" wrap="square" lIns="0" tIns="0" rIns="0" bIns="0" rtlCol="0" anchor="b">
            <a:normAutofit/>
          </a:bodyPr>
          <a:lstStyle>
            <a:lvl1pPr algn="l">
              <a:defRPr lang="zh-CN" altLang="en-US" sz="3600" dirty="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95960" y="1364400"/>
            <a:ext cx="5323840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95960" y="2061275"/>
            <a:ext cx="5323840" cy="4128388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72200" y="1364400"/>
            <a:ext cx="5323840" cy="540000"/>
          </a:xfrm>
        </p:spPr>
        <p:txBody>
          <a:bodyPr wrap="square"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72200" y="2061275"/>
            <a:ext cx="5323840" cy="4128388"/>
          </a:xfrm>
        </p:spPr>
        <p:txBody>
          <a:bodyPr wrap="square">
            <a:normAutofit/>
          </a:bodyPr>
          <a:lstStyle>
            <a:lvl1pPr>
              <a:defRPr sz="2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95960" y="360045"/>
            <a:ext cx="10801985" cy="5817870"/>
          </a:xfrm>
        </p:spPr>
        <p:txBody>
          <a:bodyPr wrap="square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副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96000" y="360000"/>
            <a:ext cx="10800000" cy="720000"/>
          </a:xfrm>
        </p:spPr>
        <p:txBody>
          <a:bodyPr wrap="square" lIns="0" tIns="0" rIns="0" bIns="0" anchor="b">
            <a:normAutofit/>
          </a:bodyPr>
          <a:lstStyle>
            <a:lvl1pPr algn="l">
              <a:defRPr sz="36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96000" y="1296000"/>
            <a:ext cx="10800000" cy="576000"/>
          </a:xfrm>
        </p:spPr>
        <p:txBody>
          <a:bodyPr wrap="square" anchor="t">
            <a:normAutofit/>
          </a:bodyPr>
          <a:lstStyle>
            <a:lvl1pPr marL="0" indent="0">
              <a:buNone/>
              <a:defRPr sz="2400" b="0">
                <a:latin typeface="+mj-ea"/>
                <a:ea typeface="+mj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1800_#color-2111&amp;855"/>
          <p:cNvSpPr/>
          <p:nvPr userDrawn="1">
            <p:custDataLst>
              <p:tags r:id="rId2"/>
            </p:custDataLst>
          </p:nvPr>
        </p:nvSpPr>
        <p:spPr>
          <a:xfrm>
            <a:off x="6574536" y="0"/>
            <a:ext cx="5614416" cy="6858000"/>
          </a:xfrm>
          <a:prstGeom prst="rect">
            <a:avLst/>
          </a:prstGeom>
          <a:solidFill>
            <a:schemeClr val="tx2">
              <a:alpha val="10000"/>
            </a:schemeClr>
          </a:solidFill>
        </p:spPr>
      </p:sp>
      <p:sp>
        <p:nvSpPr>
          <p:cNvPr id="9" name="Rectangle 30_#color_$accent1_$accent2_$accent1-2111&amp;1311"/>
          <p:cNvSpPr/>
          <p:nvPr userDrawn="1">
            <p:custDataLst>
              <p:tags r:id="rId3"/>
            </p:custDataLst>
          </p:nvPr>
        </p:nvSpPr>
        <p:spPr>
          <a:xfrm>
            <a:off x="4370832" y="0"/>
            <a:ext cx="7388352" cy="3694176"/>
          </a:xfrm>
          <a:custGeom>
            <a:avLst/>
            <a:gdLst/>
            <a:ahLst/>
            <a:cxnLst/>
            <a:rect l="l" t="t" r="r" b="b"/>
            <a:pathLst>
              <a:path w="7388352" h="3694176">
                <a:moveTo>
                  <a:pt x="7388352" y="0"/>
                </a:moveTo>
                <a:lnTo>
                  <a:pt x="3685032" y="3694176"/>
                </a:lnTo>
                <a:lnTo>
                  <a:pt x="0" y="9144"/>
                </a:lnTo>
                <a:lnTo>
                  <a:pt x="9144" y="0"/>
                </a:lnTo>
                <a:lnTo>
                  <a:pt x="7388352" y="0"/>
                </a:lnTo>
              </a:path>
            </a:pathLst>
          </a:custGeom>
          <a:gradFill>
            <a:gsLst>
              <a:gs pos="0">
                <a:schemeClr val="accent1">
                  <a:alpha val="100000"/>
                </a:schemeClr>
              </a:gs>
              <a:gs pos="20735">
                <a:schemeClr val="accent2">
                  <a:alpha val="100000"/>
                </a:schemeClr>
              </a:gs>
              <a:gs pos="94328">
                <a:schemeClr val="accent1">
                  <a:alpha val="100000"/>
                </a:schemeClr>
              </a:gs>
            </a:gsLst>
            <a:lin ang="21324244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2700000" algn="tl" rotWithShape="0">
                    <a:prstClr val="black">
                      <a:alpha val="40000"/>
                    </a:prst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11" name="Rectangle 27_#color_$lt2_$lt2_#shadow_$dk2-2111&amp;1314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9747504" cy="6858000"/>
          </a:xfrm>
          <a:custGeom>
            <a:avLst/>
            <a:gdLst/>
            <a:ahLst/>
            <a:cxnLst/>
            <a:rect l="l" t="t" r="r" b="b"/>
            <a:pathLst>
              <a:path w="9747504" h="6858000">
                <a:moveTo>
                  <a:pt x="5925312" y="0"/>
                </a:moveTo>
                <a:lnTo>
                  <a:pt x="9601200" y="3675888"/>
                </a:lnTo>
                <a:cubicBezTo>
                  <a:pt x="9793224" y="3877056"/>
                  <a:pt x="9793224" y="4197096"/>
                  <a:pt x="9601200" y="4398264"/>
                </a:cubicBezTo>
                <a:lnTo>
                  <a:pt x="7132320" y="6858000"/>
                </a:lnTo>
                <a:lnTo>
                  <a:pt x="0" y="6858000"/>
                </a:lnTo>
                <a:lnTo>
                  <a:pt x="0" y="0"/>
                </a:lnTo>
                <a:lnTo>
                  <a:pt x="5925312" y="0"/>
                </a:lnTo>
              </a:path>
            </a:pathLst>
          </a:custGeom>
          <a:solidFill>
            <a:schemeClr val="bg2"/>
          </a:solidFill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251460" dist="101600" dir="5400000" algn="bl" rotWithShape="0">
                    <a:srgbClr val="141414">
                      <a:alpha val="6000"/>
                    </a:srgbClr>
                  </a:outerShdw>
                </a:effectLst>
              </a14:hiddenEffects>
            </a:ext>
          </a:extLst>
        </p:spPr>
      </p:sp>
      <p:sp>
        <p:nvSpPr>
          <p:cNvPr id="12" name="Rectangle 28_#color_$lt2_$lt2-2111&amp;1287"/>
          <p:cNvSpPr/>
          <p:nvPr userDrawn="1">
            <p:custDataLst>
              <p:tags r:id="rId5"/>
            </p:custDataLst>
          </p:nvPr>
        </p:nvSpPr>
        <p:spPr>
          <a:xfrm>
            <a:off x="6729984" y="0"/>
            <a:ext cx="5458968" cy="3419856"/>
          </a:xfrm>
          <a:custGeom>
            <a:avLst/>
            <a:gdLst/>
            <a:ahLst/>
            <a:cxnLst/>
            <a:rect l="l" t="t" r="r" b="b"/>
            <a:pathLst>
              <a:path w="5458968" h="3419856">
                <a:moveTo>
                  <a:pt x="5458968" y="1801368"/>
                </a:moveTo>
                <a:lnTo>
                  <a:pt x="3986784" y="3273552"/>
                </a:lnTo>
                <a:cubicBezTo>
                  <a:pt x="3794760" y="3474720"/>
                  <a:pt x="3474720" y="3474720"/>
                  <a:pt x="3273552" y="3273552"/>
                </a:cubicBezTo>
                <a:lnTo>
                  <a:pt x="0" y="0"/>
                </a:lnTo>
                <a:lnTo>
                  <a:pt x="5458968" y="0"/>
                </a:lnTo>
                <a:lnTo>
                  <a:pt x="5458968" y="1801368"/>
                </a:lnTo>
              </a:path>
            </a:pathLst>
          </a:custGeom>
          <a:gradFill>
            <a:gsLst>
              <a:gs pos="0">
                <a:schemeClr val="bg2"/>
              </a:gs>
              <a:gs pos="100000">
                <a:schemeClr val="bg2">
                  <a:alpha val="40000"/>
                </a:schemeClr>
              </a:gs>
            </a:gsLst>
            <a:lin ang="8400000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 wrap="square">
            <a:normAutofit/>
          </a:bodyPr>
          <a:lstStyle/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>
          <a:xfrm>
            <a:off x="8610600" y="6356350"/>
            <a:ext cx="2743200" cy="365125"/>
          </a:xfrm>
        </p:spPr>
        <p:txBody>
          <a:bodyPr wrap="square">
            <a:normAutofit/>
          </a:bodyPr>
          <a:lstStyle/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838200" y="1899891"/>
            <a:ext cx="7505700" cy="1800000"/>
          </a:xfrm>
        </p:spPr>
        <p:txBody>
          <a:bodyPr wrap="square" anchor="b">
            <a:normAutofit/>
          </a:bodyPr>
          <a:lstStyle>
            <a:lvl1pPr algn="l">
              <a:lnSpc>
                <a:spcPct val="100000"/>
              </a:lnSpc>
              <a:defRPr sz="8000">
                <a:latin typeface="+mj-ea"/>
                <a:ea typeface="+mj-ea"/>
              </a:defRPr>
            </a:lvl1pPr>
          </a:lstStyle>
          <a:p>
            <a:r>
              <a:rPr lang="zh-CN" altLang="en-US" dirty="0"/>
              <a:t>编辑母版标题</a:t>
            </a:r>
            <a:endParaRPr lang="zh-CN" altLang="en-US" dirty="0"/>
          </a:p>
        </p:txBody>
      </p:sp>
      <p:sp>
        <p:nvSpPr>
          <p:cNvPr id="24" name="署名占位符 10"/>
          <p:cNvSpPr>
            <a:spLocks noGrp="1"/>
          </p:cNvSpPr>
          <p:nvPr>
            <p:ph type="body" sz="quarter" idx="17" hasCustomPrompt="1"/>
            <p:custDataLst>
              <p:tags r:id="rId10"/>
            </p:custDataLst>
          </p:nvPr>
        </p:nvSpPr>
        <p:spPr>
          <a:xfrm>
            <a:off x="838200" y="3952430"/>
            <a:ext cx="7505700" cy="1585855"/>
          </a:xfrm>
        </p:spPr>
        <p:txBody>
          <a:bodyPr wrap="square"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</a:lstStyle>
          <a:p>
            <a:pPr lvl="0"/>
            <a:r>
              <a:rPr lang="zh-CN" altLang="en-US" dirty="0"/>
              <a:t>署名</a:t>
            </a:r>
            <a:endParaRPr lang="zh-CN" altLang="en-US" dirty="0"/>
          </a:p>
        </p:txBody>
      </p:sp>
      <p:sp>
        <p:nvSpPr>
          <p:cNvPr id="3" name="Rectangle 29_#color_$accent1_$accent2-2111&amp;1278"/>
          <p:cNvSpPr/>
          <p:nvPr userDrawn="1">
            <p:custDataLst>
              <p:tags r:id="rId11"/>
            </p:custDataLst>
          </p:nvPr>
        </p:nvSpPr>
        <p:spPr>
          <a:xfrm>
            <a:off x="7960360" y="2626360"/>
            <a:ext cx="4231640" cy="4231640"/>
          </a:xfrm>
          <a:custGeom>
            <a:avLst/>
            <a:gdLst/>
            <a:ahLst/>
            <a:cxnLst/>
            <a:rect l="l" t="t" r="r" b="b"/>
            <a:pathLst>
              <a:path w="3584448" h="3584448">
                <a:moveTo>
                  <a:pt x="3584448" y="0"/>
                </a:moveTo>
                <a:lnTo>
                  <a:pt x="3584448" y="3584448"/>
                </a:lnTo>
                <a:lnTo>
                  <a:pt x="0" y="3584448"/>
                </a:lnTo>
                <a:lnTo>
                  <a:pt x="3584448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94328">
                <a:schemeClr val="accent1">
                  <a:alpha val="100000"/>
                </a:schemeClr>
              </a:gs>
            </a:gsLst>
            <a:lin ang="1092182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形用户界面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4994501" y="2801289"/>
            <a:ext cx="6753225" cy="1122924"/>
          </a:xfrm>
          <a:noFill/>
        </p:spPr>
        <p:txBody>
          <a:bodyPr vert="horz" wrap="square" lIns="101600" tIns="38100" rIns="76200" bIns="38100" rtlCol="0" anchor="b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6200" b="1" i="0" u="none" strike="noStrike" kern="1200" cap="none" spc="900" normalizeH="0" baseline="0" noProof="1" dirty="0">
                <a:solidFill>
                  <a:schemeClr val="dk1"/>
                </a:solidFill>
                <a:uFillTx/>
                <a:latin typeface="Arial" panose="020B0704020202020204" pitchFamily="34" charset="0"/>
                <a:ea typeface="汉仪润圆-65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  <p:sp>
        <p:nvSpPr>
          <p:cNvPr id="3" name="副标题 2"/>
          <p:cNvSpPr/>
          <p:nvPr>
            <p:ph type="subTitle" idx="2" hasCustomPrompt="1"/>
            <p:custDataLst>
              <p:tags r:id="rId5"/>
            </p:custDataLst>
          </p:nvPr>
        </p:nvSpPr>
        <p:spPr>
          <a:xfrm>
            <a:off x="8290695" y="1873021"/>
            <a:ext cx="3326400" cy="906496"/>
          </a:xfrm>
          <a:noFill/>
        </p:spPr>
        <p:txBody>
          <a:bodyPr vert="horz" wrap="square" lIns="101600" tIns="0" rIns="82550" bIns="0" rtlCol="0" anchor="b" anchorCtr="0">
            <a:normAutofit/>
          </a:bodyPr>
          <a:lstStyle>
            <a:lvl1pPr marL="0" marR="0" indent="-22860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defRPr kumimoji="0" lang="zh-CN" altLang="en-US" sz="4800" b="1" i="0" u="none" strike="noStrike" kern="1200" cap="none" spc="400" normalizeH="0" baseline="0" noProof="1" dirty="0">
                <a:solidFill>
                  <a:schemeClr val="dk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sz="1600" u="none" strike="noStrike" kern="1200" cap="none" spc="150" normalizeH="0" baseline="0">
                <a:solidFill>
                  <a:schemeClr val="tx1"/>
                </a:solidFill>
                <a:uFillTx/>
                <a:latin typeface="微软雅黑" charset="-122"/>
                <a:ea typeface="微软雅黑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7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>
                <a:sym typeface="+mn-ea"/>
              </a:rPr>
              <a:t>单击此处编辑副标题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形用户界面, 应用程序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1"/>
          <p:cNvSpPr/>
          <p:nvPr>
            <p:ph type="ctrTitle" idx="1" hasCustomPrompt="1"/>
            <p:custDataLst>
              <p:tags r:id="rId4"/>
            </p:custDataLst>
          </p:nvPr>
        </p:nvSpPr>
        <p:spPr>
          <a:xfrm>
            <a:off x="4770750" y="2863251"/>
            <a:ext cx="4915397" cy="1130935"/>
          </a:xfrm>
          <a:noFill/>
        </p:spPr>
        <p:txBody>
          <a:bodyPr vert="horz" wrap="square" lIns="101600" tIns="38100" rIns="76200" bIns="38100" rtlCol="0" anchor="ctr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 kumimoji="0" lang="zh-CN" altLang="en-US" sz="4700" b="1" i="0" u="none" strike="noStrike" kern="1200" cap="none" spc="1000" normalizeH="0" baseline="0" noProof="1" dirty="0">
                <a:solidFill>
                  <a:schemeClr val="dk1"/>
                </a:solidFill>
                <a:uFillTx/>
                <a:latin typeface="Arial" panose="020B0704020202020204" pitchFamily="34" charset="0"/>
                <a:ea typeface="汉仪润圆-65简" charset="0"/>
                <a:cs typeface="+mn-cs"/>
              </a:defRPr>
            </a:lvl1pPr>
          </a:lstStyle>
          <a:p>
            <a:pPr lvl="0"/>
            <a:r>
              <a:rPr>
                <a:sym typeface="+mn-ea"/>
              </a:rPr>
              <a:t>编辑标题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704020202020204" pitchFamily="34" charset="0"/>
                <a:ea typeface="汉仪正圆-35S" panose="00020600040101010101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ctr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ctr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7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7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形状&#10;&#10;描述已自动生成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vert="horz" lIns="90170" tIns="46990" rIns="90170" bIns="4699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2" Type="http://schemas.openxmlformats.org/officeDocument/2006/relationships/theme" Target="../theme/theme2.xml"/><Relationship Id="rId21" Type="http://schemas.openxmlformats.org/officeDocument/2006/relationships/tags" Target="../tags/tag71.xml"/><Relationship Id="rId20" Type="http://schemas.openxmlformats.org/officeDocument/2006/relationships/tags" Target="../tags/tag70.xml"/><Relationship Id="rId2" Type="http://schemas.openxmlformats.org/officeDocument/2006/relationships/slideLayout" Target="../slideLayouts/slideLayout5.xml"/><Relationship Id="rId19" Type="http://schemas.openxmlformats.org/officeDocument/2006/relationships/tags" Target="../tags/tag69.xml"/><Relationship Id="rId18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3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9" Type="http://schemas.openxmlformats.org/officeDocument/2006/relationships/theme" Target="../theme/theme3.xml"/><Relationship Id="rId18" Type="http://schemas.openxmlformats.org/officeDocument/2006/relationships/tags" Target="../tags/tag148.xml"/><Relationship Id="rId17" Type="http://schemas.openxmlformats.org/officeDocument/2006/relationships/tags" Target="../tags/tag147.xml"/><Relationship Id="rId16" Type="http://schemas.openxmlformats.org/officeDocument/2006/relationships/tags" Target="../tags/tag146.xml"/><Relationship Id="rId15" Type="http://schemas.openxmlformats.org/officeDocument/2006/relationships/tags" Target="../tags/tag145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7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704020202020204" pitchFamily="34" charset="0"/>
                <a:ea typeface="汉仪正圆-35S" panose="00020600040101010101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8" name="KSO_TEMPLATE" hidden="1"/>
          <p:cNvSpPr/>
          <p:nvPr userDrawn="1">
            <p:custDataLst>
              <p:tags r:id="rId21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68" r:id="rId16"/>
    <p:sldLayoutId id="2147483669" r:id="rId17"/>
    <p:sldLayoutId id="2147483670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704020202020204" pitchFamily="34" charset="0"/>
          <a:ea typeface="汉仪正圆-35S" panose="00020600040101010101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704020202020204" pitchFamily="34" charset="0"/>
          <a:ea typeface="汉仪正圆-35S" panose="00020600040101010101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704020202020204" pitchFamily="34" charset="0"/>
          <a:ea typeface="汉仪正圆-35S" panose="00020600040101010101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704020202020204" pitchFamily="34" charset="0"/>
          <a:ea typeface="汉仪正圆-35S" panose="00020600040101010101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704020202020204" pitchFamily="34" charset="0"/>
          <a:ea typeface="汉仪正圆-35S" panose="00020600040101010101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7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704020202020204" pitchFamily="34" charset="0"/>
          <a:ea typeface="汉仪正圆-35S" panose="0002060004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96000" y="360000"/>
            <a:ext cx="10800000" cy="720000"/>
          </a:xfrm>
          <a:prstGeom prst="rect">
            <a:avLst/>
          </a:prstGeom>
        </p:spPr>
        <p:txBody>
          <a:bodyPr vert="horz" wrap="square" lIns="0" tIns="0" rIns="0" bIns="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96000" y="1364400"/>
            <a:ext cx="10800000" cy="48132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960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2522B-0F24-4480-B9DD-A9474A6880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75411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F26B5-172A-4DC2-B0B7-181CFC56B87C}" type="slidenum">
              <a:rPr lang="zh-CN" altLang="en-US" smtClean="0"/>
            </a:fld>
            <a:endParaRPr lang="zh-CN" altLang="en-US"/>
          </a:p>
        </p:txBody>
      </p:sp>
      <p:sp>
        <p:nvSpPr>
          <p:cNvPr id="8" name="Rectangle 29_#color_$accent1_$accent2-2111&amp;1305"/>
          <p:cNvSpPr/>
          <p:nvPr userDrawn="1">
            <p:custDataLst>
              <p:tags r:id="rId17"/>
            </p:custDataLst>
          </p:nvPr>
        </p:nvSpPr>
        <p:spPr>
          <a:xfrm>
            <a:off x="11213592" y="5879592"/>
            <a:ext cx="978408" cy="978408"/>
          </a:xfrm>
          <a:custGeom>
            <a:avLst/>
            <a:gdLst/>
            <a:ahLst/>
            <a:cxnLst/>
            <a:rect l="l" t="t" r="r" b="b"/>
            <a:pathLst>
              <a:path w="978408" h="978408">
                <a:moveTo>
                  <a:pt x="978408" y="0"/>
                </a:moveTo>
                <a:lnTo>
                  <a:pt x="978408" y="978408"/>
                </a:lnTo>
                <a:lnTo>
                  <a:pt x="0" y="978408"/>
                </a:lnTo>
                <a:lnTo>
                  <a:pt x="978408" y="0"/>
                </a:lnTo>
              </a:path>
            </a:pathLst>
          </a:custGeom>
          <a:gradFill>
            <a:gsLst>
              <a:gs pos="0">
                <a:schemeClr val="accent2">
                  <a:alpha val="100000"/>
                </a:schemeClr>
              </a:gs>
              <a:gs pos="94328">
                <a:schemeClr val="accent1">
                  <a:alpha val="100000"/>
                </a:schemeClr>
              </a:gs>
            </a:gsLst>
            <a:lin ang="10921821" scaled="0"/>
          </a:gradFill>
          <a:ln w="25400"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54000" dist="127000" dir="5400000" algn="ctr" rotWithShape="0">
                    <a:srgbClr val="000000">
                      <a:alpha val="40000"/>
                    </a:srgbClr>
                  </a:outerShdw>
                </a:effectLst>
              </a14:hiddenEffects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7" name="KSO_TEMPLATE" hidden="1"/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ea"/>
          <a:ea typeface="+mj-ea"/>
          <a:cs typeface="+mj-ea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Font typeface="Arial" panose="020B0704020202020204" pitchFamily="34" charset="0"/>
        <a:buChar char="•"/>
        <a:defRPr sz="2400" kern="1200">
          <a:solidFill>
            <a:schemeClr val="tx1"/>
          </a:solidFill>
          <a:latin typeface="+mn-ea"/>
          <a:ea typeface="+mn-ea"/>
          <a:cs typeface="+mn-ea"/>
        </a:defRPr>
      </a:lvl1pPr>
      <a:lvl2pPr marL="538480" indent="-206375" algn="l" defTabSz="914400" rtl="0" eaLnBrk="1" latinLnBrk="0" hangingPunct="1">
        <a:lnSpc>
          <a:spcPct val="130000"/>
        </a:lnSpc>
        <a:spcBef>
          <a:spcPts val="0"/>
        </a:spcBef>
        <a:buFont typeface="Arial" panose="020B07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2pPr>
      <a:lvl3pPr marL="798830" indent="-161925" algn="l" defTabSz="914400" rtl="0" eaLnBrk="1" latinLnBrk="0" hangingPunct="1">
        <a:lnSpc>
          <a:spcPct val="130000"/>
        </a:lnSpc>
        <a:spcBef>
          <a:spcPts val="0"/>
        </a:spcBef>
        <a:buFont typeface="Arial" panose="020B07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3pPr>
      <a:lvl4pPr marL="1030605" indent="-149225" algn="l" defTabSz="914400" rtl="0" eaLnBrk="1" latinLnBrk="0" hangingPunct="1">
        <a:lnSpc>
          <a:spcPct val="130000"/>
        </a:lnSpc>
        <a:spcBef>
          <a:spcPts val="0"/>
        </a:spcBef>
        <a:buFont typeface="Arial" panose="020B07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4pPr>
      <a:lvl5pPr marL="1235075" indent="-127000" algn="l" defTabSz="914400" rtl="0" eaLnBrk="1" latinLnBrk="0" hangingPunct="1">
        <a:lnSpc>
          <a:spcPct val="130000"/>
        </a:lnSpc>
        <a:spcBef>
          <a:spcPts val="0"/>
        </a:spcBef>
        <a:buFont typeface="Arial" panose="020B07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ea"/>
          <a:ea typeface="+mn-ea"/>
          <a:cs typeface="+mn-ea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7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20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3" Type="http://schemas.openxmlformats.org/officeDocument/2006/relationships/notesSlide" Target="../notesSlides/notesSlide10.xml"/><Relationship Id="rId22" Type="http://schemas.openxmlformats.org/officeDocument/2006/relationships/slideLayout" Target="../slideLayouts/slideLayout10.xml"/><Relationship Id="rId21" Type="http://schemas.openxmlformats.org/officeDocument/2006/relationships/tags" Target="../tags/tag217.xml"/><Relationship Id="rId20" Type="http://schemas.openxmlformats.org/officeDocument/2006/relationships/tags" Target="../tags/tag216.xml"/><Relationship Id="rId2" Type="http://schemas.openxmlformats.org/officeDocument/2006/relationships/image" Target="../media/image2.jpeg"/><Relationship Id="rId19" Type="http://schemas.openxmlformats.org/officeDocument/2006/relationships/tags" Target="../tags/tag215.xml"/><Relationship Id="rId18" Type="http://schemas.openxmlformats.org/officeDocument/2006/relationships/tags" Target="../tags/tag214.xml"/><Relationship Id="rId17" Type="http://schemas.openxmlformats.org/officeDocument/2006/relationships/tags" Target="../tags/tag213.xml"/><Relationship Id="rId16" Type="http://schemas.openxmlformats.org/officeDocument/2006/relationships/tags" Target="../tags/tag212.xml"/><Relationship Id="rId15" Type="http://schemas.openxmlformats.org/officeDocument/2006/relationships/tags" Target="../tags/tag211.xml"/><Relationship Id="rId14" Type="http://schemas.openxmlformats.org/officeDocument/2006/relationships/tags" Target="../tags/tag210.xml"/><Relationship Id="rId13" Type="http://schemas.openxmlformats.org/officeDocument/2006/relationships/tags" Target="../tags/tag209.xml"/><Relationship Id="rId12" Type="http://schemas.openxmlformats.org/officeDocument/2006/relationships/tags" Target="../tags/tag208.xml"/><Relationship Id="rId11" Type="http://schemas.openxmlformats.org/officeDocument/2006/relationships/tags" Target="../tags/tag207.xml"/><Relationship Id="rId10" Type="http://schemas.openxmlformats.org/officeDocument/2006/relationships/tags" Target="../tags/tag206.xml"/><Relationship Id="rId1" Type="http://schemas.openxmlformats.org/officeDocument/2006/relationships/tags" Target="../tags/tag198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224.xml"/><Relationship Id="rId8" Type="http://schemas.openxmlformats.org/officeDocument/2006/relationships/tags" Target="../tags/tag223.xml"/><Relationship Id="rId7" Type="http://schemas.openxmlformats.org/officeDocument/2006/relationships/tags" Target="../tags/tag222.xml"/><Relationship Id="rId6" Type="http://schemas.openxmlformats.org/officeDocument/2006/relationships/tags" Target="../tags/tag221.xml"/><Relationship Id="rId5" Type="http://schemas.openxmlformats.org/officeDocument/2006/relationships/image" Target="../media/image9.png"/><Relationship Id="rId4" Type="http://schemas.openxmlformats.org/officeDocument/2006/relationships/tags" Target="../tags/tag220.xml"/><Relationship Id="rId3" Type="http://schemas.openxmlformats.org/officeDocument/2006/relationships/tags" Target="../tags/tag219.xml"/><Relationship Id="rId2" Type="http://schemas.openxmlformats.org/officeDocument/2006/relationships/image" Target="../media/image2.jpeg"/><Relationship Id="rId14" Type="http://schemas.openxmlformats.org/officeDocument/2006/relationships/notesSlide" Target="../notesSlides/notesSlide11.xml"/><Relationship Id="rId13" Type="http://schemas.openxmlformats.org/officeDocument/2006/relationships/slideLayout" Target="../slideLayouts/slideLayout10.xml"/><Relationship Id="rId12" Type="http://schemas.openxmlformats.org/officeDocument/2006/relationships/tags" Target="../tags/tag227.xml"/><Relationship Id="rId11" Type="http://schemas.openxmlformats.org/officeDocument/2006/relationships/tags" Target="../tags/tag226.xml"/><Relationship Id="rId10" Type="http://schemas.openxmlformats.org/officeDocument/2006/relationships/tags" Target="../tags/tag225.xml"/><Relationship Id="rId1" Type="http://schemas.openxmlformats.org/officeDocument/2006/relationships/tags" Target="../tags/tag218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30.xml"/><Relationship Id="rId2" Type="http://schemas.openxmlformats.org/officeDocument/2006/relationships/tags" Target="../tags/tag229.xml"/><Relationship Id="rId1" Type="http://schemas.openxmlformats.org/officeDocument/2006/relationships/tags" Target="../tags/tag228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237.xml"/><Relationship Id="rId8" Type="http://schemas.openxmlformats.org/officeDocument/2006/relationships/tags" Target="../tags/tag236.xml"/><Relationship Id="rId7" Type="http://schemas.openxmlformats.org/officeDocument/2006/relationships/tags" Target="../tags/tag235.xml"/><Relationship Id="rId6" Type="http://schemas.openxmlformats.org/officeDocument/2006/relationships/tags" Target="../tags/tag234.xml"/><Relationship Id="rId5" Type="http://schemas.openxmlformats.org/officeDocument/2006/relationships/tags" Target="../tags/tag233.xml"/><Relationship Id="rId4" Type="http://schemas.openxmlformats.org/officeDocument/2006/relationships/tags" Target="../tags/tag232.xml"/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5" Type="http://schemas.openxmlformats.org/officeDocument/2006/relationships/notesSlide" Target="../notesSlides/notesSlide12.xml"/><Relationship Id="rId14" Type="http://schemas.openxmlformats.org/officeDocument/2006/relationships/slideLayout" Target="../slideLayouts/slideLayout10.xml"/><Relationship Id="rId13" Type="http://schemas.openxmlformats.org/officeDocument/2006/relationships/tags" Target="../tags/tag241.xml"/><Relationship Id="rId12" Type="http://schemas.openxmlformats.org/officeDocument/2006/relationships/tags" Target="../tags/tag240.xml"/><Relationship Id="rId11" Type="http://schemas.openxmlformats.org/officeDocument/2006/relationships/tags" Target="../tags/tag239.xml"/><Relationship Id="rId10" Type="http://schemas.openxmlformats.org/officeDocument/2006/relationships/tags" Target="../tags/tag238.xml"/><Relationship Id="rId1" Type="http://schemas.openxmlformats.org/officeDocument/2006/relationships/tags" Target="../tags/tag231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3.xml"/><Relationship Id="rId8" Type="http://schemas.openxmlformats.org/officeDocument/2006/relationships/slideLayout" Target="../slideLayouts/slideLayout9.xml"/><Relationship Id="rId7" Type="http://schemas.openxmlformats.org/officeDocument/2006/relationships/tags" Target="../tags/tag246.xml"/><Relationship Id="rId6" Type="http://schemas.openxmlformats.org/officeDocument/2006/relationships/tags" Target="../tags/tag245.xml"/><Relationship Id="rId5" Type="http://schemas.openxmlformats.org/officeDocument/2006/relationships/tags" Target="../tags/tag244.xml"/><Relationship Id="rId4" Type="http://schemas.openxmlformats.org/officeDocument/2006/relationships/image" Target="../media/image12.png"/><Relationship Id="rId3" Type="http://schemas.openxmlformats.org/officeDocument/2006/relationships/image" Target="../media/image11.jpeg"/><Relationship Id="rId2" Type="http://schemas.openxmlformats.org/officeDocument/2006/relationships/tags" Target="../tags/tag243.xml"/><Relationship Id="rId1" Type="http://schemas.openxmlformats.org/officeDocument/2006/relationships/tags" Target="../tags/tag24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0.xml"/><Relationship Id="rId6" Type="http://schemas.openxmlformats.org/officeDocument/2006/relationships/tags" Target="../tags/tag249.xml"/><Relationship Id="rId5" Type="http://schemas.openxmlformats.org/officeDocument/2006/relationships/tags" Target="../tags/tag248.xml"/><Relationship Id="rId4" Type="http://schemas.openxmlformats.org/officeDocument/2006/relationships/image" Target="../media/image13.png"/><Relationship Id="rId3" Type="http://schemas.openxmlformats.org/officeDocument/2006/relationships/hyperlink" Target="&#34920;1&#65306;&#35838;&#26631;&#30446;&#26631;&#32454;&#21270;&#34920;.doc" TargetMode="External"/><Relationship Id="rId2" Type="http://schemas.openxmlformats.org/officeDocument/2006/relationships/image" Target="../media/image2.jpeg"/><Relationship Id="rId1" Type="http://schemas.openxmlformats.org/officeDocument/2006/relationships/tags" Target="../tags/tag247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51.xml"/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tags" Target="../tags/tag250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tags" Target="../tags/tag257.xml"/><Relationship Id="rId7" Type="http://schemas.openxmlformats.org/officeDocument/2006/relationships/tags" Target="../tags/tag256.xml"/><Relationship Id="rId6" Type="http://schemas.openxmlformats.org/officeDocument/2006/relationships/tags" Target="../tags/tag255.xml"/><Relationship Id="rId5" Type="http://schemas.openxmlformats.org/officeDocument/2006/relationships/tags" Target="../tags/tag254.xml"/><Relationship Id="rId4" Type="http://schemas.openxmlformats.org/officeDocument/2006/relationships/image" Target="../media/image15.png"/><Relationship Id="rId3" Type="http://schemas.openxmlformats.org/officeDocument/2006/relationships/tags" Target="../tags/tag253.xml"/><Relationship Id="rId2" Type="http://schemas.openxmlformats.org/officeDocument/2006/relationships/image" Target="../media/image2.jpeg"/><Relationship Id="rId10" Type="http://schemas.openxmlformats.org/officeDocument/2006/relationships/notesSlide" Target="../notesSlides/notesSlide16.xml"/><Relationship Id="rId1" Type="http://schemas.openxmlformats.org/officeDocument/2006/relationships/tags" Target="../tags/tag252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60.xml"/><Relationship Id="rId2" Type="http://schemas.openxmlformats.org/officeDocument/2006/relationships/tags" Target="../tags/tag259.xml"/><Relationship Id="rId1" Type="http://schemas.openxmlformats.org/officeDocument/2006/relationships/tags" Target="../tags/tag258.xml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63.xml"/><Relationship Id="rId4" Type="http://schemas.openxmlformats.org/officeDocument/2006/relationships/tags" Target="../tags/tag262.xml"/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tags" Target="../tags/tag261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" Type="http://schemas.openxmlformats.org/officeDocument/2006/relationships/tags" Target="../tags/tag150.xml"/><Relationship Id="rId1" Type="http://schemas.openxmlformats.org/officeDocument/2006/relationships/tags" Target="../tags/tag149.xml"/></Relationships>
</file>

<file path=ppt/slides/_rels/slide2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66.xml"/><Relationship Id="rId4" Type="http://schemas.openxmlformats.org/officeDocument/2006/relationships/image" Target="../media/image17.png"/><Relationship Id="rId3" Type="http://schemas.openxmlformats.org/officeDocument/2006/relationships/tags" Target="../tags/tag265.xml"/><Relationship Id="rId2" Type="http://schemas.openxmlformats.org/officeDocument/2006/relationships/image" Target="../media/image2.jpeg"/><Relationship Id="rId1" Type="http://schemas.openxmlformats.org/officeDocument/2006/relationships/tags" Target="../tags/tag264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69.xml"/><Relationship Id="rId2" Type="http://schemas.openxmlformats.org/officeDocument/2006/relationships/tags" Target="../tags/tag268.xml"/><Relationship Id="rId1" Type="http://schemas.openxmlformats.org/officeDocument/2006/relationships/tags" Target="../tags/tag26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0.xml"/><Relationship Id="rId6" Type="http://schemas.openxmlformats.org/officeDocument/2006/relationships/tags" Target="../tags/tag27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tags" Target="../tags/tag270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0.xml"/><Relationship Id="rId6" Type="http://schemas.openxmlformats.org/officeDocument/2006/relationships/slideLayout" Target="../slideLayouts/slideLayout10.xml"/><Relationship Id="rId5" Type="http://schemas.openxmlformats.org/officeDocument/2006/relationships/tags" Target="../tags/tag273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tags" Target="../tags/tag272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5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" Type="http://schemas.openxmlformats.org/officeDocument/2006/relationships/tags" Target="../tags/tag274.xml"/></Relationships>
</file>

<file path=ppt/slides/_rels/slide2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10.xml"/><Relationship Id="rId4" Type="http://schemas.openxmlformats.org/officeDocument/2006/relationships/tags" Target="../tags/tag278.xml"/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tags" Target="../tags/tag27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tags" Target="../tags/tag285.xml"/><Relationship Id="rId7" Type="http://schemas.openxmlformats.org/officeDocument/2006/relationships/tags" Target="../tags/tag284.xml"/><Relationship Id="rId6" Type="http://schemas.openxmlformats.org/officeDocument/2006/relationships/tags" Target="../tags/tag283.xml"/><Relationship Id="rId5" Type="http://schemas.openxmlformats.org/officeDocument/2006/relationships/tags" Target="../tags/tag282.xml"/><Relationship Id="rId41" Type="http://schemas.openxmlformats.org/officeDocument/2006/relationships/notesSlide" Target="../notesSlides/notesSlide23.xml"/><Relationship Id="rId40" Type="http://schemas.openxmlformats.org/officeDocument/2006/relationships/slideLayout" Target="../slideLayouts/slideLayout10.xml"/><Relationship Id="rId4" Type="http://schemas.openxmlformats.org/officeDocument/2006/relationships/tags" Target="../tags/tag281.xml"/><Relationship Id="rId39" Type="http://schemas.openxmlformats.org/officeDocument/2006/relationships/tags" Target="../tags/tag311.xml"/><Relationship Id="rId38" Type="http://schemas.openxmlformats.org/officeDocument/2006/relationships/tags" Target="../tags/tag310.xml"/><Relationship Id="rId37" Type="http://schemas.openxmlformats.org/officeDocument/2006/relationships/image" Target="../media/image28.png"/><Relationship Id="rId36" Type="http://schemas.openxmlformats.org/officeDocument/2006/relationships/tags" Target="../tags/tag309.xml"/><Relationship Id="rId35" Type="http://schemas.openxmlformats.org/officeDocument/2006/relationships/tags" Target="../tags/tag308.xml"/><Relationship Id="rId34" Type="http://schemas.openxmlformats.org/officeDocument/2006/relationships/tags" Target="../tags/tag307.xml"/><Relationship Id="rId33" Type="http://schemas.openxmlformats.org/officeDocument/2006/relationships/tags" Target="../tags/tag306.xml"/><Relationship Id="rId32" Type="http://schemas.openxmlformats.org/officeDocument/2006/relationships/tags" Target="../tags/tag305.xml"/><Relationship Id="rId31" Type="http://schemas.openxmlformats.org/officeDocument/2006/relationships/tags" Target="../tags/tag304.xml"/><Relationship Id="rId30" Type="http://schemas.openxmlformats.org/officeDocument/2006/relationships/tags" Target="../tags/tag303.xml"/><Relationship Id="rId3" Type="http://schemas.openxmlformats.org/officeDocument/2006/relationships/tags" Target="../tags/tag280.xml"/><Relationship Id="rId29" Type="http://schemas.openxmlformats.org/officeDocument/2006/relationships/tags" Target="../tags/tag302.xml"/><Relationship Id="rId28" Type="http://schemas.openxmlformats.org/officeDocument/2006/relationships/tags" Target="../tags/tag301.xml"/><Relationship Id="rId27" Type="http://schemas.openxmlformats.org/officeDocument/2006/relationships/tags" Target="../tags/tag300.xml"/><Relationship Id="rId26" Type="http://schemas.openxmlformats.org/officeDocument/2006/relationships/tags" Target="../tags/tag299.xml"/><Relationship Id="rId25" Type="http://schemas.openxmlformats.org/officeDocument/2006/relationships/tags" Target="../tags/tag298.xml"/><Relationship Id="rId24" Type="http://schemas.openxmlformats.org/officeDocument/2006/relationships/tags" Target="../tags/tag297.xml"/><Relationship Id="rId23" Type="http://schemas.openxmlformats.org/officeDocument/2006/relationships/tags" Target="../tags/tag296.xml"/><Relationship Id="rId22" Type="http://schemas.openxmlformats.org/officeDocument/2006/relationships/tags" Target="../tags/tag295.xml"/><Relationship Id="rId21" Type="http://schemas.openxmlformats.org/officeDocument/2006/relationships/tags" Target="../tags/tag294.xml"/><Relationship Id="rId20" Type="http://schemas.openxmlformats.org/officeDocument/2006/relationships/tags" Target="../tags/tag293.xml"/><Relationship Id="rId2" Type="http://schemas.openxmlformats.org/officeDocument/2006/relationships/image" Target="../media/image2.jpeg"/><Relationship Id="rId19" Type="http://schemas.openxmlformats.org/officeDocument/2006/relationships/tags" Target="../tags/tag292.xml"/><Relationship Id="rId18" Type="http://schemas.openxmlformats.org/officeDocument/2006/relationships/tags" Target="../tags/tag291.xml"/><Relationship Id="rId17" Type="http://schemas.openxmlformats.org/officeDocument/2006/relationships/tags" Target="../tags/tag290.xml"/><Relationship Id="rId16" Type="http://schemas.openxmlformats.org/officeDocument/2006/relationships/tags" Target="../tags/tag289.xml"/><Relationship Id="rId15" Type="http://schemas.openxmlformats.org/officeDocument/2006/relationships/image" Target="../media/image27.png"/><Relationship Id="rId14" Type="http://schemas.openxmlformats.org/officeDocument/2006/relationships/tags" Target="../tags/tag288.xml"/><Relationship Id="rId13" Type="http://schemas.openxmlformats.org/officeDocument/2006/relationships/image" Target="../media/image26.png"/><Relationship Id="rId12" Type="http://schemas.openxmlformats.org/officeDocument/2006/relationships/tags" Target="../tags/tag287.xml"/><Relationship Id="rId11" Type="http://schemas.openxmlformats.org/officeDocument/2006/relationships/image" Target="../media/image25.png"/><Relationship Id="rId10" Type="http://schemas.openxmlformats.org/officeDocument/2006/relationships/tags" Target="../tags/tag286.xml"/><Relationship Id="rId1" Type="http://schemas.openxmlformats.org/officeDocument/2006/relationships/tags" Target="../tags/tag279.xml"/></Relationships>
</file>

<file path=ppt/slides/_rels/slide28.xml.rels><?xml version="1.0" encoding="UTF-8" standalone="yes"?>
<Relationships xmlns="http://schemas.openxmlformats.org/package/2006/relationships"><Relationship Id="rId9" Type="http://schemas.openxmlformats.org/officeDocument/2006/relationships/tags" Target="../tags/tag319.xml"/><Relationship Id="rId8" Type="http://schemas.openxmlformats.org/officeDocument/2006/relationships/tags" Target="../tags/tag318.xml"/><Relationship Id="rId7" Type="http://schemas.openxmlformats.org/officeDocument/2006/relationships/tags" Target="../tags/tag317.xml"/><Relationship Id="rId6" Type="http://schemas.openxmlformats.org/officeDocument/2006/relationships/tags" Target="../tags/tag316.xml"/><Relationship Id="rId5" Type="http://schemas.openxmlformats.org/officeDocument/2006/relationships/tags" Target="../tags/tag315.xml"/><Relationship Id="rId4" Type="http://schemas.openxmlformats.org/officeDocument/2006/relationships/tags" Target="../tags/tag314.xml"/><Relationship Id="rId3" Type="http://schemas.openxmlformats.org/officeDocument/2006/relationships/tags" Target="../tags/tag313.xml"/><Relationship Id="rId28" Type="http://schemas.openxmlformats.org/officeDocument/2006/relationships/notesSlide" Target="../notesSlides/notesSlide24.xml"/><Relationship Id="rId27" Type="http://schemas.openxmlformats.org/officeDocument/2006/relationships/slideLayout" Target="../slideLayouts/slideLayout10.xml"/><Relationship Id="rId26" Type="http://schemas.openxmlformats.org/officeDocument/2006/relationships/tags" Target="../tags/tag330.xml"/><Relationship Id="rId25" Type="http://schemas.openxmlformats.org/officeDocument/2006/relationships/image" Target="../media/image33.jpeg"/><Relationship Id="rId24" Type="http://schemas.openxmlformats.org/officeDocument/2006/relationships/image" Target="../media/image32.png"/><Relationship Id="rId23" Type="http://schemas.openxmlformats.org/officeDocument/2006/relationships/image" Target="../media/image31.png"/><Relationship Id="rId22" Type="http://schemas.openxmlformats.org/officeDocument/2006/relationships/image" Target="../media/image30.jpeg"/><Relationship Id="rId21" Type="http://schemas.openxmlformats.org/officeDocument/2006/relationships/image" Target="../media/image29.jpeg"/><Relationship Id="rId20" Type="http://schemas.openxmlformats.org/officeDocument/2006/relationships/image" Target="../media/image25.png"/><Relationship Id="rId2" Type="http://schemas.openxmlformats.org/officeDocument/2006/relationships/image" Target="../media/image2.jpeg"/><Relationship Id="rId19" Type="http://schemas.openxmlformats.org/officeDocument/2006/relationships/tags" Target="../tags/tag329.xml"/><Relationship Id="rId18" Type="http://schemas.openxmlformats.org/officeDocument/2006/relationships/tags" Target="../tags/tag328.xml"/><Relationship Id="rId17" Type="http://schemas.openxmlformats.org/officeDocument/2006/relationships/tags" Target="../tags/tag327.xml"/><Relationship Id="rId16" Type="http://schemas.openxmlformats.org/officeDocument/2006/relationships/tags" Target="../tags/tag326.xml"/><Relationship Id="rId15" Type="http://schemas.openxmlformats.org/officeDocument/2006/relationships/tags" Target="../tags/tag325.xml"/><Relationship Id="rId14" Type="http://schemas.openxmlformats.org/officeDocument/2006/relationships/tags" Target="../tags/tag324.xml"/><Relationship Id="rId13" Type="http://schemas.openxmlformats.org/officeDocument/2006/relationships/tags" Target="../tags/tag323.xml"/><Relationship Id="rId12" Type="http://schemas.openxmlformats.org/officeDocument/2006/relationships/tags" Target="../tags/tag322.xml"/><Relationship Id="rId11" Type="http://schemas.openxmlformats.org/officeDocument/2006/relationships/tags" Target="../tags/tag321.xml"/><Relationship Id="rId10" Type="http://schemas.openxmlformats.org/officeDocument/2006/relationships/tags" Target="../tags/tag320.xml"/><Relationship Id="rId1" Type="http://schemas.openxmlformats.org/officeDocument/2006/relationships/tags" Target="../tags/tag312.xml"/></Relationships>
</file>

<file path=ppt/slides/_rels/slide29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tags" Target="../tags/tag337.xml"/><Relationship Id="rId7" Type="http://schemas.openxmlformats.org/officeDocument/2006/relationships/tags" Target="../tags/tag336.xml"/><Relationship Id="rId6" Type="http://schemas.openxmlformats.org/officeDocument/2006/relationships/tags" Target="../tags/tag335.xml"/><Relationship Id="rId5" Type="http://schemas.openxmlformats.org/officeDocument/2006/relationships/tags" Target="../tags/tag334.xml"/><Relationship Id="rId4" Type="http://schemas.openxmlformats.org/officeDocument/2006/relationships/tags" Target="../tags/tag333.xml"/><Relationship Id="rId3" Type="http://schemas.openxmlformats.org/officeDocument/2006/relationships/tags" Target="../tags/tag332.xml"/><Relationship Id="rId2" Type="http://schemas.openxmlformats.org/officeDocument/2006/relationships/image" Target="../media/image2.jpeg"/><Relationship Id="rId18" Type="http://schemas.openxmlformats.org/officeDocument/2006/relationships/notesSlide" Target="../notesSlides/notesSlide25.xml"/><Relationship Id="rId17" Type="http://schemas.openxmlformats.org/officeDocument/2006/relationships/slideLayout" Target="../slideLayouts/slideLayout10.xml"/><Relationship Id="rId16" Type="http://schemas.openxmlformats.org/officeDocument/2006/relationships/tags" Target="../tags/tag338.xml"/><Relationship Id="rId15" Type="http://schemas.openxmlformats.org/officeDocument/2006/relationships/image" Target="../media/image40.jpeg"/><Relationship Id="rId14" Type="http://schemas.openxmlformats.org/officeDocument/2006/relationships/image" Target="../media/image39.jpeg"/><Relationship Id="rId13" Type="http://schemas.openxmlformats.org/officeDocument/2006/relationships/image" Target="../media/image38.jpeg"/><Relationship Id="rId12" Type="http://schemas.openxmlformats.org/officeDocument/2006/relationships/image" Target="../media/image37.jpeg"/><Relationship Id="rId11" Type="http://schemas.openxmlformats.org/officeDocument/2006/relationships/image" Target="../media/image36.jpeg"/><Relationship Id="rId10" Type="http://schemas.openxmlformats.org/officeDocument/2006/relationships/image" Target="../media/image35.jpeg"/><Relationship Id="rId1" Type="http://schemas.openxmlformats.org/officeDocument/2006/relationships/tags" Target="../tags/tag3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tags" Target="../tags/tag340.xml"/><Relationship Id="rId1" Type="http://schemas.openxmlformats.org/officeDocument/2006/relationships/tags" Target="../tags/tag33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61.xml"/><Relationship Id="rId8" Type="http://schemas.openxmlformats.org/officeDocument/2006/relationships/tags" Target="../tags/tag160.xml"/><Relationship Id="rId7" Type="http://schemas.openxmlformats.org/officeDocument/2006/relationships/tags" Target="../tags/tag159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Relationship Id="rId3" Type="http://schemas.openxmlformats.org/officeDocument/2006/relationships/tags" Target="../tags/tag155.xml"/><Relationship Id="rId2" Type="http://schemas.openxmlformats.org/officeDocument/2006/relationships/image" Target="../media/image2.jpeg"/><Relationship Id="rId17" Type="http://schemas.openxmlformats.org/officeDocument/2006/relationships/notesSlide" Target="../notesSlides/notesSlide4.xml"/><Relationship Id="rId16" Type="http://schemas.openxmlformats.org/officeDocument/2006/relationships/slideLayout" Target="../slideLayouts/slideLayout10.xml"/><Relationship Id="rId15" Type="http://schemas.openxmlformats.org/officeDocument/2006/relationships/tags" Target="../tags/tag167.xml"/><Relationship Id="rId14" Type="http://schemas.openxmlformats.org/officeDocument/2006/relationships/tags" Target="../tags/tag166.xml"/><Relationship Id="rId13" Type="http://schemas.openxmlformats.org/officeDocument/2006/relationships/tags" Target="../tags/tag165.xml"/><Relationship Id="rId12" Type="http://schemas.openxmlformats.org/officeDocument/2006/relationships/tags" Target="../tags/tag164.xml"/><Relationship Id="rId11" Type="http://schemas.openxmlformats.org/officeDocument/2006/relationships/tags" Target="../tags/tag163.xml"/><Relationship Id="rId10" Type="http://schemas.openxmlformats.org/officeDocument/2006/relationships/tags" Target="../tags/tag162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2" Type="http://schemas.openxmlformats.org/officeDocument/2006/relationships/notesSlide" Target="../notesSlides/notesSlide5.xml"/><Relationship Id="rId21" Type="http://schemas.openxmlformats.org/officeDocument/2006/relationships/slideLayout" Target="../slideLayouts/slideLayout9.xml"/><Relationship Id="rId20" Type="http://schemas.openxmlformats.org/officeDocument/2006/relationships/tags" Target="../tags/tag183.xml"/><Relationship Id="rId2" Type="http://schemas.openxmlformats.org/officeDocument/2006/relationships/tags" Target="../tags/tag169.xml"/><Relationship Id="rId19" Type="http://schemas.openxmlformats.org/officeDocument/2006/relationships/image" Target="../media/image8.svg"/><Relationship Id="rId18" Type="http://schemas.openxmlformats.org/officeDocument/2006/relationships/image" Target="../media/image7.png"/><Relationship Id="rId17" Type="http://schemas.openxmlformats.org/officeDocument/2006/relationships/tags" Target="../tags/tag182.xml"/><Relationship Id="rId16" Type="http://schemas.openxmlformats.org/officeDocument/2006/relationships/image" Target="../media/image6.svg"/><Relationship Id="rId15" Type="http://schemas.openxmlformats.org/officeDocument/2006/relationships/image" Target="../media/image5.png"/><Relationship Id="rId14" Type="http://schemas.openxmlformats.org/officeDocument/2006/relationships/tags" Target="../tags/tag181.xml"/><Relationship Id="rId13" Type="http://schemas.openxmlformats.org/officeDocument/2006/relationships/tags" Target="../tags/tag180.xml"/><Relationship Id="rId12" Type="http://schemas.openxmlformats.org/officeDocument/2006/relationships/tags" Target="../tags/tag179.xml"/><Relationship Id="rId11" Type="http://schemas.openxmlformats.org/officeDocument/2006/relationships/tags" Target="../tags/tag178.xml"/><Relationship Id="rId10" Type="http://schemas.openxmlformats.org/officeDocument/2006/relationships/tags" Target="../tags/tag177.xml"/><Relationship Id="rId1" Type="http://schemas.openxmlformats.org/officeDocument/2006/relationships/tags" Target="../tags/tag16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tags" Target="../tags/tag190.xml"/><Relationship Id="rId7" Type="http://schemas.openxmlformats.org/officeDocument/2006/relationships/tags" Target="../tags/tag189.xml"/><Relationship Id="rId6" Type="http://schemas.openxmlformats.org/officeDocument/2006/relationships/tags" Target="../tags/tag188.xml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tags" Target="../tags/tag185.xml"/><Relationship Id="rId2" Type="http://schemas.openxmlformats.org/officeDocument/2006/relationships/image" Target="../media/image2.jpeg"/><Relationship Id="rId10" Type="http://schemas.openxmlformats.org/officeDocument/2006/relationships/notesSlide" Target="../notesSlides/notesSlide7.xml"/><Relationship Id="rId1" Type="http://schemas.openxmlformats.org/officeDocument/2006/relationships/tags" Target="../tags/tag184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0.xml"/><Relationship Id="rId8" Type="http://schemas.openxmlformats.org/officeDocument/2006/relationships/tags" Target="../tags/tag197.xml"/><Relationship Id="rId7" Type="http://schemas.openxmlformats.org/officeDocument/2006/relationships/tags" Target="../tags/tag196.xml"/><Relationship Id="rId6" Type="http://schemas.openxmlformats.org/officeDocument/2006/relationships/tags" Target="../tags/tag195.xml"/><Relationship Id="rId5" Type="http://schemas.openxmlformats.org/officeDocument/2006/relationships/tags" Target="../tags/tag194.xml"/><Relationship Id="rId4" Type="http://schemas.openxmlformats.org/officeDocument/2006/relationships/tags" Target="../tags/tag193.xml"/><Relationship Id="rId3" Type="http://schemas.openxmlformats.org/officeDocument/2006/relationships/tags" Target="../tags/tag192.xml"/><Relationship Id="rId2" Type="http://schemas.openxmlformats.org/officeDocument/2006/relationships/image" Target="../media/image2.jpeg"/><Relationship Id="rId10" Type="http://schemas.openxmlformats.org/officeDocument/2006/relationships/notesSlide" Target="../notesSlides/notesSlide8.xml"/><Relationship Id="rId1" Type="http://schemas.openxmlformats.org/officeDocument/2006/relationships/tags" Target="../tags/tag1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cle"/>
          <p:cNvSpPr/>
          <p:nvPr/>
        </p:nvSpPr>
        <p:spPr>
          <a:xfrm>
            <a:off x="-2378339" y="3877407"/>
            <a:ext cx="4756678" cy="4756676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Circle"/>
          <p:cNvSpPr/>
          <p:nvPr/>
        </p:nvSpPr>
        <p:spPr>
          <a:xfrm>
            <a:off x="-2636640" y="3619104"/>
            <a:ext cx="5273280" cy="52732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Circle"/>
          <p:cNvSpPr/>
          <p:nvPr/>
        </p:nvSpPr>
        <p:spPr>
          <a:xfrm>
            <a:off x="2283503" y="5025416"/>
            <a:ext cx="276662" cy="27666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矩形: 圆角 6"/>
          <p:cNvSpPr/>
          <p:nvPr/>
        </p:nvSpPr>
        <p:spPr>
          <a:xfrm>
            <a:off x="4102735" y="4528185"/>
            <a:ext cx="4928235" cy="774065"/>
          </a:xfrm>
          <a:prstGeom prst="round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2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charset="0"/>
                <a:ea typeface="华文新魏" charset="0"/>
                <a:cs typeface="华文新魏" charset="0"/>
                <a:sym typeface="+mn-ea"/>
              </a:rPr>
              <a:t>常州市教育科学研究院</a:t>
            </a:r>
            <a:r>
              <a:rPr lang="en-US" altLang="zh-CN" sz="2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charset="0"/>
                <a:ea typeface="华文新魏" charset="0"/>
                <a:cs typeface="华文新魏" charset="0"/>
                <a:sym typeface="+mn-ea"/>
              </a:rPr>
              <a:t>  </a:t>
            </a:r>
            <a:r>
              <a:rPr lang="zh-CN" altLang="en-US" sz="2400" kern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华文新魏" charset="0"/>
                <a:ea typeface="华文新魏" charset="0"/>
                <a:cs typeface="华文新魏" charset="0"/>
                <a:sym typeface="+mn-ea"/>
              </a:rPr>
              <a:t>黄小燕</a:t>
            </a:r>
            <a:endParaRPr lang="zh-CN" altLang="en-US" sz="2400" kern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华文新魏" charset="0"/>
              <a:ea typeface="华文新魏" charset="0"/>
              <a:cs typeface="华文新魏" charset="0"/>
              <a:sym typeface="+mn-ea"/>
            </a:endParaRPr>
          </a:p>
        </p:txBody>
      </p:sp>
      <p:sp>
        <p:nvSpPr>
          <p:cNvPr id="10" name="Circle"/>
          <p:cNvSpPr/>
          <p:nvPr/>
        </p:nvSpPr>
        <p:spPr>
          <a:xfrm>
            <a:off x="9306807" y="-1933120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" name="Circle"/>
          <p:cNvSpPr/>
          <p:nvPr/>
        </p:nvSpPr>
        <p:spPr>
          <a:xfrm>
            <a:off x="10066071" y="-1173856"/>
            <a:ext cx="3447852" cy="3447854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Circle"/>
          <p:cNvSpPr/>
          <p:nvPr/>
        </p:nvSpPr>
        <p:spPr>
          <a:xfrm>
            <a:off x="9143937" y="518393"/>
            <a:ext cx="325740" cy="3257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Circle"/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048711" name="_3"/>
          <p:cNvSpPr/>
          <p:nvPr/>
        </p:nvSpPr>
        <p:spPr>
          <a:xfrm>
            <a:off x="2013585" y="1704340"/>
            <a:ext cx="7792085" cy="1938020"/>
          </a:xfrm>
          <a:prstGeom prst="rect">
            <a:avLst/>
          </a:prstGeom>
          <a:effectLst/>
        </p:spPr>
        <p:txBody>
          <a:bodyPr wrap="square">
            <a:spAutoFit/>
          </a:bodyPr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6000" b="1" i="0" spc="100" baseline="0" noProof="0" dirty="0">
                <a:ln>
                  <a:noFill/>
                </a:ln>
                <a:solidFill>
                  <a:schemeClr val="accent1"/>
                </a:solidFill>
                <a:effectLst>
                  <a:glow>
                    <a:prstClr val="white"/>
                  </a:glow>
                </a:effectLst>
                <a:uLnTx/>
                <a:uFillTx/>
                <a:latin typeface="华文新魏" charset="0"/>
                <a:ea typeface="华文新魏" charset="0"/>
                <a:sym typeface="华文新魏" charset="0"/>
              </a:rPr>
              <a:t>小学英语学期课程纲要的编写原则与路径</a:t>
            </a:r>
            <a:endParaRPr kumimoji="0" lang="zh-CN" altLang="en-US" sz="6000" b="1" i="0" spc="100" baseline="0" noProof="0" dirty="0">
              <a:ln>
                <a:noFill/>
              </a:ln>
              <a:solidFill>
                <a:schemeClr val="accent1"/>
              </a:solidFill>
              <a:effectLst>
                <a:glow>
                  <a:prstClr val="white"/>
                </a:glow>
              </a:effectLst>
              <a:uLnTx/>
              <a:uFillTx/>
              <a:latin typeface="华文新魏" charset="0"/>
              <a:ea typeface="华文新魏" charset="0"/>
              <a:sym typeface="华文新魏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57555" y="319405"/>
            <a:ext cx="5029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华文新魏" charset="0"/>
                <a:sym typeface="+mn-ea"/>
              </a:rPr>
              <a:t>学期课程纲要的编写原则</a:t>
            </a:r>
            <a:endParaRPr lang="zh-CN" altLang="en-US" sz="280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华文新魏" charset="0"/>
              <a:sym typeface="+mn-ea"/>
            </a:endParaRPr>
          </a:p>
        </p:txBody>
      </p:sp>
      <p:sp>
        <p:nvSpPr>
          <p:cNvPr id="1048918" name="矩形 48"/>
          <p:cNvSpPr/>
          <p:nvPr>
            <p:custDataLst>
              <p:tags r:id="rId4"/>
            </p:custDataLst>
          </p:nvPr>
        </p:nvSpPr>
        <p:spPr>
          <a:xfrm>
            <a:off x="9081770" y="2795270"/>
            <a:ext cx="1685925" cy="5175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p>
            <a:pPr algn="ctr">
              <a:lnSpc>
                <a:spcPts val="2500"/>
              </a:lnSpc>
              <a:spcBef>
                <a:spcPct val="0"/>
              </a:spcBef>
            </a:pPr>
            <a:endParaRPr lang="zh-CN" altLang="en-US" sz="20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048919" name="ïṥ1ïde"/>
          <p:cNvSpPr txBox="1"/>
          <p:nvPr>
            <p:custDataLst>
              <p:tags r:id="rId5"/>
            </p:custDataLst>
          </p:nvPr>
        </p:nvSpPr>
        <p:spPr>
          <a:xfrm>
            <a:off x="8925560" y="2725420"/>
            <a:ext cx="1948180" cy="201104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基础性</a:t>
            </a:r>
            <a:endParaRPr lang="zh-CN" altLang="en-US" sz="32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与</a:t>
            </a:r>
            <a:endParaRPr lang="zh-CN" altLang="en-US" sz="32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32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发展性</a:t>
            </a:r>
            <a:endParaRPr lang="zh-CN" altLang="en-US" sz="32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</p:txBody>
      </p:sp>
      <p:sp>
        <p:nvSpPr>
          <p:cNvPr id="5" name="Pentagon 25"/>
          <p:cNvSpPr/>
          <p:nvPr>
            <p:custDataLst>
              <p:tags r:id="rId6"/>
            </p:custDataLst>
          </p:nvPr>
        </p:nvSpPr>
        <p:spPr>
          <a:xfrm rot="5400000">
            <a:off x="784225" y="1529715"/>
            <a:ext cx="2850515" cy="2084705"/>
          </a:xfrm>
          <a:prstGeom prst="homePlate">
            <a:avLst>
              <a:gd name="adj" fmla="val 286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6" name="Rectangle 26"/>
          <p:cNvSpPr/>
          <p:nvPr>
            <p:custDataLst>
              <p:tags r:id="rId7"/>
            </p:custDataLst>
          </p:nvPr>
        </p:nvSpPr>
        <p:spPr>
          <a:xfrm>
            <a:off x="1116330" y="1250950"/>
            <a:ext cx="2192020" cy="7753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4400" b="1" dirty="0">
              <a:solidFill>
                <a:schemeClr val="accent6"/>
              </a:solidFill>
              <a:latin typeface="汉仪正圆-35S" panose="00020600040101010101" charset="-122"/>
              <a:ea typeface="汉仪正圆-35S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7" name="Freeform 66"/>
          <p:cNvSpPr>
            <a:spLocks noEditPoints="1"/>
          </p:cNvSpPr>
          <p:nvPr>
            <p:custDataLst>
              <p:tags r:id="rId8"/>
            </p:custDataLst>
          </p:nvPr>
        </p:nvSpPr>
        <p:spPr bwMode="auto">
          <a:xfrm>
            <a:off x="1983105" y="1433195"/>
            <a:ext cx="452120" cy="410210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8" name="ïṥ1ïde"/>
          <p:cNvSpPr txBox="1"/>
          <p:nvPr>
            <p:custDataLst>
              <p:tags r:id="rId9"/>
            </p:custDataLst>
          </p:nvPr>
        </p:nvSpPr>
        <p:spPr>
          <a:xfrm>
            <a:off x="1300480" y="2092960"/>
            <a:ext cx="1741805" cy="152971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统一性</a:t>
            </a:r>
            <a:endParaRPr lang="zh-CN" altLang="en-US" sz="24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与</a:t>
            </a:r>
            <a:endParaRPr lang="zh-CN" altLang="en-US" sz="24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校本化</a:t>
            </a:r>
            <a:endParaRPr lang="zh-CN" altLang="en-US" sz="24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</p:txBody>
      </p:sp>
      <p:sp>
        <p:nvSpPr>
          <p:cNvPr id="22" name="文本框 16"/>
          <p:cNvSpPr txBox="1"/>
          <p:nvPr>
            <p:custDataLst>
              <p:tags r:id="rId10"/>
            </p:custDataLst>
          </p:nvPr>
        </p:nvSpPr>
        <p:spPr>
          <a:xfrm>
            <a:off x="962025" y="4227195"/>
            <a:ext cx="2511425" cy="21685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1. 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基于国家</a:t>
            </a:r>
            <a:r>
              <a:rPr lang="zh-CN" altLang="en-US">
                <a:solidFill>
                  <a:srgbClr val="FFFF00"/>
                </a:solidFill>
                <a:latin typeface="汉仪正圆-35S" panose="00020600040101010101" charset="-122"/>
                <a:ea typeface="汉仪正圆-35S" panose="00020600040101010101" charset="-122"/>
              </a:rPr>
              <a:t>课程标准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的统一要求和教材，</a:t>
            </a:r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2. 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基于</a:t>
            </a:r>
            <a:r>
              <a:rPr lang="zh-CN" altLang="en-US">
                <a:solidFill>
                  <a:srgbClr val="FFFF00"/>
                </a:solidFill>
                <a:latin typeface="汉仪正圆-35S" panose="00020600040101010101" charset="-122"/>
                <a:ea typeface="汉仪正圆-35S" panose="00020600040101010101" charset="-122"/>
              </a:rPr>
              <a:t>本校学生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实际情况和培养目标。</a:t>
            </a:r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23" name="文本框 20"/>
          <p:cNvSpPr txBox="1"/>
          <p:nvPr>
            <p:custDataLst>
              <p:tags r:id="rId11"/>
            </p:custDataLst>
          </p:nvPr>
        </p:nvSpPr>
        <p:spPr>
          <a:xfrm>
            <a:off x="4773930" y="4227195"/>
            <a:ext cx="2517140" cy="21685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1. 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考虑本校英语学科的</a:t>
            </a:r>
            <a:r>
              <a:rPr lang="zh-CN" altLang="en-US">
                <a:solidFill>
                  <a:srgbClr val="FFFF00"/>
                </a:solidFill>
                <a:latin typeface="汉仪正圆-35S" panose="00020600040101010101" charset="-122"/>
                <a:ea typeface="汉仪正圆-35S" panose="00020600040101010101" charset="-122"/>
              </a:rPr>
              <a:t>整体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计划，</a:t>
            </a:r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2. 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在学校整体计划框架内设计</a:t>
            </a:r>
            <a:r>
              <a:rPr lang="zh-CN" altLang="en-US">
                <a:solidFill>
                  <a:srgbClr val="FFFF00"/>
                </a:solidFill>
                <a:latin typeface="汉仪正圆-35S" panose="00020600040101010101" charset="-122"/>
                <a:ea typeface="汉仪正圆-35S" panose="00020600040101010101" charset="-122"/>
              </a:rPr>
              <a:t>具体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的学期课程目标与内容。</a:t>
            </a:r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24" name="文本框 21"/>
          <p:cNvSpPr txBox="1"/>
          <p:nvPr>
            <p:custDataLst>
              <p:tags r:id="rId12"/>
            </p:custDataLst>
          </p:nvPr>
        </p:nvSpPr>
        <p:spPr>
          <a:xfrm>
            <a:off x="8484870" y="4227195"/>
            <a:ext cx="2517140" cy="21685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1. 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重在基础，坚持面向</a:t>
            </a:r>
            <a:r>
              <a:rPr lang="zh-CN" altLang="en-US">
                <a:solidFill>
                  <a:srgbClr val="FFFF00"/>
                </a:solidFill>
                <a:latin typeface="汉仪正圆-35S" panose="00020600040101010101" charset="-122"/>
                <a:ea typeface="汉仪正圆-35S" panose="00020600040101010101" charset="-122"/>
              </a:rPr>
              <a:t>全体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学生，</a:t>
            </a:r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2. 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有一定的</a:t>
            </a:r>
            <a:r>
              <a:rPr lang="zh-CN" altLang="en-US">
                <a:solidFill>
                  <a:srgbClr val="FFFF00"/>
                </a:solidFill>
                <a:latin typeface="汉仪正圆-35S" panose="00020600040101010101" charset="-122"/>
                <a:ea typeface="汉仪正圆-35S" panose="00020600040101010101" charset="-122"/>
              </a:rPr>
              <a:t>拓展提升</a:t>
            </a:r>
            <a:r>
              <a:rPr lang="zh-CN" altLang="en-US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</a:rPr>
              <a:t>，以满足不同水平学生的发展需求。</a:t>
            </a:r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26" name="Pentagon 25"/>
          <p:cNvSpPr/>
          <p:nvPr>
            <p:custDataLst>
              <p:tags r:id="rId13"/>
            </p:custDataLst>
          </p:nvPr>
        </p:nvSpPr>
        <p:spPr>
          <a:xfrm rot="5400000">
            <a:off x="4523105" y="1529715"/>
            <a:ext cx="2850515" cy="2084705"/>
          </a:xfrm>
          <a:prstGeom prst="homePlate">
            <a:avLst>
              <a:gd name="adj" fmla="val 286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27" name="Rectangle 26"/>
          <p:cNvSpPr/>
          <p:nvPr>
            <p:custDataLst>
              <p:tags r:id="rId14"/>
            </p:custDataLst>
          </p:nvPr>
        </p:nvSpPr>
        <p:spPr>
          <a:xfrm>
            <a:off x="4855210" y="1250950"/>
            <a:ext cx="2192020" cy="7753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4400" b="1" dirty="0">
              <a:solidFill>
                <a:schemeClr val="accent6"/>
              </a:solidFill>
              <a:latin typeface="汉仪正圆-35S" panose="00020600040101010101" charset="-122"/>
              <a:ea typeface="汉仪正圆-35S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28" name="Freeform 66"/>
          <p:cNvSpPr>
            <a:spLocks noEditPoints="1"/>
          </p:cNvSpPr>
          <p:nvPr>
            <p:custDataLst>
              <p:tags r:id="rId15"/>
            </p:custDataLst>
          </p:nvPr>
        </p:nvSpPr>
        <p:spPr bwMode="auto">
          <a:xfrm>
            <a:off x="5721985" y="1433195"/>
            <a:ext cx="452120" cy="410210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29" name="ïṥ1ïde"/>
          <p:cNvSpPr txBox="1"/>
          <p:nvPr>
            <p:custDataLst>
              <p:tags r:id="rId16"/>
            </p:custDataLst>
          </p:nvPr>
        </p:nvSpPr>
        <p:spPr>
          <a:xfrm>
            <a:off x="5039360" y="2092960"/>
            <a:ext cx="1741805" cy="152971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整体性</a:t>
            </a:r>
            <a:endParaRPr lang="zh-CN" altLang="en-US" sz="24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与</a:t>
            </a:r>
            <a:endParaRPr lang="zh-CN" altLang="en-US" sz="24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阶段</a:t>
            </a: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性</a:t>
            </a:r>
            <a:endParaRPr lang="zh-CN" altLang="en-US" sz="24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</p:txBody>
      </p:sp>
      <p:sp>
        <p:nvSpPr>
          <p:cNvPr id="31" name="Pentagon 25"/>
          <p:cNvSpPr/>
          <p:nvPr>
            <p:custDataLst>
              <p:tags r:id="rId17"/>
            </p:custDataLst>
          </p:nvPr>
        </p:nvSpPr>
        <p:spPr>
          <a:xfrm rot="5400000">
            <a:off x="8315325" y="1529715"/>
            <a:ext cx="2850515" cy="2084705"/>
          </a:xfrm>
          <a:prstGeom prst="homePlate">
            <a:avLst>
              <a:gd name="adj" fmla="val 2864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20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32" name="Rectangle 26"/>
          <p:cNvSpPr/>
          <p:nvPr>
            <p:custDataLst>
              <p:tags r:id="rId18"/>
            </p:custDataLst>
          </p:nvPr>
        </p:nvSpPr>
        <p:spPr>
          <a:xfrm>
            <a:off x="8647430" y="1250950"/>
            <a:ext cx="2192020" cy="77533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4400" b="1" dirty="0">
              <a:solidFill>
                <a:schemeClr val="accent6"/>
              </a:solidFill>
              <a:latin typeface="汉仪正圆-35S" panose="00020600040101010101" charset="-122"/>
              <a:ea typeface="汉仪正圆-35S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33" name="Freeform 66"/>
          <p:cNvSpPr>
            <a:spLocks noEditPoints="1"/>
          </p:cNvSpPr>
          <p:nvPr>
            <p:custDataLst>
              <p:tags r:id="rId19"/>
            </p:custDataLst>
          </p:nvPr>
        </p:nvSpPr>
        <p:spPr bwMode="auto">
          <a:xfrm>
            <a:off x="9514205" y="1433195"/>
            <a:ext cx="452120" cy="410210"/>
          </a:xfrm>
          <a:custGeom>
            <a:avLst/>
            <a:gdLst>
              <a:gd name="T0" fmla="*/ 3130 w 3331"/>
              <a:gd name="T1" fmla="*/ 1290 h 3328"/>
              <a:gd name="T2" fmla="*/ 3082 w 3331"/>
              <a:gd name="T3" fmla="*/ 1039 h 3328"/>
              <a:gd name="T4" fmla="*/ 2984 w 3331"/>
              <a:gd name="T5" fmla="*/ 809 h 3328"/>
              <a:gd name="T6" fmla="*/ 2841 w 3331"/>
              <a:gd name="T7" fmla="*/ 606 h 3328"/>
              <a:gd name="T8" fmla="*/ 2661 w 3331"/>
              <a:gd name="T9" fmla="*/ 438 h 3328"/>
              <a:gd name="T10" fmla="*/ 2449 w 3331"/>
              <a:gd name="T11" fmla="*/ 310 h 3328"/>
              <a:gd name="T12" fmla="*/ 2210 w 3331"/>
              <a:gd name="T13" fmla="*/ 227 h 3328"/>
              <a:gd name="T14" fmla="*/ 1571 w 3331"/>
              <a:gd name="T15" fmla="*/ 185 h 3328"/>
              <a:gd name="T16" fmla="*/ 1632 w 3331"/>
              <a:gd name="T17" fmla="*/ 207 h 3328"/>
              <a:gd name="T18" fmla="*/ 1666 w 3331"/>
              <a:gd name="T19" fmla="*/ 261 h 3328"/>
              <a:gd name="T20" fmla="*/ 1672 w 3331"/>
              <a:gd name="T21" fmla="*/ 1578 h 3328"/>
              <a:gd name="T22" fmla="*/ 1708 w 3331"/>
              <a:gd name="T23" fmla="*/ 1635 h 3328"/>
              <a:gd name="T24" fmla="*/ 1773 w 3331"/>
              <a:gd name="T25" fmla="*/ 1659 h 3328"/>
              <a:gd name="T26" fmla="*/ 3087 w 3331"/>
              <a:gd name="T27" fmla="*/ 1669 h 3328"/>
              <a:gd name="T28" fmla="*/ 3132 w 3331"/>
              <a:gd name="T29" fmla="*/ 1714 h 3328"/>
              <a:gd name="T30" fmla="*/ 3139 w 3331"/>
              <a:gd name="T31" fmla="*/ 1846 h 3328"/>
              <a:gd name="T32" fmla="*/ 3103 w 3331"/>
              <a:gd name="T33" fmla="*/ 2109 h 3328"/>
              <a:gd name="T34" fmla="*/ 3023 w 3331"/>
              <a:gd name="T35" fmla="*/ 2358 h 3328"/>
              <a:gd name="T36" fmla="*/ 2903 w 3331"/>
              <a:gd name="T37" fmla="*/ 2590 h 3328"/>
              <a:gd name="T38" fmla="*/ 2743 w 3331"/>
              <a:gd name="T39" fmla="*/ 2802 h 3328"/>
              <a:gd name="T40" fmla="*/ 2549 w 3331"/>
              <a:gd name="T41" fmla="*/ 2986 h 3328"/>
              <a:gd name="T42" fmla="*/ 2330 w 3331"/>
              <a:gd name="T43" fmla="*/ 3133 h 3328"/>
              <a:gd name="T44" fmla="*/ 2091 w 3331"/>
              <a:gd name="T45" fmla="*/ 3240 h 3328"/>
              <a:gd name="T46" fmla="*/ 1837 w 3331"/>
              <a:gd name="T47" fmla="*/ 3305 h 3328"/>
              <a:gd name="T48" fmla="*/ 1571 w 3331"/>
              <a:gd name="T49" fmla="*/ 3328 h 3328"/>
              <a:gd name="T50" fmla="*/ 1440 w 3331"/>
              <a:gd name="T51" fmla="*/ 3322 h 3328"/>
              <a:gd name="T52" fmla="*/ 1169 w 3331"/>
              <a:gd name="T53" fmla="*/ 3276 h 3328"/>
              <a:gd name="T54" fmla="*/ 912 w 3331"/>
              <a:gd name="T55" fmla="*/ 3182 h 3328"/>
              <a:gd name="T56" fmla="*/ 674 w 3331"/>
              <a:gd name="T57" fmla="*/ 3046 h 3328"/>
              <a:gd name="T58" fmla="*/ 460 w 3331"/>
              <a:gd name="T59" fmla="*/ 2866 h 3328"/>
              <a:gd name="T60" fmla="*/ 281 w 3331"/>
              <a:gd name="T61" fmla="*/ 2653 h 3328"/>
              <a:gd name="T62" fmla="*/ 145 w 3331"/>
              <a:gd name="T63" fmla="*/ 2415 h 3328"/>
              <a:gd name="T64" fmla="*/ 51 w 3331"/>
              <a:gd name="T65" fmla="*/ 2158 h 3328"/>
              <a:gd name="T66" fmla="*/ 4 w 3331"/>
              <a:gd name="T67" fmla="*/ 1887 h 3328"/>
              <a:gd name="T68" fmla="*/ 5 w 3331"/>
              <a:gd name="T69" fmla="*/ 1613 h 3328"/>
              <a:gd name="T70" fmla="*/ 52 w 3331"/>
              <a:gd name="T71" fmla="*/ 1349 h 3328"/>
              <a:gd name="T72" fmla="*/ 142 w 3331"/>
              <a:gd name="T73" fmla="*/ 1100 h 3328"/>
              <a:gd name="T74" fmla="*/ 274 w 3331"/>
              <a:gd name="T75" fmla="*/ 868 h 3328"/>
              <a:gd name="T76" fmla="*/ 446 w 3331"/>
              <a:gd name="T77" fmla="*/ 659 h 3328"/>
              <a:gd name="T78" fmla="*/ 651 w 3331"/>
              <a:gd name="T79" fmla="*/ 482 h 3328"/>
              <a:gd name="T80" fmla="*/ 880 w 3331"/>
              <a:gd name="T81" fmla="*/ 344 h 3328"/>
              <a:gd name="T82" fmla="*/ 1128 w 3331"/>
              <a:gd name="T83" fmla="*/ 249 h 3328"/>
              <a:gd name="T84" fmla="*/ 1389 w 3331"/>
              <a:gd name="T85" fmla="*/ 196 h 3328"/>
              <a:gd name="T86" fmla="*/ 1943 w 3331"/>
              <a:gd name="T87" fmla="*/ 0 h 3328"/>
              <a:gd name="T88" fmla="*/ 2222 w 3331"/>
              <a:gd name="T89" fmla="*/ 29 h 3328"/>
              <a:gd name="T90" fmla="*/ 2482 w 3331"/>
              <a:gd name="T91" fmla="*/ 109 h 3328"/>
              <a:gd name="T92" fmla="*/ 2718 w 3331"/>
              <a:gd name="T93" fmla="*/ 237 h 3328"/>
              <a:gd name="T94" fmla="*/ 2923 w 3331"/>
              <a:gd name="T95" fmla="*/ 407 h 3328"/>
              <a:gd name="T96" fmla="*/ 3094 w 3331"/>
              <a:gd name="T97" fmla="*/ 613 h 3328"/>
              <a:gd name="T98" fmla="*/ 3222 w 3331"/>
              <a:gd name="T99" fmla="*/ 848 h 3328"/>
              <a:gd name="T100" fmla="*/ 3302 w 3331"/>
              <a:gd name="T101" fmla="*/ 1109 h 3328"/>
              <a:gd name="T102" fmla="*/ 3331 w 3331"/>
              <a:gd name="T103" fmla="*/ 1388 h 3328"/>
              <a:gd name="T104" fmla="*/ 3310 w 3331"/>
              <a:gd name="T105" fmla="*/ 1449 h 3328"/>
              <a:gd name="T106" fmla="*/ 3256 w 3331"/>
              <a:gd name="T107" fmla="*/ 1484 h 3328"/>
              <a:gd name="T108" fmla="*/ 1920 w 3331"/>
              <a:gd name="T109" fmla="*/ 1484 h 3328"/>
              <a:gd name="T110" fmla="*/ 1866 w 3331"/>
              <a:gd name="T111" fmla="*/ 1449 h 3328"/>
              <a:gd name="T112" fmla="*/ 1844 w 3331"/>
              <a:gd name="T113" fmla="*/ 1388 h 3328"/>
              <a:gd name="T114" fmla="*/ 1854 w 3331"/>
              <a:gd name="T115" fmla="*/ 55 h 3328"/>
              <a:gd name="T116" fmla="*/ 1899 w 3331"/>
              <a:gd name="T117" fmla="*/ 10 h 3328"/>
              <a:gd name="T118" fmla="*/ 1943 w 3331"/>
              <a:gd name="T119" fmla="*/ 0 h 33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331" h="3328">
                <a:moveTo>
                  <a:pt x="2040" y="201"/>
                </a:moveTo>
                <a:lnTo>
                  <a:pt x="2040" y="1290"/>
                </a:lnTo>
                <a:lnTo>
                  <a:pt x="3130" y="1290"/>
                </a:lnTo>
                <a:lnTo>
                  <a:pt x="3120" y="1204"/>
                </a:lnTo>
                <a:lnTo>
                  <a:pt x="3104" y="1120"/>
                </a:lnTo>
                <a:lnTo>
                  <a:pt x="3082" y="1039"/>
                </a:lnTo>
                <a:lnTo>
                  <a:pt x="3055" y="959"/>
                </a:lnTo>
                <a:lnTo>
                  <a:pt x="3021" y="882"/>
                </a:lnTo>
                <a:lnTo>
                  <a:pt x="2984" y="809"/>
                </a:lnTo>
                <a:lnTo>
                  <a:pt x="2941" y="737"/>
                </a:lnTo>
                <a:lnTo>
                  <a:pt x="2893" y="670"/>
                </a:lnTo>
                <a:lnTo>
                  <a:pt x="2841" y="606"/>
                </a:lnTo>
                <a:lnTo>
                  <a:pt x="2785" y="546"/>
                </a:lnTo>
                <a:lnTo>
                  <a:pt x="2725" y="490"/>
                </a:lnTo>
                <a:lnTo>
                  <a:pt x="2661" y="438"/>
                </a:lnTo>
                <a:lnTo>
                  <a:pt x="2593" y="390"/>
                </a:lnTo>
                <a:lnTo>
                  <a:pt x="2522" y="347"/>
                </a:lnTo>
                <a:lnTo>
                  <a:pt x="2449" y="310"/>
                </a:lnTo>
                <a:lnTo>
                  <a:pt x="2371" y="276"/>
                </a:lnTo>
                <a:lnTo>
                  <a:pt x="2292" y="249"/>
                </a:lnTo>
                <a:lnTo>
                  <a:pt x="2210" y="227"/>
                </a:lnTo>
                <a:lnTo>
                  <a:pt x="2127" y="211"/>
                </a:lnTo>
                <a:lnTo>
                  <a:pt x="2040" y="201"/>
                </a:lnTo>
                <a:close/>
                <a:moveTo>
                  <a:pt x="1571" y="185"/>
                </a:moveTo>
                <a:lnTo>
                  <a:pt x="1593" y="189"/>
                </a:lnTo>
                <a:lnTo>
                  <a:pt x="1614" y="196"/>
                </a:lnTo>
                <a:lnTo>
                  <a:pt x="1632" y="207"/>
                </a:lnTo>
                <a:lnTo>
                  <a:pt x="1647" y="222"/>
                </a:lnTo>
                <a:lnTo>
                  <a:pt x="1658" y="240"/>
                </a:lnTo>
                <a:lnTo>
                  <a:pt x="1666" y="261"/>
                </a:lnTo>
                <a:lnTo>
                  <a:pt x="1669" y="284"/>
                </a:lnTo>
                <a:lnTo>
                  <a:pt x="1669" y="1555"/>
                </a:lnTo>
                <a:lnTo>
                  <a:pt x="1672" y="1578"/>
                </a:lnTo>
                <a:lnTo>
                  <a:pt x="1680" y="1600"/>
                </a:lnTo>
                <a:lnTo>
                  <a:pt x="1692" y="1619"/>
                </a:lnTo>
                <a:lnTo>
                  <a:pt x="1708" y="1635"/>
                </a:lnTo>
                <a:lnTo>
                  <a:pt x="1728" y="1648"/>
                </a:lnTo>
                <a:lnTo>
                  <a:pt x="1749" y="1656"/>
                </a:lnTo>
                <a:lnTo>
                  <a:pt x="1773" y="1659"/>
                </a:lnTo>
                <a:lnTo>
                  <a:pt x="3044" y="1659"/>
                </a:lnTo>
                <a:lnTo>
                  <a:pt x="3067" y="1661"/>
                </a:lnTo>
                <a:lnTo>
                  <a:pt x="3087" y="1669"/>
                </a:lnTo>
                <a:lnTo>
                  <a:pt x="3106" y="1680"/>
                </a:lnTo>
                <a:lnTo>
                  <a:pt x="3121" y="1695"/>
                </a:lnTo>
                <a:lnTo>
                  <a:pt x="3132" y="1714"/>
                </a:lnTo>
                <a:lnTo>
                  <a:pt x="3139" y="1734"/>
                </a:lnTo>
                <a:lnTo>
                  <a:pt x="3142" y="1757"/>
                </a:lnTo>
                <a:lnTo>
                  <a:pt x="3139" y="1846"/>
                </a:lnTo>
                <a:lnTo>
                  <a:pt x="3132" y="1935"/>
                </a:lnTo>
                <a:lnTo>
                  <a:pt x="3120" y="2022"/>
                </a:lnTo>
                <a:lnTo>
                  <a:pt x="3103" y="2109"/>
                </a:lnTo>
                <a:lnTo>
                  <a:pt x="3081" y="2193"/>
                </a:lnTo>
                <a:lnTo>
                  <a:pt x="3055" y="2277"/>
                </a:lnTo>
                <a:lnTo>
                  <a:pt x="3023" y="2358"/>
                </a:lnTo>
                <a:lnTo>
                  <a:pt x="2988" y="2438"/>
                </a:lnTo>
                <a:lnTo>
                  <a:pt x="2948" y="2515"/>
                </a:lnTo>
                <a:lnTo>
                  <a:pt x="2903" y="2590"/>
                </a:lnTo>
                <a:lnTo>
                  <a:pt x="2854" y="2664"/>
                </a:lnTo>
                <a:lnTo>
                  <a:pt x="2801" y="2734"/>
                </a:lnTo>
                <a:lnTo>
                  <a:pt x="2743" y="2802"/>
                </a:lnTo>
                <a:lnTo>
                  <a:pt x="2682" y="2867"/>
                </a:lnTo>
                <a:lnTo>
                  <a:pt x="2617" y="2928"/>
                </a:lnTo>
                <a:lnTo>
                  <a:pt x="2549" y="2986"/>
                </a:lnTo>
                <a:lnTo>
                  <a:pt x="2478" y="3039"/>
                </a:lnTo>
                <a:lnTo>
                  <a:pt x="2405" y="3088"/>
                </a:lnTo>
                <a:lnTo>
                  <a:pt x="2330" y="3133"/>
                </a:lnTo>
                <a:lnTo>
                  <a:pt x="2252" y="3173"/>
                </a:lnTo>
                <a:lnTo>
                  <a:pt x="2173" y="3208"/>
                </a:lnTo>
                <a:lnTo>
                  <a:pt x="2091" y="3240"/>
                </a:lnTo>
                <a:lnTo>
                  <a:pt x="2008" y="3266"/>
                </a:lnTo>
                <a:lnTo>
                  <a:pt x="1922" y="3288"/>
                </a:lnTo>
                <a:lnTo>
                  <a:pt x="1837" y="3305"/>
                </a:lnTo>
                <a:lnTo>
                  <a:pt x="1749" y="3317"/>
                </a:lnTo>
                <a:lnTo>
                  <a:pt x="1660" y="3325"/>
                </a:lnTo>
                <a:lnTo>
                  <a:pt x="1571" y="3328"/>
                </a:lnTo>
                <a:lnTo>
                  <a:pt x="1571" y="3328"/>
                </a:lnTo>
                <a:lnTo>
                  <a:pt x="1533" y="3328"/>
                </a:lnTo>
                <a:lnTo>
                  <a:pt x="1440" y="3322"/>
                </a:lnTo>
                <a:lnTo>
                  <a:pt x="1349" y="3312"/>
                </a:lnTo>
                <a:lnTo>
                  <a:pt x="1258" y="3296"/>
                </a:lnTo>
                <a:lnTo>
                  <a:pt x="1169" y="3276"/>
                </a:lnTo>
                <a:lnTo>
                  <a:pt x="1082" y="3249"/>
                </a:lnTo>
                <a:lnTo>
                  <a:pt x="995" y="3219"/>
                </a:lnTo>
                <a:lnTo>
                  <a:pt x="912" y="3182"/>
                </a:lnTo>
                <a:lnTo>
                  <a:pt x="830" y="3141"/>
                </a:lnTo>
                <a:lnTo>
                  <a:pt x="751" y="3095"/>
                </a:lnTo>
                <a:lnTo>
                  <a:pt x="674" y="3046"/>
                </a:lnTo>
                <a:lnTo>
                  <a:pt x="600" y="2990"/>
                </a:lnTo>
                <a:lnTo>
                  <a:pt x="529" y="2930"/>
                </a:lnTo>
                <a:lnTo>
                  <a:pt x="460" y="2866"/>
                </a:lnTo>
                <a:lnTo>
                  <a:pt x="396" y="2798"/>
                </a:lnTo>
                <a:lnTo>
                  <a:pt x="337" y="2727"/>
                </a:lnTo>
                <a:lnTo>
                  <a:pt x="281" y="2653"/>
                </a:lnTo>
                <a:lnTo>
                  <a:pt x="231" y="2576"/>
                </a:lnTo>
                <a:lnTo>
                  <a:pt x="185" y="2497"/>
                </a:lnTo>
                <a:lnTo>
                  <a:pt x="145" y="2415"/>
                </a:lnTo>
                <a:lnTo>
                  <a:pt x="108" y="2332"/>
                </a:lnTo>
                <a:lnTo>
                  <a:pt x="77" y="2245"/>
                </a:lnTo>
                <a:lnTo>
                  <a:pt x="51" y="2158"/>
                </a:lnTo>
                <a:lnTo>
                  <a:pt x="31" y="2069"/>
                </a:lnTo>
                <a:lnTo>
                  <a:pt x="14" y="1978"/>
                </a:lnTo>
                <a:lnTo>
                  <a:pt x="4" y="1887"/>
                </a:lnTo>
                <a:lnTo>
                  <a:pt x="0" y="1794"/>
                </a:lnTo>
                <a:lnTo>
                  <a:pt x="0" y="1704"/>
                </a:lnTo>
                <a:lnTo>
                  <a:pt x="5" y="1613"/>
                </a:lnTo>
                <a:lnTo>
                  <a:pt x="16" y="1524"/>
                </a:lnTo>
                <a:lnTo>
                  <a:pt x="32" y="1436"/>
                </a:lnTo>
                <a:lnTo>
                  <a:pt x="52" y="1349"/>
                </a:lnTo>
                <a:lnTo>
                  <a:pt x="77" y="1265"/>
                </a:lnTo>
                <a:lnTo>
                  <a:pt x="107" y="1181"/>
                </a:lnTo>
                <a:lnTo>
                  <a:pt x="142" y="1100"/>
                </a:lnTo>
                <a:lnTo>
                  <a:pt x="181" y="1020"/>
                </a:lnTo>
                <a:lnTo>
                  <a:pt x="225" y="943"/>
                </a:lnTo>
                <a:lnTo>
                  <a:pt x="274" y="868"/>
                </a:lnTo>
                <a:lnTo>
                  <a:pt x="327" y="795"/>
                </a:lnTo>
                <a:lnTo>
                  <a:pt x="384" y="726"/>
                </a:lnTo>
                <a:lnTo>
                  <a:pt x="446" y="659"/>
                </a:lnTo>
                <a:lnTo>
                  <a:pt x="511" y="596"/>
                </a:lnTo>
                <a:lnTo>
                  <a:pt x="580" y="537"/>
                </a:lnTo>
                <a:lnTo>
                  <a:pt x="651" y="482"/>
                </a:lnTo>
                <a:lnTo>
                  <a:pt x="725" y="432"/>
                </a:lnTo>
                <a:lnTo>
                  <a:pt x="801" y="386"/>
                </a:lnTo>
                <a:lnTo>
                  <a:pt x="880" y="344"/>
                </a:lnTo>
                <a:lnTo>
                  <a:pt x="961" y="308"/>
                </a:lnTo>
                <a:lnTo>
                  <a:pt x="1043" y="276"/>
                </a:lnTo>
                <a:lnTo>
                  <a:pt x="1128" y="249"/>
                </a:lnTo>
                <a:lnTo>
                  <a:pt x="1213" y="226"/>
                </a:lnTo>
                <a:lnTo>
                  <a:pt x="1301" y="209"/>
                </a:lnTo>
                <a:lnTo>
                  <a:pt x="1389" y="196"/>
                </a:lnTo>
                <a:lnTo>
                  <a:pt x="1480" y="189"/>
                </a:lnTo>
                <a:lnTo>
                  <a:pt x="1571" y="185"/>
                </a:lnTo>
                <a:close/>
                <a:moveTo>
                  <a:pt x="1943" y="0"/>
                </a:moveTo>
                <a:lnTo>
                  <a:pt x="2037" y="3"/>
                </a:lnTo>
                <a:lnTo>
                  <a:pt x="2130" y="13"/>
                </a:lnTo>
                <a:lnTo>
                  <a:pt x="2222" y="29"/>
                </a:lnTo>
                <a:lnTo>
                  <a:pt x="2311" y="50"/>
                </a:lnTo>
                <a:lnTo>
                  <a:pt x="2398" y="77"/>
                </a:lnTo>
                <a:lnTo>
                  <a:pt x="2482" y="109"/>
                </a:lnTo>
                <a:lnTo>
                  <a:pt x="2564" y="147"/>
                </a:lnTo>
                <a:lnTo>
                  <a:pt x="2642" y="190"/>
                </a:lnTo>
                <a:lnTo>
                  <a:pt x="2718" y="237"/>
                </a:lnTo>
                <a:lnTo>
                  <a:pt x="2790" y="289"/>
                </a:lnTo>
                <a:lnTo>
                  <a:pt x="2858" y="346"/>
                </a:lnTo>
                <a:lnTo>
                  <a:pt x="2923" y="407"/>
                </a:lnTo>
                <a:lnTo>
                  <a:pt x="2985" y="472"/>
                </a:lnTo>
                <a:lnTo>
                  <a:pt x="3041" y="541"/>
                </a:lnTo>
                <a:lnTo>
                  <a:pt x="3094" y="613"/>
                </a:lnTo>
                <a:lnTo>
                  <a:pt x="3140" y="688"/>
                </a:lnTo>
                <a:lnTo>
                  <a:pt x="3183" y="767"/>
                </a:lnTo>
                <a:lnTo>
                  <a:pt x="3222" y="848"/>
                </a:lnTo>
                <a:lnTo>
                  <a:pt x="3253" y="933"/>
                </a:lnTo>
                <a:lnTo>
                  <a:pt x="3281" y="1019"/>
                </a:lnTo>
                <a:lnTo>
                  <a:pt x="3302" y="1109"/>
                </a:lnTo>
                <a:lnTo>
                  <a:pt x="3318" y="1200"/>
                </a:lnTo>
                <a:lnTo>
                  <a:pt x="3328" y="1293"/>
                </a:lnTo>
                <a:lnTo>
                  <a:pt x="3331" y="1388"/>
                </a:lnTo>
                <a:lnTo>
                  <a:pt x="3328" y="1410"/>
                </a:lnTo>
                <a:lnTo>
                  <a:pt x="3321" y="1431"/>
                </a:lnTo>
                <a:lnTo>
                  <a:pt x="3310" y="1449"/>
                </a:lnTo>
                <a:lnTo>
                  <a:pt x="3294" y="1464"/>
                </a:lnTo>
                <a:lnTo>
                  <a:pt x="3276" y="1477"/>
                </a:lnTo>
                <a:lnTo>
                  <a:pt x="3256" y="1484"/>
                </a:lnTo>
                <a:lnTo>
                  <a:pt x="3232" y="1486"/>
                </a:lnTo>
                <a:lnTo>
                  <a:pt x="1943" y="1486"/>
                </a:lnTo>
                <a:lnTo>
                  <a:pt x="1920" y="1484"/>
                </a:lnTo>
                <a:lnTo>
                  <a:pt x="1899" y="1477"/>
                </a:lnTo>
                <a:lnTo>
                  <a:pt x="1881" y="1464"/>
                </a:lnTo>
                <a:lnTo>
                  <a:pt x="1866" y="1449"/>
                </a:lnTo>
                <a:lnTo>
                  <a:pt x="1854" y="1431"/>
                </a:lnTo>
                <a:lnTo>
                  <a:pt x="1847" y="1410"/>
                </a:lnTo>
                <a:lnTo>
                  <a:pt x="1844" y="1388"/>
                </a:lnTo>
                <a:lnTo>
                  <a:pt x="1844" y="98"/>
                </a:lnTo>
                <a:lnTo>
                  <a:pt x="1847" y="75"/>
                </a:lnTo>
                <a:lnTo>
                  <a:pt x="1854" y="55"/>
                </a:lnTo>
                <a:lnTo>
                  <a:pt x="1866" y="37"/>
                </a:lnTo>
                <a:lnTo>
                  <a:pt x="1881" y="22"/>
                </a:lnTo>
                <a:lnTo>
                  <a:pt x="1899" y="10"/>
                </a:lnTo>
                <a:lnTo>
                  <a:pt x="1920" y="3"/>
                </a:lnTo>
                <a:lnTo>
                  <a:pt x="1943" y="0"/>
                </a:lnTo>
                <a:lnTo>
                  <a:pt x="1943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p>
            <a:endParaRPr lang="en-US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sym typeface="思源黑体" panose="020B0500000000000000" pitchFamily="34" charset="-122"/>
            </a:endParaRPr>
          </a:p>
        </p:txBody>
      </p:sp>
      <p:sp>
        <p:nvSpPr>
          <p:cNvPr id="34" name="ïṥ1ïde"/>
          <p:cNvSpPr txBox="1"/>
          <p:nvPr>
            <p:custDataLst>
              <p:tags r:id="rId20"/>
            </p:custDataLst>
          </p:nvPr>
        </p:nvSpPr>
        <p:spPr>
          <a:xfrm>
            <a:off x="8831580" y="2092960"/>
            <a:ext cx="1741805" cy="1529715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ts val="1500"/>
              </a:lnSpc>
              <a:defRPr sz="900"/>
            </a:lvl1pPr>
          </a:lstStyle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基础性</a:t>
            </a:r>
            <a:endParaRPr lang="zh-CN" altLang="en-US" sz="24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与</a:t>
            </a:r>
            <a:endParaRPr lang="zh-CN" altLang="en-US" sz="24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  <a:p>
            <a:pPr algn="ctr">
              <a:lnSpc>
                <a:spcPct val="130000"/>
              </a:lnSpc>
            </a:pP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发展</a:t>
            </a:r>
            <a:r>
              <a:rPr lang="zh-CN" altLang="en-US" sz="24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sym typeface="思源黑体 CN Regular" panose="020B0500000000000000" pitchFamily="34" charset="-122"/>
              </a:rPr>
              <a:t>性</a:t>
            </a:r>
            <a:endParaRPr lang="zh-CN" altLang="en-US" sz="24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sym typeface="思源黑体 CN Regular" panose="020B0500000000000000" pitchFamily="34" charset="-122"/>
            </a:endParaRPr>
          </a:p>
        </p:txBody>
      </p:sp>
    </p:spTree>
    <p:custDataLst>
      <p:tags r:id="rId2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ldLvl="0" animBg="1"/>
      <p:bldP spid="24" grpId="0" bldLvl="0" animBg="1"/>
      <p:bldP spid="22" grpId="0" bldLvl="0" animBg="1"/>
      <p:bldP spid="2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57555" y="319405"/>
            <a:ext cx="5029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华文新魏" charset="0"/>
                <a:sym typeface="+mn-ea"/>
              </a:rPr>
              <a:t>学期课程纲要的编写路径</a:t>
            </a:r>
            <a:endParaRPr lang="zh-CN" altLang="en-US" sz="280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华文新魏" charset="0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547495" y="1054735"/>
            <a:ext cx="9097645" cy="4748530"/>
          </a:xfrm>
          <a:prstGeom prst="rect">
            <a:avLst/>
          </a:prstGeom>
          <a:ln w="19050">
            <a:solidFill>
              <a:schemeClr val="dk1"/>
            </a:solidFill>
          </a:ln>
        </p:spPr>
      </p:pic>
      <p:sp>
        <p:nvSpPr>
          <p:cNvPr id="5" name="圆角矩形 4"/>
          <p:cNvSpPr/>
          <p:nvPr>
            <p:custDataLst>
              <p:tags r:id="rId6"/>
            </p:custDataLst>
          </p:nvPr>
        </p:nvSpPr>
        <p:spPr>
          <a:xfrm>
            <a:off x="1932305" y="1187450"/>
            <a:ext cx="8045450" cy="51943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2" name="圆角矩形 1"/>
          <p:cNvSpPr/>
          <p:nvPr>
            <p:custDataLst>
              <p:tags r:id="rId7"/>
            </p:custDataLst>
          </p:nvPr>
        </p:nvSpPr>
        <p:spPr>
          <a:xfrm>
            <a:off x="2475865" y="2848610"/>
            <a:ext cx="913130" cy="62039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6" name="圆角矩形 5"/>
          <p:cNvSpPr/>
          <p:nvPr>
            <p:custDataLst>
              <p:tags r:id="rId8"/>
            </p:custDataLst>
          </p:nvPr>
        </p:nvSpPr>
        <p:spPr>
          <a:xfrm>
            <a:off x="3740785" y="2848610"/>
            <a:ext cx="913130" cy="62039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9"/>
            </p:custDataLst>
          </p:nvPr>
        </p:nvSpPr>
        <p:spPr>
          <a:xfrm>
            <a:off x="6036945" y="2848610"/>
            <a:ext cx="913130" cy="62039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8" name="圆角矩形 7"/>
          <p:cNvSpPr/>
          <p:nvPr>
            <p:custDataLst>
              <p:tags r:id="rId10"/>
            </p:custDataLst>
          </p:nvPr>
        </p:nvSpPr>
        <p:spPr>
          <a:xfrm>
            <a:off x="8333105" y="2848610"/>
            <a:ext cx="913130" cy="62039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3" name="圆角矩形 2"/>
          <p:cNvSpPr/>
          <p:nvPr>
            <p:custDataLst>
              <p:tags r:id="rId11"/>
            </p:custDataLst>
          </p:nvPr>
        </p:nvSpPr>
        <p:spPr>
          <a:xfrm>
            <a:off x="1745615" y="4610735"/>
            <a:ext cx="8440420" cy="620395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</p:spTree>
    <p:custDataLst>
      <p:tags r:id="rId12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6" grpId="0" animBg="1"/>
      <p:bldP spid="7" grpId="0" animBg="1"/>
      <p:bldP spid="8" grpId="0" animBg="1"/>
      <p:bldP spid="3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>
                <a:sym typeface="+mn-ea"/>
              </a:rPr>
              <a:t>制定学期课程目标</a:t>
            </a:r>
            <a:endParaRPr lang="zh-CN" altLang="en-US"/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步骤</a:t>
            </a:r>
            <a:r>
              <a:rPr lang="en-US" altLang="zh-CN"/>
              <a:t>1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pic>
        <p:nvPicPr>
          <p:cNvPr id="2097162" name="图片 4" descr="微信图片_20220810132643_副本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535" y="1475740"/>
            <a:ext cx="4447540" cy="3947160"/>
          </a:xfrm>
          <a:prstGeom prst="rect">
            <a:avLst/>
          </a:prstGeom>
        </p:spPr>
      </p:pic>
      <p:sp>
        <p:nvSpPr>
          <p:cNvPr id="1049048" name="椭圆 18"/>
          <p:cNvSpPr/>
          <p:nvPr>
            <p:custDataLst>
              <p:tags r:id="rId4"/>
            </p:custDataLst>
          </p:nvPr>
        </p:nvSpPr>
        <p:spPr>
          <a:xfrm>
            <a:off x="6534150" y="1815465"/>
            <a:ext cx="3676015" cy="326834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1049049" name="椭圆 5"/>
          <p:cNvSpPr/>
          <p:nvPr>
            <p:custDataLst>
              <p:tags r:id="rId5"/>
            </p:custDataLst>
          </p:nvPr>
        </p:nvSpPr>
        <p:spPr>
          <a:xfrm>
            <a:off x="7150735" y="1289685"/>
            <a:ext cx="1149350" cy="990600"/>
          </a:xfrm>
          <a:prstGeom prst="ellipse">
            <a:avLst/>
          </a:prstGeom>
          <a:solidFill>
            <a:schemeClr val="accent6"/>
          </a:solidFill>
          <a:ln w="57150" cap="flat" cmpd="sng" algn="ctr">
            <a:solidFill>
              <a:schemeClr val="lt1"/>
            </a:solidFill>
            <a:prstDash val="solid"/>
          </a:ln>
          <a:effectLst/>
        </p:spPr>
        <p:txBody>
          <a:bodyPr lIns="68589" tIns="34295" rIns="68589" bIns="34295" rtlCol="0" anchor="ctr"/>
          <a:p>
            <a:pPr algn="ctr"/>
            <a:r>
              <a:rPr lang="zh-CN" altLang="en-US" sz="2400" b="1" kern="0">
                <a:solidFill>
                  <a:srgbClr val="FFFFFF"/>
                </a:solidFill>
                <a:latin typeface="汉仪正圆-35S" panose="00020600040101010101" charset="-122"/>
                <a:ea typeface="汉仪正圆-35S" panose="00020600040101010101" charset="-122"/>
              </a:rPr>
              <a:t>提高</a:t>
            </a:r>
            <a:endParaRPr lang="zh-CN" altLang="en-US" sz="2400" b="1" kern="0">
              <a:solidFill>
                <a:srgbClr val="FFFFFF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1049050" name="椭圆 14"/>
          <p:cNvSpPr/>
          <p:nvPr>
            <p:custDataLst>
              <p:tags r:id="rId6"/>
            </p:custDataLst>
          </p:nvPr>
        </p:nvSpPr>
        <p:spPr>
          <a:xfrm>
            <a:off x="8455660" y="1307465"/>
            <a:ext cx="1118235" cy="989965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lt1"/>
            </a:solidFill>
            <a:prstDash val="solid"/>
          </a:ln>
          <a:effectLst/>
        </p:spPr>
        <p:txBody>
          <a:bodyPr lIns="68589" tIns="34295" rIns="68589" bIns="34295" rtlCol="0" anchor="ctr"/>
          <a:p>
            <a:pPr algn="ctr"/>
            <a:r>
              <a:rPr lang="zh-CN" altLang="en-US" sz="2400" b="1" kern="0">
                <a:solidFill>
                  <a:srgbClr val="FFFFFF"/>
                </a:solidFill>
                <a:latin typeface="汉仪正圆-35S" panose="00020600040101010101" charset="-122"/>
                <a:ea typeface="汉仪正圆-35S" panose="00020600040101010101" charset="-122"/>
              </a:rPr>
              <a:t>降低</a:t>
            </a:r>
            <a:endParaRPr lang="zh-CN" altLang="en-US" sz="2400" b="1" kern="0">
              <a:solidFill>
                <a:srgbClr val="FFFFFF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1049051" name="椭圆 15"/>
          <p:cNvSpPr/>
          <p:nvPr>
            <p:custDataLst>
              <p:tags r:id="rId7"/>
            </p:custDataLst>
          </p:nvPr>
        </p:nvSpPr>
        <p:spPr>
          <a:xfrm>
            <a:off x="9418320" y="1943735"/>
            <a:ext cx="1148715" cy="1148715"/>
          </a:xfrm>
          <a:prstGeom prst="ellipse">
            <a:avLst/>
          </a:prstGeom>
          <a:solidFill>
            <a:schemeClr val="accent5"/>
          </a:solidFill>
          <a:ln w="57150" cap="flat" cmpd="sng" algn="ctr">
            <a:solidFill>
              <a:schemeClr val="lt1"/>
            </a:solidFill>
            <a:prstDash val="solid"/>
          </a:ln>
          <a:effectLst/>
        </p:spPr>
        <p:txBody>
          <a:bodyPr lIns="68589" tIns="34295" rIns="68589" bIns="34295" rtlCol="0" anchor="ctr"/>
          <a:p>
            <a:pPr algn="ctr"/>
            <a:r>
              <a:rPr lang="zh-CN" altLang="en-US" sz="2400" b="1" kern="0">
                <a:solidFill>
                  <a:srgbClr val="FFFFFF"/>
                </a:solidFill>
                <a:latin typeface="汉仪正圆-35S" panose="00020600040101010101" charset="-122"/>
                <a:ea typeface="汉仪正圆-35S" panose="00020600040101010101" charset="-122"/>
              </a:rPr>
              <a:t>增加</a:t>
            </a:r>
            <a:endParaRPr lang="zh-CN" altLang="en-US" sz="2400" b="1" kern="0">
              <a:solidFill>
                <a:srgbClr val="FFFFFF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1049052" name="椭圆 16"/>
          <p:cNvSpPr/>
          <p:nvPr>
            <p:custDataLst>
              <p:tags r:id="rId8"/>
            </p:custDataLst>
          </p:nvPr>
        </p:nvSpPr>
        <p:spPr>
          <a:xfrm>
            <a:off x="9418320" y="3255010"/>
            <a:ext cx="1148715" cy="1148715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lt1"/>
            </a:solidFill>
            <a:prstDash val="solid"/>
          </a:ln>
          <a:effectLst/>
        </p:spPr>
        <p:txBody>
          <a:bodyPr lIns="68589" tIns="34295" rIns="68589" bIns="34295" rtlCol="0" anchor="ctr"/>
          <a:p>
            <a:pPr algn="ctr"/>
            <a:r>
              <a:rPr lang="zh-CN" altLang="en-US" sz="2400" b="1" kern="0">
                <a:solidFill>
                  <a:srgbClr val="FFFFFF"/>
                </a:solidFill>
                <a:latin typeface="汉仪正圆-35S" panose="00020600040101010101" charset="-122"/>
                <a:ea typeface="汉仪正圆-35S" panose="00020600040101010101" charset="-122"/>
              </a:rPr>
              <a:t>删减</a:t>
            </a:r>
            <a:endParaRPr lang="zh-CN" altLang="en-US" sz="2400" b="1" kern="0">
              <a:solidFill>
                <a:srgbClr val="FFFFFF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1049053" name="椭圆 17"/>
          <p:cNvSpPr/>
          <p:nvPr>
            <p:custDataLst>
              <p:tags r:id="rId9"/>
            </p:custDataLst>
          </p:nvPr>
        </p:nvSpPr>
        <p:spPr>
          <a:xfrm>
            <a:off x="8300085" y="4218940"/>
            <a:ext cx="1148715" cy="1148715"/>
          </a:xfrm>
          <a:prstGeom prst="ellipse">
            <a:avLst/>
          </a:prstGeom>
          <a:solidFill>
            <a:schemeClr val="accent5"/>
          </a:solidFill>
          <a:ln w="57150" cap="flat" cmpd="sng" algn="ctr">
            <a:solidFill>
              <a:schemeClr val="lt1"/>
            </a:solidFill>
            <a:prstDash val="solid"/>
          </a:ln>
          <a:effectLst/>
        </p:spPr>
        <p:txBody>
          <a:bodyPr lIns="68589" tIns="34295" rIns="68589" bIns="34295" rtlCol="0" anchor="ctr"/>
          <a:p>
            <a:pPr algn="ctr"/>
            <a:r>
              <a:rPr lang="zh-CN" altLang="en-US" sz="2400" b="1" kern="0">
                <a:solidFill>
                  <a:srgbClr val="FFFFFF"/>
                </a:solidFill>
                <a:latin typeface="汉仪正圆-35S" panose="00020600040101010101" charset="-122"/>
                <a:ea typeface="汉仪正圆-35S" panose="00020600040101010101" charset="-122"/>
              </a:rPr>
              <a:t>整合</a:t>
            </a:r>
            <a:endParaRPr lang="zh-CN" altLang="en-US" sz="2400" b="1" kern="0">
              <a:solidFill>
                <a:srgbClr val="FFFFFF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1049054" name="椭圆 23"/>
          <p:cNvSpPr/>
          <p:nvPr>
            <p:custDataLst>
              <p:tags r:id="rId10"/>
            </p:custDataLst>
          </p:nvPr>
        </p:nvSpPr>
        <p:spPr>
          <a:xfrm>
            <a:off x="6817360" y="4201795"/>
            <a:ext cx="1148715" cy="1148715"/>
          </a:xfrm>
          <a:prstGeom prst="ellipse">
            <a:avLst/>
          </a:prstGeom>
          <a:solidFill>
            <a:schemeClr val="accent3"/>
          </a:solidFill>
          <a:ln w="57150" cap="flat" cmpd="sng" algn="ctr">
            <a:solidFill>
              <a:schemeClr val="lt1"/>
            </a:solidFill>
            <a:prstDash val="solid"/>
          </a:ln>
          <a:effectLst/>
        </p:spPr>
        <p:txBody>
          <a:bodyPr lIns="68589" tIns="34295" rIns="68589" bIns="34295" rtlCol="0" anchor="ctr"/>
          <a:p>
            <a:pPr algn="ctr"/>
            <a:r>
              <a:rPr lang="zh-CN" altLang="en-US" sz="2400" b="1" kern="0">
                <a:solidFill>
                  <a:srgbClr val="FFFFFF"/>
                </a:solidFill>
                <a:latin typeface="汉仪正圆-35S" panose="00020600040101010101" charset="-122"/>
                <a:ea typeface="汉仪正圆-35S" panose="00020600040101010101" charset="-122"/>
              </a:rPr>
              <a:t>细化</a:t>
            </a:r>
            <a:endParaRPr lang="zh-CN" altLang="en-US" sz="2400" b="1" kern="0">
              <a:solidFill>
                <a:srgbClr val="FFFFFF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1049055" name="矩形 24"/>
          <p:cNvSpPr/>
          <p:nvPr>
            <p:custDataLst>
              <p:tags r:id="rId11"/>
            </p:custDataLst>
          </p:nvPr>
        </p:nvSpPr>
        <p:spPr>
          <a:xfrm>
            <a:off x="7150735" y="3092450"/>
            <a:ext cx="1964055" cy="737235"/>
          </a:xfrm>
          <a:prstGeom prst="rect">
            <a:avLst/>
          </a:prstGeom>
        </p:spPr>
        <p:txBody>
          <a:bodyPr wrap="none">
            <a:spAutoFit/>
          </a:bodyPr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2800" b="1" i="0" u="none" strike="noStrike" kern="0" cap="none" spc="0" normalizeH="0" baseline="0" noProof="0" dirty="0">
                <a:ln w="0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</a:rPr>
              <a:t>校本化要求</a:t>
            </a:r>
            <a:endParaRPr kumimoji="0" lang="en-US" altLang="zh-CN" sz="2800" b="1" i="0" u="none" strike="noStrike" kern="0" cap="none" spc="0" normalizeH="0" baseline="0" noProof="0" dirty="0">
              <a:ln w="0">
                <a:noFill/>
              </a:ln>
              <a:solidFill>
                <a:schemeClr val="lt1"/>
              </a:solidFill>
              <a:effectLst/>
              <a:uLnTx/>
              <a:uFillTx/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zh-CN" altLang="en-US" sz="1400" b="1" i="0" u="none" strike="noStrike" kern="0" cap="none" spc="0" normalizeH="0" baseline="0" noProof="0" dirty="0">
                <a:ln w="0"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</a:rPr>
              <a:t> </a:t>
            </a:r>
            <a:endParaRPr kumimoji="0" lang="zh-CN" altLang="en-US" sz="1400" b="1" i="0" u="none" strike="noStrike" kern="0" cap="none" spc="0" normalizeH="0" baseline="0" noProof="0" dirty="0">
              <a:ln w="0">
                <a:noFill/>
              </a:ln>
              <a:solidFill>
                <a:schemeClr val="lt1"/>
              </a:solidFill>
              <a:effectLst/>
              <a:uLnTx/>
              <a:uFillTx/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Arial" panose="020B0704020202020204" pitchFamily="34" charset="0"/>
            </a:endParaRPr>
          </a:p>
        </p:txBody>
      </p:sp>
      <p:sp>
        <p:nvSpPr>
          <p:cNvPr id="1049056" name="虚尾箭头 26"/>
          <p:cNvSpPr/>
          <p:nvPr>
            <p:custDataLst>
              <p:tags r:id="rId12"/>
            </p:custDataLst>
          </p:nvPr>
        </p:nvSpPr>
        <p:spPr>
          <a:xfrm>
            <a:off x="5063490" y="2628900"/>
            <a:ext cx="1198245" cy="989330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63550" y="336550"/>
            <a:ext cx="99841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FillTx/>
                <a:latin typeface="华文新魏" charset="0"/>
                <a:ea typeface="华文新魏" charset="0"/>
                <a:cs typeface="华文新魏" charset="0"/>
              </a:rPr>
              <a:t>工具1：学期课程目标细化表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uFillTx/>
              <a:latin typeface="华文新魏" charset="0"/>
              <a:ea typeface="华文新魏" charset="0"/>
              <a:cs typeface="华文新魏" charset="0"/>
            </a:endParaRPr>
          </a:p>
          <a:p>
            <a:r>
              <a:rPr lang="en-US" altLang="zh-CN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FillTx/>
                <a:latin typeface="华文新魏" charset="0"/>
                <a:ea typeface="华文新魏" charset="0"/>
                <a:cs typeface="华文新魏" charset="0"/>
              </a:rPr>
              <a:t>         </a:t>
            </a:r>
            <a:r>
              <a:rPr lang="zh-CN" altLang="en-US" sz="28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uFillTx/>
                <a:latin typeface="华文新魏" charset="0"/>
                <a:ea typeface="华文新魏" charset="0"/>
                <a:cs typeface="华文新魏" charset="0"/>
              </a:rPr>
              <a:t>—研读课程内容，转化为具体的学期目标</a:t>
            </a:r>
            <a:endParaRPr lang="zh-CN" altLang="en-US" sz="2800" b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uFillTx/>
              <a:latin typeface="华文新魏" charset="0"/>
              <a:ea typeface="华文新魏" charset="0"/>
              <a:cs typeface="华文新魏" charset="0"/>
            </a:endParaRPr>
          </a:p>
        </p:txBody>
      </p:sp>
    </p:spTree>
    <p:custDataLst>
      <p:tags r:id="rId13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49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49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49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49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49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49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49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49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48" grpId="0" animBg="1"/>
      <p:bldP spid="1049055" grpId="0"/>
      <p:bldP spid="1049049" grpId="0" animBg="1"/>
      <p:bldP spid="1049050" grpId="0" animBg="1"/>
      <p:bldP spid="1049051" grpId="0" animBg="1"/>
      <p:bldP spid="1049052" grpId="0" animBg="1"/>
      <p:bldP spid="1049053" grpId="0" animBg="1"/>
      <p:bldP spid="1049054" grpId="0" animBg="1"/>
      <p:bldP spid="1049056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5960" y="393065"/>
            <a:ext cx="4058920" cy="705485"/>
          </a:xfrm>
        </p:spPr>
        <p:txBody>
          <a:bodyPr lIns="0" tIns="0" rIns="0" bIns="0">
            <a:normAutofit/>
          </a:bodyPr>
          <a:lstStyle/>
          <a:p>
            <a:r>
              <a:rPr lang="zh-CN" altLang="en-US" sz="2800" spc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英语课程内容六要素</a:t>
            </a:r>
            <a:endParaRPr lang="zh-CN" altLang="en-US" dirty="0"/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6573520" y="1789430"/>
            <a:ext cx="4639945" cy="3319145"/>
          </a:xfrm>
          <a:prstGeom prst="rect">
            <a:avLst/>
          </a:prstGeom>
        </p:spPr>
        <p:txBody>
          <a:bodyPr wrap="square" lIns="0" tIns="0" rIns="0" bIns="0" anchor="ctr" anchorCtr="0">
            <a:noAutofit/>
          </a:bodyPr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六大要素的学习范围和学习要求按照三个基本级别进行了描述。</a:t>
            </a:r>
            <a:endParaRPr lang="zh-CN" altLang="en-US" dirty="0">
              <a:ln>
                <a:noFill/>
                <a:prstDash val="sysDot"/>
              </a:ln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小学阶段主要涉及一级（</a:t>
            </a:r>
            <a:r>
              <a:rPr lang="en-US" altLang="zh-CN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3-4</a:t>
            </a:r>
            <a:r>
              <a:rPr lang="zh-CN" altLang="en-US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年级）和二级（</a:t>
            </a:r>
            <a:r>
              <a:rPr lang="en-US" altLang="zh-CN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5-6</a:t>
            </a:r>
            <a:r>
              <a:rPr lang="zh-CN" altLang="en-US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年级），并设置了</a:t>
            </a:r>
            <a:r>
              <a:rPr lang="en-US" altLang="zh-CN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“</a:t>
            </a:r>
            <a:r>
              <a:rPr lang="zh-CN" altLang="en-US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一级</a:t>
            </a:r>
            <a:r>
              <a:rPr lang="en-US" altLang="zh-CN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+”“</a:t>
            </a:r>
            <a:r>
              <a:rPr lang="zh-CN" altLang="en-US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二级</a:t>
            </a:r>
            <a:r>
              <a:rPr lang="en-US" altLang="zh-CN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+”</a:t>
            </a:r>
            <a:r>
              <a:rPr lang="zh-CN" altLang="en-US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以兼顾差异。</a:t>
            </a:r>
            <a:endParaRPr lang="zh-CN" altLang="en-US" dirty="0">
              <a:ln>
                <a:noFill/>
                <a:prstDash val="sysDot"/>
              </a:ln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ln>
                  <a:noFill/>
                  <a:prstDash val="sysDot"/>
                </a:ln>
                <a:solidFill>
                  <a:schemeClr val="lt1">
                    <a:lumMod val="100000"/>
                  </a:schemeClr>
                </a:solidFill>
                <a:latin typeface="+mn-ea"/>
                <a:cs typeface="+mn-ea"/>
              </a:rPr>
              <a:t>六要素的内容要求描述的是一个学段预期的学习结果，是总目标在各学段的具体化。</a:t>
            </a:r>
            <a:endParaRPr lang="zh-CN" altLang="en-US" dirty="0">
              <a:ln>
                <a:noFill/>
                <a:prstDash val="sysDot"/>
              </a:ln>
              <a:solidFill>
                <a:schemeClr val="lt1">
                  <a:lumMod val="100000"/>
                </a:schemeClr>
              </a:solidFill>
              <a:latin typeface="+mn-ea"/>
              <a:cs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540" y="1098550"/>
            <a:ext cx="5344160" cy="4870450"/>
          </a:xfrm>
          <a:prstGeom prst="round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rcRect r="12597"/>
          <a:stretch>
            <a:fillRect/>
          </a:stretch>
        </p:blipFill>
        <p:spPr>
          <a:xfrm>
            <a:off x="6543040" y="1117600"/>
            <a:ext cx="5264150" cy="4851400"/>
          </a:xfrm>
          <a:prstGeom prst="roundRect">
            <a:avLst/>
          </a:prstGeom>
        </p:spPr>
      </p:pic>
      <p:sp>
        <p:nvSpPr>
          <p:cNvPr id="8" name="标题 5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6863715" y="393065"/>
            <a:ext cx="4058920" cy="705485"/>
          </a:xfrm>
          <a:prstGeom prst="rect">
            <a:avLst/>
          </a:prstGeom>
        </p:spPr>
        <p:txBody>
          <a:bodyPr vert="horz" wrap="square" lIns="0" tIns="0" rIns="0" bIns="0" rtlCol="0" anchor="ctr" anchorCtr="0">
            <a:normAutofit lnSpcReduction="20000"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704020202020204" pitchFamily="34" charset="0"/>
                <a:ea typeface="汉仪正圆-35S" panose="00020600040101010101" charset="-122"/>
                <a:cs typeface="+mj-cs"/>
                <a:sym typeface="+mn-ea"/>
              </a:defRPr>
            </a:lvl1pPr>
          </a:lstStyle>
          <a:p>
            <a:r>
              <a:rPr lang="zh-CN" altLang="en-US" sz="2800" spc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学期目标细化表</a:t>
            </a:r>
            <a:endParaRPr lang="zh-CN" altLang="en-US" dirty="0"/>
          </a:p>
        </p:txBody>
      </p:sp>
      <p:sp>
        <p:nvSpPr>
          <p:cNvPr id="1049056" name="虚尾箭头 26"/>
          <p:cNvSpPr/>
          <p:nvPr>
            <p:custDataLst>
              <p:tags r:id="rId6"/>
            </p:custDataLst>
          </p:nvPr>
        </p:nvSpPr>
        <p:spPr>
          <a:xfrm>
            <a:off x="5630545" y="2707005"/>
            <a:ext cx="942975" cy="989330"/>
          </a:xfrm>
          <a:prstGeom prst="striped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</p:spTree>
    <p:custDataLst>
      <p:tags r:id="rId7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9056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4" name="文本框 3">
            <a:hlinkClick r:id="rId3" action="ppaction://hlinkfile"/>
          </p:cNvPr>
          <p:cNvSpPr txBox="1"/>
          <p:nvPr/>
        </p:nvSpPr>
        <p:spPr>
          <a:xfrm>
            <a:off x="4798695" y="742950"/>
            <a:ext cx="5029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六要素</a:t>
            </a:r>
            <a:r>
              <a:rPr lang="en-US" altLang="zh-CN" sz="2800">
                <a:solidFill>
                  <a:srgbClr val="000000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——</a:t>
            </a:r>
            <a:r>
              <a:rPr lang="zh-CN" altLang="en-US" sz="2800">
                <a:solidFill>
                  <a:srgbClr val="000000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主题</a:t>
            </a:r>
            <a:endParaRPr lang="zh-CN" altLang="en-US" sz="2800">
              <a:solidFill>
                <a:srgbClr val="000000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1295" y="1276350"/>
            <a:ext cx="9424670" cy="46482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757555" y="319405"/>
            <a:ext cx="744982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以四上</a:t>
            </a:r>
            <a:r>
              <a:rPr lang="zh-CN" altLang="en-US" sz="280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为例</a:t>
            </a:r>
            <a:endParaRPr lang="zh-CN" altLang="en-US" sz="280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ea"/>
            </a:endParaRPr>
          </a:p>
        </p:txBody>
      </p:sp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201795" y="724535"/>
            <a:ext cx="5029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rgbClr val="000000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六要素</a:t>
            </a:r>
            <a:r>
              <a:rPr lang="en-US" altLang="zh-CN" sz="2800">
                <a:solidFill>
                  <a:srgbClr val="000000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——</a:t>
            </a:r>
            <a:r>
              <a:rPr lang="zh-CN" altLang="en-US" sz="2800">
                <a:solidFill>
                  <a:srgbClr val="000000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语言知识</a:t>
            </a:r>
            <a:endParaRPr lang="zh-CN" altLang="en-US" sz="2800">
              <a:solidFill>
                <a:srgbClr val="000000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6510" y="1132205"/>
            <a:ext cx="9222105" cy="493649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Circle"/>
          <p:cNvSpPr/>
          <p:nvPr>
            <p:custDataLst>
              <p:tags r:id="rId3"/>
            </p:custDataLst>
          </p:nvPr>
        </p:nvSpPr>
        <p:spPr>
          <a:xfrm>
            <a:off x="450215" y="259080"/>
            <a:ext cx="231140" cy="2311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40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9980" y="410845"/>
            <a:ext cx="50298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400">
                <a:solidFill>
                  <a:srgbClr val="000000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六要素</a:t>
            </a:r>
            <a:r>
              <a:rPr lang="en-US" altLang="zh-CN" sz="2400">
                <a:solidFill>
                  <a:srgbClr val="000000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——</a:t>
            </a:r>
            <a:r>
              <a:rPr lang="zh-CN" altLang="en-US" sz="2400">
                <a:solidFill>
                  <a:srgbClr val="000000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语言技能</a:t>
            </a:r>
            <a:endParaRPr lang="zh-CN" altLang="en-US" sz="2400">
              <a:solidFill>
                <a:srgbClr val="000000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0920" y="887095"/>
            <a:ext cx="9401810" cy="5268595"/>
          </a:xfrm>
          <a:prstGeom prst="rect">
            <a:avLst/>
          </a:prstGeom>
        </p:spPr>
      </p:pic>
      <p:sp>
        <p:nvSpPr>
          <p:cNvPr id="5" name="圆角矩形 4"/>
          <p:cNvSpPr/>
          <p:nvPr>
            <p:custDataLst>
              <p:tags r:id="rId5"/>
            </p:custDataLst>
          </p:nvPr>
        </p:nvSpPr>
        <p:spPr>
          <a:xfrm>
            <a:off x="6626225" y="1136650"/>
            <a:ext cx="1329690" cy="20447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7" name="圆角矩形 6"/>
          <p:cNvSpPr/>
          <p:nvPr>
            <p:custDataLst>
              <p:tags r:id="rId6"/>
            </p:custDataLst>
          </p:nvPr>
        </p:nvSpPr>
        <p:spPr>
          <a:xfrm>
            <a:off x="6626225" y="5176520"/>
            <a:ext cx="1329690" cy="22352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7"/>
            </p:custDataLst>
          </p:nvPr>
        </p:nvSpPr>
        <p:spPr>
          <a:xfrm>
            <a:off x="757555" y="113665"/>
            <a:ext cx="502983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280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例：</a:t>
            </a:r>
            <a:endParaRPr lang="zh-CN" altLang="en-US" sz="280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整体解读单元学习内容</a:t>
            </a:r>
            <a:endParaRPr lang="zh-CN">
              <a:sym typeface="+mn-ea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步骤</a:t>
            </a:r>
            <a:r>
              <a:rPr lang="en-US" altLang="zh-CN"/>
              <a:t>2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080895" y="458470"/>
            <a:ext cx="8924925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工具</a:t>
            </a:r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2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：教材内容勾连表</a:t>
            </a:r>
            <a:endParaRPr lang="zh-CN" altLang="en-US" sz="2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新魏" charset="0"/>
              <a:ea typeface="华文新魏" charset="0"/>
              <a:cs typeface="华文新魏" charset="0"/>
            </a:endParaRPr>
          </a:p>
          <a:p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 </a:t>
            </a:r>
            <a:r>
              <a:rPr lang="en-US" altLang="zh-CN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         </a:t>
            </a:r>
            <a:r>
              <a:rPr lang="zh-CN" altLang="en-US" sz="2800" b="1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—整体梳理教材内容，确定单元的重点和难点。</a:t>
            </a:r>
            <a:endParaRPr lang="zh-CN" altLang="en-US" sz="2800" b="1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新魏" charset="0"/>
              <a:ea typeface="华文新魏" charset="0"/>
              <a:cs typeface="华文新魏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425" y="2058035"/>
            <a:ext cx="11325225" cy="2689225"/>
          </a:xfrm>
          <a:prstGeom prst="rect">
            <a:avLst/>
          </a:prstGeom>
        </p:spPr>
      </p:pic>
      <p:sp>
        <p:nvSpPr>
          <p:cNvPr id="9" name="圆角矩形 8"/>
          <p:cNvSpPr/>
          <p:nvPr>
            <p:custDataLst>
              <p:tags r:id="rId4"/>
            </p:custDataLst>
          </p:nvPr>
        </p:nvSpPr>
        <p:spPr>
          <a:xfrm>
            <a:off x="479425" y="2058035"/>
            <a:ext cx="11325225" cy="377190"/>
          </a:xfrm>
          <a:prstGeom prst="roundRect">
            <a:avLst/>
          </a:prstGeom>
          <a:noFill/>
          <a:ln w="2222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ircle"/>
          <p:cNvSpPr/>
          <p:nvPr/>
        </p:nvSpPr>
        <p:spPr>
          <a:xfrm>
            <a:off x="-741292" y="-1495921"/>
            <a:ext cx="3377931" cy="3377933"/>
          </a:xfrm>
          <a:prstGeom prst="ellipse">
            <a:avLst/>
          </a:prstGeom>
          <a:solidFill>
            <a:schemeClr val="bg1">
              <a:lumMod val="95000"/>
              <a:alpha val="44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Circle"/>
          <p:cNvSpPr txBox="1"/>
          <p:nvPr/>
        </p:nvSpPr>
        <p:spPr>
          <a:xfrm>
            <a:off x="1973365" y="1222047"/>
            <a:ext cx="9175012" cy="3009245"/>
          </a:xfrm>
          <a:prstGeom prst="ellipse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 algn="l">
              <a:buClrTx/>
              <a:buSzTx/>
              <a:buFontTx/>
            </a:pPr>
            <a:endParaRPr lang="zh-CN" altLang="en-US" sz="3600" b="1" dirty="0">
              <a:solidFill>
                <a:schemeClr val="accent2"/>
              </a:solidFill>
              <a:latin typeface="华文新魏" charset="0"/>
              <a:ea typeface="华文新魏" charset="0"/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-712219" y="1041314"/>
            <a:ext cx="4775374" cy="477537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0" name="Circle"/>
          <p:cNvSpPr/>
          <p:nvPr/>
        </p:nvSpPr>
        <p:spPr>
          <a:xfrm>
            <a:off x="-1206550" y="546981"/>
            <a:ext cx="5764036" cy="5764036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3421616" y="1124969"/>
            <a:ext cx="490913" cy="49091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MH_Others_1"/>
          <p:cNvSpPr txBox="1"/>
          <p:nvPr>
            <p:custDataLst>
              <p:tags r:id="rId1"/>
            </p:custDataLst>
          </p:nvPr>
        </p:nvSpPr>
        <p:spPr>
          <a:xfrm rot="16200000">
            <a:off x="2118834" y="1472484"/>
            <a:ext cx="923330" cy="2851662"/>
          </a:xfrm>
          <a:prstGeom prst="rect">
            <a:avLst/>
          </a:prstGeom>
          <a:noFill/>
        </p:spPr>
        <p:txBody>
          <a:bodyPr vert="eaVert" wrap="square" lIns="0" tIns="0" rIns="0" bIns="0" rtlCol="0" anchor="ctr" anchorCtr="0">
            <a:spAutoFit/>
          </a:bodyPr>
          <a:lstStyle/>
          <a:p>
            <a:r>
              <a:rPr lang="zh-CN" altLang="en-US" sz="6000" dirty="0">
                <a:solidFill>
                  <a:schemeClr val="bg1"/>
                </a:solidFill>
                <a:cs typeface="+mn-ea"/>
                <a:sym typeface="+mn-lt"/>
              </a:rPr>
              <a:t>目录</a:t>
            </a:r>
            <a:endParaRPr lang="zh-CN" altLang="en-US" sz="6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MH_Others_2"/>
          <p:cNvSpPr txBox="1"/>
          <p:nvPr>
            <p:custDataLst>
              <p:tags r:id="rId2"/>
            </p:custDataLst>
          </p:nvPr>
        </p:nvSpPr>
        <p:spPr>
          <a:xfrm>
            <a:off x="1204694" y="3480457"/>
            <a:ext cx="3299115" cy="43088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2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93180" y="1221740"/>
            <a:ext cx="512635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何为</a:t>
            </a:r>
            <a:r>
              <a:rPr lang="en-US" altLang="zh-CN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——</a:t>
            </a:r>
            <a:r>
              <a:rPr lang="zh-CN" altLang="en-US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学期课程纲要的内涵厘定</a:t>
            </a:r>
            <a:endParaRPr lang="zh-CN" altLang="en-US" sz="2000" b="1" dirty="0">
              <a:solidFill>
                <a:schemeClr val="accent2"/>
              </a:solidFill>
              <a:latin typeface="+mj-lt"/>
              <a:ea typeface="+mj-lt"/>
              <a:cs typeface="+mj-lt"/>
              <a:sym typeface="+mn-lt"/>
            </a:endParaRPr>
          </a:p>
        </p:txBody>
      </p:sp>
      <p:sp>
        <p:nvSpPr>
          <p:cNvPr id="13" name="PA-文本框 4"/>
          <p:cNvSpPr txBox="1"/>
          <p:nvPr>
            <p:custDataLst>
              <p:tags r:id="rId3"/>
            </p:custDataLst>
          </p:nvPr>
        </p:nvSpPr>
        <p:spPr>
          <a:xfrm>
            <a:off x="5038998" y="1167384"/>
            <a:ext cx="11613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01.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" name="PA-文本框 4"/>
          <p:cNvSpPr txBox="1"/>
          <p:nvPr>
            <p:custDataLst>
              <p:tags r:id="rId4"/>
            </p:custDataLst>
          </p:nvPr>
        </p:nvSpPr>
        <p:spPr>
          <a:xfrm>
            <a:off x="5038998" y="2944368"/>
            <a:ext cx="11613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02.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5" name="PA-文本框 4"/>
          <p:cNvSpPr txBox="1"/>
          <p:nvPr>
            <p:custDataLst>
              <p:tags r:id="rId5"/>
            </p:custDataLst>
          </p:nvPr>
        </p:nvSpPr>
        <p:spPr>
          <a:xfrm>
            <a:off x="5038998" y="4617574"/>
            <a:ext cx="11613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spc="300">
                <a:solidFill>
                  <a:schemeClr val="bg1">
                    <a:lumMod val="75000"/>
                  </a:schemeClr>
                </a:solidFill>
                <a:cs typeface="+mn-ea"/>
                <a:sym typeface="+mn-lt"/>
              </a:rPr>
              <a:t>03.</a:t>
            </a:r>
            <a:endParaRPr lang="zh-CN" altLang="en-US" sz="4800" spc="300">
              <a:solidFill>
                <a:schemeClr val="bg1">
                  <a:lumMod val="7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6393815" y="3013075"/>
            <a:ext cx="464566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为何</a:t>
            </a:r>
            <a:r>
              <a:rPr lang="en-US" altLang="zh-CN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 </a:t>
            </a:r>
            <a:r>
              <a:rPr lang="zh-CN" altLang="en-US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——学期课程纲要的价值要义</a:t>
            </a:r>
            <a:r>
              <a:rPr lang="en-US" altLang="zh-CN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  </a:t>
            </a:r>
            <a:endParaRPr lang="en-US" altLang="zh-CN" sz="2000" b="1" dirty="0">
              <a:solidFill>
                <a:schemeClr val="accent2"/>
              </a:solidFill>
              <a:latin typeface="+mj-lt"/>
              <a:ea typeface="+mj-lt"/>
              <a:cs typeface="+mj-lt"/>
              <a:sym typeface="+mn-lt"/>
            </a:endParaRPr>
          </a:p>
        </p:txBody>
      </p:sp>
      <p:sp>
        <p:nvSpPr>
          <p:cNvPr id="3" name="TextBox 6"/>
          <p:cNvSpPr txBox="1"/>
          <p:nvPr/>
        </p:nvSpPr>
        <p:spPr>
          <a:xfrm>
            <a:off x="6393815" y="4695825"/>
            <a:ext cx="55600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 algn="l">
              <a:buClrTx/>
              <a:buSzTx/>
              <a:buFontTx/>
            </a:pPr>
            <a:r>
              <a:rPr lang="zh-CN" altLang="en-US" sz="4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如何</a:t>
            </a:r>
            <a:r>
              <a:rPr lang="zh-CN" altLang="en-US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——</a:t>
            </a:r>
            <a:r>
              <a:rPr lang="zh-CN" altLang="en-US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学期课程纲要的编写原则与路径</a:t>
            </a:r>
            <a:endParaRPr lang="zh-CN" altLang="en-US" sz="2000" b="1" dirty="0">
              <a:solidFill>
                <a:schemeClr val="accent2"/>
              </a:solidFill>
              <a:latin typeface="+mj-lt"/>
              <a:ea typeface="+mj-lt"/>
              <a:cs typeface="+mj-lt"/>
              <a:sym typeface="+mn-lt"/>
            </a:endParaRPr>
          </a:p>
          <a:p>
            <a:pPr lvl="0" algn="l">
              <a:buClrTx/>
              <a:buSzTx/>
              <a:buFontTx/>
            </a:pPr>
            <a:r>
              <a:rPr lang="en-US" altLang="zh-CN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                       </a:t>
            </a:r>
            <a:r>
              <a:rPr lang="zh-CN" altLang="en-US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学期课程纲要的</a:t>
            </a:r>
            <a:r>
              <a:rPr lang="zh-CN" altLang="en-US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区域推广</a:t>
            </a:r>
            <a:r>
              <a:rPr lang="zh-CN" altLang="en-US" sz="20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路径</a:t>
            </a:r>
            <a:endParaRPr lang="zh-CN" altLang="en-US" sz="2000" b="1" dirty="0">
              <a:solidFill>
                <a:schemeClr val="accent2"/>
              </a:solidFill>
              <a:latin typeface="+mj-lt"/>
              <a:ea typeface="+mj-lt"/>
              <a:cs typeface="+mj-lt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7" grpId="0"/>
      <p:bldP spid="14" grpId="0"/>
      <p:bldP spid="2" grpId="0"/>
      <p:bldP spid="15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103542" y="-83820"/>
            <a:ext cx="12192075" cy="6858000"/>
          </a:xfrm>
          <a:prstGeom prst="rect">
            <a:avLst/>
          </a:prstGeom>
        </p:spPr>
      </p:pic>
      <p:graphicFrame>
        <p:nvGraphicFramePr>
          <p:cNvPr id="2" name="表格 1"/>
          <p:cNvGraphicFramePr/>
          <p:nvPr/>
        </p:nvGraphicFramePr>
        <p:xfrm>
          <a:off x="6096000" y="2879090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>
                        <a:latin typeface="汉仪正圆-35S" panose="00020600040101010101" charset="-122"/>
                        <a:ea typeface="汉仪正圆-35S" panose="00020600040101010101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>
                        <a:latin typeface="汉仪正圆-35S" panose="00020600040101010101" charset="-122"/>
                        <a:ea typeface="汉仪正圆-35S" panose="00020600040101010101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>
                        <a:latin typeface="汉仪正圆-35S" panose="00020600040101010101" charset="-122"/>
                        <a:ea typeface="汉仪正圆-35S" panose="00020600040101010101" charset="-122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>
                        <a:latin typeface="汉仪正圆-35S" panose="00020600040101010101" charset="-122"/>
                        <a:ea typeface="汉仪正圆-35S" panose="00020600040101010101" charset="-122"/>
                      </a:endParaRPr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3738880" y="593026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zh-CN" b="1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</a:rPr>
              <a:t>四年级上册Unit </a:t>
            </a:r>
            <a:r>
              <a:rPr lang="en-US" altLang="zh-CN" b="1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</a:rPr>
              <a:t>1</a:t>
            </a:r>
            <a:r>
              <a:rPr lang="zh-CN" b="1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</a:rPr>
              <a:t>单元主题内容框架图</a:t>
            </a:r>
            <a:endParaRPr lang="zh-CN" altLang="en-US" b="1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46050" y="128270"/>
            <a:ext cx="8320405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工具</a:t>
            </a:r>
            <a:r>
              <a:rPr lang="en-US" altLang="zh-CN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3</a:t>
            </a:r>
            <a:r>
              <a:rPr lang="zh-CN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：单元主体内容框架图</a:t>
            </a:r>
            <a:endParaRPr lang="zh-CN" altLang="en-US" sz="2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新魏" charset="0"/>
              <a:ea typeface="华文新魏" charset="0"/>
              <a:cs typeface="华文新魏" charset="0"/>
            </a:endParaRPr>
          </a:p>
          <a:p>
            <a:r>
              <a:rPr lang="zh-CN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—</a:t>
            </a:r>
            <a:r>
              <a:rPr lang="zh-CN" altLang="en-US" sz="2800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明确单元学习主题，明晰单元内容的逻辑关系</a:t>
            </a:r>
            <a:endParaRPr lang="zh-CN" altLang="en-US" sz="2800">
              <a:ln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新魏" charset="0"/>
              <a:ea typeface="华文新魏" charset="0"/>
              <a:cs typeface="华文新魏" charset="0"/>
            </a:endParaRPr>
          </a:p>
        </p:txBody>
      </p:sp>
      <p:pic>
        <p:nvPicPr>
          <p:cNvPr id="5" name="图片 1" descr="167306153140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735" y="1279525"/>
            <a:ext cx="9418955" cy="45713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开展单元整体教学设计</a:t>
            </a:r>
            <a:endParaRPr lang="zh-CN">
              <a:sym typeface="+mn-ea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步骤</a:t>
            </a:r>
            <a:r>
              <a:rPr lang="en-US" altLang="zh-CN"/>
              <a:t>3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23520" y="167640"/>
            <a:ext cx="1080516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工具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4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：单元整体教学设计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表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新魏" charset="0"/>
              <a:ea typeface="华文新魏" charset="0"/>
              <a:cs typeface="华文新魏" charset="0"/>
            </a:endParaRPr>
          </a:p>
          <a:p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            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—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  <a:sym typeface="+mn-ea"/>
              </a:rPr>
              <a:t>由上至下，由总及分，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教学有向、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有效。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新魏" charset="0"/>
              <a:ea typeface="华文新魏" charset="0"/>
              <a:cs typeface="华文新魏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950" y="1120775"/>
            <a:ext cx="7281545" cy="52806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20" y="1268095"/>
            <a:ext cx="6362065" cy="528066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0775" y="1121410"/>
            <a:ext cx="6172200" cy="52800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050" y="128270"/>
            <a:ext cx="8320405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工具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5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：单元作业设计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表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新魏" charset="0"/>
              <a:ea typeface="华文新魏" charset="0"/>
              <a:cs typeface="华文新魏" charset="0"/>
            </a:endParaRPr>
          </a:p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—依据单元教学目标，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  <a:sym typeface="+mn-ea"/>
              </a:rPr>
              <a:t>作业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多样化、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有层次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新魏" charset="0"/>
              <a:ea typeface="华文新魏" charset="0"/>
              <a:cs typeface="华文新魏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3635"/>
          <a:stretch>
            <a:fillRect/>
          </a:stretch>
        </p:blipFill>
        <p:spPr>
          <a:xfrm>
            <a:off x="279400" y="1339850"/>
            <a:ext cx="5958840" cy="5311140"/>
          </a:xfrm>
          <a:prstGeom prst="round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1625" y="1339850"/>
            <a:ext cx="5390515" cy="511746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ea"/>
              </a:rPr>
              <a:t>进行单元学习评价设计</a:t>
            </a:r>
            <a:endParaRPr lang="zh-CN">
              <a:sym typeface="+mn-ea"/>
            </a:endParaRPr>
          </a:p>
        </p:txBody>
      </p:sp>
      <p:sp>
        <p:nvSpPr>
          <p:cNvPr id="6" name="节编号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步骤</a:t>
            </a:r>
            <a:r>
              <a:rPr lang="en-US" altLang="zh-CN"/>
              <a:t>4</a:t>
            </a:r>
            <a:endParaRPr lang="en-US" altLang="zh-CN"/>
          </a:p>
        </p:txBody>
      </p:sp>
    </p:spTree>
    <p:custDataLst>
      <p:tags r:id="rId3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46050" y="128270"/>
            <a:ext cx="11269980" cy="9531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工具</a:t>
            </a:r>
            <a:r>
              <a:rPr lang="en-US" altLang="zh-CN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6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：单元学习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评价表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新魏" charset="0"/>
              <a:ea typeface="华文新魏" charset="0"/>
              <a:cs typeface="华文新魏" charset="0"/>
            </a:endParaRPr>
          </a:p>
          <a:p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—将教学内容转变为评价任务，从学科素养与内容的角度评价教与</a:t>
            </a:r>
            <a:r>
              <a:rPr lang="zh-CN" altLang="en-US" sz="2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  <a:alpha val="43000"/>
                    </a:srgbClr>
                  </a:outerShdw>
                </a:effectLst>
                <a:latin typeface="华文新魏" charset="0"/>
                <a:ea typeface="华文新魏" charset="0"/>
                <a:cs typeface="华文新魏" charset="0"/>
              </a:rPr>
              <a:t>学</a:t>
            </a:r>
            <a:endParaRPr lang="zh-CN" altLang="en-US" sz="2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  <a:alpha val="43000"/>
                  </a:srgbClr>
                </a:outerShdw>
              </a:effectLst>
              <a:latin typeface="华文新魏" charset="0"/>
              <a:ea typeface="华文新魏" charset="0"/>
              <a:cs typeface="华文新魏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775" y="1081405"/>
            <a:ext cx="11565890" cy="56210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86656" y="1685936"/>
            <a:ext cx="2424430" cy="2439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5380990" y="1937385"/>
            <a:ext cx="64350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如何</a:t>
            </a:r>
            <a:endParaRPr lang="zh-CN" altLang="en-US" sz="6000" b="1" dirty="0">
              <a:solidFill>
                <a:schemeClr val="accent2"/>
              </a:solidFill>
              <a:latin typeface="华文新魏" charset="0"/>
              <a:ea typeface="华文新魏" charset="0"/>
              <a:cs typeface="+mn-ea"/>
              <a:sym typeface="+mn-lt"/>
            </a:endParaRPr>
          </a:p>
          <a:p>
            <a:r>
              <a:rPr lang="zh-CN" altLang="en-US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 </a:t>
            </a:r>
            <a:r>
              <a:rPr lang="en-US" altLang="zh-CN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      </a:t>
            </a:r>
            <a:r>
              <a:rPr lang="en-US" altLang="zh-CN" sz="24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——</a:t>
            </a:r>
            <a:r>
              <a:rPr lang="zh-CN" altLang="en-US" sz="24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学期课程纲要的</a:t>
            </a:r>
            <a:r>
              <a:rPr lang="zh-CN" altLang="en-US" sz="24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区域推广</a:t>
            </a:r>
            <a:r>
              <a:rPr lang="zh-CN" altLang="en-US" sz="24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路径</a:t>
            </a:r>
            <a:endParaRPr lang="zh-CN" altLang="en-US" sz="2400" b="1" dirty="0">
              <a:solidFill>
                <a:schemeClr val="accent2"/>
              </a:solidFill>
              <a:latin typeface="+mj-lt"/>
              <a:ea typeface="+mj-lt"/>
              <a:cs typeface="+mj-lt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7" name="Circle"/>
          <p:cNvSpPr/>
          <p:nvPr>
            <p:custDataLst>
              <p:tags r:id="rId3"/>
            </p:custDataLst>
          </p:nvPr>
        </p:nvSpPr>
        <p:spPr>
          <a:xfrm>
            <a:off x="4324985" y="-2286000"/>
            <a:ext cx="3536315" cy="353631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8" name="Rectangle 19"/>
          <p:cNvSpPr/>
          <p:nvPr>
            <p:custDataLst>
              <p:tags r:id="rId4"/>
            </p:custDataLst>
          </p:nvPr>
        </p:nvSpPr>
        <p:spPr>
          <a:xfrm>
            <a:off x="4152265" y="194945"/>
            <a:ext cx="3995420" cy="4699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zh-CN" altLang="en-US" sz="3200" b="1" spc="12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研究轨迹</a:t>
            </a:r>
            <a:endParaRPr lang="zh-CN" altLang="en-US" sz="3200" b="1" spc="12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9" name="Circle"/>
          <p:cNvSpPr/>
          <p:nvPr>
            <p:custDataLst>
              <p:tags r:id="rId5"/>
            </p:custDataLst>
          </p:nvPr>
        </p:nvSpPr>
        <p:spPr>
          <a:xfrm>
            <a:off x="11297920" y="4196715"/>
            <a:ext cx="4966335" cy="4966335"/>
          </a:xfrm>
          <a:prstGeom prst="ellipse">
            <a:avLst/>
          </a:prstGeom>
          <a:ln w="12700">
            <a:solidFill>
              <a:schemeClr val="lt1">
                <a:lumMod val="65000"/>
                <a:alpha val="3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20" name="Circle"/>
          <p:cNvSpPr/>
          <p:nvPr>
            <p:custDataLst>
              <p:tags r:id="rId6"/>
            </p:custDataLst>
          </p:nvPr>
        </p:nvSpPr>
        <p:spPr>
          <a:xfrm>
            <a:off x="11297920" y="5478780"/>
            <a:ext cx="411480" cy="41148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100000">
                <a:schemeClr val="accent2">
                  <a:alpha val="6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21" name="Circle"/>
          <p:cNvSpPr/>
          <p:nvPr>
            <p:custDataLst>
              <p:tags r:id="rId7"/>
            </p:custDataLst>
          </p:nvPr>
        </p:nvSpPr>
        <p:spPr>
          <a:xfrm>
            <a:off x="-1691640" y="2437765"/>
            <a:ext cx="9175115" cy="9175115"/>
          </a:xfrm>
          <a:prstGeom prst="ellipse">
            <a:avLst/>
          </a:prstGeom>
          <a:solidFill>
            <a:schemeClr val="lt2">
              <a:lumMod val="95000"/>
              <a:alpha val="29000"/>
            </a:schemeClr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3985" y="3968750"/>
            <a:ext cx="2048510" cy="1961515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9" name="图片 28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2423795" y="3945255"/>
            <a:ext cx="2392680" cy="1961515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30" name="图片 2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rcRect r="12710"/>
          <a:stretch>
            <a:fillRect/>
          </a:stretch>
        </p:blipFill>
        <p:spPr>
          <a:xfrm>
            <a:off x="5259070" y="3999865"/>
            <a:ext cx="2048510" cy="1889760"/>
          </a:xfrm>
          <a:prstGeom prst="roundRect">
            <a:avLst/>
          </a:prstGeom>
          <a:ln w="28575">
            <a:solidFill>
              <a:schemeClr val="dk1"/>
            </a:solidFill>
          </a:ln>
        </p:spPr>
      </p:pic>
      <p:pic>
        <p:nvPicPr>
          <p:cNvPr id="31" name="图片 30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7483475" y="3978275"/>
            <a:ext cx="2257425" cy="1909445"/>
          </a:xfrm>
          <a:prstGeom prst="roundRect">
            <a:avLst/>
          </a:prstGeom>
          <a:ln>
            <a:solidFill>
              <a:schemeClr val="accent1"/>
            </a:solidFill>
          </a:ln>
        </p:spPr>
      </p:pic>
      <p:sp>
        <p:nvSpPr>
          <p:cNvPr id="34" name="PA-文本框 6"/>
          <p:cNvSpPr txBox="1"/>
          <p:nvPr>
            <p:custDataLst>
              <p:tags r:id="rId16"/>
            </p:custDataLst>
          </p:nvPr>
        </p:nvSpPr>
        <p:spPr>
          <a:xfrm>
            <a:off x="1881505" y="6115685"/>
            <a:ext cx="8567420" cy="5492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lnSpc>
                <a:spcPts val="3000"/>
              </a:lnSpc>
            </a:pPr>
            <a:r>
              <a:rPr lang="zh-CN" sz="2400" b="1" dirty="0">
                <a:solidFill>
                  <a:schemeClr val="tx1"/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常州市小学英语期初教材培训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——“</a:t>
            </a:r>
            <a:r>
              <a:rPr lang="zh-CN" sz="2400" b="1" dirty="0">
                <a:solidFill>
                  <a:schemeClr val="tx1"/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学期课程纲要</a:t>
            </a:r>
            <a:r>
              <a:rPr lang="en-US" altLang="zh-CN" sz="2400" b="1" dirty="0">
                <a:solidFill>
                  <a:schemeClr val="tx1"/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”</a:t>
            </a:r>
            <a:r>
              <a:rPr lang="zh-CN" sz="2400" b="1" dirty="0">
                <a:solidFill>
                  <a:schemeClr val="tx1"/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专题培训</a:t>
            </a:r>
            <a:endParaRPr lang="zh-CN" sz="2400" b="1" dirty="0">
              <a:solidFill>
                <a:schemeClr val="tx1"/>
              </a:solidFill>
              <a:uFillTx/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</p:txBody>
      </p:sp>
      <p:cxnSp>
        <p:nvCxnSpPr>
          <p:cNvPr id="7" name="直接箭头连接符 180"/>
          <p:cNvCxnSpPr/>
          <p:nvPr>
            <p:custDataLst>
              <p:tags r:id="rId17"/>
            </p:custDataLst>
          </p:nvPr>
        </p:nvCxnSpPr>
        <p:spPr>
          <a:xfrm>
            <a:off x="-3" y="3002280"/>
            <a:ext cx="12192002" cy="0"/>
          </a:xfrm>
          <a:prstGeom prst="straightConnector1">
            <a:avLst/>
          </a:prstGeom>
          <a:ln w="152400">
            <a:solidFill>
              <a:schemeClr val="lt1">
                <a:lumMod val="50000"/>
                <a:alpha val="53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/>
          <p:cNvSpPr/>
          <p:nvPr>
            <p:custDataLst>
              <p:tags r:id="rId18"/>
            </p:custDataLst>
          </p:nvPr>
        </p:nvSpPr>
        <p:spPr>
          <a:xfrm>
            <a:off x="3526155" y="2687955"/>
            <a:ext cx="626110" cy="6292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lt1">
                  <a:lumMod val="9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3575050" y="2851150"/>
            <a:ext cx="639445" cy="3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02</a:t>
            </a:r>
            <a:endParaRPr lang="en-US" altLang="zh-CN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23" name="Oval 4"/>
          <p:cNvSpPr/>
          <p:nvPr>
            <p:custDataLst>
              <p:tags r:id="rId20"/>
            </p:custDataLst>
          </p:nvPr>
        </p:nvSpPr>
        <p:spPr>
          <a:xfrm>
            <a:off x="6315075" y="2748280"/>
            <a:ext cx="626110" cy="6292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lt1">
                  <a:lumMod val="9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6301740" y="2884805"/>
            <a:ext cx="639445" cy="3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03</a:t>
            </a:r>
            <a:endParaRPr lang="en-US" altLang="zh-CN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37" name="Oval 4"/>
          <p:cNvSpPr/>
          <p:nvPr>
            <p:custDataLst>
              <p:tags r:id="rId22"/>
            </p:custDataLst>
          </p:nvPr>
        </p:nvSpPr>
        <p:spPr>
          <a:xfrm>
            <a:off x="8705850" y="2701290"/>
            <a:ext cx="626110" cy="6292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lt1">
                  <a:lumMod val="9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8692515" y="2884805"/>
            <a:ext cx="639445" cy="34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04</a:t>
            </a:r>
            <a:endParaRPr lang="en-US" altLang="zh-CN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42" name="PA-文本框 6"/>
          <p:cNvSpPr txBox="1"/>
          <p:nvPr>
            <p:custDataLst>
              <p:tags r:id="rId24"/>
            </p:custDataLst>
          </p:nvPr>
        </p:nvSpPr>
        <p:spPr>
          <a:xfrm>
            <a:off x="2827020" y="1228090"/>
            <a:ext cx="2258060" cy="1210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ts val="3000"/>
              </a:lnSpc>
            </a:pPr>
            <a:r>
              <a:rPr 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完成译林版《英语》三</a:t>
            </a:r>
            <a:r>
              <a:rPr lang="en-US" alt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—</a:t>
            </a:r>
            <a:r>
              <a:rPr lang="zh-CN" altLang="en-US" sz="2000" b="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六年级上册学期课程纲要的编写</a:t>
            </a:r>
            <a:endParaRPr lang="zh-CN" altLang="en-US" sz="2000" b="1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</p:txBody>
      </p:sp>
      <p:sp>
        <p:nvSpPr>
          <p:cNvPr id="43" name="PA-文本框 6"/>
          <p:cNvSpPr txBox="1"/>
          <p:nvPr>
            <p:custDataLst>
              <p:tags r:id="rId25"/>
            </p:custDataLst>
          </p:nvPr>
        </p:nvSpPr>
        <p:spPr>
          <a:xfrm>
            <a:off x="5344160" y="1363980"/>
            <a:ext cx="2258060" cy="1210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fontAlgn="auto">
              <a:lnSpc>
                <a:spcPts val="3000"/>
              </a:lnSpc>
            </a:pPr>
            <a:r>
              <a:rPr 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完成译林版《英语》三</a:t>
            </a:r>
            <a:r>
              <a:rPr lang="en-US" alt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—</a:t>
            </a:r>
            <a:r>
              <a:rPr lang="zh-CN" altLang="en-US" sz="2000" b="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六年级下册学期课程纲要的编写</a:t>
            </a:r>
            <a:endParaRPr lang="zh-CN" altLang="en-US" sz="2000" b="1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</p:txBody>
      </p:sp>
      <p:sp>
        <p:nvSpPr>
          <p:cNvPr id="44" name="PA-文本框 6"/>
          <p:cNvSpPr txBox="1"/>
          <p:nvPr>
            <p:custDataLst>
              <p:tags r:id="rId26"/>
            </p:custDataLst>
          </p:nvPr>
        </p:nvSpPr>
        <p:spPr>
          <a:xfrm>
            <a:off x="7793990" y="1390015"/>
            <a:ext cx="1988820" cy="149161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基于</a:t>
            </a:r>
            <a:r>
              <a:rPr lang="en-US" alt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2022</a:t>
            </a:r>
            <a:r>
              <a:rPr lang="zh-CN" altLang="en-US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版新课标进行修改完善</a:t>
            </a:r>
            <a:endParaRPr lang="zh-CN" sz="1600" b="1" dirty="0">
              <a:solidFill>
                <a:schemeClr val="dk1">
                  <a:lumMod val="75000"/>
                  <a:lumOff val="2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  <a:p>
            <a:endParaRPr lang="zh-CN" sz="1600" b="1" dirty="0">
              <a:solidFill>
                <a:schemeClr val="dk1">
                  <a:lumMod val="75000"/>
                  <a:lumOff val="2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</p:txBody>
      </p:sp>
      <p:sp>
        <p:nvSpPr>
          <p:cNvPr id="45" name="文本框 44"/>
          <p:cNvSpPr txBox="1"/>
          <p:nvPr>
            <p:custDataLst>
              <p:tags r:id="rId27"/>
            </p:custDataLst>
          </p:nvPr>
        </p:nvSpPr>
        <p:spPr>
          <a:xfrm>
            <a:off x="3265805" y="3425190"/>
            <a:ext cx="190500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</a:rPr>
              <a:t>2021.09</a:t>
            </a:r>
            <a:endParaRPr lang="en-US" altLang="zh-CN" sz="2400" b="1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46" name="文本框 45"/>
          <p:cNvSpPr txBox="1"/>
          <p:nvPr>
            <p:custDataLst>
              <p:tags r:id="rId28"/>
            </p:custDataLst>
          </p:nvPr>
        </p:nvSpPr>
        <p:spPr>
          <a:xfrm>
            <a:off x="5761990" y="3430905"/>
            <a:ext cx="190500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</a:rPr>
              <a:t>2022.02</a:t>
            </a:r>
            <a:endParaRPr lang="en-US" altLang="zh-CN" sz="2400" b="1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47" name="文本框 46"/>
          <p:cNvSpPr txBox="1"/>
          <p:nvPr>
            <p:custDataLst>
              <p:tags r:id="rId29"/>
            </p:custDataLst>
          </p:nvPr>
        </p:nvSpPr>
        <p:spPr>
          <a:xfrm>
            <a:off x="8258175" y="3406140"/>
            <a:ext cx="190500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</a:rPr>
              <a:t>2022.09</a:t>
            </a:r>
            <a:endParaRPr lang="en-US" altLang="zh-CN" sz="2400" b="1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3" name="Oval 4"/>
          <p:cNvSpPr/>
          <p:nvPr>
            <p:custDataLst>
              <p:tags r:id="rId30"/>
            </p:custDataLst>
          </p:nvPr>
        </p:nvSpPr>
        <p:spPr>
          <a:xfrm>
            <a:off x="661670" y="2665730"/>
            <a:ext cx="626110" cy="6292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lt1">
                  <a:lumMod val="9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61670" y="2815590"/>
            <a:ext cx="639445" cy="3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01</a:t>
            </a:r>
            <a:endParaRPr lang="en-US" altLang="zh-CN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5" name="PA-文本框 6"/>
          <p:cNvSpPr txBox="1"/>
          <p:nvPr>
            <p:custDataLst>
              <p:tags r:id="rId32"/>
            </p:custDataLst>
          </p:nvPr>
        </p:nvSpPr>
        <p:spPr>
          <a:xfrm>
            <a:off x="267970" y="1282700"/>
            <a:ext cx="2258060" cy="121094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 fontAlgn="auto">
              <a:lnSpc>
                <a:spcPts val="3000"/>
              </a:lnSpc>
            </a:pPr>
            <a:r>
              <a:rPr 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实验校进行编写校本课程纲要的研究与实践</a:t>
            </a:r>
            <a:endParaRPr lang="zh-CN" sz="2000" b="1" dirty="0">
              <a:solidFill>
                <a:schemeClr val="dk1">
                  <a:lumMod val="75000"/>
                  <a:lumOff val="25000"/>
                </a:schemeClr>
              </a:solidFill>
              <a:uFillTx/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>
            <p:custDataLst>
              <p:tags r:id="rId33"/>
            </p:custDataLst>
          </p:nvPr>
        </p:nvSpPr>
        <p:spPr>
          <a:xfrm>
            <a:off x="0" y="3429635"/>
            <a:ext cx="283464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</a:rPr>
              <a:t>2018.9--2021.8</a:t>
            </a:r>
            <a:endParaRPr lang="en-US" altLang="zh-CN" sz="2400" b="1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12" name="Oval 4"/>
          <p:cNvSpPr/>
          <p:nvPr>
            <p:custDataLst>
              <p:tags r:id="rId34"/>
            </p:custDataLst>
          </p:nvPr>
        </p:nvSpPr>
        <p:spPr>
          <a:xfrm>
            <a:off x="10554335" y="2687955"/>
            <a:ext cx="626110" cy="6292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sz="3200">
              <a:solidFill>
                <a:schemeClr val="lt1">
                  <a:lumMod val="9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0541635" y="2851785"/>
            <a:ext cx="639445" cy="341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05</a:t>
            </a:r>
            <a:endParaRPr lang="en-US" altLang="zh-CN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4" name="PA-文本框 6"/>
          <p:cNvSpPr txBox="1"/>
          <p:nvPr>
            <p:custDataLst>
              <p:tags r:id="rId36"/>
            </p:custDataLst>
          </p:nvPr>
        </p:nvSpPr>
        <p:spPr>
          <a:xfrm>
            <a:off x="9908540" y="1359535"/>
            <a:ext cx="198882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fontAlgn="auto">
              <a:lnSpc>
                <a:spcPts val="3000"/>
              </a:lnSpc>
            </a:pPr>
            <a:r>
              <a:rPr lang="zh-CN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基于三年级</a:t>
            </a:r>
            <a:r>
              <a:rPr lang="zh-CN" altLang="en-US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新</a:t>
            </a:r>
            <a:r>
              <a:rPr lang="zh-CN" altLang="en-US" sz="2000" b="1" dirty="0">
                <a:solidFill>
                  <a:schemeClr val="dk1">
                    <a:lumMod val="75000"/>
                    <a:lumOff val="25000"/>
                  </a:schemeClr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教材进行修改完善</a:t>
            </a:r>
            <a:endParaRPr lang="zh-CN" sz="1600" b="1" dirty="0">
              <a:solidFill>
                <a:schemeClr val="dk1">
                  <a:lumMod val="75000"/>
                  <a:lumOff val="2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  <a:p>
            <a:endParaRPr lang="zh-CN" sz="1600" b="1" dirty="0">
              <a:solidFill>
                <a:schemeClr val="dk1">
                  <a:lumMod val="75000"/>
                  <a:lumOff val="2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</p:txBody>
      </p:sp>
      <p:pic>
        <p:nvPicPr>
          <p:cNvPr id="15" name="图片 14" descr="/Users/huangxiaoyan/Library/Containers/com.kingsoft.wpsoffice.mac/Data/tmp/photoeditapp/20250213192036/temp.pngtemp"/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9962515" y="4030028"/>
            <a:ext cx="1905000" cy="1878330"/>
          </a:xfrm>
          <a:prstGeom prst="round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6" name="文本框 15"/>
          <p:cNvSpPr txBox="1"/>
          <p:nvPr>
            <p:custDataLst>
              <p:tags r:id="rId38"/>
            </p:custDataLst>
          </p:nvPr>
        </p:nvSpPr>
        <p:spPr>
          <a:xfrm>
            <a:off x="9992360" y="3386455"/>
            <a:ext cx="1905000" cy="5156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2400" b="1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</a:rPr>
              <a:t>2025.02</a:t>
            </a:r>
            <a:endParaRPr lang="en-US" altLang="zh-CN" sz="2400" b="1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</a:endParaRPr>
          </a:p>
        </p:txBody>
      </p:sp>
    </p:spTree>
    <p:custDataLst>
      <p:tags r:id="rId39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cxnSp>
        <p:nvCxnSpPr>
          <p:cNvPr id="7" name="直接箭头连接符 180"/>
          <p:cNvCxnSpPr/>
          <p:nvPr>
            <p:custDataLst>
              <p:tags r:id="rId3"/>
            </p:custDataLst>
          </p:nvPr>
        </p:nvCxnSpPr>
        <p:spPr>
          <a:xfrm>
            <a:off x="-91443" y="3368040"/>
            <a:ext cx="12192002" cy="0"/>
          </a:xfrm>
          <a:prstGeom prst="straightConnector1">
            <a:avLst/>
          </a:prstGeom>
          <a:ln w="152400">
            <a:solidFill>
              <a:schemeClr val="lt1">
                <a:lumMod val="50000"/>
                <a:alpha val="53000"/>
              </a:schemeClr>
            </a:solidFill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4"/>
          <p:cNvSpPr/>
          <p:nvPr>
            <p:custDataLst>
              <p:tags r:id="rId4"/>
            </p:custDataLst>
          </p:nvPr>
        </p:nvSpPr>
        <p:spPr>
          <a:xfrm>
            <a:off x="1048385" y="3053715"/>
            <a:ext cx="626110" cy="6292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lt1">
                  <a:lumMod val="9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1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48385" y="3203575"/>
            <a:ext cx="639445" cy="3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01</a:t>
            </a:r>
            <a:endParaRPr lang="en-US" altLang="zh-CN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23" name="Oval 4"/>
          <p:cNvSpPr/>
          <p:nvPr>
            <p:custDataLst>
              <p:tags r:id="rId6"/>
            </p:custDataLst>
          </p:nvPr>
        </p:nvSpPr>
        <p:spPr>
          <a:xfrm>
            <a:off x="3415665" y="3053080"/>
            <a:ext cx="626110" cy="6292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lt1">
                  <a:lumMod val="9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24" name="Rectangle 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3415665" y="3202940"/>
            <a:ext cx="639445" cy="3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02</a:t>
            </a:r>
            <a:endParaRPr lang="en-US" altLang="zh-CN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37" name="Oval 4"/>
          <p:cNvSpPr/>
          <p:nvPr>
            <p:custDataLst>
              <p:tags r:id="rId8"/>
            </p:custDataLst>
          </p:nvPr>
        </p:nvSpPr>
        <p:spPr>
          <a:xfrm>
            <a:off x="10193020" y="3060700"/>
            <a:ext cx="626110" cy="6292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lt1">
                  <a:lumMod val="9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38" name="Rectangle 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10193020" y="3210560"/>
            <a:ext cx="639445" cy="3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05</a:t>
            </a:r>
            <a:endParaRPr lang="en-US" altLang="zh-CN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2" name="Oval 4"/>
          <p:cNvSpPr/>
          <p:nvPr>
            <p:custDataLst>
              <p:tags r:id="rId10"/>
            </p:custDataLst>
          </p:nvPr>
        </p:nvSpPr>
        <p:spPr>
          <a:xfrm>
            <a:off x="5766435" y="3067050"/>
            <a:ext cx="626110" cy="6292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lt1">
                  <a:lumMod val="9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3" name="Rectangle 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5766435" y="3216910"/>
            <a:ext cx="639445" cy="3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03</a:t>
            </a:r>
            <a:endParaRPr lang="en-US" altLang="zh-CN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5" name="Oval 4"/>
          <p:cNvSpPr/>
          <p:nvPr>
            <p:custDataLst>
              <p:tags r:id="rId12"/>
            </p:custDataLst>
          </p:nvPr>
        </p:nvSpPr>
        <p:spPr>
          <a:xfrm>
            <a:off x="8130540" y="3082925"/>
            <a:ext cx="626110" cy="629285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lt1">
                  <a:lumMod val="95000"/>
                </a:schemeClr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8130540" y="3232785"/>
            <a:ext cx="639445" cy="342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6" tIns="45708" rIns="91416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04</a:t>
            </a:r>
            <a:endParaRPr lang="en-US" altLang="zh-CN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1048753" name="文本框 6"/>
          <p:cNvSpPr txBox="1"/>
          <p:nvPr>
            <p:custDataLst>
              <p:tags r:id="rId14"/>
            </p:custDataLst>
          </p:nvPr>
        </p:nvSpPr>
        <p:spPr>
          <a:xfrm>
            <a:off x="211455" y="2248535"/>
            <a:ext cx="203009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期初示范引领</a:t>
            </a:r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  <a:p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提供范例和</a:t>
            </a:r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指导</a:t>
            </a:r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17" name="文本框 6"/>
          <p:cNvSpPr txBox="1"/>
          <p:nvPr>
            <p:custDataLst>
              <p:tags r:id="rId15"/>
            </p:custDataLst>
          </p:nvPr>
        </p:nvSpPr>
        <p:spPr>
          <a:xfrm>
            <a:off x="2528570" y="4124325"/>
            <a:ext cx="214249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区域组织学习</a:t>
            </a:r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  <a:p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促进理解和</a:t>
            </a:r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应用</a:t>
            </a:r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20" name="文本框 6"/>
          <p:cNvSpPr txBox="1"/>
          <p:nvPr>
            <p:custDataLst>
              <p:tags r:id="rId16"/>
            </p:custDataLst>
          </p:nvPr>
        </p:nvSpPr>
        <p:spPr>
          <a:xfrm>
            <a:off x="9693910" y="2255520"/>
            <a:ext cx="1949450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实践中</a:t>
            </a:r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反思</a:t>
            </a:r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  <a:p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实践中完善</a:t>
            </a:r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2873375" y="358775"/>
            <a:ext cx="728472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3200">
                <a:solidFill>
                  <a:srgbClr val="000000"/>
                </a:solidFill>
                <a:latin typeface="汉仪正圆-35S" panose="00020600040101010101" charset="-122"/>
                <a:ea typeface="汉仪正圆-35S" panose="00020600040101010101" charset="-122"/>
                <a:cs typeface="华文新魏" charset="0"/>
                <a:sym typeface="+mn-ea"/>
              </a:rPr>
              <a:t>小学英语学期课程纲要编写的区域推进</a:t>
            </a:r>
            <a:endParaRPr lang="zh-CN" altLang="en-US" sz="3200">
              <a:solidFill>
                <a:srgbClr val="000000"/>
              </a:solidFill>
              <a:latin typeface="汉仪正圆-35S" panose="00020600040101010101" charset="-122"/>
              <a:ea typeface="汉仪正圆-35S" panose="00020600040101010101" charset="-122"/>
              <a:cs typeface="华文新魏" charset="0"/>
              <a:sym typeface="+mn-ea"/>
            </a:endParaRPr>
          </a:p>
        </p:txBody>
      </p:sp>
      <p:sp>
        <p:nvSpPr>
          <p:cNvPr id="25" name="文本框 6"/>
          <p:cNvSpPr txBox="1"/>
          <p:nvPr>
            <p:custDataLst>
              <p:tags r:id="rId17"/>
            </p:custDataLst>
          </p:nvPr>
        </p:nvSpPr>
        <p:spPr>
          <a:xfrm>
            <a:off x="5106035" y="2289175"/>
            <a:ext cx="238442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教研组集体研讨</a:t>
            </a:r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  <a:p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分享心得和</a:t>
            </a:r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经验</a:t>
            </a:r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sp>
        <p:nvSpPr>
          <p:cNvPr id="26" name="文本框 6"/>
          <p:cNvSpPr txBox="1"/>
          <p:nvPr>
            <p:custDataLst>
              <p:tags r:id="rId18"/>
            </p:custDataLst>
          </p:nvPr>
        </p:nvSpPr>
        <p:spPr>
          <a:xfrm>
            <a:off x="7351395" y="4124325"/>
            <a:ext cx="238442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备课组模仿编制</a:t>
            </a:r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  <a:p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基于学情调整</a:t>
            </a:r>
            <a:r>
              <a:rPr lang="zh-CN" altLang="en-US" sz="2000" b="1">
                <a:solidFill>
                  <a:schemeClr val="dk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汉仪正圆-35S" panose="00020600040101010101" charset="-122"/>
                <a:ea typeface="汉仪正圆-35S" panose="00020600040101010101" charset="-122"/>
              </a:rPr>
              <a:t>优化</a:t>
            </a:r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  <a:p>
            <a:endParaRPr lang="zh-CN" altLang="en-US" sz="2000" b="1">
              <a:solidFill>
                <a:schemeClr val="dk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汉仪正圆-35S" panose="00020600040101010101" charset="-122"/>
              <a:ea typeface="汉仪正圆-35S" panose="00020600040101010101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257175" y="3825875"/>
            <a:ext cx="2152015" cy="1594485"/>
          </a:xfrm>
          <a:prstGeom prst="round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图片 3" descr="微信图片_20221210073817"/>
          <p:cNvPicPr>
            <a:picLocks noChangeAspect="1"/>
          </p:cNvPicPr>
          <p:nvPr/>
        </p:nvPicPr>
        <p:blipFill>
          <a:blip r:embed="rId21"/>
          <a:srcRect l="3596" t="32685" r="10826" b="-586"/>
          <a:stretch>
            <a:fillRect/>
          </a:stretch>
        </p:blipFill>
        <p:spPr>
          <a:xfrm>
            <a:off x="2401570" y="1211580"/>
            <a:ext cx="2581275" cy="1663700"/>
          </a:xfrm>
          <a:prstGeom prst="roundRect">
            <a:avLst/>
          </a:prstGeom>
        </p:spPr>
      </p:pic>
      <p:pic>
        <p:nvPicPr>
          <p:cNvPr id="5" name="图片 4" descr="微信图片_20221210074012"/>
          <p:cNvPicPr>
            <a:picLocks noChangeAspect="1"/>
          </p:cNvPicPr>
          <p:nvPr/>
        </p:nvPicPr>
        <p:blipFill>
          <a:blip r:embed="rId22"/>
          <a:srcRect l="5980" t="22397" r="3503"/>
          <a:stretch>
            <a:fillRect/>
          </a:stretch>
        </p:blipFill>
        <p:spPr>
          <a:xfrm>
            <a:off x="4799330" y="3804920"/>
            <a:ext cx="2634615" cy="1694180"/>
          </a:xfrm>
          <a:prstGeom prst="round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442835" y="1208405"/>
            <a:ext cx="2174875" cy="129984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442835" y="1898015"/>
            <a:ext cx="2174875" cy="885190"/>
          </a:xfrm>
          <a:prstGeom prst="rect">
            <a:avLst/>
          </a:prstGeom>
        </p:spPr>
      </p:pic>
      <p:pic>
        <p:nvPicPr>
          <p:cNvPr id="27" name="图片 26" descr="C:/Users/ZHANG KAI/AppData/Local/Temp/picturecompress_20220108194737/output_1.pngoutput_1"/>
          <p:cNvPicPr>
            <a:picLocks noChangeAspect="1"/>
          </p:cNvPicPr>
          <p:nvPr/>
        </p:nvPicPr>
        <p:blipFill>
          <a:blip r:embed="rId25"/>
          <a:srcRect/>
          <a:stretch>
            <a:fillRect/>
          </a:stretch>
        </p:blipFill>
        <p:spPr>
          <a:xfrm>
            <a:off x="9592310" y="3747770"/>
            <a:ext cx="2384425" cy="1726565"/>
          </a:xfrm>
          <a:prstGeom prst="roundRect">
            <a:avLst/>
          </a:prstGeom>
          <a:effectLst/>
        </p:spPr>
      </p:pic>
    </p:spTree>
    <p:custDataLst>
      <p:tags r:id="rId2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29" name="Circle"/>
          <p:cNvSpPr/>
          <p:nvPr>
            <p:custDataLst>
              <p:tags r:id="rId3"/>
            </p:custDataLst>
          </p:nvPr>
        </p:nvSpPr>
        <p:spPr>
          <a:xfrm>
            <a:off x="4324985" y="-2305050"/>
            <a:ext cx="3536315" cy="3536315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30" name="Rectangle 19"/>
          <p:cNvSpPr/>
          <p:nvPr>
            <p:custDataLst>
              <p:tags r:id="rId4"/>
            </p:custDataLst>
          </p:nvPr>
        </p:nvSpPr>
        <p:spPr>
          <a:xfrm>
            <a:off x="4152265" y="175895"/>
            <a:ext cx="3995420" cy="469900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/>
          <a:p>
            <a:pPr algn="ctr"/>
            <a:r>
              <a:rPr lang="zh-CN" altLang="en-US" sz="2000" b="1" spc="12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研究</a:t>
            </a:r>
            <a:endParaRPr lang="zh-CN" altLang="en-US" sz="2000" b="1" spc="12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  <a:p>
            <a:pPr algn="ctr"/>
            <a:r>
              <a:rPr lang="zh-CN" altLang="en-US" sz="2000" b="1" spc="12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未完待续</a:t>
            </a:r>
            <a:endParaRPr lang="zh-CN" altLang="en-US" sz="2000" b="1" spc="12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  <a:p>
            <a:pPr algn="ctr"/>
            <a:r>
              <a:rPr lang="en-US" altLang="zh-CN" sz="2000" b="1" spc="1200" dirty="0">
                <a:solidFill>
                  <a:schemeClr val="lt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...</a:t>
            </a:r>
            <a:endParaRPr lang="en-US" altLang="zh-CN" sz="2000" b="1" spc="1200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</p:txBody>
      </p:sp>
      <p:sp>
        <p:nvSpPr>
          <p:cNvPr id="31" name="Circle"/>
          <p:cNvSpPr/>
          <p:nvPr>
            <p:custDataLst>
              <p:tags r:id="rId5"/>
            </p:custDataLst>
          </p:nvPr>
        </p:nvSpPr>
        <p:spPr>
          <a:xfrm>
            <a:off x="11297920" y="4177665"/>
            <a:ext cx="4966335" cy="4966335"/>
          </a:xfrm>
          <a:prstGeom prst="ellipse">
            <a:avLst/>
          </a:prstGeom>
          <a:ln w="12700">
            <a:solidFill>
              <a:schemeClr val="lt1">
                <a:lumMod val="65000"/>
                <a:alpha val="30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32" name="Circle"/>
          <p:cNvSpPr/>
          <p:nvPr>
            <p:custDataLst>
              <p:tags r:id="rId6"/>
            </p:custDataLst>
          </p:nvPr>
        </p:nvSpPr>
        <p:spPr>
          <a:xfrm>
            <a:off x="11297920" y="5459730"/>
            <a:ext cx="411480" cy="41148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100000">
                <a:schemeClr val="accent2">
                  <a:alpha val="6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35" name="圆角矩形 8"/>
          <p:cNvSpPr/>
          <p:nvPr>
            <p:custDataLst>
              <p:tags r:id="rId7"/>
            </p:custDataLst>
          </p:nvPr>
        </p:nvSpPr>
        <p:spPr>
          <a:xfrm>
            <a:off x="6196965" y="1804035"/>
            <a:ext cx="4971415" cy="4067175"/>
          </a:xfrm>
          <a:prstGeom prst="roundRect">
            <a:avLst>
              <a:gd name="adj" fmla="val 0"/>
            </a:avLst>
          </a:prstGeom>
          <a:noFill/>
          <a:ln w="15875">
            <a:solidFill>
              <a:schemeClr val="lt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39" name="PA-文本框 9"/>
          <p:cNvSpPr txBox="1"/>
          <p:nvPr>
            <p:custDataLst>
              <p:tags r:id="rId8"/>
            </p:custDataLst>
          </p:nvPr>
        </p:nvSpPr>
        <p:spPr>
          <a:xfrm>
            <a:off x="281305" y="534035"/>
            <a:ext cx="4803775" cy="4371975"/>
          </a:xfrm>
          <a:prstGeom prst="rect">
            <a:avLst/>
          </a:prstGeom>
        </p:spPr>
        <p:txBody>
          <a:bodyPr wrap="square">
            <a:noAutofit/>
          </a:bodyPr>
          <a:lstStyle>
            <a:defPPr>
              <a:defRPr lang="zh-CN"/>
            </a:defPPr>
            <a:lvl1pPr defTabSz="457200">
              <a:lnSpc>
                <a:spcPct val="130000"/>
              </a:lnSpc>
              <a:defRPr sz="1200">
                <a:solidFill>
                  <a:schemeClr val="bg1">
                    <a:lumMod val="50000"/>
                  </a:schemeClr>
                </a:solidFill>
                <a:latin typeface="Source Han Sans CN Normal" panose="020B0400000000000000" pitchFamily="34" charset="-128"/>
                <a:ea typeface="Source Han Sans CN Normal" panose="020B0400000000000000" pitchFamily="34" charset="-128"/>
              </a:defRPr>
            </a:lvl1pPr>
          </a:lstStyle>
          <a:p>
            <a:pPr algn="l"/>
            <a:r>
              <a:rPr lang="en-US" altLang="zh-CN" sz="18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      </a:t>
            </a:r>
            <a:r>
              <a:rPr lang="en-US" altLang="zh-CN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 </a:t>
            </a:r>
            <a:r>
              <a:rPr lang="zh-CN" altLang="en-US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教师编写小学英语学期课程纲要，可以有效提升国家课程校本化实施的系统性，让学年与学年之间、学期与学期之间、单元与单元之间形成相互协同、互促的结构关联。</a:t>
            </a:r>
            <a:endParaRPr lang="zh-CN" altLang="en-US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  <a:p>
            <a:pPr algn="l"/>
            <a:r>
              <a:rPr lang="zh-CN" altLang="en-US" sz="2000" dirty="0">
                <a:solidFill>
                  <a:schemeClr val="dk1"/>
                </a:solidFill>
                <a:latin typeface="汉仪正圆-35S" panose="00020600040101010101" charset="-122"/>
                <a:ea typeface="汉仪正圆-35S" panose="00020600040101010101" charset="-122"/>
                <a:cs typeface="汉仪正圆-35S" panose="00020600040101010101" charset="-122"/>
                <a:sym typeface="+mn-lt"/>
              </a:rPr>
              <a:t>课程纲要的编写与实施也是一个不断研讨、对话和发展的过程，这样的过程有助于教研组不断凝聚智慧、形成共识，能够帮助广大教师持续深入地把握小学英语课程的本质特征，真正让课标在课堂中落地。</a:t>
            </a:r>
            <a:endParaRPr lang="zh-CN" altLang="en-US" sz="2000" dirty="0">
              <a:solidFill>
                <a:schemeClr val="dk1"/>
              </a:solidFill>
              <a:latin typeface="汉仪正圆-35S" panose="00020600040101010101" charset="-122"/>
              <a:ea typeface="汉仪正圆-35S" panose="00020600040101010101" charset="-122"/>
              <a:cs typeface="汉仪正圆-35S" panose="00020600040101010101" charset="-122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14615" y="1804035"/>
            <a:ext cx="2969895" cy="2483485"/>
          </a:xfrm>
          <a:prstGeom prst="ellipse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rcRect l="20337" r="21732" b="3444"/>
          <a:stretch>
            <a:fillRect/>
          </a:stretch>
        </p:blipFill>
        <p:spPr>
          <a:xfrm>
            <a:off x="5485765" y="1273810"/>
            <a:ext cx="2656840" cy="2111375"/>
          </a:xfrm>
          <a:prstGeom prst="ellipse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rcRect l="6036" t="10300" r="53188"/>
          <a:stretch>
            <a:fillRect/>
          </a:stretch>
        </p:blipFill>
        <p:spPr>
          <a:xfrm>
            <a:off x="9888855" y="276225"/>
            <a:ext cx="2085975" cy="1917065"/>
          </a:xfrm>
          <a:prstGeom prst="ellipse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2"/>
          <a:srcRect l="46167" b="5753"/>
          <a:stretch>
            <a:fillRect/>
          </a:stretch>
        </p:blipFill>
        <p:spPr>
          <a:xfrm>
            <a:off x="5485765" y="3348355"/>
            <a:ext cx="2798445" cy="2111375"/>
          </a:xfrm>
          <a:prstGeom prst="ellipse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3"/>
          <a:srcRect l="15385" r="25455"/>
          <a:stretch>
            <a:fillRect/>
          </a:stretch>
        </p:blipFill>
        <p:spPr>
          <a:xfrm>
            <a:off x="7574280" y="-113030"/>
            <a:ext cx="2217420" cy="1917065"/>
          </a:xfrm>
          <a:prstGeom prst="ellipse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4"/>
          <a:srcRect l="15568" t="10091" r="6753" b="10700"/>
          <a:stretch>
            <a:fillRect/>
          </a:stretch>
        </p:blipFill>
        <p:spPr>
          <a:xfrm>
            <a:off x="10424795" y="2797175"/>
            <a:ext cx="1940560" cy="1838960"/>
          </a:xfrm>
          <a:prstGeom prst="ellipse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5"/>
          <a:srcRect l="5167" t="-3567" r="3985"/>
          <a:stretch>
            <a:fillRect/>
          </a:stretch>
        </p:blipFill>
        <p:spPr>
          <a:xfrm>
            <a:off x="8199120" y="4177665"/>
            <a:ext cx="2969260" cy="2322830"/>
          </a:xfrm>
          <a:prstGeom prst="ellipse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11480" y="4636135"/>
            <a:ext cx="5389880" cy="171513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fontAlgn="auto">
              <a:lnSpc>
                <a:spcPct val="150000"/>
              </a:lnSpc>
            </a:pPr>
            <a:r>
              <a:rPr lang="zh-CN" altLang="en-US" sz="32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  <a:latin typeface="华文新魏" charset="0"/>
                <a:ea typeface="华文新魏" charset="0"/>
                <a:cs typeface="华文新魏" charset="0"/>
                <a:sym typeface="+mn-ea"/>
              </a:rPr>
              <a:t>过程</a:t>
            </a:r>
            <a:r>
              <a:rPr lang="zh-CN" alt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  <a:latin typeface="华文新魏" charset="0"/>
                <a:ea typeface="华文新魏" charset="0"/>
                <a:cs typeface="华文新魏" charset="0"/>
                <a:sym typeface="+mn-ea"/>
              </a:rPr>
              <a:t>比结果更重要</a:t>
            </a:r>
            <a:endParaRPr lang="zh-CN" altLang="en-US" sz="28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  <a:lumMod val="40000"/>
                  <a:lumOff val="60000"/>
                </a:schemeClr>
              </a:solidFill>
              <a:effectLst/>
              <a:latin typeface="华文新魏" charset="0"/>
              <a:ea typeface="华文新魏" charset="0"/>
              <a:cs typeface="华文新魏" charset="0"/>
              <a:sym typeface="汉仪润圆-65简" charset="0"/>
            </a:endParaRPr>
          </a:p>
          <a:p>
            <a:pPr fontAlgn="auto">
              <a:lnSpc>
                <a:spcPct val="150000"/>
              </a:lnSpc>
            </a:pPr>
            <a:r>
              <a:rPr lang="zh-CN" altLang="en-US" sz="280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  <a:latin typeface="华文新魏" charset="0"/>
                <a:ea typeface="华文新魏" charset="0"/>
                <a:cs typeface="华文新魏" charset="0"/>
                <a:sym typeface="+mn-ea"/>
              </a:rPr>
              <a:t>实践比编制更重要。。。。。。</a:t>
            </a:r>
            <a:endParaRPr lang="en-US" altLang="zh-CN" sz="2800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  <a:lumMod val="40000"/>
                  <a:lumOff val="60000"/>
                </a:schemeClr>
              </a:solidFill>
              <a:effectLst/>
              <a:latin typeface="华文新魏" charset="0"/>
              <a:ea typeface="华文新魏" charset="0"/>
              <a:cs typeface="华文新魏" charset="0"/>
              <a:sym typeface="+mn-ea"/>
            </a:endParaRPr>
          </a:p>
        </p:txBody>
      </p:sp>
    </p:spTree>
    <p:custDataLst>
      <p:tags r:id="rId16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73536" y="1685936"/>
            <a:ext cx="2450670" cy="244156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01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5639435" y="1937385"/>
            <a:ext cx="61766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何为</a:t>
            </a:r>
            <a:endParaRPr lang="zh-CN" altLang="en-US" sz="6000" b="1" dirty="0">
              <a:solidFill>
                <a:schemeClr val="accent2"/>
              </a:solidFill>
              <a:latin typeface="华文新魏" charset="0"/>
              <a:ea typeface="华文新魏" charset="0"/>
              <a:cs typeface="+mn-ea"/>
              <a:sym typeface="+mn-lt"/>
            </a:endParaRPr>
          </a:p>
          <a:p>
            <a:r>
              <a:rPr lang="zh-CN" altLang="en-US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 </a:t>
            </a:r>
            <a:r>
              <a:rPr lang="en-US" altLang="zh-CN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      </a:t>
            </a:r>
            <a:r>
              <a:rPr lang="en-US" altLang="zh-CN" sz="24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——</a:t>
            </a:r>
            <a:r>
              <a:rPr lang="zh-CN" altLang="en-US" sz="24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学期课程纲要的内涵厘定</a:t>
            </a:r>
            <a:endParaRPr lang="zh-CN" altLang="en-US" sz="2400" b="1" dirty="0">
              <a:solidFill>
                <a:schemeClr val="accent2"/>
              </a:solidFill>
              <a:latin typeface="+mj-lt"/>
              <a:ea typeface="+mj-lt"/>
              <a:cs typeface="+mj-lt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THANK YOU</a:t>
            </a:r>
            <a:endParaRPr lang="en-US" altLang="zh-CN"/>
          </a:p>
        </p:txBody>
      </p:sp>
      <p:sp>
        <p:nvSpPr>
          <p:cNvPr id="2" name="文本占位符 1"/>
          <p:cNvSpPr/>
          <p:nvPr>
            <p:ph type="body" sz="quarter" idx="17"/>
          </p:nvPr>
        </p:nvSpPr>
        <p:spPr/>
        <p:txBody>
          <a:bodyPr/>
          <a:p>
            <a:r>
              <a:rPr lang="zh-CN" altLang="en-US" sz="5400" dirty="0">
                <a:solidFill>
                  <a:schemeClr val="accent1"/>
                </a:solidFill>
                <a:ea typeface="汉仪润圆-65简" charset="0"/>
                <a:sym typeface="+mn-lt"/>
              </a:rPr>
              <a:t>敬请指导！</a:t>
            </a:r>
            <a:endParaRPr lang="zh-CN" altLang="en-US" sz="5400" dirty="0">
              <a:solidFill>
                <a:schemeClr val="accent1"/>
              </a:solidFill>
              <a:ea typeface="汉仪润圆-65简" charset="0"/>
              <a:sym typeface="+mn-lt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29565" y="696595"/>
            <a:ext cx="11614785" cy="21228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>
              <a:lnSpc>
                <a:spcPct val="150000"/>
              </a:lnSpc>
            </a:pPr>
            <a:r>
              <a:rPr lang="en-US" altLang="zh-CN" sz="400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    </a:t>
            </a:r>
            <a:r>
              <a:rPr lang="zh-CN" altLang="en-US" sz="36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课程纲要</a:t>
            </a:r>
            <a:r>
              <a:rPr lang="zh-CN" altLang="en-US" sz="240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是以提纲的形式体现一门课程的目标、内容、实施和评价等四个基本要素（崔允漷，周文胜，周文叶，</a:t>
            </a:r>
            <a:r>
              <a:rPr lang="en-US" altLang="zh-CN" sz="240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2014</a:t>
            </a:r>
            <a:r>
              <a:rPr lang="zh-CN" altLang="en-US" sz="240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）。它不仅是对课程的全面规划，更是对课程实施过程的详细设计。</a:t>
            </a:r>
            <a:endParaRPr lang="zh-CN" altLang="en-US" sz="2400">
              <a:solidFill>
                <a:srgbClr val="000000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8" name="燕尾形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757666" y="2999788"/>
            <a:ext cx="2163462" cy="807192"/>
          </a:xfrm>
          <a:prstGeom prst="chevron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1065"/>
            <a:r>
              <a:rPr lang="zh-CN" altLang="en-US" sz="3200" b="1" kern="0" dirty="0">
                <a:solidFill>
                  <a:srgbClr val="FFFFFF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内容</a:t>
            </a:r>
            <a:endParaRPr lang="zh-CN" altLang="en-US" sz="3200" b="1" kern="0" dirty="0">
              <a:solidFill>
                <a:srgbClr val="FFFFFF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cxnSp>
        <p:nvCxnSpPr>
          <p:cNvPr id="42" name="直接连接符 16"/>
          <p:cNvCxnSpPr>
            <a:cxnSpLocks noChangeShapeType="1"/>
          </p:cNvCxnSpPr>
          <p:nvPr>
            <p:custDataLst>
              <p:tags r:id="rId4"/>
            </p:custDataLst>
          </p:nvPr>
        </p:nvCxnSpPr>
        <p:spPr bwMode="auto">
          <a:xfrm>
            <a:off x="4839396" y="3987398"/>
            <a:ext cx="0" cy="640715"/>
          </a:xfrm>
          <a:prstGeom prst="line">
            <a:avLst/>
          </a:prstGeom>
          <a:noFill/>
          <a:ln w="12700" cap="flat" cmpd="sng" algn="ctr">
            <a:solidFill>
              <a:schemeClr val="lt1">
                <a:lumMod val="85000"/>
              </a:schemeClr>
            </a:solidFill>
            <a:prstDash val="solid"/>
            <a:miter lim="800000"/>
            <a:tailEnd type="oval"/>
          </a:ln>
          <a:effectLst/>
        </p:spPr>
      </p:cxnSp>
      <p:sp>
        <p:nvSpPr>
          <p:cNvPr id="43" name="燕尾形 14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9346149" y="2999788"/>
            <a:ext cx="2163461" cy="807192"/>
          </a:xfrm>
          <a:prstGeom prst="chevron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1065"/>
            <a:r>
              <a:rPr lang="zh-CN" altLang="en-US" sz="3200" b="1" kern="0">
                <a:solidFill>
                  <a:srgbClr val="FFFFFF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评价</a:t>
            </a:r>
            <a:endParaRPr lang="zh-CN" altLang="en-US" sz="3200" b="1" kern="0">
              <a:solidFill>
                <a:srgbClr val="FFFFFF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44" name="燕尾形 13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578896" y="2999788"/>
            <a:ext cx="2163462" cy="807192"/>
          </a:xfrm>
          <a:prstGeom prst="chevron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1065"/>
            <a:r>
              <a:rPr lang="zh-CN" altLang="en-US" sz="3200" b="1" kern="0">
                <a:solidFill>
                  <a:srgbClr val="FFFFFF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实施</a:t>
            </a:r>
            <a:endParaRPr lang="zh-CN" altLang="en-US" sz="3200" b="1" kern="0">
              <a:solidFill>
                <a:srgbClr val="FFFFFF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cxnSp>
        <p:nvCxnSpPr>
          <p:cNvPr id="45" name="直接连接符 16"/>
          <p:cNvCxnSpPr>
            <a:cxnSpLocks noChangeShapeType="1"/>
          </p:cNvCxnSpPr>
          <p:nvPr>
            <p:custDataLst>
              <p:tags r:id="rId7"/>
            </p:custDataLst>
          </p:nvPr>
        </p:nvCxnSpPr>
        <p:spPr bwMode="auto">
          <a:xfrm>
            <a:off x="7624730" y="3987398"/>
            <a:ext cx="0" cy="666750"/>
          </a:xfrm>
          <a:prstGeom prst="line">
            <a:avLst/>
          </a:prstGeom>
          <a:noFill/>
          <a:ln w="12700" cap="flat" cmpd="sng" algn="ctr">
            <a:solidFill>
              <a:schemeClr val="lt1">
                <a:lumMod val="85000"/>
              </a:schemeClr>
            </a:solidFill>
            <a:prstDash val="solid"/>
            <a:miter lim="800000"/>
            <a:tailEnd type="oval"/>
          </a:ln>
          <a:effectLst/>
        </p:spPr>
      </p:cxnSp>
      <p:cxnSp>
        <p:nvCxnSpPr>
          <p:cNvPr id="46" name="直接连接符 16"/>
          <p:cNvCxnSpPr>
            <a:cxnSpLocks noChangeShapeType="1"/>
          </p:cNvCxnSpPr>
          <p:nvPr>
            <p:custDataLst>
              <p:tags r:id="rId8"/>
            </p:custDataLst>
          </p:nvPr>
        </p:nvCxnSpPr>
        <p:spPr bwMode="auto">
          <a:xfrm>
            <a:off x="10281271" y="3987398"/>
            <a:ext cx="0" cy="679450"/>
          </a:xfrm>
          <a:prstGeom prst="line">
            <a:avLst/>
          </a:prstGeom>
          <a:noFill/>
          <a:ln w="12700" cap="flat" cmpd="sng" algn="ctr">
            <a:solidFill>
              <a:schemeClr val="lt1">
                <a:lumMod val="85000"/>
              </a:schemeClr>
            </a:solidFill>
            <a:prstDash val="solid"/>
            <a:miter lim="800000"/>
            <a:tailEnd type="oval"/>
          </a:ln>
          <a:effectLst/>
        </p:spPr>
      </p:cxnSp>
      <p:sp>
        <p:nvSpPr>
          <p:cNvPr id="47" name="PA-文本框 6"/>
          <p:cNvSpPr txBox="1"/>
          <p:nvPr>
            <p:custDataLst>
              <p:tags r:id="rId9"/>
            </p:custDataLst>
          </p:nvPr>
        </p:nvSpPr>
        <p:spPr>
          <a:xfrm>
            <a:off x="3678555" y="4807585"/>
            <a:ext cx="23768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dk1"/>
                </a:solidFill>
                <a:latin typeface="楷体" charset="0"/>
                <a:ea typeface="楷体" charset="0"/>
                <a:sym typeface="+mn-ea"/>
              </a:rPr>
              <a:t>基本的素材或活动是什么？</a:t>
            </a:r>
            <a:endParaRPr lang="zh-CN" altLang="en-US" sz="2400" b="1" dirty="0">
              <a:solidFill>
                <a:schemeClr val="dk1"/>
              </a:solidFill>
              <a:latin typeface="楷体" charset="0"/>
              <a:ea typeface="楷体" charset="0"/>
              <a:cs typeface="+mn-ea"/>
              <a:sym typeface="+mn-ea"/>
            </a:endParaRPr>
          </a:p>
        </p:txBody>
      </p:sp>
      <p:sp>
        <p:nvSpPr>
          <p:cNvPr id="49" name="PA-文本框 6"/>
          <p:cNvSpPr txBox="1"/>
          <p:nvPr>
            <p:custDataLst>
              <p:tags r:id="rId10"/>
            </p:custDataLst>
          </p:nvPr>
        </p:nvSpPr>
        <p:spPr>
          <a:xfrm>
            <a:off x="6550660" y="4807585"/>
            <a:ext cx="23691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dk1"/>
                </a:solidFill>
                <a:latin typeface="楷体" charset="0"/>
                <a:ea typeface="楷体" charset="0"/>
                <a:sym typeface="+mn-ea"/>
              </a:rPr>
              <a:t>我怎样把学生带到那里去？</a:t>
            </a:r>
            <a:endParaRPr lang="zh-CN" altLang="en-US" sz="2400" b="1" dirty="0">
              <a:solidFill>
                <a:schemeClr val="dk1"/>
              </a:solidFill>
              <a:latin typeface="楷体" charset="0"/>
              <a:ea typeface="楷体" charset="0"/>
              <a:cs typeface="+mn-ea"/>
              <a:sym typeface="+mn-ea"/>
            </a:endParaRPr>
          </a:p>
        </p:txBody>
      </p:sp>
      <p:sp>
        <p:nvSpPr>
          <p:cNvPr id="51" name="PA-文本框 6"/>
          <p:cNvSpPr txBox="1"/>
          <p:nvPr>
            <p:custDataLst>
              <p:tags r:id="rId11"/>
            </p:custDataLst>
          </p:nvPr>
        </p:nvSpPr>
        <p:spPr>
          <a:xfrm>
            <a:off x="9167495" y="4807585"/>
            <a:ext cx="23291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dk1"/>
                </a:solidFill>
                <a:latin typeface="楷体" charset="0"/>
                <a:ea typeface="楷体" charset="0"/>
                <a:sym typeface="+mn-ea"/>
              </a:rPr>
              <a:t>如何确信他们已经到了那里？</a:t>
            </a:r>
            <a:endParaRPr lang="zh-CN" altLang="en-US" sz="2400" b="1" dirty="0">
              <a:solidFill>
                <a:schemeClr val="dk1"/>
              </a:solidFill>
              <a:latin typeface="楷体" charset="0"/>
              <a:ea typeface="楷体" charset="0"/>
              <a:cs typeface="+mn-ea"/>
              <a:sym typeface="+mn-ea"/>
            </a:endParaRPr>
          </a:p>
        </p:txBody>
      </p:sp>
      <p:sp>
        <p:nvSpPr>
          <p:cNvPr id="54" name="燕尾形 14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3895" y="2999740"/>
            <a:ext cx="2163445" cy="830580"/>
          </a:xfrm>
          <a:prstGeom prst="chevron">
            <a:avLst>
              <a:gd name="adj" fmla="val 38367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89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01065"/>
            <a:r>
              <a:rPr lang="zh-CN" altLang="en-US" sz="3200" b="1" kern="0">
                <a:solidFill>
                  <a:srgbClr val="FFFFFF"/>
                </a:solidFill>
                <a:latin typeface="汉仪正圆-35S" panose="00020600040101010101" charset="-122"/>
                <a:ea typeface="汉仪正圆-35S" panose="00020600040101010101" charset="-122"/>
                <a:cs typeface="+mn-ea"/>
                <a:sym typeface="+mn-lt"/>
              </a:rPr>
              <a:t>目标</a:t>
            </a:r>
            <a:endParaRPr lang="zh-CN" altLang="en-US" sz="3200" b="1" kern="0">
              <a:solidFill>
                <a:srgbClr val="FFFFFF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cxnSp>
        <p:nvCxnSpPr>
          <p:cNvPr id="55" name="直接连接符 16"/>
          <p:cNvCxnSpPr>
            <a:cxnSpLocks noChangeShapeType="1"/>
          </p:cNvCxnSpPr>
          <p:nvPr>
            <p:custDataLst>
              <p:tags r:id="rId13"/>
            </p:custDataLst>
          </p:nvPr>
        </p:nvCxnSpPr>
        <p:spPr bwMode="auto">
          <a:xfrm>
            <a:off x="1767826" y="3934693"/>
            <a:ext cx="0" cy="641350"/>
          </a:xfrm>
          <a:prstGeom prst="line">
            <a:avLst/>
          </a:prstGeom>
          <a:noFill/>
          <a:ln w="12700" cap="flat" cmpd="sng" algn="ctr">
            <a:solidFill>
              <a:schemeClr val="lt1">
                <a:lumMod val="85000"/>
              </a:schemeClr>
            </a:solidFill>
            <a:prstDash val="solid"/>
            <a:miter lim="800000"/>
            <a:tailEnd type="oval"/>
          </a:ln>
          <a:effectLst/>
        </p:spPr>
      </p:cxnSp>
      <p:sp>
        <p:nvSpPr>
          <p:cNvPr id="56" name="PA-文本框 6"/>
          <p:cNvSpPr txBox="1"/>
          <p:nvPr>
            <p:custDataLst>
              <p:tags r:id="rId14"/>
            </p:custDataLst>
          </p:nvPr>
        </p:nvSpPr>
        <p:spPr>
          <a:xfrm>
            <a:off x="683895" y="4807585"/>
            <a:ext cx="22390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>
                <a:solidFill>
                  <a:schemeClr val="dk1"/>
                </a:solidFill>
                <a:latin typeface="楷体" charset="0"/>
                <a:ea typeface="楷体" charset="0"/>
                <a:sym typeface="+mn-ea"/>
              </a:rPr>
              <a:t>我要把学生带到哪里去？</a:t>
            </a:r>
            <a:endParaRPr lang="zh-CN" altLang="en-US" sz="2400" b="1" dirty="0">
              <a:solidFill>
                <a:schemeClr val="dk1"/>
              </a:solidFill>
              <a:latin typeface="楷体" charset="0"/>
              <a:ea typeface="楷体" charset="0"/>
              <a:cs typeface="+mn-ea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72440" y="229870"/>
            <a:ext cx="147764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wrap="square" rtlCol="0">
            <a:spAutoFit/>
          </a:bodyPr>
          <a:p>
            <a:r>
              <a:rPr lang="zh-CN" altLang="en-US" sz="4400" b="1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华文新魏" charset="0"/>
                <a:ea typeface="华文新魏" charset="0"/>
              </a:rPr>
              <a:t>定义</a:t>
            </a:r>
            <a:endParaRPr lang="zh-CN" altLang="en-US" sz="4400" b="1"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latin typeface="华文新魏" charset="0"/>
              <a:ea typeface="华文新魏" charset="0"/>
            </a:endParaRPr>
          </a:p>
        </p:txBody>
      </p:sp>
    </p:spTree>
    <p:custDataLst>
      <p:tags r:id="rId15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bldLvl="0" animBg="1"/>
      <p:bldP spid="43" grpId="0" bldLvl="0" animBg="1"/>
      <p:bldP spid="44" grpId="0" bldLvl="0" animBg="1"/>
      <p:bldP spid="47" grpId="0"/>
      <p:bldP spid="49" grpId="0"/>
      <p:bldP spid="51" grpId="0"/>
      <p:bldP spid="54" grpId="0" bldLvl="0" animBg="1"/>
      <p:bldP spid="5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96000" y="394405"/>
            <a:ext cx="10800000" cy="792000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00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effectLst/>
                <a:latin typeface="华文新魏" charset="0"/>
                <a:ea typeface="华文新魏" charset="0"/>
              </a:rPr>
              <a:t>特点</a:t>
            </a:r>
            <a:endParaRPr lang="zh-CN" altLang="en-US" sz="4000" dirty="0">
              <a:ln w="22225">
                <a:solidFill>
                  <a:schemeClr val="accent2"/>
                </a:solidFill>
                <a:prstDash val="solid"/>
              </a:ln>
              <a:gradFill>
                <a:gsLst>
                  <a:gs pos="0">
                    <a:srgbClr val="7B32B2"/>
                  </a:gs>
                  <a:gs pos="100000">
                    <a:srgbClr val="401A5D"/>
                  </a:gs>
                </a:gsLst>
                <a:lin scaled="0"/>
              </a:gradFill>
              <a:effectLst/>
              <a:latin typeface="华文新魏" charset="0"/>
              <a:ea typeface="华文新魏" charset="0"/>
            </a:endParaRPr>
          </a:p>
        </p:txBody>
      </p:sp>
      <p:sp>
        <p:nvSpPr>
          <p:cNvPr id="8" name="圆角矩形 7"/>
          <p:cNvSpPr/>
          <p:nvPr>
            <p:custDataLst>
              <p:tags r:id="rId2"/>
            </p:custDataLst>
          </p:nvPr>
        </p:nvSpPr>
        <p:spPr>
          <a:xfrm>
            <a:off x="6814821" y="1873885"/>
            <a:ext cx="4072890" cy="4354830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7271068" y="3087370"/>
            <a:ext cx="3160395" cy="25996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学期课程纲要是基于本校学生的认知基础、学习能力、学业水平等实际情况制定的，具有很强的</a:t>
            </a:r>
            <a:r>
              <a:rPr lang="zh-CN" altLang="en-US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针对性和适应性</a:t>
            </a:r>
            <a:r>
              <a:rPr lang="zh-CN" altLang="en-US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。</a:t>
            </a:r>
            <a:endParaRPr lang="zh-CN" altLang="en-US" dirty="0">
              <a:ln>
                <a:noFill/>
                <a:prstDash val="sysDot"/>
              </a:ln>
              <a:solidFill>
                <a:srgbClr val="000000"/>
              </a:solidFill>
              <a:latin typeface="楷体" charset="0"/>
              <a:ea typeface="楷体" charset="0"/>
              <a:cs typeface="楷体" charset="0"/>
              <a:sym typeface="+mn-ea"/>
            </a:endParaRPr>
          </a:p>
        </p:txBody>
      </p:sp>
      <p:sp>
        <p:nvSpPr>
          <p:cNvPr id="9" name="矩形 8"/>
          <p:cNvSpPr/>
          <p:nvPr>
            <p:custDataLst>
              <p:tags r:id="rId4"/>
            </p:custDataLst>
          </p:nvPr>
        </p:nvSpPr>
        <p:spPr>
          <a:xfrm>
            <a:off x="7271068" y="2463165"/>
            <a:ext cx="3160395" cy="4425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chemeClr val="accent1"/>
                </a:solidFill>
                <a:latin typeface="+mn-ea"/>
                <a:cs typeface="+mn-ea"/>
              </a:rPr>
              <a:t>校本</a:t>
            </a:r>
            <a:r>
              <a:rPr lang="zh-CN" altLang="en-US" sz="2400" b="1" kern="0" dirty="0">
                <a:solidFill>
                  <a:schemeClr val="accent1"/>
                </a:solidFill>
                <a:latin typeface="+mn-ea"/>
                <a:cs typeface="+mn-ea"/>
              </a:rPr>
              <a:t>性</a:t>
            </a:r>
            <a:endParaRPr lang="zh-CN" altLang="en-US" sz="24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3" name="椭圆 2"/>
          <p:cNvSpPr/>
          <p:nvPr>
            <p:custDataLst>
              <p:tags r:id="rId5"/>
            </p:custDataLst>
          </p:nvPr>
        </p:nvSpPr>
        <p:spPr>
          <a:xfrm>
            <a:off x="8406131" y="1447165"/>
            <a:ext cx="890270" cy="89027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6"/>
            </p:custDataLst>
          </p:nvPr>
        </p:nvSpPr>
        <p:spPr>
          <a:xfrm>
            <a:off x="8436293" y="1446530"/>
            <a:ext cx="829945" cy="82994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>
            <p:custDataLst>
              <p:tags r:id="rId7"/>
            </p:custDataLst>
          </p:nvPr>
        </p:nvSpPr>
        <p:spPr>
          <a:xfrm>
            <a:off x="1351280" y="1873885"/>
            <a:ext cx="4072890" cy="4354830"/>
          </a:xfrm>
          <a:prstGeom prst="roundRect">
            <a:avLst>
              <a:gd name="adj" fmla="val 2258"/>
            </a:avLst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8"/>
            </p:custDataLst>
          </p:nvPr>
        </p:nvSpPr>
        <p:spPr>
          <a:xfrm>
            <a:off x="1807528" y="3087370"/>
            <a:ext cx="3160395" cy="259969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与学期教学计划不同，学期课程纲要涵盖了学期英语课程的全部要素，包括目标、内容、实施和评价等，是对课程的</a:t>
            </a:r>
            <a:r>
              <a:rPr lang="zh-CN" altLang="en-US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系统策划。</a:t>
            </a:r>
            <a:endParaRPr lang="zh-CN" altLang="en-US" dirty="0">
              <a:ln>
                <a:noFill/>
                <a:prstDash val="sysDot"/>
              </a:ln>
              <a:solidFill>
                <a:srgbClr val="FF0000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1" name="矩形 10"/>
          <p:cNvSpPr/>
          <p:nvPr>
            <p:custDataLst>
              <p:tags r:id="rId9"/>
            </p:custDataLst>
          </p:nvPr>
        </p:nvSpPr>
        <p:spPr>
          <a:xfrm>
            <a:off x="1807528" y="2463165"/>
            <a:ext cx="3160395" cy="44259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zh-CN" altLang="en-US" sz="2400" b="1" kern="0" dirty="0">
                <a:solidFill>
                  <a:schemeClr val="accent1"/>
                </a:solidFill>
                <a:latin typeface="+mn-ea"/>
                <a:cs typeface="+mn-ea"/>
              </a:rPr>
              <a:t>全面</a:t>
            </a:r>
            <a:r>
              <a:rPr lang="zh-CN" altLang="en-US" sz="2400" b="1" kern="0" dirty="0">
                <a:solidFill>
                  <a:schemeClr val="accent1"/>
                </a:solidFill>
                <a:latin typeface="+mn-ea"/>
                <a:cs typeface="+mn-ea"/>
              </a:rPr>
              <a:t>性</a:t>
            </a:r>
            <a:endParaRPr lang="zh-CN" altLang="en-US" sz="2400" b="1" kern="0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cxnSp>
        <p:nvCxnSpPr>
          <p:cNvPr id="13" name="直接连接符 12"/>
          <p:cNvCxnSpPr/>
          <p:nvPr>
            <p:custDataLst>
              <p:tags r:id="rId10"/>
            </p:custDataLst>
          </p:nvPr>
        </p:nvCxnSpPr>
        <p:spPr>
          <a:xfrm>
            <a:off x="8673148" y="5872480"/>
            <a:ext cx="356235" cy="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>
            <p:custDataLst>
              <p:tags r:id="rId11"/>
            </p:custDataLst>
          </p:nvPr>
        </p:nvCxnSpPr>
        <p:spPr>
          <a:xfrm>
            <a:off x="3209608" y="5872480"/>
            <a:ext cx="356235" cy="0"/>
          </a:xfrm>
          <a:prstGeom prst="line">
            <a:avLst/>
          </a:prstGeom>
          <a:ln w="47625" cap="rnd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2" name="椭圆 11"/>
          <p:cNvSpPr/>
          <p:nvPr>
            <p:custDataLst>
              <p:tags r:id="rId12"/>
            </p:custDataLst>
          </p:nvPr>
        </p:nvSpPr>
        <p:spPr>
          <a:xfrm>
            <a:off x="2942591" y="1447165"/>
            <a:ext cx="890270" cy="890270"/>
          </a:xfrm>
          <a:prstGeom prst="ellipse">
            <a:avLst/>
          </a:prstGeom>
          <a:solidFill>
            <a:schemeClr val="accent1">
              <a:alpha val="15000"/>
            </a:schemeClr>
          </a:solidFill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13"/>
            </p:custDataLst>
          </p:nvPr>
        </p:nvSpPr>
        <p:spPr>
          <a:xfrm>
            <a:off x="2972753" y="1446530"/>
            <a:ext cx="829945" cy="829945"/>
          </a:xfrm>
          <a:prstGeom prst="ellipse">
            <a:avLst/>
          </a:prstGeom>
          <a:ln w="38100"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7" name="图形 16" descr="333438303937363b333438313038303bd7e9d6afbcdcb9b9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225904" y="1699681"/>
            <a:ext cx="323642" cy="323642"/>
          </a:xfrm>
          <a:prstGeom prst="rect">
            <a:avLst/>
          </a:prstGeom>
        </p:spPr>
      </p:pic>
      <p:pic>
        <p:nvPicPr>
          <p:cNvPr id="18" name="图形 17" descr="333438303937363b333438313039323bcfeec4bfbcc6bbae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8689340" y="1699577"/>
            <a:ext cx="323851" cy="323851"/>
          </a:xfrm>
          <a:prstGeom prst="rect">
            <a:avLst/>
          </a:prstGeom>
        </p:spPr>
      </p:pic>
    </p:spTree>
    <p:custDataLst>
      <p:tags r:id="rId20"/>
    </p:custDataLst>
  </p:cSld>
  <p:clrMapOvr>
    <a:masterClrMapping/>
  </p:clrMapOvr>
  <p:timing>
    <p:tnLst>
      <p:par>
        <p:cTn id="1" dur="indefinite" restart="never" nodeType="tmRoot"/>
      </p:par>
    </p:tnLst>
    <p:bldLst>
      <p:bldP spid="4" grpId="0" animBg="1"/>
      <p:bldP spid="4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86656" y="1685936"/>
            <a:ext cx="2424430" cy="2439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02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5639435" y="1937385"/>
            <a:ext cx="617664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为何</a:t>
            </a:r>
            <a:endParaRPr lang="zh-CN" altLang="en-US" sz="6000" b="1" dirty="0">
              <a:solidFill>
                <a:schemeClr val="accent2"/>
              </a:solidFill>
              <a:latin typeface="华文新魏" charset="0"/>
              <a:ea typeface="华文新魏" charset="0"/>
              <a:cs typeface="+mn-ea"/>
              <a:sym typeface="+mn-lt"/>
            </a:endParaRPr>
          </a:p>
          <a:p>
            <a:r>
              <a:rPr lang="zh-CN" altLang="en-US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 </a:t>
            </a:r>
            <a:r>
              <a:rPr lang="en-US" altLang="zh-CN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      </a:t>
            </a:r>
            <a:r>
              <a:rPr lang="en-US" altLang="zh-CN" sz="24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——</a:t>
            </a:r>
            <a:r>
              <a:rPr lang="zh-CN" altLang="en-US" sz="24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学期课程纲要的价值要义</a:t>
            </a:r>
            <a:endParaRPr lang="zh-CN" altLang="en-US" sz="2400" b="1" dirty="0">
              <a:solidFill>
                <a:schemeClr val="accent2"/>
              </a:solidFill>
              <a:latin typeface="+mj-lt"/>
              <a:ea typeface="+mj-lt"/>
              <a:cs typeface="+mj-lt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757555" y="3562985"/>
            <a:ext cx="10683875" cy="1753235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 b="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      </a:t>
            </a:r>
            <a:r>
              <a:rPr lang="zh-CN" sz="2400" b="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它呈现了学生应知应会的目标、知识之间的结构、知识与课程目标的关系，有利于教师的思考从“</a:t>
            </a:r>
            <a:r>
              <a:rPr lang="zh-CN" sz="2400" b="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一节课</a:t>
            </a:r>
            <a:r>
              <a:rPr lang="zh-CN" sz="2400" b="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”走向“</a:t>
            </a:r>
            <a:r>
              <a:rPr lang="zh-CN" sz="2400" b="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一个单元</a:t>
            </a:r>
            <a:r>
              <a:rPr lang="zh-CN" sz="2400" b="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”、“</a:t>
            </a:r>
            <a:r>
              <a:rPr lang="zh-CN" sz="2400" b="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</a:rPr>
              <a:t>一门课程</a:t>
            </a:r>
            <a:r>
              <a:rPr lang="zh-CN" sz="2400" b="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”，</a:t>
            </a:r>
            <a:r>
              <a:rPr lang="zh-CN" altLang="en-US" sz="2400" b="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</a:rPr>
              <a:t>促进教师整体把握课程。</a:t>
            </a:r>
            <a:endParaRPr lang="zh-CN" altLang="en-US" sz="2400" b="0">
              <a:solidFill>
                <a:srgbClr val="000000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988060" y="2667635"/>
            <a:ext cx="32315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一张</a:t>
            </a:r>
            <a:r>
              <a:rPr lang="zh-CN" sz="28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“认知地图”</a:t>
            </a:r>
            <a:endParaRPr lang="zh-CN" altLang="en-US" sz="2800">
              <a:solidFill>
                <a:srgbClr val="FF0000"/>
              </a:solidFill>
              <a:latin typeface="楷体" charset="0"/>
              <a:ea typeface="楷体" charset="0"/>
              <a:cs typeface="楷体" charset="0"/>
              <a:sym typeface="+mn-ea"/>
            </a:endParaRPr>
          </a:p>
        </p:txBody>
      </p:sp>
      <p:sp>
        <p:nvSpPr>
          <p:cNvPr id="18" name="Circle"/>
          <p:cNvSpPr/>
          <p:nvPr>
            <p:custDataLst>
              <p:tags r:id="rId5"/>
            </p:custDataLst>
          </p:nvPr>
        </p:nvSpPr>
        <p:spPr>
          <a:xfrm>
            <a:off x="526415" y="2762885"/>
            <a:ext cx="231140" cy="2311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40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757555" y="319405"/>
            <a:ext cx="32315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一座</a:t>
            </a:r>
            <a:r>
              <a:rPr lang="zh-CN" sz="28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“桥梁”</a:t>
            </a:r>
            <a:endParaRPr lang="zh-CN" altLang="en-US" sz="2800">
              <a:solidFill>
                <a:srgbClr val="FF0000"/>
              </a:solidFill>
              <a:latin typeface="楷体" charset="0"/>
              <a:ea typeface="楷体" charset="0"/>
              <a:cs typeface="楷体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757555" y="995680"/>
            <a:ext cx="10683875" cy="11988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        </a:t>
            </a:r>
            <a:r>
              <a:rPr lang="zh-CN" altLang="en-US" sz="2400" b="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一线教师在落实课程标准时，可借助课程纲要建立国家课程与课堂实践之间的</a:t>
            </a:r>
            <a:r>
              <a:rPr lang="zh-CN" altLang="en-US" sz="2400" b="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桥梁</a:t>
            </a:r>
            <a:r>
              <a:rPr lang="zh-CN" altLang="en-US" sz="2400" b="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，使课程标准从</a:t>
            </a:r>
            <a:r>
              <a:rPr lang="zh-CN" altLang="en-US" sz="2400" b="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宏观的指导原则</a:t>
            </a:r>
            <a:r>
              <a:rPr lang="zh-CN" altLang="en-US" sz="2400" b="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转化为</a:t>
            </a:r>
            <a:r>
              <a:rPr lang="zh-CN" altLang="en-US" sz="2400" b="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具体的教学实践</a:t>
            </a:r>
            <a:r>
              <a:rPr lang="zh-CN" altLang="en-US" sz="2400" b="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。</a:t>
            </a:r>
            <a:endParaRPr lang="zh-CN" altLang="en-US" sz="2400" b="0">
              <a:solidFill>
                <a:schemeClr val="dk1"/>
              </a:solidFill>
              <a:latin typeface="楷体" charset="0"/>
              <a:ea typeface="楷体" charset="0"/>
              <a:cs typeface="楷体" charset="0"/>
              <a:sym typeface="+mn-ea"/>
            </a:endParaRPr>
          </a:p>
        </p:txBody>
      </p:sp>
      <p:sp>
        <p:nvSpPr>
          <p:cNvPr id="3" name="Circle"/>
          <p:cNvSpPr/>
          <p:nvPr/>
        </p:nvSpPr>
        <p:spPr>
          <a:xfrm>
            <a:off x="470535" y="426720"/>
            <a:ext cx="231140" cy="2311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2" grpId="0"/>
      <p:bldP spid="18" grpId="0" bldLvl="0" animBg="1"/>
      <p:bldP spid="4" grpId="0"/>
      <p:bldP spid="4" grpId="1"/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形状&#10;&#10;描述已自动生成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-37" y="0"/>
            <a:ext cx="12192075" cy="6858000"/>
          </a:xfrm>
          <a:prstGeom prst="rect">
            <a:avLst/>
          </a:prstGeom>
        </p:spPr>
      </p:pic>
      <p:sp>
        <p:nvSpPr>
          <p:cNvPr id="100" name="文本框 99"/>
          <p:cNvSpPr txBox="1"/>
          <p:nvPr>
            <p:custDataLst>
              <p:tags r:id="rId3"/>
            </p:custDataLst>
          </p:nvPr>
        </p:nvSpPr>
        <p:spPr>
          <a:xfrm>
            <a:off x="835660" y="3429000"/>
            <a:ext cx="10683875" cy="185420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noAutofit/>
          </a:bodyPr>
          <a:p>
            <a:pPr indent="0" fontAlgn="auto">
              <a:lnSpc>
                <a:spcPct val="150000"/>
              </a:lnSpc>
            </a:pPr>
            <a:r>
              <a:rPr lang="zh-CN" sz="240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编写课程纲要可以帮助教师建立</a:t>
            </a:r>
            <a:r>
              <a:rPr lang="zh-CN" sz="24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课程观</a:t>
            </a:r>
            <a:r>
              <a:rPr lang="zh-CN" sz="240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，让教师“</a:t>
            </a:r>
            <a:r>
              <a:rPr lang="zh-CN" sz="24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像专家一样</a:t>
            </a:r>
            <a:r>
              <a:rPr lang="en-US" altLang="zh-CN" sz="24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”</a:t>
            </a:r>
            <a:r>
              <a:rPr lang="zh-CN" sz="240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整体地思考标准、教材、教学与评价的一致性，并在自己的专业权力范围内作出正确的课程决定。</a:t>
            </a:r>
            <a:r>
              <a:rPr lang="en-US" altLang="zh-CN" sz="240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 ——崔允漷</a:t>
            </a:r>
            <a:endParaRPr lang="zh-CN" sz="2400" b="0">
              <a:solidFill>
                <a:srgbClr val="000000"/>
              </a:solidFill>
              <a:latin typeface="楷体" charset="0"/>
              <a:ea typeface="楷体" charset="0"/>
              <a:cs typeface="楷体" charset="0"/>
            </a:endParaRPr>
          </a:p>
          <a:p>
            <a:pPr indent="0" algn="r" fontAlgn="auto">
              <a:lnSpc>
                <a:spcPct val="150000"/>
              </a:lnSpc>
            </a:pPr>
            <a:r>
              <a:rPr lang="en-US" altLang="zh-CN" sz="2400">
                <a:solidFill>
                  <a:srgbClr val="00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 </a:t>
            </a:r>
            <a:endParaRPr lang="zh-CN" altLang="en-US" sz="2400" b="0">
              <a:solidFill>
                <a:srgbClr val="000000"/>
              </a:solidFill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1071245" y="2667635"/>
            <a:ext cx="32315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一种</a:t>
            </a:r>
            <a:r>
              <a:rPr lang="zh-CN" sz="28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“思维</a:t>
            </a:r>
            <a:r>
              <a:rPr lang="zh-CN" sz="28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方式”</a:t>
            </a:r>
            <a:endParaRPr lang="zh-CN" altLang="en-US" sz="2800">
              <a:solidFill>
                <a:srgbClr val="FF0000"/>
              </a:solidFill>
              <a:latin typeface="楷体" charset="0"/>
              <a:ea typeface="楷体" charset="0"/>
              <a:cs typeface="楷体" charset="0"/>
              <a:sym typeface="+mn-ea"/>
            </a:endParaRPr>
          </a:p>
        </p:txBody>
      </p:sp>
      <p:sp>
        <p:nvSpPr>
          <p:cNvPr id="18" name="Circle"/>
          <p:cNvSpPr/>
          <p:nvPr>
            <p:custDataLst>
              <p:tags r:id="rId5"/>
            </p:custDataLst>
          </p:nvPr>
        </p:nvSpPr>
        <p:spPr>
          <a:xfrm>
            <a:off x="526415" y="2832735"/>
            <a:ext cx="231140" cy="2311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400">
              <a:solidFill>
                <a:schemeClr val="lt1"/>
              </a:solidFill>
              <a:latin typeface="汉仪正圆-35S" panose="00020600040101010101" charset="-122"/>
              <a:ea typeface="汉仪正圆-35S" panose="00020600040101010101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6"/>
            </p:custDataLst>
          </p:nvPr>
        </p:nvSpPr>
        <p:spPr>
          <a:xfrm>
            <a:off x="757555" y="319405"/>
            <a:ext cx="323151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sz="28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一份</a:t>
            </a:r>
            <a:r>
              <a:rPr lang="zh-CN" sz="28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“操作手册</a:t>
            </a:r>
            <a:r>
              <a:rPr lang="en-US" altLang="zh-CN" sz="28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”</a:t>
            </a:r>
            <a:endParaRPr lang="en-US" altLang="zh-CN" sz="2800">
              <a:solidFill>
                <a:srgbClr val="FF0000"/>
              </a:solidFill>
              <a:latin typeface="楷体" charset="0"/>
              <a:ea typeface="楷体" charset="0"/>
              <a:cs typeface="楷体" charset="0"/>
              <a:sym typeface="+mn-ea"/>
            </a:endParaRPr>
          </a:p>
        </p:txBody>
      </p:sp>
      <p:sp>
        <p:nvSpPr>
          <p:cNvPr id="6" name="文本框 5"/>
          <p:cNvSpPr txBox="1"/>
          <p:nvPr>
            <p:custDataLst>
              <p:tags r:id="rId7"/>
            </p:custDataLst>
          </p:nvPr>
        </p:nvSpPr>
        <p:spPr>
          <a:xfrm>
            <a:off x="757555" y="995680"/>
            <a:ext cx="10683875" cy="1198880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ysDash"/>
          </a:ln>
        </p:spPr>
        <p:txBody>
          <a:bodyPr wrap="square">
            <a:spAutoFit/>
          </a:bodyPr>
          <a:p>
            <a:pPr indent="0" fontAlgn="auto">
              <a:lnSpc>
                <a:spcPct val="150000"/>
              </a:lnSpc>
            </a:pPr>
            <a:r>
              <a:rPr lang="en-US" altLang="zh-CN" sz="24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       </a:t>
            </a:r>
            <a:r>
              <a:rPr lang="zh-CN" sz="24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它明确</a:t>
            </a:r>
            <a:r>
              <a:rPr lang="zh-CN" sz="24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了师生要</a:t>
            </a:r>
            <a:r>
              <a:rPr lang="zh-CN" sz="24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做什么</a:t>
            </a:r>
            <a:r>
              <a:rPr lang="zh-CN" sz="24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、具体</a:t>
            </a:r>
            <a:r>
              <a:rPr lang="zh-CN" sz="24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怎么做</a:t>
            </a:r>
            <a:r>
              <a:rPr lang="zh-CN" sz="24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以及做到</a:t>
            </a:r>
            <a:r>
              <a:rPr lang="zh-CN" sz="2400">
                <a:solidFill>
                  <a:srgbClr val="FF0000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什么程度，</a:t>
            </a:r>
            <a:r>
              <a:rPr lang="zh-CN" altLang="en-US" sz="24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为教学活动提供了清晰的指导和规范。</a:t>
            </a:r>
            <a:r>
              <a:rPr lang="en-US" altLang="zh-CN" sz="2400">
                <a:solidFill>
                  <a:schemeClr val="dk1"/>
                </a:solidFill>
                <a:latin typeface="楷体" charset="0"/>
                <a:ea typeface="楷体" charset="0"/>
                <a:cs typeface="楷体" charset="0"/>
                <a:sym typeface="+mn-ea"/>
              </a:rPr>
              <a:t> </a:t>
            </a:r>
            <a:endParaRPr lang="zh-CN" altLang="en-US" sz="2400" b="0">
              <a:solidFill>
                <a:schemeClr val="dk1"/>
              </a:solidFill>
              <a:latin typeface="楷体" charset="0"/>
              <a:ea typeface="楷体" charset="0"/>
              <a:cs typeface="楷体" charset="0"/>
              <a:sym typeface="+mn-ea"/>
            </a:endParaRPr>
          </a:p>
        </p:txBody>
      </p:sp>
      <p:sp>
        <p:nvSpPr>
          <p:cNvPr id="3" name="Circle"/>
          <p:cNvSpPr/>
          <p:nvPr/>
        </p:nvSpPr>
        <p:spPr>
          <a:xfrm>
            <a:off x="470535" y="426720"/>
            <a:ext cx="231140" cy="23114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custDataLst>
      <p:tags r:id="rId8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2" grpId="0"/>
      <p:bldP spid="18" grpId="0" bldLvl="0" animBg="1"/>
      <p:bldP spid="4" grpId="0"/>
      <p:bldP spid="4" grpId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ircle"/>
          <p:cNvSpPr/>
          <p:nvPr/>
        </p:nvSpPr>
        <p:spPr>
          <a:xfrm>
            <a:off x="1630654" y="1138502"/>
            <a:ext cx="3536432" cy="3536432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2186656" y="1685936"/>
            <a:ext cx="2424430" cy="24396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60959" tIns="30479" rIns="60959" bIns="30479">
            <a:spAutoFit/>
          </a:bodyPr>
          <a:lstStyle/>
          <a:p>
            <a:pPr algn="ctr" defTabSz="1088390"/>
            <a:r>
              <a:rPr lang="en-US" altLang="zh-CN" sz="15465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03</a:t>
            </a:r>
            <a:endParaRPr lang="en-CA" sz="15465" spc="-15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 rot="10800000" flipH="1">
            <a:off x="-520700" y="4127500"/>
            <a:ext cx="12725400" cy="2730499"/>
            <a:chOff x="2241547" y="-1"/>
            <a:chExt cx="9950451" cy="3972515"/>
          </a:xfrm>
        </p:grpSpPr>
        <p:sp>
          <p:nvSpPr>
            <p:cNvPr id="7" name="Freeform 68"/>
            <p:cNvSpPr/>
            <p:nvPr userDrawn="1"/>
          </p:nvSpPr>
          <p:spPr bwMode="auto">
            <a:xfrm>
              <a:off x="2241547" y="-1"/>
              <a:ext cx="9950451" cy="3972515"/>
            </a:xfrm>
            <a:custGeom>
              <a:avLst/>
              <a:gdLst>
                <a:gd name="T0" fmla="*/ 1346 w 1346"/>
                <a:gd name="T1" fmla="*/ 352 h 518"/>
                <a:gd name="T2" fmla="*/ 814 w 1346"/>
                <a:gd name="T3" fmla="*/ 346 h 518"/>
                <a:gd name="T4" fmla="*/ 0 w 1346"/>
                <a:gd name="T5" fmla="*/ 0 h 518"/>
                <a:gd name="T6" fmla="*/ 1346 w 1346"/>
                <a:gd name="T7" fmla="*/ 0 h 518"/>
                <a:gd name="T8" fmla="*/ 1346 w 1346"/>
                <a:gd name="T9" fmla="*/ 352 h 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6" h="518">
                  <a:moveTo>
                    <a:pt x="1346" y="352"/>
                  </a:moveTo>
                  <a:cubicBezTo>
                    <a:pt x="1346" y="352"/>
                    <a:pt x="1151" y="518"/>
                    <a:pt x="814" y="346"/>
                  </a:cubicBezTo>
                  <a:cubicBezTo>
                    <a:pt x="576" y="224"/>
                    <a:pt x="312" y="0"/>
                    <a:pt x="0" y="0"/>
                  </a:cubicBezTo>
                  <a:cubicBezTo>
                    <a:pt x="1346" y="0"/>
                    <a:pt x="1346" y="0"/>
                    <a:pt x="1346" y="0"/>
                  </a:cubicBezTo>
                  <a:lnTo>
                    <a:pt x="1346" y="352"/>
                  </a:lnTo>
                  <a:close/>
                </a:path>
              </a:pathLst>
            </a:custGeom>
            <a:gradFill>
              <a:gsLst>
                <a:gs pos="18000">
                  <a:schemeClr val="accent1">
                    <a:lumMod val="60000"/>
                    <a:lumOff val="40000"/>
                  </a:schemeClr>
                </a:gs>
                <a:gs pos="58000">
                  <a:schemeClr val="accent1"/>
                </a:gs>
              </a:gsLst>
              <a:lin ang="18900000" scaled="1"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8" name="Freeform 69"/>
            <p:cNvSpPr/>
            <p:nvPr userDrawn="1"/>
          </p:nvSpPr>
          <p:spPr bwMode="auto">
            <a:xfrm>
              <a:off x="6162062" y="-1"/>
              <a:ext cx="6029936" cy="2328077"/>
            </a:xfrm>
            <a:custGeom>
              <a:avLst/>
              <a:gdLst>
                <a:gd name="T0" fmla="*/ 773 w 773"/>
                <a:gd name="T1" fmla="*/ 0 h 318"/>
                <a:gd name="T2" fmla="*/ 773 w 773"/>
                <a:gd name="T3" fmla="*/ 316 h 318"/>
                <a:gd name="T4" fmla="*/ 0 w 773"/>
                <a:gd name="T5" fmla="*/ 0 h 318"/>
                <a:gd name="T6" fmla="*/ 773 w 773"/>
                <a:gd name="T7" fmla="*/ 0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73" h="318">
                  <a:moveTo>
                    <a:pt x="773" y="0"/>
                  </a:moveTo>
                  <a:cubicBezTo>
                    <a:pt x="773" y="316"/>
                    <a:pt x="773" y="316"/>
                    <a:pt x="773" y="316"/>
                  </a:cubicBezTo>
                  <a:cubicBezTo>
                    <a:pt x="642" y="318"/>
                    <a:pt x="266" y="294"/>
                    <a:pt x="0" y="0"/>
                  </a:cubicBezTo>
                  <a:lnTo>
                    <a:pt x="773" y="0"/>
                  </a:lnTo>
                  <a:close/>
                </a:path>
              </a:pathLst>
            </a:custGeom>
            <a:gradFill flip="none" rotWithShape="1">
              <a:gsLst>
                <a:gs pos="15000">
                  <a:schemeClr val="accent2"/>
                </a:gs>
                <a:gs pos="91000">
                  <a:schemeClr val="accent1"/>
                </a:gs>
              </a:gsLst>
              <a:lin ang="18900000" scaled="1"/>
              <a:tileRect/>
            </a:gra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cs typeface="+mn-ea"/>
                <a:sym typeface="+mn-lt"/>
              </a:endParaRPr>
            </a:p>
          </p:txBody>
        </p:sp>
      </p:grpSp>
      <p:sp>
        <p:nvSpPr>
          <p:cNvPr id="17" name="Circle"/>
          <p:cNvSpPr/>
          <p:nvPr/>
        </p:nvSpPr>
        <p:spPr>
          <a:xfrm>
            <a:off x="856099" y="4851137"/>
            <a:ext cx="1076920" cy="107692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8" name="Circle"/>
          <p:cNvSpPr/>
          <p:nvPr/>
        </p:nvSpPr>
        <p:spPr>
          <a:xfrm>
            <a:off x="1089673" y="452379"/>
            <a:ext cx="362943" cy="36294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Circle"/>
          <p:cNvSpPr/>
          <p:nvPr/>
        </p:nvSpPr>
        <p:spPr>
          <a:xfrm>
            <a:off x="10163150" y="-1439117"/>
            <a:ext cx="4966380" cy="4966380"/>
          </a:xfrm>
          <a:prstGeom prst="ellipse">
            <a:avLst/>
          </a:prstGeom>
          <a:ln w="12700">
            <a:solidFill>
              <a:schemeClr val="bg1">
                <a:lumMod val="65000"/>
              </a:schemeClr>
            </a:solidFill>
            <a:miter lim="400000"/>
          </a:ln>
        </p:spPr>
        <p:txBody>
          <a:bodyPr lIns="19050" tIns="19050" rIns="19050" bIns="19050" anchor="ctr"/>
          <a:lstStyle/>
          <a:p>
            <a:pPr marL="0" marR="0" lvl="0" indent="0" algn="ctr" defTabSz="4127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Circle"/>
          <p:cNvSpPr/>
          <p:nvPr/>
        </p:nvSpPr>
        <p:spPr>
          <a:xfrm>
            <a:off x="9957435" y="1138502"/>
            <a:ext cx="411430" cy="41143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4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" name="TextBox 6"/>
          <p:cNvSpPr txBox="1"/>
          <p:nvPr/>
        </p:nvSpPr>
        <p:spPr>
          <a:xfrm>
            <a:off x="5380990" y="1937385"/>
            <a:ext cx="64350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如何</a:t>
            </a:r>
            <a:endParaRPr lang="zh-CN" altLang="en-US" sz="6000" b="1" dirty="0">
              <a:solidFill>
                <a:schemeClr val="accent2"/>
              </a:solidFill>
              <a:latin typeface="华文新魏" charset="0"/>
              <a:ea typeface="华文新魏" charset="0"/>
              <a:cs typeface="+mn-ea"/>
              <a:sym typeface="+mn-lt"/>
            </a:endParaRPr>
          </a:p>
          <a:p>
            <a:r>
              <a:rPr lang="zh-CN" altLang="en-US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 </a:t>
            </a:r>
            <a:r>
              <a:rPr lang="en-US" altLang="zh-CN" sz="6000" b="1" dirty="0">
                <a:solidFill>
                  <a:schemeClr val="accent2"/>
                </a:solidFill>
                <a:latin typeface="华文新魏" charset="0"/>
                <a:ea typeface="华文新魏" charset="0"/>
                <a:cs typeface="+mn-ea"/>
                <a:sym typeface="+mn-lt"/>
              </a:rPr>
              <a:t>      </a:t>
            </a:r>
            <a:r>
              <a:rPr lang="en-US" altLang="zh-CN" sz="24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——</a:t>
            </a:r>
            <a:r>
              <a:rPr lang="zh-CN" altLang="en-US" sz="2400" b="1" dirty="0">
                <a:solidFill>
                  <a:schemeClr val="accent2"/>
                </a:solidFill>
                <a:latin typeface="+mj-lt"/>
                <a:ea typeface="+mj-lt"/>
                <a:cs typeface="+mj-lt"/>
                <a:sym typeface="+mn-lt"/>
              </a:rPr>
              <a:t>学期课程纲要的编写原则与路径</a:t>
            </a:r>
            <a:endParaRPr lang="zh-CN" altLang="en-US" sz="2400" b="1" dirty="0">
              <a:solidFill>
                <a:schemeClr val="accent2"/>
              </a:solidFill>
              <a:latin typeface="+mj-lt"/>
              <a:ea typeface="+mj-lt"/>
              <a:cs typeface="+mj-lt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3*i*1"/>
  <p:tag name="KSO_WM_BEAUTIFY_FLAG" val="#wm#"/>
  <p:tag name="KSO_WM_TAG_VERSION" val="1.0"/>
  <p:tag name="KSO_WM_CHIP_GROUPID" val="61a82d99f40d6225060c5a8d"/>
  <p:tag name="KSO_WM_CHIP_XID" val="61a87da77f1731ae2a1c98e6"/>
  <p:tag name="KSO_WM_UNIT_DEC_AREA_ID" val="6d0c929b4ff34dc0bf3534c2fdf4d73f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63ad2937e544e458295ea85489683fa"/>
</p:tagLst>
</file>

<file path=ppt/tags/tag10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f*2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TYPE" val="f"/>
  <p:tag name="KSO_WM_UNIT_INDEX" val="2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3.0"/>
  <p:tag name="KSO_WM_BEAUTIFY_FLAG" val="#wm#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1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1_1"/>
  <p:tag name="KSO_WM_UNIT_ISCONTENTSTITLE" val="0"/>
  <p:tag name="KSO_WM_UNIT_ISNUMDGMTITLE" val="0"/>
  <p:tag name="KSO_WM_UNIT_VALUE" val="19"/>
</p:tagLst>
</file>

<file path=ppt/tags/tag11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1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1_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a*2_1"/>
  <p:tag name="KSO_WM_UNIT_LAYERLEVEL" val="1_1"/>
  <p:tag name="KSO_WM_TAG_VERSION" val="3.0"/>
  <p:tag name="KSO_WM_BEAUTIFY_FLAG" val="#wm#"/>
  <p:tag name="KSO_WM_UNIT_PRESET_TEXT" val="单击此处编辑母版文本样式"/>
  <p:tag name="KSO_WM_UNIT_NOCLEAR" val="0"/>
  <p:tag name="KSO_WM_UNIT_TYPE" val="h_a"/>
  <p:tag name="KSO_WM_UNIT_INDEX" val="2_1"/>
  <p:tag name="KSO_WM_UNIT_ISCONTENTSTITLE" val="0"/>
  <p:tag name="KSO_WM_UNIT_ISNUMDGMTITLE" val="0"/>
  <p:tag name="KSO_WM_UNIT_VALUE" val="19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h_f*2_1"/>
  <p:tag name="KSO_WM_UNIT_LAYERLEVEL" val="1_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128"/>
  <p:tag name="KSO_WM_UNIT_TYPE" val="h_f"/>
  <p:tag name="KSO_WM_UNIT_INDEX" val="2_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3.0"/>
  <p:tag name="KSO_WM_BEAUTIFY_FLAG" val="#wm#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3.0"/>
  <p:tag name="KSO_WM_BEAUTIFY_FLAG" val="#wm#"/>
</p:tagLst>
</file>

<file path=ppt/tags/tag12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1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3.0"/>
  <p:tag name="KSO_WM_BEAUTIFY_FLAG" val="#wm#"/>
</p:tagLst>
</file>

<file path=ppt/tags/tag1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96"/>
  <p:tag name="KSO_WM_UNIT_TYPE" val="f"/>
  <p:tag name="KSO_WM_UNIT_INDEX" val="1"/>
</p:tagLst>
</file>

<file path=ppt/tags/tag1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3.0"/>
  <p:tag name="KSO_WM_BEAUTIFY_FLAG" val="#wm#"/>
</p:tagLst>
</file>

<file path=ppt/tags/tag1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1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b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副标题样式"/>
  <p:tag name="KSO_WM_UNIT_NOCLEAR" val="0"/>
  <p:tag name="KSO_WM_UNIT_VALUE" val="40"/>
  <p:tag name="KSO_WM_UNIT_TYPE" val="b"/>
  <p:tag name="KSO_WM_UNIT_INDEX" val="1"/>
</p:tagLst>
</file>

<file path=ppt/tags/tag1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3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5*i*1"/>
  <p:tag name="KSO_WM_BEAUTIFY_FLAG" val="#wm#"/>
  <p:tag name="KSO_WM_TAG_VERSION" val="1.0"/>
  <p:tag name="KSO_WM_CHIP_GROUPID" val="61a82d99f40d6225060c5a8d"/>
  <p:tag name="KSO_WM_CHIP_XID" val="61a87da77f1731ae2a1c98e3"/>
  <p:tag name="KSO_WM_UNIT_DEC_AREA_ID" val="29474b4cfae645e3882a957c8f2d63fa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e8cf0961eeb42bcb29dfa6ead413c80"/>
</p:tagLst>
</file>

<file path=ppt/tags/tag1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3.0"/>
  <p:tag name="KSO_WM_BEAUTIFY_FLAG" val="#wm#"/>
</p:tagLst>
</file>

<file path=ppt/tags/tag1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13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11*i*5"/>
  <p:tag name="KSO_WM_UNIT_LAYERLEVEL" val="1"/>
  <p:tag name="KSO_WM_TAG_VERSION" val="3.0"/>
  <p:tag name="KSO_WM_UNIT_TYPE" val="i"/>
  <p:tag name="KSO_WM_UNIT_INDEX" val="5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  <p:tag name="KSO_WM_UNIT_NOCLEAR" val="0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3.0"/>
  <p:tag name="KSO_WM_BEAUTIFY_FLAG" val="#wm#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14.xml><?xml version="1.0" encoding="utf-8"?>
<p:tagLst xmlns:p="http://schemas.openxmlformats.org/presentationml/2006/main">
  <p:tag name="KSO_WM_UNIT_ISCONTENTSTITLE" val="0"/>
  <p:tag name="KSO_WM_UNIT_ISNUMDGMTITLE" val="0"/>
  <p:tag name="KSO_WM_UNIT_PRESET_TEXT" val="感谢各位的观看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225_1*a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54;66;2"/>
  <p:tag name="KSO_WM_UNIT_BLOCK" val="0"/>
  <p:tag name="KSO_WM_UNIT_DEC_AREA_ID" val="be4238e0e1e24ccc8b5ceadd7f61cb5c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0f54159975aa40b48b683a2da348cf83"/>
  <p:tag name="KSO_WM_UNIT_TEXT_FILL_FORE_SCHEMECOLOR_INDEX_BRIGHTNESS" val="0"/>
  <p:tag name="KSO_WM_UNIT_TEXT_FILL_FORE_SCHEMECOLOR_INDEX" val="13"/>
  <p:tag name="KSO_WM_UNIT_TEXT_FILL_TYPE" val="1"/>
  <p:tag name="KSO_WM_TEMPLATE_ASSEMBLE_XID" val="61add14d10c80d8195a6e125"/>
  <p:tag name="KSO_WM_TEMPLATE_ASSEMBLE_GROUPID" val="61a82d99f40d6225060c5a8d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a*1"/>
  <p:tag name="KSO_WM_UNIT_LAYERLEVEL" val="1"/>
  <p:tag name="KSO_WM_TAG_VERSION" val="1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TYPE" val="a"/>
  <p:tag name="KSO_WM_UNIT_INDEX" val="1"/>
  <p:tag name="KSO_WM_TEMPLATE_CATEGORY" val="custom"/>
  <p:tag name="KSO_WM_TEMPLATE_INDEX" val="20233297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f*1"/>
  <p:tag name="KSO_WM_UNIT_LAYERLEVEL" val="1"/>
  <p:tag name="KSO_WM_TAG_VERSION" val="1.0"/>
  <p:tag name="KSO_WM_BEAUTIFY_FLAG" val="#wm#"/>
  <p:tag name="KSO_WM_UNIT_SUBTYPE" val="a"/>
  <p:tag name="KSO_WM_UNIT_PRESET_TEXT" val="单击此处编辑母版文本样式&#10;第二级&#10;第三级&#10;第四级&#10;第五级"/>
  <p:tag name="KSO_WM_UNIT_NOCLEAR" val="0"/>
  <p:tag name="KSO_WM_UNIT_TYPE" val="f"/>
  <p:tag name="KSO_WM_UNIT_INDEX" val="1"/>
  <p:tag name="KSO_WM_TEMPLATE_CATEGORY" val="custom"/>
  <p:tag name="KSO_WM_TEMPLATE_INDEX" val="20233297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3.0"/>
  <p:tag name="KSO_WM_BEAUTIFY_FLAG" val="#wm#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148.xml><?xml version="1.0" encoding="utf-8"?>
<p:tagLst xmlns:p="http://schemas.openxmlformats.org/presentationml/2006/main">
  <p:tag name="KSO_WM_TEMPLATE_SUBCATEGORY" val="29"/>
  <p:tag name="KSO_WM_TEMPLATE_MASTER_TYPE" val="0"/>
  <p:tag name="KSO_WM_TEMPLATE_COLOR_TYPE" val="0"/>
  <p:tag name="KSO_WM_TAG_VERSION" val="3.0"/>
  <p:tag name="KSO_WM_BEAUTIFY_FLAG" val="#wm#"/>
  <p:tag name="KSO_WM_TEMPLATE_CATEGORY" val="custom"/>
  <p:tag name="KSO_WM_TEMPLATE_INDEX" val="20233297"/>
  <p:tag name="KSO_WM_TEMPLATE_THUMBS_INDEX" val="1、9"/>
</p:tagLst>
</file>

<file path=ppt/tags/tag149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5.xml><?xml version="1.0" encoding="utf-8"?>
<p:tagLst xmlns:p="http://schemas.openxmlformats.org/presentationml/2006/main">
  <p:tag name="KSO_WM_UNIT_PRESET_TEXT" val="TITLE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1225_1*b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32;48;2"/>
  <p:tag name="KSO_WM_UNIT_BLOCK" val="0"/>
  <p:tag name="KSO_WM_UNIT_DEC_AREA_ID" val="074954597f8d43e1bcccca0bbe4bf630"/>
  <p:tag name="KSO_WM_UNIT_ISCONTENTSTITLE" val="0"/>
  <p:tag name="KSO_WM_UNIT_ISNUMDGMTITLE" val="0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0f54159975aa40b48b683a2da348cf83"/>
  <p:tag name="KSO_WM_UNIT_TEXT_FILL_FORE_SCHEMECOLOR_INDEX_BRIGHTNESS" val="0"/>
  <p:tag name="KSO_WM_UNIT_TEXT_FILL_FORE_SCHEMECOLOR_INDEX" val="13"/>
  <p:tag name="KSO_WM_UNIT_TEXT_FILL_TYPE" val="1"/>
  <p:tag name="KSO_WM_TEMPLATE_ASSEMBLE_XID" val="61add14d10c80d8195a6e125"/>
  <p:tag name="KSO_WM_TEMPLATE_ASSEMBLE_GROUPID" val="61a82d99f40d6225060c5a8d"/>
</p:tagLst>
</file>

<file path=ppt/tags/tag15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51.xml><?xml version="1.0" encoding="utf-8"?>
<p:tagLst xmlns:p="http://schemas.openxmlformats.org/presentationml/2006/main">
  <p:tag name="PA" val="v5.1.2"/>
</p:tagLst>
</file>

<file path=ppt/tags/tag152.xml><?xml version="1.0" encoding="utf-8"?>
<p:tagLst xmlns:p="http://schemas.openxmlformats.org/presentationml/2006/main">
  <p:tag name="PA" val="v5.1.2"/>
</p:tagLst>
</file>

<file path=ppt/tags/tag153.xml><?xml version="1.0" encoding="utf-8"?>
<p:tagLst xmlns:p="http://schemas.openxmlformats.org/presentationml/2006/main">
  <p:tag name="PA" val="v5.1.2"/>
</p:tagLst>
</file>

<file path=ppt/tags/tag154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155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315"/>
  <p:tag name="KSO_WM_UNIT_FILL_GRADIENT_Direction" val="5"/>
  <p:tag name="KSO_WM_UNIT_FILL_TYPE" val="3"/>
</p:tagLst>
</file>

<file path=ppt/tags/tag156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</p:tagLst>
</file>

<file path=ppt/tags/tag157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315"/>
  <p:tag name="KSO_WM_UNIT_FILL_GRADIENT_Direction" val="5"/>
  <p:tag name="KSO_WM_UNIT_FILL_TYPE" val="3"/>
</p:tagLst>
</file>

<file path=ppt/tags/tag158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315"/>
  <p:tag name="KSO_WM_UNIT_FILL_GRADIENT_Direction" val="5"/>
  <p:tag name="KSO_WM_UNIT_FILL_TYPE" val="3"/>
</p:tagLst>
</file>

<file path=ppt/tags/tag159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</p:tagLst>
</file>

<file path=ppt/tags/tag16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160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</p:tagLst>
</file>

<file path=ppt/tags/tag161.xml><?xml version="1.0" encoding="utf-8"?>
<p:tagLst xmlns:p="http://schemas.openxmlformats.org/presentationml/2006/main">
  <p:tag name="PA" val="v5.1.1"/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PA" val="v5.1.1"/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PA" val="v5.1.1"/>
  <p:tag name="KSO_WM_UNIT_TEXT_FILL_FORE_SCHEMECOLOR_INDEX_BRIGHTNESS" val="0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315"/>
  <p:tag name="KSO_WM_UNIT_FILL_GRADIENT_Direction" val="5"/>
  <p:tag name="KSO_WM_UNIT_FILL_TYPE" val="3"/>
</p:tagLst>
</file>

<file path=ppt/tags/tag165.xml><?xml version="1.0" encoding="utf-8"?>
<p:tagLst xmlns:p="http://schemas.openxmlformats.org/presentationml/2006/main">
  <p:tag name="KSO_WM_UNIT_LINE_FORE_SCHEMECOLOR_INDEX_BRIGHTNESS" val="-0.15"/>
  <p:tag name="KSO_WM_UNIT_LINE_FORE_SCHEMECOLOR_INDEX" val="14"/>
  <p:tag name="KSO_WM_UNIT_LINE_FILL_TYPE" val="2"/>
</p:tagLst>
</file>

<file path=ppt/tags/tag166.xml><?xml version="1.0" encoding="utf-8"?>
<p:tagLst xmlns:p="http://schemas.openxmlformats.org/presentationml/2006/main">
  <p:tag name="PA" val="v5.1.1"/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SLIDE_BACKGROUND_TYPE" val="general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205_1*a*1"/>
  <p:tag name="KSO_WM_TEMPLATE_CATEGORY" val="diagram"/>
  <p:tag name="KSO_WM_TEMPLATE_INDEX" val="20233205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29"/>
  <p:tag name="KSO_WM_UNIT_TYPE" val="a"/>
  <p:tag name="KSO_WM_UNIT_INDEX" val="1"/>
  <p:tag name="KSO_WM_UNIT_PRESET_TEXT" val="单击此处添加标题"/>
  <p:tag name="KSO_WM_UNIT_TEXT_TYPE" val="1"/>
</p:tagLst>
</file>

<file path=ppt/tags/tag169.xml><?xml version="1.0" encoding="utf-8"?>
<p:tagLst xmlns:p="http://schemas.openxmlformats.org/presentationml/2006/main">
  <p:tag name="KSO_WM_DIAGRAM_VIRTUALLY_FRAME" val="{&quot;height&quot;:376.55,&quot;left&quot;:58.5750454735944,&quot;top&quot;:113.9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205_1*l_h_i*1_2_4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</p:tagLst>
</file>

<file path=ppt/tags/tag17.xml><?xml version="1.0" encoding="utf-8"?>
<p:tagLst xmlns:p="http://schemas.openxmlformats.org/presentationml/2006/main">
  <p:tag name="KSO_WM_SLIDE_BACKGROUND_TYPE" val="general"/>
</p:tagLst>
</file>

<file path=ppt/tags/tag170.xml><?xml version="1.0" encoding="utf-8"?>
<p:tagLst xmlns:p="http://schemas.openxmlformats.org/presentationml/2006/main">
  <p:tag name="KSO_WM_BEAUTIFY_FLAG" val="#wm#"/>
  <p:tag name="KSO_WM_DIAGRAM_VIRTUALLY_FRAME" val="{&quot;height&quot;:376.55,&quot;left&quot;:58.5750454735944,&quot;top&quot;:113.9,&quot;width&quot;:846.5499877929688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20233205_1*l_h_f*1_2_1"/>
  <p:tag name="KSO_WM_TEMPLATE_CATEGORY" val="diagram"/>
  <p:tag name="KSO_WM_TEMPLATE_INDEX" val="20233205"/>
  <p:tag name="KSO_WM_UNIT_LAYERLEVEL" val="1_1_1"/>
  <p:tag name="KSO_WM_TAG_VERSION" val="3.0"/>
  <p:tag name="KSO_WM_UNIT_VALUE" val="136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</p:tagLst>
</file>

<file path=ppt/tags/tag17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2_1"/>
  <p:tag name="KSO_WM_UNIT_ID" val="diagram20233205_1*l_h_a*1_2_1"/>
  <p:tag name="KSO_WM_TEMPLATE_CATEGORY" val="diagram"/>
  <p:tag name="KSO_WM_TEMPLATE_INDEX" val="2023320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76.55,&quot;left&quot;:58.5750454735944,&quot;top&quot;:113.9,&quot;width&quot;:846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UNIT_TEXT_TYPE" val="1"/>
</p:tagLst>
</file>

<file path=ppt/tags/tag172.xml><?xml version="1.0" encoding="utf-8"?>
<p:tagLst xmlns:p="http://schemas.openxmlformats.org/presentationml/2006/main">
  <p:tag name="KSO_WM_BEAUTIFY_FLAG" val="#wm#"/>
  <p:tag name="KSO_WM_DIAGRAM_VIRTUALLY_FRAME" val="{&quot;height&quot;:376.55,&quot;left&quot;:58.5750454735944,&quot;top&quot;:113.9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233205_1*l_h_i*1_2_3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173.xml><?xml version="1.0" encoding="utf-8"?>
<p:tagLst xmlns:p="http://schemas.openxmlformats.org/presentationml/2006/main">
  <p:tag name="KSO_WM_DIAGRAM_VIRTUALLY_FRAME" val="{&quot;height&quot;:376.55,&quot;left&quot;:58.5750454735944,&quot;top&quot;:113.9,&quot;width&quot;:846.5499877929688}"/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233205_1*l_h_i*1_2_2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174.xml><?xml version="1.0" encoding="utf-8"?>
<p:tagLst xmlns:p="http://schemas.openxmlformats.org/presentationml/2006/main">
  <p:tag name="KSO_WM_DIAGRAM_VIRTUALLY_FRAME" val="{&quot;height&quot;:376.55,&quot;left&quot;:58.5750454735944,&quot;top&quot;:113.9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ID" val="diagram20233205_1*l_h_i*1_1_4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</p:tagLst>
</file>

<file path=ppt/tags/tag175.xml><?xml version="1.0" encoding="utf-8"?>
<p:tagLst xmlns:p="http://schemas.openxmlformats.org/presentationml/2006/main">
  <p:tag name="KSO_WM_BEAUTIFY_FLAG" val="#wm#"/>
  <p:tag name="KSO_WM_DIAGRAM_VIRTUALLY_FRAME" val="{&quot;height&quot;:376.55,&quot;left&quot;:58.5750454735944,&quot;top&quot;:113.9,&quot;width&quot;:846.5499877929688}"/>
  <p:tag name="KSO_WM_DIAGRAM_VERSION" val="3"/>
  <p:tag name="KSO_WM_DIAGRAM_COLOR_TRICK" val="1"/>
  <p:tag name="KSO_WM_DIAGRAM_COLOR_TEXT_CAN_REMOVE" val="n"/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3205_1*l_h_f*1_1_1"/>
  <p:tag name="KSO_WM_TEMPLATE_CATEGORY" val="diagram"/>
  <p:tag name="KSO_WM_TEMPLATE_INDEX" val="20233205"/>
  <p:tag name="KSO_WM_UNIT_LAYERLEVEL" val="1_1_1"/>
  <p:tag name="KSO_WM_TAG_VERSION" val="3.0"/>
  <p:tag name="KSO_WM_UNIT_VALUE" val="136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"/>
  <p:tag name="KSO_WM_UNIT_TEXT_FILL_FORE_SCHEMECOLOR_INDEX" val="1"/>
  <p:tag name="KSO_WM_UNIT_TEXT_FILL_TYPE" val="1"/>
  <p:tag name="KSO_WM_UNIT_TEXT_TYPE" val="1"/>
</p:tagLst>
</file>

<file path=ppt/tags/tag17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0"/>
  <p:tag name="KSO_WM_UNIT_HIGHLIGHT" val="0"/>
  <p:tag name="KSO_WM_UNIT_COMPATIBLE" val="0"/>
  <p:tag name="KSO_WM_UNIT_DIAGRAM_ISNUMVISUAL" val="0"/>
  <p:tag name="KSO_WM_UNIT_DIAGRAM_ISREFERUNIT" val="0"/>
  <p:tag name="KSO_WM_UNIT_TYPE" val="l_h_a"/>
  <p:tag name="KSO_WM_UNIT_INDEX" val="1_1_1"/>
  <p:tag name="KSO_WM_UNIT_ID" val="diagram20233205_1*l_h_a*1_1_1"/>
  <p:tag name="KSO_WM_TEMPLATE_CATEGORY" val="diagram"/>
  <p:tag name="KSO_WM_TEMPLATE_INDEX" val="20233205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GROUP_CODE" val="l1-1"/>
  <p:tag name="KSO_WM_DIAGRAM_MAX_ITEMCNT" val="4"/>
  <p:tag name="KSO_WM_DIAGRAM_MIN_ITEMCNT" val="2"/>
  <p:tag name="KSO_WM_DIAGRAM_VIRTUALLY_FRAME" val="{&quot;height&quot;:376.55,&quot;left&quot;:58.5750454735944,&quot;top&quot;:113.9,&quot;width&quot;:846.54998779296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添加项标题"/>
  <p:tag name="KSO_WM_UNIT_TEXT_FILL_FORE_SCHEMECOLOR_INDEX" val="1"/>
  <p:tag name="KSO_WM_UNIT_TEXT_FILL_TYPE" val="1"/>
  <p:tag name="KSO_WM_UNIT_TEXT_TYPE" val="1"/>
</p:tagLst>
</file>

<file path=ppt/tags/tag177.xml><?xml version="1.0" encoding="utf-8"?>
<p:tagLst xmlns:p="http://schemas.openxmlformats.org/presentationml/2006/main">
  <p:tag name="KSO_WM_DIAGRAM_VIRTUALLY_FRAME" val="{&quot;height&quot;:376.55,&quot;left&quot;:58.5750454735944,&quot;top&quot;:113.9,&quot;width&quot;:846.5499877929688}"/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20233205_1*l_h_i*1_2_1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</p:tagLst>
</file>

<file path=ppt/tags/tag178.xml><?xml version="1.0" encoding="utf-8"?>
<p:tagLst xmlns:p="http://schemas.openxmlformats.org/presentationml/2006/main">
  <p:tag name="KSO_WM_DIAGRAM_VIRTUALLY_FRAME" val="{&quot;height&quot;:376.55,&quot;left&quot;:58.5750454735944,&quot;top&quot;:113.9,&quot;width&quot;:846.5499877929688}"/>
  <p:tag name="KSO_WM_BEAUTIFY_FLAG" val="#wm#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3205_1*l_h_i*1_1_1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type&quot;:0},&quot;glow&quot;:{&quot;colorType&quot;:0},&quot;line&quot;:{&quot;solidLine&quot;:{&quot;brightness&quot;:0,&quot;colorType&quot;:1,&quot;foreColorIndex&quot;:5,&quot;transparency&quot;:0},&quot;type&quot;:1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LINE_FORE_SCHEMECOLOR_INDEX" val="5"/>
</p:tagLst>
</file>

<file path=ppt/tags/tag179.xml><?xml version="1.0" encoding="utf-8"?>
<p:tagLst xmlns:p="http://schemas.openxmlformats.org/presentationml/2006/main">
  <p:tag name="KSO_WM_BEAUTIFY_FLAG" val="#wm#"/>
  <p:tag name="KSO_WM_DIAGRAM_VIRTUALLY_FRAME" val="{&quot;height&quot;:376.55,&quot;left&quot;:58.5750454735944,&quot;top&quot;:113.9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3205_1*l_h_i*1_1_3"/>
  <p:tag name="KSO_WM_TEMPLATE_CATEGORY" val="diagram"/>
  <p:tag name="KSO_WM_TEMPLATE_INDEX" val="20233205"/>
  <p:tag name="KSO_WM_UNIT_LAYERLEVEL" val="1_1_1"/>
  <p:tag name="KSO_WM_TAG_VERSION" val="3.0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.8500000238418579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18.xml><?xml version="1.0" encoding="utf-8"?>
<p:tagLst xmlns:p="http://schemas.openxmlformats.org/presentationml/2006/main">
  <p:tag name="KSO_WM_SLIDE_BACKGROUND_TYPE" val="general"/>
</p:tagLst>
</file>

<file path=ppt/tags/tag180.xml><?xml version="1.0" encoding="utf-8"?>
<p:tagLst xmlns:p="http://schemas.openxmlformats.org/presentationml/2006/main">
  <p:tag name="KSO_WM_DIAGRAM_VIRTUALLY_FRAME" val="{&quot;height&quot;:376.55,&quot;left&quot;:58.5750454735944,&quot;top&quot;:113.9,&quot;width&quot;:846.5499877929688}"/>
  <p:tag name="KSO_WM_DIAGRAM_VERSION" val="3"/>
  <p:tag name="KSO_WM_DIAGRAM_COLOR_TRICK" val="1"/>
  <p:tag name="KSO_WM_DIAGRAM_COLOR_TEXT_CAN_REMOVE" val="n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3205_1*l_h_i*1_1_2"/>
  <p:tag name="KSO_WM_TEMPLATE_CATEGORY" val="diagram"/>
  <p:tag name="KSO_WM_TEMPLATE_INDEX" val="2023320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COLOR_MATCH_VALUE" val="{&quot;shape&quot;:{&quot;fill&quot;:{&quot;solid&quot;:{&quot;brightness&quot;:0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FILL_TYPE" val="1"/>
  <p:tag name="KSO_WM_UNIT_FILL_FORE_SCHEMECOLOR_INDEX" val="5"/>
  <p:tag name="KSO_WM_UNIT_FILL_FORE_SCHEMECOLOR_INDEX_BRIGHTNESS" val="0"/>
</p:tagLst>
</file>

<file path=ppt/tags/tag181.xml><?xml version="1.0" encoding="utf-8"?>
<p:tagLst xmlns:p="http://schemas.openxmlformats.org/presentationml/2006/main">
  <p:tag name="KSO_WM_DIAGRAM_VIRTUALLY_FRAME" val="{&quot;height&quot;:376.55,&quot;left&quot;:58.5750454735944,&quot;top&quot;:113.9,&quot;width&quot;:846.5499877929688}"/>
  <p:tag name="KSO_WM_DIAGRAM_VERSION" val="3"/>
  <p:tag name="KSO_WM_DIAGRAM_COLOR_TRICK" val="1"/>
  <p:tag name="KSO_WM_DIAGRAM_COLOR_TEXT_CAN_REMOVE" val="n"/>
  <p:tag name="KSO_WM_UNIT_VALUE" val="90*7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233205_1*l_h_x*1_1_1"/>
  <p:tag name="KSO_WM_TEMPLATE_CATEGORY" val="diagram"/>
  <p:tag name="KSO_WM_TEMPLATE_INDEX" val="2023320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</p:tagLst>
</file>

<file path=ppt/tags/tag182.xml><?xml version="1.0" encoding="utf-8"?>
<p:tagLst xmlns:p="http://schemas.openxmlformats.org/presentationml/2006/main">
  <p:tag name="KSO_WM_DIAGRAM_VIRTUALLY_FRAME" val="{&quot;height&quot;:376.55,&quot;left&quot;:58.5750454735944,&quot;top&quot;:113.9,&quot;width&quot;:846.5499877929688}"/>
  <p:tag name="KSO_WM_DIAGRAM_VERSION" val="3"/>
  <p:tag name="KSO_WM_DIAGRAM_COLOR_TRICK" val="1"/>
  <p:tag name="KSO_WM_DIAGRAM_COLOR_TEXT_CAN_REMOVE" val="n"/>
  <p:tag name="KSO_WM_UNIT_VALUE" val="90*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233205_1*l_h_x*1_2_1"/>
  <p:tag name="KSO_WM_TEMPLATE_CATEGORY" val="diagram"/>
  <p:tag name="KSO_WM_TEMPLATE_INDEX" val="20233205"/>
  <p:tag name="KSO_WM_UNIT_LAYERLEVEL" val="1_1_1"/>
  <p:tag name="KSO_WM_TAG_VERSION" val="3.0"/>
  <p:tag name="KSO_WM_BEAUTIFY_FLAG" val="#wm#"/>
  <p:tag name="KSO_WM_DIAGRAM_MAX_ITEMCNT" val="4"/>
  <p:tag name="KSO_WM_DIAGRAM_MIN_ITEMCNT" val="2"/>
  <p:tag name="KSO_WM_DIAGRAM_COLOR_MATCH_VALUE" val="{&quot;shape&quot;:{&quot;fill&quot;:{&quot;solid&quot;:{&quot;brightness&quot;:0,&quot;colorType&quot;:2,&quot;rgb&quot;:&quot;#ffffff&quot;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},&quot;glow&quot;:{},&quot;line&quot;:{},&quot;shadow&quot;:{},&quot;threeD&quot;:{}}}"/>
  <p:tag name="KSO_WM_UNIT_FILL_TYPE" val="1"/>
  <p:tag name="KSO_WM_UNIT_FILL_FORE_SCHEMECOLOR_INDEX" val="14"/>
  <p:tag name="KSO_WM_UNIT_FILL_FORE_SCHEMECOLOR_INDEX_BRIGHTNESS" val="0"/>
</p:tagLst>
</file>

<file path=ppt/tags/tag183.xml><?xml version="1.0" encoding="utf-8"?>
<p:tagLst xmlns:p="http://schemas.openxmlformats.org/presentationml/2006/main">
  <p:tag name="KSO_WM_SLIDE_ID" val="diagram20233205_1"/>
  <p:tag name="KSO_WM_TEMPLATE_SUBCATEGORY" val="0"/>
  <p:tag name="KSO_WM_TEMPLATE_MASTER_TYPE" val="0"/>
  <p:tag name="KSO_WM_TEMPLATE_COLOR_TYPE" val="0"/>
  <p:tag name="KSO_WM_SLIDE_ITEM_CNT" val="2"/>
  <p:tag name="KSO_WM_SLIDE_INDEX" val="1"/>
  <p:tag name="KSO_WM_TAG_VERSION" val="3.0"/>
  <p:tag name="KSO_WM_BEAUTIFY_FLAG" val="#wm#"/>
  <p:tag name="KSO_WM_TEMPLATE_CATEGORY" val="diagram"/>
  <p:tag name="KSO_WM_TEMPLATE_INDEX" val="20233205"/>
  <p:tag name="KSO_WM_SLIDE_LAYOUT" val="a_l"/>
  <p:tag name="KSO_WM_SLIDE_LAYOUT_CNT" val="1_1"/>
  <p:tag name="KSO_WM_SPECIAL_SOURCE" val="bdnull"/>
  <p:tag name="KSO_WM_SLIDE_TYPE" val="text"/>
  <p:tag name="KSO_WM_SLIDE_SIZE" val="750.9*376.55"/>
  <p:tag name="KSO_WM_SLIDE_POSITION" val="106.4*113.9"/>
  <p:tag name="KSO_WM_ASSIST_SLIDE" val="1"/>
  <p:tag name="KSO_WM_SLIDE_SUBTYPE" val="diag"/>
  <p:tag name="KSO_WM_DIAGRAM_GROUP_CODE" val="l1-1"/>
  <p:tag name="KSO_WM_SLIDE_DIAGTYPE" val="l"/>
</p:tagLst>
</file>

<file path=ppt/tags/tag184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18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8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110"/>
  <p:tag name="KSO_WM_UNIT_FILL_GRADIENT_Direction" val="-2"/>
  <p:tag name="KSO_WM_UNIT_FILL_TYPE" val="3"/>
  <p:tag name="KSO_WM_UNIT_TEXT_FILL_FORE_SCHEMECOLOR_INDEX_BRIGHTNESS" val="0"/>
  <p:tag name="KSO_WM_UNIT_TEXT_FILL_FORE_SCHEMECOLOR_INDEX" val="14"/>
  <p:tag name="KSO_WM_UNIT_TEXT_FILL_TYPE" val="1"/>
</p:tagLst>
</file>

<file path=ppt/tags/tag1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SLIDE_BACKGROUND_TYPE" val="general"/>
</p:tagLst>
</file>

<file path=ppt/tags/tag190.xml><?xml version="1.0" encoding="utf-8"?>
<p:tagLst xmlns:p="http://schemas.openxmlformats.org/presentationml/2006/main">
  <p:tag name="KSO_WM_SLIDE_BACKGROUND_TYPE" val="general"/>
</p:tagLst>
</file>

<file path=ppt/tags/tag191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192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19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110"/>
  <p:tag name="KSO_WM_UNIT_FILL_GRADIENT_Direction" val="-2"/>
  <p:tag name="KSO_WM_UNIT_FILL_TYPE" val="3"/>
  <p:tag name="KSO_WM_UNIT_TEXT_FILL_FORE_SCHEMECOLOR_INDEX_BRIGHTNESS" val="0"/>
  <p:tag name="KSO_WM_UNIT_TEXT_FILL_FORE_SCHEMECOLOR_INDEX" val="14"/>
  <p:tag name="KSO_WM_UNIT_TEXT_FILL_TYPE" val="1"/>
</p:tagLst>
</file>

<file path=ppt/tags/tag19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SLIDE_BACKGROUND_TYPE" val="general"/>
</p:tagLst>
</file>

<file path=ppt/tags/tag198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1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UNIT_ISCONTENTSTITLE" val="0"/>
  <p:tag name="KSO_WM_UNIT_ISNUMDGMTITLE" val="0"/>
  <p:tag name="KSO_WM_UNIT_PRESET_TEXT" val="简约风工作汇报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225_1*a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54;66;2"/>
  <p:tag name="KSO_WM_UNIT_BLOCK" val="0"/>
  <p:tag name="KSO_WM_UNIT_DEC_AREA_ID" val="774b6beadb734981b5f95271f7139b8f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149cefdea999440db426fea0d2abf95d"/>
  <p:tag name="KSO_WM_UNIT_TEXT_FILL_FORE_SCHEMECOLOR_INDEX_BRIGHTNESS" val="0"/>
  <p:tag name="KSO_WM_UNIT_TEXT_FILL_FORE_SCHEMECOLOR_INDEX" val="13"/>
  <p:tag name="KSO_WM_UNIT_TEXT_FILL_TYPE" val="1"/>
  <p:tag name="KSO_WM_TEMPLATE_ASSEMBLE_XID" val="61add14df43d82924ffd8242"/>
  <p:tag name="KSO_WM_TEMPLATE_ASSEMBLE_GROUPID" val="61a82d99f40d6225060c5a8d"/>
</p:tagLst>
</file>

<file path=ppt/tags/tag20.xml><?xml version="1.0" encoding="utf-8"?>
<p:tagLst xmlns:p="http://schemas.openxmlformats.org/presentationml/2006/main">
  <p:tag name="KSO_WM_SLIDE_BACKGROUND_TYPE" val="general"/>
</p:tagLst>
</file>

<file path=ppt/tags/tag200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0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02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03.xml><?xml version="1.0" encoding="utf-8"?>
<p:tagLst xmlns:p="http://schemas.openxmlformats.org/presentationml/2006/main">
  <p:tag name="KSO_WM_UNIT_FILL_FORE_SCHEMECOLOR_INDEX_BRIGHTNESS" val="-0.05"/>
  <p:tag name="KSO_WM_UNIT_FILL_FORE_SCHEMECOLOR_INDEX" val="6"/>
  <p:tag name="KSO_WM_UNIT_FILL_TYPE" val="1"/>
  <p:tag name="KSO_WM_UNIT_TEXT_FILL_FORE_SCHEMECOLOR_INDEX_BRIGHTNESS" val="0"/>
  <p:tag name="KSO_WM_UNIT_TEXT_FILL_FORE_SCHEMECOLOR_INDEX" val="10"/>
  <p:tag name="KSO_WM_UNIT_TEXT_FILL_TYPE" val="1"/>
</p:tagLst>
</file>

<file path=ppt/tags/tag204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2c529c208bd5476585a10a9782121f19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81f5970e91da43a7aa448a96b8dcb55b"/>
  <p:tag name="KSO_WM_SLIDE_BACKGROUND_TYPE" val="frame"/>
</p:tagLst>
</file>

<file path=ppt/tags/tag210.xml><?xml version="1.0" encoding="utf-8"?>
<p:tagLst xmlns:p="http://schemas.openxmlformats.org/presentationml/2006/main">
  <p:tag name="KSO_WM_UNIT_FILL_FORE_SCHEMECOLOR_INDEX_BRIGHTNESS" val="-0.05"/>
  <p:tag name="KSO_WM_UNIT_FILL_FORE_SCHEMECOLOR_INDEX" val="6"/>
  <p:tag name="KSO_WM_UNIT_FILL_TYPE" val="1"/>
  <p:tag name="KSO_WM_UNIT_TEXT_FILL_FORE_SCHEMECOLOR_INDEX_BRIGHTNESS" val="0"/>
  <p:tag name="KSO_WM_UNIT_TEXT_FILL_FORE_SCHEMECOLOR_INDEX" val="10"/>
  <p:tag name="KSO_WM_UNIT_TEXT_FILL_TYPE" val="1"/>
</p:tagLst>
</file>

<file path=ppt/tags/tag211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14.xml><?xml version="1.0" encoding="utf-8"?>
<p:tagLst xmlns:p="http://schemas.openxmlformats.org/presentationml/2006/main">
  <p:tag name="KSO_WM_UNIT_FILL_FORE_SCHEMECOLOR_INDEX_BRIGHTNESS" val="-0.05"/>
  <p:tag name="KSO_WM_UNIT_FILL_FORE_SCHEMECOLOR_INDEX" val="6"/>
  <p:tag name="KSO_WM_UNIT_FILL_TYPE" val="1"/>
  <p:tag name="KSO_WM_UNIT_TEXT_FILL_FORE_SCHEMECOLOR_INDEX_BRIGHTNESS" val="0"/>
  <p:tag name="KSO_WM_UNIT_TEXT_FILL_FORE_SCHEMECOLOR_INDEX" val="10"/>
  <p:tag name="KSO_WM_UNIT_TEXT_FILL_TYPE" val="1"/>
</p:tagLst>
</file>

<file path=ppt/tags/tag21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SLIDE_BACKGROUND_TYPE" val="general"/>
</p:tagLst>
</file>

<file path=ppt/tags/tag218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2*i*1"/>
  <p:tag name="KSO_WM_UNIT_LAYERLEVEL" val="1"/>
  <p:tag name="KSO_WM_TAG_VERSION" val="1.0"/>
  <p:tag name="KSO_WM_BEAUTIFY_FLAG" val="#wm#"/>
  <p:tag name="KSO_WM_UNIT_BK_DARK_LIGHT" val="2"/>
  <p:tag name="KSO_WM_UNIT_SUBTYPE" val="h"/>
  <p:tag name="KSO_WM_UNIT_TYPE" val="i"/>
  <p:tag name="KSO_WM_UNIT_INDEX" val="1"/>
  <p:tag name="KSO_WM_TEMPLATE_CATEGORY" val="bg"/>
  <p:tag name="KSO_WM_TEMPLATE_INDEX" val="20220286"/>
  <p:tag name="KSO_WM_CHIP_GROUPID" val="612f6a61c37455bdf62a9584"/>
  <p:tag name="KSO_WM_CHIP_XID" val="612f6a61c37455bdf62a9586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0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21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6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27.xml><?xml version="1.0" encoding="utf-8"?>
<p:tagLst xmlns:p="http://schemas.openxmlformats.org/presentationml/2006/main">
  <p:tag name="KSO_WM_SLIDE_BACKGROUND_TYPE" val="general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7_7*a*1"/>
  <p:tag name="KSO_WM_TEMPLATE_CATEGORY" val="custom"/>
  <p:tag name="KSO_WM_TEMPLATE_INDEX" val="2023329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TEXT_TYPE" val="1"/>
  <p:tag name="KSO_WM_UNIT_PRESET_TEXT" val="单击此处添加章节&#10;标题内容"/>
</p:tagLst>
</file>

<file path=ppt/tags/tag22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297_7*e*1"/>
  <p:tag name="KSO_WM_TEMPLATE_CATEGORY" val="custom"/>
  <p:tag name="KSO_WM_TEMPLATE_INDEX" val="20233297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_INDEX" val="0"/>
  <p:tag name="KSO_WM_UNIT_PRESET_TEXT_LEN" val="0"/>
</p:tagLst>
</file>

<file path=ppt/tags/tag23.xml><?xml version="1.0" encoding="utf-8"?>
<p:tagLst xmlns:p="http://schemas.openxmlformats.org/presentationml/2006/main">
  <p:tag name="KSO_WM_SLIDE_BACKGROUND_TYPE" val="frame"/>
</p:tagLst>
</file>

<file path=ppt/tags/tag230.xml><?xml version="1.0" encoding="utf-8"?>
<p:tagLst xmlns:p="http://schemas.openxmlformats.org/presentationml/2006/main">
  <p:tag name="KSO_WM_SLIDE_ID" val="custom20233297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297"/>
  <p:tag name="KSO_WM_SLIDE_TYPE" val="sectionTitle"/>
  <p:tag name="KSO_WM_SLIDE_SUBTYPE" val="pureTxt"/>
  <p:tag name="KSO_WM_SLIDE_LAYOUT" val="a_e"/>
  <p:tag name="KSO_WM_SLIDE_LAYOUT_CNT" val="1_1"/>
</p:tagLst>
</file>

<file path=ppt/tags/tag231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32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3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35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36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3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38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LINE_FORE_SCHEMECOLOR_INDEX_BRIGHTNESS" val="0"/>
  <p:tag name="KSO_WM_UNIT_LINE_FORE_SCHEMECOLOR_INDEX" val="14"/>
  <p:tag name="KSO_WM_UNIT_LINE_FILL_TYPE" val="2"/>
</p:tagLst>
</file>

<file path=ppt/tags/tag2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SLIDE_BACKGROUND_TYPE" val="frame"/>
</p:tagLst>
</file>

<file path=ppt/tags/tag24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1.xml><?xml version="1.0" encoding="utf-8"?>
<p:tagLst xmlns:p="http://schemas.openxmlformats.org/presentationml/2006/main">
  <p:tag name="KSO_WM_SLIDE_BACKGROUND_TYPE" val="general"/>
</p:tagLst>
</file>

<file path=ppt/tags/tag242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33172_1*a*1"/>
  <p:tag name="KSO_WM_TEMPLATE_CATEGORY" val="custom"/>
  <p:tag name="KSO_WM_TEMPLATE_INDEX" val="20233172"/>
  <p:tag name="KSO_WM_UNIT_LAYERLEVEL" val="1"/>
  <p:tag name="KSO_WM_TAG_VERSION" val="3.0"/>
  <p:tag name="KSO_WM_BEAUTIFY_FLAG" val="#wm#"/>
  <p:tag name="KSO_WM_DIAGRAM_GROUP_CODE" val="l1-1"/>
  <p:tag name="KSO_WM_UNIT_PRESET_TEXT" val="单击此处添加标题内容"/>
  <p:tag name="KSO_WM_UNIT_TEXT_TYPE" val="1"/>
</p:tagLst>
</file>

<file path=ppt/tags/tag243.xml><?xml version="1.0" encoding="utf-8"?>
<p:tagLst xmlns:p="http://schemas.openxmlformats.org/presentationml/2006/main">
  <p:tag name="KSO_WM_UNIT_SUBTYPE" val="a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UNIT_INDEX" val="1_1_1"/>
  <p:tag name="KSO_WM_UNIT_ID" val="diagram20233169_1*l_h_f*1_1_1"/>
  <p:tag name="KSO_WM_TEMPLATE_CATEGORY" val="diagram"/>
  <p:tag name="KSO_WM_TEMPLATE_INDEX" val="20233169"/>
  <p:tag name="KSO_WM_UNIT_LAYERLEVEL" val="1_1_1"/>
  <p:tag name="KSO_WM_TAG_VERSION" val="3.0"/>
  <p:tag name="KSO_WM_BEAUTIFY_FLAG" val="#wm#"/>
  <p:tag name="KSO_WM_UNIT_VALUE" val="152"/>
  <p:tag name="KSO_WM_DIAGRAM_GROUP_CODE" val="l1-1"/>
  <p:tag name="KSO_WM_DIAGRAM_VERSION" val="3"/>
  <p:tag name="KSO_WM_DIAGRAM_COLOR_TRICK" val="1"/>
  <p:tag name="KSO_WM_DIAGRAM_COLOR_TEXT_CAN_REMOVE" val="n"/>
  <p:tag name="KSO_WM_DIAGRAM_MAX_ITEMCNT" val="1"/>
  <p:tag name="KSO_WM_DIAGRAM_MIN_ITEMCNT" val="1"/>
  <p:tag name="KSO_WM_DIAGRAM_VIRTUALLY_FRAME" val="{&quot;height&quot;:274.35764465332034,&quot;left&quot;:499.85496062992127,&quot;top&quot;:140.89605956310362,&quot;width&quot;:383.0950393700788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准确地理解您传达的思想。单击此处添加文本具体内容，简明扼要地阐述您的观点。根据需要可酌情增减文字，以便观者理解。"/>
  <p:tag name="KSO_WM_UNIT_TEXT_FILL_FORE_SCHEMECOLOR_INDEX" val="1"/>
  <p:tag name="KSO_WM_UNIT_TEXT_FILL_TYPE" val="1"/>
  <p:tag name="KSO_WM_UNIT_TEXT_TYPE" val="1"/>
</p:tagLst>
</file>

<file path=ppt/tags/tag24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3"/>
  <p:tag name="KSO_WM_UNIT_HIGHLIGHT" val="0"/>
  <p:tag name="KSO_WM_UNIT_COMPATIBLE" val="0"/>
  <p:tag name="KSO_WM_UNIT_DIAGRAM_ISNUMVISUAL" val="0"/>
  <p:tag name="KSO_WM_UNIT_DIAGRAM_ISREFERUNIT" val="0"/>
  <p:tag name="KSO_WM_UNIT_ID" val="custom20233172_1*a*1"/>
  <p:tag name="KSO_WM_TEMPLATE_CATEGORY" val="custom"/>
  <p:tag name="KSO_WM_TEMPLATE_INDEX" val="20233172"/>
  <p:tag name="KSO_WM_UNIT_LAYERLEVEL" val="1"/>
  <p:tag name="KSO_WM_TAG_VERSION" val="3.0"/>
  <p:tag name="KSO_WM_DIAGRAM_GROUP_CODE" val="l1-1"/>
  <p:tag name="KSO_WM_UNIT_PRESET_TEXT" val="单击此处添加标题内容"/>
  <p:tag name="KSO_WM_UNIT_TEXT_TYPE" val="1"/>
</p:tagLst>
</file>

<file path=ppt/tags/tag24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46.xml><?xml version="1.0" encoding="utf-8"?>
<p:tagLst xmlns:p="http://schemas.openxmlformats.org/presentationml/2006/main">
  <p:tag name="KSO_WM_BEAUTIFY_FLAG" val="#wm#"/>
  <p:tag name="KSO_WM_TEMPLATE_CATEGORY" val="custom"/>
  <p:tag name="KSO_WM_TEMPLATE_INDEX" val="20233172"/>
  <p:tag name="KSO_WM_SLIDE_ID" val="custom20233172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1"/>
  <p:tag name="KSO_WM_SLIDE_INDEX" val="1"/>
  <p:tag name="KSO_WM_SLIDE_SIZE" val="309.123*231.508"/>
  <p:tag name="KSO_WM_SLIDE_POSITION" val="540.105*190.246"/>
  <p:tag name="KSO_WM_TAG_VERSION" val="3.0"/>
  <p:tag name="KSO_WM_SLIDE_LAYOUT" val="a_d_l"/>
  <p:tag name="KSO_WM_SLIDE_LAYOUT_CNT" val="1_1_1"/>
  <p:tag name="KSO_WM_DIAGRAM_GROUP_CODE" val="l1-1"/>
  <p:tag name="KSO_WM_SLIDE_DIAGTYPE" val="l"/>
</p:tagLst>
</file>

<file path=ppt/tags/tag247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49.xml><?xml version="1.0" encoding="utf-8"?>
<p:tagLst xmlns:p="http://schemas.openxmlformats.org/presentationml/2006/main">
  <p:tag name="KSO_WM_SLIDE_BACKGROUND_TYPE" val="general"/>
</p:tagLst>
</file>

<file path=ppt/tags/tag25.xml><?xml version="1.0" encoding="utf-8"?>
<p:tagLst xmlns:p="http://schemas.openxmlformats.org/presentationml/2006/main">
  <p:tag name="KSO_WM_SLIDE_BACKGROUND_TYPE" val="frame"/>
</p:tagLst>
</file>

<file path=ppt/tags/tag250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51.xml><?xml version="1.0" encoding="utf-8"?>
<p:tagLst xmlns:p="http://schemas.openxmlformats.org/presentationml/2006/main">
  <p:tag name="KSO_WM_SLIDE_BACKGROUND_TYPE" val="general"/>
</p:tagLst>
</file>

<file path=ppt/tags/tag252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53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110"/>
  <p:tag name="KSO_WM_UNIT_FILL_GRADIENT_Direction" val="-2"/>
  <p:tag name="KSO_WM_UNIT_FILL_TYPE" val="3"/>
  <p:tag name="KSO_WM_UNIT_TEXT_FILL_FORE_SCHEMECOLOR_INDEX_BRIGHTNESS" val="0"/>
  <p:tag name="KSO_WM_UNIT_TEXT_FILL_FORE_SCHEMECOLOR_INDEX" val="14"/>
  <p:tag name="KSO_WM_UNIT_TEXT_FILL_TYPE" val="1"/>
</p:tagLst>
</file>

<file path=ppt/tags/tag254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5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SLIDE_BACKGROUND_TYPE" val="general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7_7*a*1"/>
  <p:tag name="KSO_WM_TEMPLATE_CATEGORY" val="custom"/>
  <p:tag name="KSO_WM_TEMPLATE_INDEX" val="2023329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TEXT_TYPE" val="1"/>
  <p:tag name="KSO_WM_UNIT_PRESET_TEXT" val="单击此处添加章节&#10;标题内容"/>
</p:tagLst>
</file>

<file path=ppt/tags/tag259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297_7*e*1"/>
  <p:tag name="KSO_WM_TEMPLATE_CATEGORY" val="custom"/>
  <p:tag name="KSO_WM_TEMPLATE_INDEX" val="20233297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_INDEX" val="0"/>
  <p:tag name="KSO_WM_UNIT_PRESET_TEXT_LEN" val="0"/>
</p:tagLst>
</file>

<file path=ppt/tags/tag26.xml><?xml version="1.0" encoding="utf-8"?>
<p:tagLst xmlns:p="http://schemas.openxmlformats.org/presentationml/2006/main">
  <p:tag name="KSO_WM_SLIDE_BACKGROUND_TYPE" val="frame"/>
</p:tagLst>
</file>

<file path=ppt/tags/tag260.xml><?xml version="1.0" encoding="utf-8"?>
<p:tagLst xmlns:p="http://schemas.openxmlformats.org/presentationml/2006/main">
  <p:tag name="KSO_WM_SLIDE_ID" val="custom20233297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297"/>
  <p:tag name="KSO_WM_SLIDE_TYPE" val="sectionTitle"/>
  <p:tag name="KSO_WM_SLIDE_SUBTYPE" val="pureTxt"/>
  <p:tag name="KSO_WM_SLIDE_LAYOUT" val="a_e"/>
  <p:tag name="KSO_WM_SLIDE_LAYOUT_CNT" val="1_1"/>
</p:tagLst>
</file>

<file path=ppt/tags/tag261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62.xml><?xml version="1.0" encoding="utf-8"?>
<p:tagLst xmlns:p="http://schemas.openxmlformats.org/presentationml/2006/main">
  <p:tag name="KSO_WM_UNIT_TEXT_FILL_FORE_SCHEMECOLOR_INDEX_BRIGHTNESS" val="0"/>
  <p:tag name="KSO_WM_UNIT_TEXT_FILL_FORE_SCHEMECOLOR_INDEX" val="2"/>
  <p:tag name="KSO_WM_UNIT_TEXT_FILL_TYPE" val="1"/>
</p:tagLst>
</file>

<file path=ppt/tags/tag263.xml><?xml version="1.0" encoding="utf-8"?>
<p:tagLst xmlns:p="http://schemas.openxmlformats.org/presentationml/2006/main">
  <p:tag name="KSO_WM_SLIDE_BACKGROUND_TYPE" val="general"/>
</p:tagLst>
</file>

<file path=ppt/tags/tag264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6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SLIDE_BACKGROUND_TYPE" val="general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7_7*a*1"/>
  <p:tag name="KSO_WM_TEMPLATE_CATEGORY" val="custom"/>
  <p:tag name="KSO_WM_TEMPLATE_INDEX" val="2023329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TEXT_TYPE" val="1"/>
  <p:tag name="KSO_WM_UNIT_PRESET_TEXT" val="单击此处添加章节&#10;标题内容"/>
</p:tagLst>
</file>

<file path=ppt/tags/tag26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297_7*e*1"/>
  <p:tag name="KSO_WM_TEMPLATE_CATEGORY" val="custom"/>
  <p:tag name="KSO_WM_TEMPLATE_INDEX" val="20233297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_INDEX" val="0"/>
  <p:tag name="KSO_WM_UNIT_PRESET_TEXT_LEN" val="0"/>
</p:tagLst>
</file>

<file path=ppt/tags/tag269.xml><?xml version="1.0" encoding="utf-8"?>
<p:tagLst xmlns:p="http://schemas.openxmlformats.org/presentationml/2006/main">
  <p:tag name="KSO_WM_SLIDE_ID" val="custom20233297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297"/>
  <p:tag name="KSO_WM_SLIDE_TYPE" val="sectionTitle"/>
  <p:tag name="KSO_WM_SLIDE_SUBTYPE" val="pureTxt"/>
  <p:tag name="KSO_WM_SLIDE_LAYOUT" val="a_e"/>
  <p:tag name="KSO_WM_SLIDE_LAYOUT_CNT" val="1_1"/>
</p:tagLst>
</file>

<file path=ppt/tags/tag27.xml><?xml version="1.0" encoding="utf-8"?>
<p:tagLst xmlns:p="http://schemas.openxmlformats.org/presentationml/2006/main">
  <p:tag name="KSO_WM_SLIDE_BACKGROUND_TYPE" val="frame"/>
</p:tagLst>
</file>

<file path=ppt/tags/tag270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71.xml><?xml version="1.0" encoding="utf-8"?>
<p:tagLst xmlns:p="http://schemas.openxmlformats.org/presentationml/2006/main">
  <p:tag name="KSO_WM_SLIDE_BACKGROUND_TYPE" val="general"/>
</p:tagLst>
</file>

<file path=ppt/tags/tag272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73.xml><?xml version="1.0" encoding="utf-8"?>
<p:tagLst xmlns:p="http://schemas.openxmlformats.org/presentationml/2006/main">
  <p:tag name="KSO_WM_SLIDE_BACKGROUND_TYPE" val="general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7_7*a*1"/>
  <p:tag name="KSO_WM_TEMPLATE_CATEGORY" val="custom"/>
  <p:tag name="KSO_WM_TEMPLATE_INDEX" val="2023329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0"/>
  <p:tag name="KSO_WM_UNIT_VALUE" val="14"/>
  <p:tag name="KSO_WM_UNIT_TYPE" val="a"/>
  <p:tag name="KSO_WM_UNIT_INDEX" val="1"/>
  <p:tag name="KSO_WM_UNIT_TEXT_TYPE" val="1"/>
  <p:tag name="KSO_WM_UNIT_PRESET_TEXT" val="单击此处添加章节&#10;标题内容"/>
</p:tagLst>
</file>

<file path=ppt/tags/tag275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custom20233297_7*e*1"/>
  <p:tag name="KSO_WM_TEMPLATE_CATEGORY" val="custom"/>
  <p:tag name="KSO_WM_TEMPLATE_INDEX" val="20233297"/>
  <p:tag name="KSO_WM_UNIT_LAYERLEVEL" val="1"/>
  <p:tag name="KSO_WM_TAG_VERSION" val="3.0"/>
  <p:tag name="KSO_WM_BEAUTIFY_FLAG" val="#wm#"/>
  <p:tag name="KSO_WM_UNIT_NOCLEAR" val="0"/>
  <p:tag name="KSO_WM_UNIT_VALUE" val="13"/>
  <p:tag name="KSO_WM_UNIT_TYPE" val="e"/>
  <p:tag name="KSO_WM_UNIT_INDEX" val="1"/>
  <p:tag name="KSO_WM_UNIT_PRESET_TEXT_INDEX" val="0"/>
  <p:tag name="KSO_WM_UNIT_PRESET_TEXT_LEN" val="0"/>
</p:tagLst>
</file>

<file path=ppt/tags/tag276.xml><?xml version="1.0" encoding="utf-8"?>
<p:tagLst xmlns:p="http://schemas.openxmlformats.org/presentationml/2006/main">
  <p:tag name="KSO_WM_SLIDE_ID" val="custom20233297_7"/>
  <p:tag name="KSO_WM_TEMPLATE_SUBCATEGORY" val="29"/>
  <p:tag name="KSO_WM_TEMPLATE_MASTER_TYPE" val="0"/>
  <p:tag name="KSO_WM_TEMPLATE_COLOR_TYPE" val="0"/>
  <p:tag name="KSO_WM_SLIDE_ITEM_CNT" val="0"/>
  <p:tag name="KSO_WM_SLIDE_INDEX" val="7"/>
  <p:tag name="KSO_WM_TAG_VERSION" val="3.0"/>
  <p:tag name="KSO_WM_BEAUTIFY_FLAG" val="#wm#"/>
  <p:tag name="KSO_WM_TEMPLATE_CATEGORY" val="custom"/>
  <p:tag name="KSO_WM_TEMPLATE_INDEX" val="20233297"/>
  <p:tag name="KSO_WM_SLIDE_TYPE" val="sectionTitle"/>
  <p:tag name="KSO_WM_SLIDE_SUBTYPE" val="pureTxt"/>
  <p:tag name="KSO_WM_SLIDE_LAYOUT" val="a_e"/>
  <p:tag name="KSO_WM_SLIDE_LAYOUT_CNT" val="1_1"/>
</p:tagLst>
</file>

<file path=ppt/tags/tag277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78.xml><?xml version="1.0" encoding="utf-8"?>
<p:tagLst xmlns:p="http://schemas.openxmlformats.org/presentationml/2006/main">
  <p:tag name="KSO_WM_SLIDE_BACKGROUND_TYPE" val="general"/>
</p:tagLst>
</file>

<file path=ppt/tags/tag279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28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5e8cf38929bd4d82b35b850057c0e98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b175cf4453a4eb4b3c19ec36ad74833"/>
  <p:tag name="KSO_WM_SLIDE_BACKGROUND_TYPE" val="leftRight"/>
</p:tagLst>
</file>

<file path=ppt/tags/tag280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110"/>
  <p:tag name="KSO_WM_UNIT_FILL_GRADIENT_Direction" val="-2"/>
  <p:tag name="KSO_WM_UNIT_FILL_TYPE" val="3"/>
  <p:tag name="KSO_WM_UNIT_TEXT_FILL_FORE_SCHEMECOLOR_INDEX_BRIGHTNESS" val="0"/>
  <p:tag name="KSO_WM_UNIT_TEXT_FILL_FORE_SCHEMECOLOR_INDEX" val="14"/>
  <p:tag name="KSO_WM_UNIT_TEXT_FILL_TYPE" val="1"/>
</p:tagLst>
</file>

<file path=ppt/tags/tag28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82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283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74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.35"/>
  <p:tag name="KSO_WM_UNIT_FILL_GRADIENT_TYPE" val="0"/>
  <p:tag name="KSO_WM_UNIT_FILL_GRADIENT_ANGLE" val="110"/>
  <p:tag name="KSO_WM_UNIT_FILL_GRADIENT_Direction" val="-2"/>
  <p:tag name="KSO_WM_UNIT_FILL_TYPE" val="3"/>
  <p:tag name="KSO_WM_UNIT_TEXT_FILL_FORE_SCHEMECOLOR_INDEX_BRIGHTNESS" val="0"/>
  <p:tag name="KSO_WM_UNIT_TEXT_FILL_FORE_SCHEMECOLOR_INDEX" val="14"/>
  <p:tag name="KSO_WM_UNIT_TEXT_FILL_TYPE" val="1"/>
</p:tagLst>
</file>

<file path=ppt/tags/tag284.xml><?xml version="1.0" encoding="utf-8"?>
<p:tagLst xmlns:p="http://schemas.openxmlformats.org/presentationml/2006/main">
  <p:tag name="KSO_WM_UNIT_FILL_FORE_SCHEMECOLOR_INDEX_BRIGHTNESS" val="-0.05"/>
  <p:tag name="KSO_WM_UNIT_FILL_FORE_SCHEMECOLOR_INDEX" val="4"/>
  <p:tag name="KSO_WM_UNIT_FILL_TYPE" val="1"/>
</p:tagLst>
</file>

<file path=ppt/tags/tag285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86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8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288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289.xml><?xml version="1.0" encoding="utf-8"?>
<p:tagLst xmlns:p="http://schemas.openxmlformats.org/presentationml/2006/main">
  <p:tag name="PA" val="v5.1.2"/>
  <p:tag name="KSO_WM_UNIT_TEXT_FILL_FORE_SCHEMECOLOR_INDEX_BRIGHTNESS" val="0.25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3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7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90.xml><?xml version="1.0" encoding="utf-8"?>
<p:tagLst xmlns:p="http://schemas.openxmlformats.org/presentationml/2006/main">
  <p:tag name="KSO_WM_UNIT_LINE_FORE_SCHEMECOLOR_INDEX_BRIGHTNESS" val="-0.5"/>
  <p:tag name="KSO_WM_UNIT_LINE_FORE_SCHEMECOLOR_INDEX" val="14"/>
  <p:tag name="KSO_WM_UNIT_LINE_FILL_TYPE" val="2"/>
</p:tagLst>
</file>

<file path=ppt/tags/tag291.xml><?xml version="1.0" encoding="utf-8"?>
<p:tagLst xmlns:p="http://schemas.openxmlformats.org/presentationml/2006/main">
  <p:tag name="KSO_WM_UNIT_FILL_FORE_SCHEMECOLOR_INDEX_1_BRIGHTNESS" val="0.95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55"/>
  <p:tag name="KSO_WM_UNIT_FILL_FORE_SCHEMECOLOR_INDEX_2" val="5"/>
  <p:tag name="KSO_WM_UNIT_FILL_FORE_SCHEMECOLOR_INDEX_2_POS" val="0.74"/>
  <p:tag name="KSO_WM_UNIT_FILL_FORE_SCHEMECOLOR_INDEX_2_TRANS" val="0"/>
  <p:tag name="KSO_WM_UNIT_FILL_FORE_SCHEMECOLOR_INDEX_3_BRIGHTNESS" val="0.55"/>
  <p:tag name="KSO_WM_UNIT_FILL_FORE_SCHEMECOLOR_INDEX_3" val="5"/>
  <p:tag name="KSO_WM_UNIT_FILL_FORE_SCHEMECOLOR_INDEX_3_POS" val="0.83"/>
  <p:tag name="KSO_WM_UNIT_FILL_FORE_SCHEMECOLOR_INDEX_3_TRANS" val="0"/>
  <p:tag name="KSO_WM_UNIT_FILL_FORE_SCHEMECOLOR_INDEX_4_BRIGHTNESS" val="0.7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-0.05"/>
  <p:tag name="KSO_WM_UNIT_TEXT_FILL_FORE_SCHEMECOLOR_INDEX" val="14"/>
  <p:tag name="KSO_WM_UNIT_TEXT_FILL_TYPE" val="1"/>
</p:tagLst>
</file>

<file path=ppt/tags/tag29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93.xml><?xml version="1.0" encoding="utf-8"?>
<p:tagLst xmlns:p="http://schemas.openxmlformats.org/presentationml/2006/main">
  <p:tag name="KSO_WM_UNIT_FILL_FORE_SCHEMECOLOR_INDEX_1_BRIGHTNESS" val="0.95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55"/>
  <p:tag name="KSO_WM_UNIT_FILL_FORE_SCHEMECOLOR_INDEX_2" val="5"/>
  <p:tag name="KSO_WM_UNIT_FILL_FORE_SCHEMECOLOR_INDEX_2_POS" val="0.74"/>
  <p:tag name="KSO_WM_UNIT_FILL_FORE_SCHEMECOLOR_INDEX_2_TRANS" val="0"/>
  <p:tag name="KSO_WM_UNIT_FILL_FORE_SCHEMECOLOR_INDEX_3_BRIGHTNESS" val="0.55"/>
  <p:tag name="KSO_WM_UNIT_FILL_FORE_SCHEMECOLOR_INDEX_3" val="5"/>
  <p:tag name="KSO_WM_UNIT_FILL_FORE_SCHEMECOLOR_INDEX_3_POS" val="0.83"/>
  <p:tag name="KSO_WM_UNIT_FILL_FORE_SCHEMECOLOR_INDEX_3_TRANS" val="0"/>
  <p:tag name="KSO_WM_UNIT_FILL_FORE_SCHEMECOLOR_INDEX_4_BRIGHTNESS" val="0.7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-0.05"/>
  <p:tag name="KSO_WM_UNIT_TEXT_FILL_FORE_SCHEMECOLOR_INDEX" val="14"/>
  <p:tag name="KSO_WM_UNIT_TEXT_FILL_TYPE" val="1"/>
</p:tagLst>
</file>

<file path=ppt/tags/tag29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95.xml><?xml version="1.0" encoding="utf-8"?>
<p:tagLst xmlns:p="http://schemas.openxmlformats.org/presentationml/2006/main">
  <p:tag name="KSO_WM_UNIT_FILL_FORE_SCHEMECOLOR_INDEX_1_BRIGHTNESS" val="0.95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55"/>
  <p:tag name="KSO_WM_UNIT_FILL_FORE_SCHEMECOLOR_INDEX_2" val="5"/>
  <p:tag name="KSO_WM_UNIT_FILL_FORE_SCHEMECOLOR_INDEX_2_POS" val="0.74"/>
  <p:tag name="KSO_WM_UNIT_FILL_FORE_SCHEMECOLOR_INDEX_2_TRANS" val="0"/>
  <p:tag name="KSO_WM_UNIT_FILL_FORE_SCHEMECOLOR_INDEX_3_BRIGHTNESS" val="0.55"/>
  <p:tag name="KSO_WM_UNIT_FILL_FORE_SCHEMECOLOR_INDEX_3" val="5"/>
  <p:tag name="KSO_WM_UNIT_FILL_FORE_SCHEMECOLOR_INDEX_3_POS" val="0.83"/>
  <p:tag name="KSO_WM_UNIT_FILL_FORE_SCHEMECOLOR_INDEX_3_TRANS" val="0"/>
  <p:tag name="KSO_WM_UNIT_FILL_FORE_SCHEMECOLOR_INDEX_4_BRIGHTNESS" val="0.7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-0.05"/>
  <p:tag name="KSO_WM_UNIT_TEXT_FILL_FORE_SCHEMECOLOR_INDEX" val="14"/>
  <p:tag name="KSO_WM_UNIT_TEXT_FILL_TYPE" val="1"/>
</p:tagLst>
</file>

<file path=ppt/tags/tag29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297.xml><?xml version="1.0" encoding="utf-8"?>
<p:tagLst xmlns:p="http://schemas.openxmlformats.org/presentationml/2006/main">
  <p:tag name="PA" val="v5.1.2"/>
  <p:tag name="KSO_WM_UNIT_TEXT_FILL_FORE_SCHEMECOLOR_INDEX_BRIGHTNESS" val="0.25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PA" val="v5.1.2"/>
  <p:tag name="KSO_WM_UNIT_TEXT_FILL_FORE_SCHEMECOLOR_INDEX_BRIGHTNESS" val="0.25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PA" val="v5.1.2"/>
  <p:tag name="KSO_WM_UNIT_TEXT_FILL_FORE_SCHEMECOLOR_INDEX_BRIGHTNESS" val="0.25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UNIT_PRESET_TEXT" val="TITLE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21225_1*b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UNIT_DEFAULT_FONT" val="32;48;2"/>
  <p:tag name="KSO_WM_UNIT_BLOCK" val="0"/>
  <p:tag name="KSO_WM_UNIT_DEC_AREA_ID" val="e0621999cf7d4d77a12b7b5f0740b6d8"/>
  <p:tag name="KSO_WM_UNIT_ISCONTENTSTITLE" val="0"/>
  <p:tag name="KSO_WM_UNIT_ISNUMDGMTITLE" val="0"/>
  <p:tag name="KSO_WM_CHIP_GROUPID" val="615163aed3dcef8fee32c2a0"/>
  <p:tag name="KSO_WM_CHIP_XID" val="615163aed3dcef8fee32c2a1"/>
  <p:tag name="KSO_WM_CHIP_FILLAREA_FILL_RULE" val="{&quot;fill_align&quot;:&quot;rm&quot;,&quot;fill_mode&quot;:&quot;adaptive&quot;,&quot;sacle_strategy&quot;:&quot;smart&quot;}"/>
  <p:tag name="KSO_WM_ASSEMBLE_CHIP_INDEX" val="149cefdea999440db426fea0d2abf95d"/>
  <p:tag name="KSO_WM_UNIT_TEXT_FILL_FORE_SCHEMECOLOR_INDEX_BRIGHTNESS" val="0"/>
  <p:tag name="KSO_WM_UNIT_TEXT_FILL_FORE_SCHEMECOLOR_INDEX" val="13"/>
  <p:tag name="KSO_WM_UNIT_TEXT_FILL_TYPE" val="1"/>
  <p:tag name="KSO_WM_TEMPLATE_ASSEMBLE_XID" val="61add14df43d82924ffd8242"/>
  <p:tag name="KSO_WM_TEMPLATE_ASSEMBLE_GROUPID" val="61a82d99f40d6225060c5a8d"/>
</p:tagLst>
</file>

<file path=ppt/tags/tag30.xml><?xml version="1.0" encoding="utf-8"?>
<p:tagLst xmlns:p="http://schemas.openxmlformats.org/presentationml/2006/main">
  <p:tag name="KSO_WM_SLIDE_BACKGROUND_TYPE" val="leftRight"/>
</p:tagLst>
</file>

<file path=ppt/tags/tag3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UNIT_FILL_FORE_SCHEMECOLOR_INDEX_1_BRIGHTNESS" val="0.95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55"/>
  <p:tag name="KSO_WM_UNIT_FILL_FORE_SCHEMECOLOR_INDEX_2" val="5"/>
  <p:tag name="KSO_WM_UNIT_FILL_FORE_SCHEMECOLOR_INDEX_2_POS" val="0.74"/>
  <p:tag name="KSO_WM_UNIT_FILL_FORE_SCHEMECOLOR_INDEX_2_TRANS" val="0"/>
  <p:tag name="KSO_WM_UNIT_FILL_FORE_SCHEMECOLOR_INDEX_3_BRIGHTNESS" val="0.55"/>
  <p:tag name="KSO_WM_UNIT_FILL_FORE_SCHEMECOLOR_INDEX_3" val="5"/>
  <p:tag name="KSO_WM_UNIT_FILL_FORE_SCHEMECOLOR_INDEX_3_POS" val="0.83"/>
  <p:tag name="KSO_WM_UNIT_FILL_FORE_SCHEMECOLOR_INDEX_3_TRANS" val="0"/>
  <p:tag name="KSO_WM_UNIT_FILL_FORE_SCHEMECOLOR_INDEX_4_BRIGHTNESS" val="0.7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-0.05"/>
  <p:tag name="KSO_WM_UNIT_TEXT_FILL_FORE_SCHEMECOLOR_INDEX" val="14"/>
  <p:tag name="KSO_WM_UNIT_TEXT_FILL_TYPE" val="1"/>
</p:tagLst>
</file>

<file path=ppt/tags/tag30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05.xml><?xml version="1.0" encoding="utf-8"?>
<p:tagLst xmlns:p="http://schemas.openxmlformats.org/presentationml/2006/main">
  <p:tag name="PA" val="v5.1.2"/>
  <p:tag name="KSO_WM_UNIT_TEXT_FILL_FORE_SCHEMECOLOR_INDEX_BRIGHTNESS" val="0.25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UNIT_FILL_FORE_SCHEMECOLOR_INDEX_1_BRIGHTNESS" val="0.95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55"/>
  <p:tag name="KSO_WM_UNIT_FILL_FORE_SCHEMECOLOR_INDEX_2" val="5"/>
  <p:tag name="KSO_WM_UNIT_FILL_FORE_SCHEMECOLOR_INDEX_2_POS" val="0.74"/>
  <p:tag name="KSO_WM_UNIT_FILL_FORE_SCHEMECOLOR_INDEX_2_TRANS" val="0"/>
  <p:tag name="KSO_WM_UNIT_FILL_FORE_SCHEMECOLOR_INDEX_3_BRIGHTNESS" val="0.55"/>
  <p:tag name="KSO_WM_UNIT_FILL_FORE_SCHEMECOLOR_INDEX_3" val="5"/>
  <p:tag name="KSO_WM_UNIT_FILL_FORE_SCHEMECOLOR_INDEX_3_POS" val="0.83"/>
  <p:tag name="KSO_WM_UNIT_FILL_FORE_SCHEMECOLOR_INDEX_3_TRANS" val="0"/>
  <p:tag name="KSO_WM_UNIT_FILL_FORE_SCHEMECOLOR_INDEX_4_BRIGHTNESS" val="0.7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-0.05"/>
  <p:tag name="KSO_WM_UNIT_TEXT_FILL_FORE_SCHEMECOLOR_INDEX" val="14"/>
  <p:tag name="KSO_WM_UNIT_TEXT_FILL_TYPE" val="1"/>
</p:tagLst>
</file>

<file path=ppt/tags/tag308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09.xml><?xml version="1.0" encoding="utf-8"?>
<p:tagLst xmlns:p="http://schemas.openxmlformats.org/presentationml/2006/main">
  <p:tag name="PA" val="v5.1.2"/>
  <p:tag name="KSO_WM_UNIT_TEXT_FILL_FORE_SCHEMECOLOR_INDEX_BRIGHTNESS" val="0.25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SLIDE_BACKGROUND_TYPE" val="leftRight"/>
</p:tagLst>
</file>

<file path=ppt/tags/tag3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SLIDE_BACKGROUND_TYPE" val="general"/>
</p:tagLst>
</file>

<file path=ppt/tags/tag312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313.xml><?xml version="1.0" encoding="utf-8"?>
<p:tagLst xmlns:p="http://schemas.openxmlformats.org/presentationml/2006/main">
  <p:tag name="KSO_WM_UNIT_LINE_FORE_SCHEMECOLOR_INDEX_BRIGHTNESS" val="-0.5"/>
  <p:tag name="KSO_WM_UNIT_LINE_FORE_SCHEMECOLOR_INDEX" val="14"/>
  <p:tag name="KSO_WM_UNIT_LINE_FILL_TYPE" val="2"/>
</p:tagLst>
</file>

<file path=ppt/tags/tag314.xml><?xml version="1.0" encoding="utf-8"?>
<p:tagLst xmlns:p="http://schemas.openxmlformats.org/presentationml/2006/main">
  <p:tag name="KSO_WM_UNIT_FILL_FORE_SCHEMECOLOR_INDEX_1_BRIGHTNESS" val="0.95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55"/>
  <p:tag name="KSO_WM_UNIT_FILL_FORE_SCHEMECOLOR_INDEX_2" val="5"/>
  <p:tag name="KSO_WM_UNIT_FILL_FORE_SCHEMECOLOR_INDEX_2_POS" val="0.74"/>
  <p:tag name="KSO_WM_UNIT_FILL_FORE_SCHEMECOLOR_INDEX_2_TRANS" val="0"/>
  <p:tag name="KSO_WM_UNIT_FILL_FORE_SCHEMECOLOR_INDEX_3_BRIGHTNESS" val="0.55"/>
  <p:tag name="KSO_WM_UNIT_FILL_FORE_SCHEMECOLOR_INDEX_3" val="5"/>
  <p:tag name="KSO_WM_UNIT_FILL_FORE_SCHEMECOLOR_INDEX_3_POS" val="0.83"/>
  <p:tag name="KSO_WM_UNIT_FILL_FORE_SCHEMECOLOR_INDEX_3_TRANS" val="0"/>
  <p:tag name="KSO_WM_UNIT_FILL_FORE_SCHEMECOLOR_INDEX_4_BRIGHTNESS" val="0.7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-0.05"/>
  <p:tag name="KSO_WM_UNIT_TEXT_FILL_FORE_SCHEMECOLOR_INDEX" val="14"/>
  <p:tag name="KSO_WM_UNIT_TEXT_FILL_TYPE" val="1"/>
</p:tagLst>
</file>

<file path=ppt/tags/tag31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16.xml><?xml version="1.0" encoding="utf-8"?>
<p:tagLst xmlns:p="http://schemas.openxmlformats.org/presentationml/2006/main">
  <p:tag name="KSO_WM_UNIT_FILL_FORE_SCHEMECOLOR_INDEX_1_BRIGHTNESS" val="0.95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55"/>
  <p:tag name="KSO_WM_UNIT_FILL_FORE_SCHEMECOLOR_INDEX_2" val="5"/>
  <p:tag name="KSO_WM_UNIT_FILL_FORE_SCHEMECOLOR_INDEX_2_POS" val="0.74"/>
  <p:tag name="KSO_WM_UNIT_FILL_FORE_SCHEMECOLOR_INDEX_2_TRANS" val="0"/>
  <p:tag name="KSO_WM_UNIT_FILL_FORE_SCHEMECOLOR_INDEX_3_BRIGHTNESS" val="0.55"/>
  <p:tag name="KSO_WM_UNIT_FILL_FORE_SCHEMECOLOR_INDEX_3" val="5"/>
  <p:tag name="KSO_WM_UNIT_FILL_FORE_SCHEMECOLOR_INDEX_3_POS" val="0.83"/>
  <p:tag name="KSO_WM_UNIT_FILL_FORE_SCHEMECOLOR_INDEX_3_TRANS" val="0"/>
  <p:tag name="KSO_WM_UNIT_FILL_FORE_SCHEMECOLOR_INDEX_4_BRIGHTNESS" val="0.7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-0.05"/>
  <p:tag name="KSO_WM_UNIT_TEXT_FILL_FORE_SCHEMECOLOR_INDEX" val="14"/>
  <p:tag name="KSO_WM_UNIT_TEXT_FILL_TYPE" val="1"/>
</p:tagLst>
</file>

<file path=ppt/tags/tag317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18.xml><?xml version="1.0" encoding="utf-8"?>
<p:tagLst xmlns:p="http://schemas.openxmlformats.org/presentationml/2006/main">
  <p:tag name="KSO_WM_UNIT_FILL_FORE_SCHEMECOLOR_INDEX_1_BRIGHTNESS" val="0.95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55"/>
  <p:tag name="KSO_WM_UNIT_FILL_FORE_SCHEMECOLOR_INDEX_2" val="5"/>
  <p:tag name="KSO_WM_UNIT_FILL_FORE_SCHEMECOLOR_INDEX_2_POS" val="0.74"/>
  <p:tag name="KSO_WM_UNIT_FILL_FORE_SCHEMECOLOR_INDEX_2_TRANS" val="0"/>
  <p:tag name="KSO_WM_UNIT_FILL_FORE_SCHEMECOLOR_INDEX_3_BRIGHTNESS" val="0.55"/>
  <p:tag name="KSO_WM_UNIT_FILL_FORE_SCHEMECOLOR_INDEX_3" val="5"/>
  <p:tag name="KSO_WM_UNIT_FILL_FORE_SCHEMECOLOR_INDEX_3_POS" val="0.83"/>
  <p:tag name="KSO_WM_UNIT_FILL_FORE_SCHEMECOLOR_INDEX_3_TRANS" val="0"/>
  <p:tag name="KSO_WM_UNIT_FILL_FORE_SCHEMECOLOR_INDEX_4_BRIGHTNESS" val="0.7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-0.05"/>
  <p:tag name="KSO_WM_UNIT_TEXT_FILL_FORE_SCHEMECOLOR_INDEX" val="14"/>
  <p:tag name="KSO_WM_UNIT_TEXT_FILL_TYPE" val="1"/>
</p:tagLst>
</file>

<file path=ppt/tags/tag31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SLIDE_BACKGROUND_TYPE" val="leftRight"/>
</p:tagLst>
</file>

<file path=ppt/tags/tag320.xml><?xml version="1.0" encoding="utf-8"?>
<p:tagLst xmlns:p="http://schemas.openxmlformats.org/presentationml/2006/main">
  <p:tag name="KSO_WM_UNIT_FILL_FORE_SCHEMECOLOR_INDEX_1_BRIGHTNESS" val="0.95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55"/>
  <p:tag name="KSO_WM_UNIT_FILL_FORE_SCHEMECOLOR_INDEX_2" val="5"/>
  <p:tag name="KSO_WM_UNIT_FILL_FORE_SCHEMECOLOR_INDEX_2_POS" val="0.74"/>
  <p:tag name="KSO_WM_UNIT_FILL_FORE_SCHEMECOLOR_INDEX_2_TRANS" val="0"/>
  <p:tag name="KSO_WM_UNIT_FILL_FORE_SCHEMECOLOR_INDEX_3_BRIGHTNESS" val="0.55"/>
  <p:tag name="KSO_WM_UNIT_FILL_FORE_SCHEMECOLOR_INDEX_3" val="5"/>
  <p:tag name="KSO_WM_UNIT_FILL_FORE_SCHEMECOLOR_INDEX_3_POS" val="0.83"/>
  <p:tag name="KSO_WM_UNIT_FILL_FORE_SCHEMECOLOR_INDEX_3_TRANS" val="0"/>
  <p:tag name="KSO_WM_UNIT_FILL_FORE_SCHEMECOLOR_INDEX_4_BRIGHTNESS" val="0.7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-0.05"/>
  <p:tag name="KSO_WM_UNIT_TEXT_FILL_FORE_SCHEMECOLOR_INDEX" val="14"/>
  <p:tag name="KSO_WM_UNIT_TEXT_FILL_TYPE" val="1"/>
</p:tagLst>
</file>

<file path=ppt/tags/tag321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2.xml><?xml version="1.0" encoding="utf-8"?>
<p:tagLst xmlns:p="http://schemas.openxmlformats.org/presentationml/2006/main">
  <p:tag name="KSO_WM_UNIT_FILL_FORE_SCHEMECOLOR_INDEX_1_BRIGHTNESS" val="0.95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.55"/>
  <p:tag name="KSO_WM_UNIT_FILL_FORE_SCHEMECOLOR_INDEX_2" val="5"/>
  <p:tag name="KSO_WM_UNIT_FILL_FORE_SCHEMECOLOR_INDEX_2_POS" val="0.74"/>
  <p:tag name="KSO_WM_UNIT_FILL_FORE_SCHEMECOLOR_INDEX_2_TRANS" val="0"/>
  <p:tag name="KSO_WM_UNIT_FILL_FORE_SCHEMECOLOR_INDEX_3_BRIGHTNESS" val="0.55"/>
  <p:tag name="KSO_WM_UNIT_FILL_FORE_SCHEMECOLOR_INDEX_3" val="5"/>
  <p:tag name="KSO_WM_UNIT_FILL_FORE_SCHEMECOLOR_INDEX_3_POS" val="0.83"/>
  <p:tag name="KSO_WM_UNIT_FILL_FORE_SCHEMECOLOR_INDEX_3_TRANS" val="0"/>
  <p:tag name="KSO_WM_UNIT_FILL_FORE_SCHEMECOLOR_INDEX_4_BRIGHTNESS" val="0.7"/>
  <p:tag name="KSO_WM_UNIT_FILL_FORE_SCHEMECOLOR_INDEX_4" val="5"/>
  <p:tag name="KSO_WM_UNIT_FILL_FORE_SCHEMECOLOR_INDEX_4_POS" val="1"/>
  <p:tag name="KSO_WM_UNIT_FILL_FORE_SCHEMECOLOR_INDEX_4_TRANS" val="0"/>
  <p:tag name="KSO_WM_UNIT_FILL_GRADIENT_TYPE" val="0"/>
  <p:tag name="KSO_WM_UNIT_FILL_GRADIENT_ANGLE" val="90"/>
  <p:tag name="KSO_WM_UNIT_FILL_GRADIENT_Direction" val="1"/>
  <p:tag name="KSO_WM_UNIT_FILL_TYPE" val="3"/>
  <p:tag name="KSO_WM_UNIT_TEXT_FILL_FORE_SCHEMECOLOR_INDEX_BRIGHTNESS" val="-0.05"/>
  <p:tag name="KSO_WM_UNIT_TEXT_FILL_FORE_SCHEMECOLOR_INDEX" val="14"/>
  <p:tag name="KSO_WM_UNIT_TEXT_FILL_TYPE" val="1"/>
</p:tagLst>
</file>

<file path=ppt/tags/tag32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UNIT_LINE_FORE_SCHEMECOLOR_INDEX_BRIGHTNESS" val="0"/>
  <p:tag name="KSO_WM_UNIT_LINE_FORE_SCHEMECOLOR_INDEX" val="5"/>
  <p:tag name="KSO_WM_UNIT_LINE_FILL_TYPE" val="2"/>
</p:tagLst>
</file>

<file path=ppt/tags/tag33.xml><?xml version="1.0" encoding="utf-8"?>
<p:tagLst xmlns:p="http://schemas.openxmlformats.org/presentationml/2006/main">
  <p:tag name="KSO_WM_SLIDE_BACKGROUND_TYPE" val="leftRight"/>
</p:tagLst>
</file>

<file path=ppt/tags/tag330.xml><?xml version="1.0" encoding="utf-8"?>
<p:tagLst xmlns:p="http://schemas.openxmlformats.org/presentationml/2006/main">
  <p:tag name="KSO_WM_SLIDE_BACKGROUND_TYPE" val="general"/>
</p:tagLst>
</file>

<file path=ppt/tags/tag331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  <p:tag name="KSO_WM_SLIDE_BACKGROUND_TYPE" val="general"/>
</p:tagLst>
</file>

<file path=ppt/tags/tag332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110"/>
  <p:tag name="KSO_WM_UNIT_FILL_GRADIENT_Direction" val="-2"/>
  <p:tag name="KSO_WM_UNIT_FILL_TYPE" val="3"/>
  <p:tag name="KSO_WM_UNIT_TEXT_FILL_FORE_SCHEMECOLOR_INDEX_BRIGHTNESS" val="0"/>
  <p:tag name="KSO_WM_UNIT_TEXT_FILL_FORE_SCHEMECOLOR_INDEX" val="14"/>
  <p:tag name="KSO_WM_UNIT_TEXT_FILL_TYPE" val="1"/>
</p:tagLst>
</file>

<file path=ppt/tags/tag33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334.xml><?xml version="1.0" encoding="utf-8"?>
<p:tagLst xmlns:p="http://schemas.openxmlformats.org/presentationml/2006/main">
  <p:tag name="KSO_WM_UNIT_LINE_FORE_SCHEMECOLOR_INDEX_BRIGHTNESS" val="-0.35"/>
  <p:tag name="KSO_WM_UNIT_LINE_FORE_SCHEMECOLOR_INDEX" val="14"/>
  <p:tag name="KSO_WM_UNIT_LINE_FILL_TYPE" val="2"/>
</p:tagLst>
</file>

<file path=ppt/tags/tag335.xml><?xml version="1.0" encoding="utf-8"?>
<p:tagLst xmlns:p="http://schemas.openxmlformats.org/presentationml/2006/main">
  <p:tag name="KSO_WM_UNIT_FILL_FORE_SCHEMECOLOR_INDEX_1_BRIGHTNESS" val="0"/>
  <p:tag name="KSO_WM_UNIT_FILL_FORE_SCHEMECOLOR_INDEX_1" val="5"/>
  <p:tag name="KSO_WM_UNIT_FILL_FORE_SCHEMECOLOR_INDEX_1_POS" val="0"/>
  <p:tag name="KSO_WM_UNIT_FILL_FORE_SCHEMECOLOR_INDEX_1_TRANS" val="0.74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.35"/>
  <p:tag name="KSO_WM_UNIT_FILL_GRADIENT_TYPE" val="0"/>
  <p:tag name="KSO_WM_UNIT_FILL_GRADIENT_ANGLE" val="110"/>
  <p:tag name="KSO_WM_UNIT_FILL_GRADIENT_Direction" val="-2"/>
  <p:tag name="KSO_WM_UNIT_FILL_TYPE" val="3"/>
  <p:tag name="KSO_WM_UNIT_TEXT_FILL_FORE_SCHEMECOLOR_INDEX_BRIGHTNESS" val="0"/>
  <p:tag name="KSO_WM_UNIT_TEXT_FILL_FORE_SCHEMECOLOR_INDEX" val="14"/>
  <p:tag name="KSO_WM_UNIT_TEXT_FILL_TYPE" val="1"/>
</p:tagLst>
</file>

<file path=ppt/tags/tag336.xml><?xml version="1.0" encoding="utf-8"?>
<p:tagLst xmlns:p="http://schemas.openxmlformats.org/presentationml/2006/main">
  <p:tag name="KSO_WM_UNIT_LINE_FORE_SCHEMECOLOR_INDEX_BRIGHTNESS" val="-0.25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37.xml><?xml version="1.0" encoding="utf-8"?>
<p:tagLst xmlns:p="http://schemas.openxmlformats.org/presentationml/2006/main">
  <p:tag name="PA" val="v5.1.0"/>
  <p:tag name="KSO_WM_UNIT_TEXT_FILL_FORE_SCHEMECOLOR_INDEX_BRIGHTNESS" val="0"/>
  <p:tag name="KSO_WM_UNIT_TEXT_FILL_FORE_SCHEMECOLOR_INDEX" val="13"/>
  <p:tag name="KSO_WM_UNIT_TEXT_FILL_TYPE" val="1"/>
</p:tagLst>
</file>

<file path=ppt/tags/tag338.xml><?xml version="1.0" encoding="utf-8"?>
<p:tagLst xmlns:p="http://schemas.openxmlformats.org/presentationml/2006/main">
  <p:tag name="KSO_WM_SLIDE_BACKGROUND_TYPE" val="general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33297_9*a*1"/>
  <p:tag name="KSO_WM_TEMPLATE_CATEGORY" val="custom"/>
  <p:tag name="KSO_WM_TEMPLATE_INDEX" val="20233297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NOCLEAR" val="1"/>
  <p:tag name="KSO_WM_UNIT_TYPE" val="a"/>
  <p:tag name="KSO_WM_UNIT_INDEX" val="1"/>
</p:tagLst>
</file>

<file path=ppt/tags/tag34.xml><?xml version="1.0" encoding="utf-8"?>
<p:tagLst xmlns:p="http://schemas.openxmlformats.org/presentationml/2006/main">
  <p:tag name="KSO_WM_SLIDE_BACKGROUND_TYPE" val="leftRight"/>
</p:tagLst>
</file>

<file path=ppt/tags/tag340.xml><?xml version="1.0" encoding="utf-8"?>
<p:tagLst xmlns:p="http://schemas.openxmlformats.org/presentationml/2006/main">
  <p:tag name="KSO_WM_SLIDE_ID" val="custom20233297_9"/>
  <p:tag name="KSO_WM_TEMPLATE_SUBCATEGORY" val="29"/>
  <p:tag name="KSO_WM_TEMPLATE_MASTER_TYPE" val="0"/>
  <p:tag name="KSO_WM_TEMPLATE_COLOR_TYPE" val="0"/>
  <p:tag name="KSO_WM_SLIDE_ITEM_CNT" val="0"/>
  <p:tag name="KSO_WM_SLIDE_INDEX" val="9"/>
  <p:tag name="KSO_WM_TAG_VERSION" val="3.0"/>
  <p:tag name="KSO_WM_BEAUTIFY_FLAG" val="#wm#"/>
  <p:tag name="KSO_WM_TEMPLATE_CATEGORY" val="custom"/>
  <p:tag name="KSO_WM_TEMPLATE_INDEX" val="20233297"/>
  <p:tag name="KSO_WM_SLIDE_TYPE" val="endPage"/>
  <p:tag name="KSO_WM_SLIDE_SUBTYPE" val="pureTxt"/>
  <p:tag name="KSO_WM_SLIDE_LAYOUT" val="a_f"/>
  <p:tag name="KSO_WM_SLIDE_LAYOUT_CNT" val="1_1"/>
</p:tagLst>
</file>

<file path=ppt/tags/tag341.xml><?xml version="1.0" encoding="utf-8"?>
<p:tagLst xmlns:p="http://schemas.openxmlformats.org/presentationml/2006/main">
  <p:tag name="ISPRING_SCORM_RATE_SLIDES" val="0"/>
  <p:tag name="ISPRING_SCORM_PASSING_SCORE" val="0.000000"/>
  <p:tag name="ISPRING_ULTRA_SCORM_COURSE_ID" val="6D414095-0CAD-4B4C-A01A-BB221CFC1D98"/>
  <p:tag name="ISPRINGONLINEFOLDERID" val="0"/>
  <p:tag name="ISPRINGONLINEFOLDERPATH" val="Content List"/>
  <p:tag name="ISPRINGCLOUDFOLDERID" val="0"/>
  <p:tag name="ISPRINGCLOUDFOLDERPATH" val="Repository"/>
  <p:tag name="ISPRING_OUTPUT_FOLDER" val="C:\Users\codi\Desktop\20190425包图\1"/>
  <p:tag name="ISPRING_PRESENTATION_TITLE" val="欧美大气简约个人简历竞聘PPT模板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KSO_WPP_MARK_KEY" val="2bcaa6cb-27db-407d-9d9e-b7609d6210d8"/>
  <p:tag name="COMMONDATA" val="eyJoZGlkIjoiNzkzYTYwMGExNmRkZWQxMWIyZWM3Y2NjOTIxNDJiY2EifQ=="/>
</p:tagLst>
</file>

<file path=ppt/tags/tag35.xml><?xml version="1.0" encoding="utf-8"?>
<p:tagLst xmlns:p="http://schemas.openxmlformats.org/presentationml/2006/main">
  <p:tag name="KSO_WM_SLIDE_BACKGROUND_TYPE" val="leftRight"/>
</p:tagLst>
</file>

<file path=ppt/tags/tag36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83df9c6aa6ae45b8ae43e5efcb500165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00a9fe16b712426ab25d7796fc7950b5"/>
  <p:tag name="KSO_WM_SLIDE_BACKGROUND_TYPE" val="topBottom"/>
</p:tagLst>
</file>

<file path=ppt/tags/tag3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4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8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8.xml><?xml version="1.0" encoding="utf-8"?>
<p:tagLst xmlns:p="http://schemas.openxmlformats.org/presentationml/2006/main">
  <p:tag name="KSO_WM_SLIDE_BACKGROUND_TYPE" val="topBottom"/>
</p:tagLst>
</file>

<file path=ppt/tags/tag39.xml><?xml version="1.0" encoding="utf-8"?>
<p:tagLst xmlns:p="http://schemas.openxmlformats.org/presentationml/2006/main">
  <p:tag name="KSO_WM_SLIDE_BACKGROUND_TYPE" val="topBottom"/>
</p:tagLst>
</file>

<file path=ppt/tags/tag4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40.xml><?xml version="1.0" encoding="utf-8"?>
<p:tagLst xmlns:p="http://schemas.openxmlformats.org/presentationml/2006/main">
  <p:tag name="KSO_WM_SLIDE_BACKGROUND_TYPE" val="topBottom"/>
</p:tagLst>
</file>

<file path=ppt/tags/tag41.xml><?xml version="1.0" encoding="utf-8"?>
<p:tagLst xmlns:p="http://schemas.openxmlformats.org/presentationml/2006/main">
  <p:tag name="KSO_WM_SLIDE_BACKGROUND_TYPE" val="topBottom"/>
</p:tagLst>
</file>

<file path=ppt/tags/tag42.xml><?xml version="1.0" encoding="utf-8"?>
<p:tagLst xmlns:p="http://schemas.openxmlformats.org/presentationml/2006/main">
  <p:tag name="KSO_WM_SLIDE_BACKGROUND_TYPE" val="topBottom"/>
</p:tagLst>
</file>

<file path=ppt/tags/tag43.xml><?xml version="1.0" encoding="utf-8"?>
<p:tagLst xmlns:p="http://schemas.openxmlformats.org/presentationml/2006/main">
  <p:tag name="KSO_WM_SLIDE_BACKGROUND_TYPE" val="topBottom"/>
</p:tagLst>
</file>

<file path=ppt/tags/tag44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9b5590b134324652849c0ec4e8556df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8b3477ab798448687630ee1a7722ee8"/>
  <p:tag name="KSO_WM_SLIDE_BACKGROUND_TYPE" val="bottomTop"/>
</p:tagLst>
</file>

<file path=ppt/tags/tag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5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9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46.xml><?xml version="1.0" encoding="utf-8"?>
<p:tagLst xmlns:p="http://schemas.openxmlformats.org/presentationml/2006/main">
  <p:tag name="KSO_WM_SLIDE_BACKGROUND_TYPE" val="bottomTop"/>
</p:tagLst>
</file>

<file path=ppt/tags/tag47.xml><?xml version="1.0" encoding="utf-8"?>
<p:tagLst xmlns:p="http://schemas.openxmlformats.org/presentationml/2006/main">
  <p:tag name="KSO_WM_SLIDE_BACKGROUND_TYPE" val="bottomTop"/>
</p:tagLst>
</file>

<file path=ppt/tags/tag48.xml><?xml version="1.0" encoding="utf-8"?>
<p:tagLst xmlns:p="http://schemas.openxmlformats.org/presentationml/2006/main">
  <p:tag name="KSO_WM_SLIDE_BACKGROUND_TYPE" val="bottomTop"/>
</p:tagLst>
</file>

<file path=ppt/tags/tag49.xml><?xml version="1.0" encoding="utf-8"?>
<p:tagLst xmlns:p="http://schemas.openxmlformats.org/presentationml/2006/main">
  <p:tag name="KSO_WM_SLIDE_BACKGROUND_TYPE" val="bottomTop"/>
</p:tagLst>
</file>

<file path=ppt/tags/tag5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2*i*1"/>
  <p:tag name="KSO_WM_BEAUTIFY_FLAG" val="#wm#"/>
  <p:tag name="KSO_WM_TAG_VERSION" val="1.0"/>
  <p:tag name="KSO_WM_CHIP_GROUPID" val="61a82d99f40d6225060c5a8d"/>
  <p:tag name="KSO_WM_CHIP_XID" val="61a87da77f1731ae2a1c98e4"/>
  <p:tag name="KSO_WM_UNIT_DEC_AREA_ID" val="5a7f3fdc4d984235aae09999b1543558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63859b1157bb4e3092baa6130d742e5d"/>
</p:tagLst>
</file>

<file path=ppt/tags/tag50.xml><?xml version="1.0" encoding="utf-8"?>
<p:tagLst xmlns:p="http://schemas.openxmlformats.org/presentationml/2006/main">
  <p:tag name="KSO_WM_SLIDE_BACKGROUND_TYPE" val="bottomTop"/>
</p:tagLst>
</file>

<file path=ppt/tags/tag51.xml><?xml version="1.0" encoding="utf-8"?>
<p:tagLst xmlns:p="http://schemas.openxmlformats.org/presentationml/2006/main">
  <p:tag name="KSO_WM_SLIDE_BACKGROUND_TYPE" val="bottomTop"/>
</p:tagLst>
</file>

<file path=ppt/tags/tag52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81fbce2c3a824b3e9b0ccd7d5e37b611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f18904dec85840de8479a86c0de2b013"/>
  <p:tag name="KSO_WM_SLIDE_BACKGROUND_TYPE" val="navigation"/>
</p:tagLst>
</file>

<file path=ppt/tags/tag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6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a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54.xml><?xml version="1.0" encoding="utf-8"?>
<p:tagLst xmlns:p="http://schemas.openxmlformats.org/presentationml/2006/main">
  <p:tag name="KSO_WM_SLIDE_BACKGROUND_TYPE" val="navigation"/>
</p:tagLst>
</file>

<file path=ppt/tags/tag55.xml><?xml version="1.0" encoding="utf-8"?>
<p:tagLst xmlns:p="http://schemas.openxmlformats.org/presentationml/2006/main">
  <p:tag name="KSO_WM_SLIDE_BACKGROUND_TYPE" val="navigation"/>
</p:tagLst>
</file>

<file path=ppt/tags/tag56.xml><?xml version="1.0" encoding="utf-8"?>
<p:tagLst xmlns:p="http://schemas.openxmlformats.org/presentationml/2006/main">
  <p:tag name="KSO_WM_SLIDE_BACKGROUND_TYPE" val="navigation"/>
</p:tagLst>
</file>

<file path=ppt/tags/tag57.xml><?xml version="1.0" encoding="utf-8"?>
<p:tagLst xmlns:p="http://schemas.openxmlformats.org/presentationml/2006/main">
  <p:tag name="KSO_WM_SLIDE_BACKGROUND_TYPE" val="navigation"/>
</p:tagLst>
</file>

<file path=ppt/tags/tag58.xml><?xml version="1.0" encoding="utf-8"?>
<p:tagLst xmlns:p="http://schemas.openxmlformats.org/presentationml/2006/main">
  <p:tag name="KSO_WM_SLIDE_BACKGROUND_TYPE" val="navigation"/>
</p:tagLst>
</file>

<file path=ppt/tags/tag59.xml><?xml version="1.0" encoding="utf-8"?>
<p:tagLst xmlns:p="http://schemas.openxmlformats.org/presentationml/2006/main">
  <p:tag name="KSO_WM_SLIDE_BACKGROUND_TYPE" val="navigation"/>
</p:tagLst>
</file>

<file path=ppt/tags/tag6.xml><?xml version="1.0" encoding="utf-8"?>
<p:tagLst xmlns:p="http://schemas.openxmlformats.org/presentationml/2006/main">
  <p:tag name="KSO_WM_UNIT_DEFAULT_FONT" val="60;66;2"/>
  <p:tag name="KSO_WM_UNIT_BLOCK" val="0"/>
  <p:tag name="KSO_WM_UNIT_DEC_AREA_ID" val="12d0e4dd999f491584143d8f78c12757"/>
  <p:tag name="KSO_WM_UNIT_ISCONTENTSTITLE" val="0"/>
  <p:tag name="KSO_WM_UNIT_ISNUMDGMTITLE" val="0"/>
  <p:tag name="KSO_WM_UNIT_PRESET_TEXT" val="单击添加标题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21225_1*a*1"/>
  <p:tag name="KSO_WM_TEMPLATE_CATEGORY" val="custom"/>
  <p:tag name="KSO_WM_TEMPLATE_INDEX" val="20221225"/>
  <p:tag name="KSO_WM_UNIT_LAYERLEVEL" val="1"/>
  <p:tag name="KSO_WM_TAG_VERSION" val="1.0"/>
  <p:tag name="KSO_WM_BEAUTIFY_FLAG" val="#wm#"/>
  <p:tag name="KSO_WM_CHIP_GROUPID" val="615532121d6d42ce5af29600"/>
  <p:tag name="KSO_WM_CHIP_XID" val="615532121d6d42ce5af29601"/>
  <p:tag name="KSO_WM_CHIP_FILLAREA_FILL_RULE" val="{&quot;fill_align&quot;:&quot;cm&quot;,&quot;fill_mode&quot;:&quot;adaptive&quot;,&quot;sacle_strategy&quot;:&quot;smart&quot;}"/>
  <p:tag name="KSO_WM_ASSEMBLE_CHIP_INDEX" val="027594a25f0d4220b679ebe3ec93d0b1"/>
  <p:tag name="KSO_WM_UNIT_TEXT_FILL_FORE_SCHEMECOLOR_INDEX_BRIGHTNESS" val="0"/>
  <p:tag name="KSO_WM_UNIT_TEXT_FILL_FORE_SCHEMECOLOR_INDEX" val="13"/>
  <p:tag name="KSO_WM_UNIT_TEXT_FILL_TYPE" val="1"/>
  <p:tag name="KSO_WM_TEMPLATE_ASSEMBLE_XID" val="61add14df43d82924ffd8290"/>
  <p:tag name="KSO_WM_TEMPLATE_ASSEMBLE_GROUPID" val="61a82d99f40d6225060c5a8d"/>
</p:tagLst>
</file>

<file path=ppt/tags/tag60.xml><?xml version="1.0" encoding="utf-8"?>
<p:tagLst xmlns:p="http://schemas.openxmlformats.org/presentationml/2006/main">
  <p:tag name="KSO_WM_SLIDE_BACKGROUND_TYPE" val="navigation"/>
</p:tagLst>
</file>

<file path=ppt/tags/tag61.xml><?xml version="1.0" encoding="utf-8"?>
<p:tagLst xmlns:p="http://schemas.openxmlformats.org/presentationml/2006/main">
  <p:tag name="KSO_WM_SLIDE_BACKGROUND_TYPE" val="navigation"/>
</p:tagLst>
</file>

<file path=ppt/tags/tag62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e82977e59aa6440983c298f338f8c857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2c04b92ef35d46909e216ae0ffd0fcd1"/>
  <p:tag name="KSO_WM_SLIDE_BACKGROUND_TYPE" val="belt"/>
</p:tagLst>
</file>

<file path=ppt/tags/tag6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bg20220286_7*i*1"/>
  <p:tag name="KSO_WM_UNIT_LAYERLEVEL" val="1"/>
  <p:tag name="KSO_WM_TAG_VERSION" val="1.0"/>
  <p:tag name="KSO_WM_BEAUTIFY_FLAG" val="#wm#"/>
  <p:tag name="KSO_WM_UNIT_SUBTYPE" val="h"/>
  <p:tag name="KSO_WM_UNIT_TYPE" val="i"/>
  <p:tag name="KSO_WM_UNIT_INDEX" val="1"/>
  <p:tag name="KSO_WM_UNIT_BK_DARK_LIGHT" val="2"/>
  <p:tag name="KSO_WM_TEMPLATE_CATEGORY" val="bg"/>
  <p:tag name="KSO_WM_TEMPLATE_INDEX" val="20220286"/>
  <p:tag name="KSO_WM_CHIP_GROUPID" val="612f6a61c37455bdf62a9584"/>
  <p:tag name="KSO_WM_CHIP_XID" val="612f6a61c37455bdf62a958b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64.xml><?xml version="1.0" encoding="utf-8"?>
<p:tagLst xmlns:p="http://schemas.openxmlformats.org/presentationml/2006/main">
  <p:tag name="KSO_WM_SLIDE_BACKGROUND_TYPE" val="belt"/>
</p:tagLst>
</file>

<file path=ppt/tags/tag65.xml><?xml version="1.0" encoding="utf-8"?>
<p:tagLst xmlns:p="http://schemas.openxmlformats.org/presentationml/2006/main">
  <p:tag name="KSO_WM_SLIDE_BACKGROUND_TYPE" val="belt"/>
</p:tagLst>
</file>

<file path=ppt/tags/tag66.xml><?xml version="1.0" encoding="utf-8"?>
<p:tagLst xmlns:p="http://schemas.openxmlformats.org/presentationml/2006/main">
  <p:tag name="KSO_WM_SLIDE_BACKGROUND_TYPE" val="belt"/>
</p:tagLst>
</file>

<file path=ppt/tags/tag67.xml><?xml version="1.0" encoding="utf-8"?>
<p:tagLst xmlns:p="http://schemas.openxmlformats.org/presentationml/2006/main">
  <p:tag name="KSO_WM_SLIDE_BACKGROUND_TYPE" val="belt"/>
</p:tagLst>
</file>

<file path=ppt/tags/tag68.xml><?xml version="1.0" encoding="utf-8"?>
<p:tagLst xmlns:p="http://schemas.openxmlformats.org/presentationml/2006/main">
  <p:tag name="KSO_WM_SLIDE_BACKGROUND_TYPE" val="belt"/>
</p:tagLst>
</file>

<file path=ppt/tags/tag69.xml><?xml version="1.0" encoding="utf-8"?>
<p:tagLst xmlns:p="http://schemas.openxmlformats.org/presentationml/2006/main">
  <p:tag name="KSO_WM_TEMPLATE_CATEGORY" val="custom"/>
  <p:tag name="KSO_WM_TEMPLATE_INDEX" val="20221225"/>
</p:tagLst>
</file>

<file path=ppt/tags/tag7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70.xml><?xml version="1.0" encoding="utf-8"?>
<p:tagLst xmlns:p="http://schemas.openxmlformats.org/presentationml/2006/main">
  <p:tag name="KSO_WM_TEMPLATE_CATEGORY" val="custom"/>
  <p:tag name="KSO_WM_TEMPLATE_INDEX" val="20221225"/>
</p:tagLst>
</file>

<file path=ppt/tags/tag71.xml><?xml version="1.0" encoding="utf-8"?>
<p:tagLst xmlns:p="http://schemas.openxmlformats.org/presentationml/2006/main">
  <p:tag name="KSO_WM_BEAUTIFY_FLAG" val="#wm#"/>
  <p:tag name="KSO_WM_TAG_VERSION" val="1.0"/>
  <p:tag name="KSO_WM_TEMPLATE_CATEGORY" val="custom"/>
  <p:tag name="KSO_WM_TEMPLATE_INDEX" val="20221225"/>
  <p:tag name="KSO_WM_CHIP_COLORING" val="2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i*5"/>
  <p:tag name="KSO_WM_UNIT_LAYERLEVEL" val="1"/>
  <p:tag name="KSO_WM_TAG_VERSION" val="3.0"/>
  <p:tag name="KSO_WM_BEAUTIFY_FLAG" val="#wm#"/>
  <p:tag name="KSO_WM_UNIT_TYPE" val="i"/>
  <p:tag name="KSO_WM_UNIT_INDEX" val="5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1*i*1"/>
  <p:tag name="KSO_WM_BEAUTIFY_FLAG" val="#wm#"/>
  <p:tag name="KSO_WM_TAG_VERSION" val="1.0"/>
  <p:tag name="KSO_WM_CHIP_GROUPID" val="61a82d99f40d6225060c5a8d"/>
  <p:tag name="KSO_WM_CHIP_XID" val="61a82d99f40d6225060c5a91"/>
  <p:tag name="KSO_WM_UNIT_DEC_AREA_ID" val="a8ca5113054b4675bf33912e06900ff0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e23efaa5733f432d8932fd1c93e0d304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30"/>
  <p:tag name="KSO_WM_UNIT_TYPE" val="a"/>
  <p:tag name="KSO_WM_UNIT_INDEX" val="1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f*1"/>
  <p:tag name="KSO_WM_UNIT_LAYERLEVEL" val="1"/>
  <p:tag name="KSO_WM_TAG_VERSION" val="3.0"/>
  <p:tag name="KSO_WM_BEAUTIFY_FLAG" val="#wm#"/>
  <p:tag name="KSO_WM_UNIT_SUBTYPE" val="b"/>
  <p:tag name="KSO_WM_UNIT_PRESET_TEXT" val="署名占位符"/>
  <p:tag name="KSO_WM_UNIT_NOCLEAR" val="0"/>
  <p:tag name="KSO_WM_UNIT_VALUE" val="8"/>
  <p:tag name="KSO_WM_UNIT_TYPE" val="f"/>
  <p:tag name="KSO_WM_UNIT_INDEX" val="1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20"/>
  <p:tag name="KSO_WM_UNIT_TYPE" val="a"/>
  <p:tag name="KSO_WM_UNIT_INDEX" val="1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f*1"/>
  <p:tag name="KSO_WM_UNIT_LAYERLEVEL" val="1"/>
  <p:tag name="KSO_WM_TAG_VERSION" val="3.0"/>
  <p:tag name="KSO_WM_BEAUTIFY_FLAG" val="#wm#"/>
  <p:tag name="KSO_WM_UNIT_SUBTYPE" val="a"/>
  <p:tag name="KSO_WM_UNIT_PRESET_TEXT" val="单击此处编辑母版文本样式&#10;二级&#10;三级&#10;四级&#10;五级"/>
  <p:tag name="KSO_WM_UNIT_NOCLEAR" val="0"/>
  <p:tag name="KSO_WM_UNIT_VALUE" val="330"/>
  <p:tag name="KSO_WM_UNIT_TYPE" val="f"/>
  <p:tag name="KSO_WM_UNIT_INDEX" val="1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3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3"/>
  <p:tag name="KSO_WM_UNIT_LAYERLEVEL" val="1"/>
  <p:tag name="KSO_WM_TAG_VERSION" val="3.0"/>
  <p:tag name="KSO_WM_BEAUTIFY_FLAG" val="#wm#"/>
  <p:tag name="KSO_WM_UNIT_TYPE" val="i"/>
  <p:tag name="KSO_WM_UNIT_INDEX" val="3"/>
</p:tagLst>
</file>

<file path=ppt/tags/tag9.xml><?xml version="1.0" encoding="utf-8"?>
<p:tagLst xmlns:p="http://schemas.openxmlformats.org/presentationml/2006/main">
  <p:tag name="KSO_WM_UNIT_SUBTYPE" val="v"/>
  <p:tag name="KSO_WM_TEMPLATE_CATEGORY" val="chip"/>
  <p:tag name="KSO_WM_TEMPLATE_INDEX" val="20221225"/>
  <p:tag name="KSO_WM_UNIT_TYPE" val="i"/>
  <p:tag name="KSO_WM_UNIT_INDEX" val="1"/>
  <p:tag name="KSO_WM_UNIT_ID" val="chip20221225_4*i*1"/>
  <p:tag name="KSO_WM_BEAUTIFY_FLAG" val="#wm#"/>
  <p:tag name="KSO_WM_TAG_VERSION" val="1.0"/>
  <p:tag name="KSO_WM_CHIP_GROUPID" val="61a82d99f40d6225060c5a8d"/>
  <p:tag name="KSO_WM_CHIP_XID" val="61a87da77f1731ae2a1c98e2"/>
  <p:tag name="KSO_WM_UNIT_DEC_AREA_ID" val="86afc8cc6b2e46388c2449a3902741f2"/>
  <p:tag name="KSO_WM_CHIP_FILLAREA_FILL_RULE" val="{&quot;fill_align&quot;:&quot;cm&quot;,&quot;fill_effect&quot;:[],&quot;fill_mode&quot;:&quot;full&quot;,&quot;sacle_strategy&quot;:&quot;stretch&quot;}"/>
  <p:tag name="KSO_WM_UNIT_DEC_SUPPORTCHANGEPIC" val="0"/>
  <p:tag name="KSO_WM_UNIT_DEC_CHANGEPICRESERVED" val="1"/>
  <p:tag name="KSO_WM_ASSEMBLE_CHIP_INDEX" val="ce6eba1dd6f94ff88c77654fd3a3bc9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i*4"/>
  <p:tag name="KSO_WM_UNIT_LAYERLEVEL" val="1"/>
  <p:tag name="KSO_WM_TAG_VERSION" val="3.0"/>
  <p:tag name="KSO_WM_BEAUTIFY_FLAG" val="#wm#"/>
  <p:tag name="KSO_WM_UNIT_TYPE" val="i"/>
  <p:tag name="KSO_WM_UNIT_INDEX" val="4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3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a*1"/>
  <p:tag name="KSO_WM_UNIT_LAYERLEVEL" val="1"/>
  <p:tag name="KSO_WM_TAG_VERSION" val="3.0"/>
  <p:tag name="KSO_WM_BEAUTIFY_FLAG" val="#wm#"/>
  <p:tag name="KSO_WM_UNIT_ISCONTENTSTITLE" val="1"/>
  <p:tag name="KSO_WM_UNIT_ISNUMDGMTITLE" val="0"/>
  <p:tag name="KSO_WM_UNIT_PRESET_TEXT" val="标题"/>
  <p:tag name="KSO_WM_UNIT_NOCLEAR" val="0"/>
  <p:tag name="KSO_WM_UNIT_VALUE" val="3"/>
  <p:tag name="KSO_WM_UNIT_TYPE" val="a"/>
  <p:tag name="KSO_WM_UNIT_INDEX" val="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1"/>
  <p:tag name="KSO_WM_UNIT_LAYERLEVEL" val="1"/>
  <p:tag name="KSO_WM_TAG_VERSION" val="3.0"/>
  <p:tag name="KSO_WM_BEAUTIFY_FLAG" val="#wm#"/>
  <p:tag name="KSO_WM_UNIT_TYPE" val="i"/>
  <p:tag name="KSO_WM_UNIT_INDEX" val="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i*2"/>
  <p:tag name="KSO_WM_UNIT_LAYERLEVEL" val="1"/>
  <p:tag name="KSO_WM_TAG_VERSION" val="3.0"/>
  <p:tag name="KSO_WM_BEAUTIFY_FLAG" val="#wm#"/>
  <p:tag name="KSO_WM_UNIT_TYPE" val="i"/>
  <p:tag name="KSO_WM_UNIT_INDEX" val="2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a*1"/>
  <p:tag name="KSO_WM_UNIT_LAYERLEVEL" val="1"/>
  <p:tag name="KSO_WM_TAG_VERSION" val="3.0"/>
  <p:tag name="KSO_WM_BEAUTIFY_FLAG" val="#wm#"/>
  <p:tag name="KSO_WM_UNIT_ISCONTENTSTITLE" val="0"/>
  <p:tag name="KSO_WM_UNIT_ISNUMDGMTITLE" val="0"/>
  <p:tag name="KSO_WM_UNIT_PRESET_TEXT" val="单击此处编辑母版标题样式"/>
  <p:tag name="KSO_WM_UNIT_NOCLEAR" val="0"/>
  <p:tag name="KSO_WM_UNIT_VALUE" val="14"/>
  <p:tag name="KSO_WM_UNIT_TYPE" val="a"/>
  <p:tag name="KSO_WM_UNIT_INDEX" val="1"/>
</p:tagLst>
</file>

<file path=ppt/tags/tag98.xml><?xml version="1.0" encoding="utf-8"?>
<p:tagLst xmlns:p="http://schemas.openxmlformats.org/presentationml/2006/main">
  <p:tag name="KSO_WM_UNIT_HIGHLIGHT" val="0"/>
  <p:tag name="KSO_WM_UNIT_COMPATIBLE" val="1"/>
  <p:tag name="KSO_WM_UNIT_DIAGRAM_ISNUMVISUAL" val="0"/>
  <p:tag name="KSO_WM_UNIT_DIAGRAM_ISREFERUNIT" val="0"/>
  <p:tag name="KSO_WM_UNIT_ID" val="_4*e*1"/>
  <p:tag name="KSO_WM_UNIT_LAYERLEVEL" val="1"/>
  <p:tag name="KSO_WM_TAG_VERSION" val="3.0"/>
  <p:tag name="KSO_WM_BEAUTIFY_FLAG" val="#wm#"/>
  <p:tag name="KSO_WM_UNIT_PRESET_TEXT" val="节编号"/>
  <p:tag name="KSO_WM_UNIT_NOCLEAR" val="0"/>
  <p:tag name="KSO_WM_UNIT_VALUE" val="13"/>
  <p:tag name="KSO_WM_UNIT_TYPE" val="e"/>
  <p:tag name="KSO_WM_UNIT_INDEX" val="1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3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">
      <a:dk1>
        <a:srgbClr val="000000"/>
      </a:dk1>
      <a:lt1>
        <a:srgbClr val="FFFFFF"/>
      </a:lt1>
      <a:dk2>
        <a:srgbClr val="F0F0F0"/>
      </a:dk2>
      <a:lt2>
        <a:srgbClr val="FFFFFF"/>
      </a:lt2>
      <a:accent1>
        <a:srgbClr val="5459A3"/>
      </a:accent1>
      <a:accent2>
        <a:srgbClr val="775296"/>
      </a:accent2>
      <a:accent3>
        <a:srgbClr val="8E4D86"/>
      </a:accent3>
      <a:accent4>
        <a:srgbClr val="9C4B74"/>
      </a:accent4>
      <a:accent5>
        <a:srgbClr val="A24E62"/>
      </a:accent5>
      <a:accent6>
        <a:srgbClr val="A25453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图形职场办公简约风">
  <a:themeElements>
    <a:clrScheme name="蓝">
      <a:dk1>
        <a:srgbClr val="000000"/>
      </a:dk1>
      <a:lt1>
        <a:srgbClr val="FFFFFF"/>
      </a:lt1>
      <a:dk2>
        <a:srgbClr val="001548"/>
      </a:dk2>
      <a:lt2>
        <a:srgbClr val="F8FAFE"/>
      </a:lt2>
      <a:accent1>
        <a:srgbClr val="88ACF1"/>
      </a:accent1>
      <a:accent2>
        <a:srgbClr val="6F6CE6"/>
      </a:accent2>
      <a:accent3>
        <a:srgbClr val="6CC6E6"/>
      </a:accent3>
      <a:accent4>
        <a:srgbClr val="6CE6D0"/>
      </a:accent4>
      <a:accent5>
        <a:srgbClr val="187CB1"/>
      </a:accent5>
      <a:accent6>
        <a:srgbClr val="3B56F1"/>
      </a:accent6>
      <a:hlink>
        <a:srgbClr val="658BD5"/>
      </a:hlink>
      <a:folHlink>
        <a:srgbClr val="A16AA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1954</Words>
  <Application>WPS 表格</Application>
  <PresentationFormat>自定义</PresentationFormat>
  <Paragraphs>264</Paragraphs>
  <Slides>30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41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74" baseType="lpstr">
      <vt:lpstr>Arial</vt:lpstr>
      <vt:lpstr>宋体</vt:lpstr>
      <vt:lpstr>Wingdings</vt:lpstr>
      <vt:lpstr>汉仪正圆-35S</vt:lpstr>
      <vt:lpstr>苹方-简</vt:lpstr>
      <vt:lpstr>汉仪润圆-65简</vt:lpstr>
      <vt:lpstr>微软雅黑</vt:lpstr>
      <vt:lpstr>汉仪旗黑</vt:lpstr>
      <vt:lpstr>Helvetica Light</vt:lpstr>
      <vt:lpstr>华文新魏</vt:lpstr>
      <vt:lpstr>宋体-简</vt:lpstr>
      <vt:lpstr>楷体</vt:lpstr>
      <vt:lpstr>汉仪楷体KW</vt:lpstr>
      <vt:lpstr>宋体</vt:lpstr>
      <vt:lpstr>Arial Unicode MS</vt:lpstr>
      <vt:lpstr>等线</vt:lpstr>
      <vt:lpstr>汉仪中等线KW</vt:lpstr>
      <vt:lpstr>仿宋_GB2312</vt:lpstr>
      <vt:lpstr>思源黑体 CN Regular</vt:lpstr>
      <vt:lpstr>思源黑体</vt:lpstr>
      <vt:lpstr>Times New Roman</vt:lpstr>
      <vt:lpstr>方正仿宋_GBK</vt:lpstr>
      <vt:lpstr>Source Han Sans CN Normal</vt:lpstr>
      <vt:lpstr>Calibri</vt:lpstr>
      <vt:lpstr>Helvetica Neue</vt:lpstr>
      <vt:lpstr>汉仪书宋二KW</vt:lpstr>
      <vt:lpstr>汉仪中黑KW</vt:lpstr>
      <vt:lpstr>Helvetica Light</vt:lpstr>
      <vt:lpstr>华文新魏</vt:lpstr>
      <vt:lpstr>微软雅黑</vt:lpstr>
      <vt:lpstr>思源黑体</vt:lpstr>
      <vt:lpstr>思源黑体 CN Regular</vt:lpstr>
      <vt:lpstr>汉仪正圆-35S</vt:lpstr>
      <vt:lpstr>汉仪润圆-65简</vt:lpstr>
      <vt:lpstr>冬青黑体简体中文</vt:lpstr>
      <vt:lpstr>思源黑体 CN Medium</vt:lpstr>
      <vt:lpstr>Calibri</vt:lpstr>
      <vt:lpstr>Impact</vt:lpstr>
      <vt:lpstr>思源黑体 CN Medium</vt:lpstr>
      <vt:lpstr>思源黑体 CN Light</vt:lpstr>
      <vt:lpstr>黑体</vt:lpstr>
      <vt:lpstr>自定义设计方案</vt:lpstr>
      <vt:lpstr>1_Office 主题​​</vt:lpstr>
      <vt:lpstr>图形职场办公简约风</vt:lpstr>
      <vt:lpstr>PowerPoint 演示文稿</vt:lpstr>
      <vt:lpstr>PowerPoint 演示文稿</vt:lpstr>
      <vt:lpstr>PowerPoint 演示文稿</vt:lpstr>
      <vt:lpstr>PowerPoint 演示文稿</vt:lpstr>
      <vt:lpstr>单击此处添加标题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标题内容</vt:lpstr>
      <vt:lpstr>PowerPoint 演示文稿</vt:lpstr>
      <vt:lpstr>内容：英语课程内容六要素</vt:lpstr>
      <vt:lpstr>PowerPoint 演示文稿</vt:lpstr>
      <vt:lpstr>PowerPoint 演示文稿</vt:lpstr>
      <vt:lpstr>PowerPoint 演示文稿</vt:lpstr>
      <vt:lpstr>制定学期课程目标</vt:lpstr>
      <vt:lpstr>PowerPoint 演示文稿</vt:lpstr>
      <vt:lpstr>PowerPoint 演示文稿</vt:lpstr>
      <vt:lpstr>整体解读单元学习内容</vt:lpstr>
      <vt:lpstr>PowerPoint 演示文稿</vt:lpstr>
      <vt:lpstr>PowerPoint 演示文稿</vt:lpstr>
      <vt:lpstr>开展单元整体教学设计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</vt:lpstr>
    </vt:vector>
  </TitlesOfParts>
  <Company>第一PPT，www.1ppt.com</Company>
  <LinksUpToDate>false</LinksUpToDate>
  <SharedDoc>false</SharedDoc>
  <HyperlinksChanged>false</HyperlinksChanged>
  <AppVersion>14.0000</AppVersion>
  <Manager>第一PPT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蓝色简约</dc:title>
  <dc:creator>第一PPT</dc:creator>
  <cp:keywords>www.1ppt.com</cp:keywords>
  <dc:description>www.1ppt.com</dc:description>
  <cp:lastModifiedBy>黄小燕</cp:lastModifiedBy>
  <cp:revision>40</cp:revision>
  <dcterms:created xsi:type="dcterms:W3CDTF">2025-02-20T10:08:49Z</dcterms:created>
  <dcterms:modified xsi:type="dcterms:W3CDTF">2025-02-20T10:08:49Z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70F9676F0FC5F3FBD4E0B56715FDE339_43</vt:lpwstr>
  </property>
  <property fmtid="{D5CDD505-2E9C-101B-9397-08002B2CF9AE}" pid="3" name="KSOProductBuildVer">
    <vt:lpwstr>2052-6.14.0.8924</vt:lpwstr>
  </property>
</Properties>
</file>