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90204" pitchFamily="34" charset="0"/>
      <a:buNone/>
      <a:defRPr u="none" kern="1200" baseline="0">
        <a:solidFill>
          <a:schemeClr val="tx1"/>
        </a:solidFill>
        <a:latin typeface="Arial" panose="020B0604020202090204" pitchFamily="34" charset="0"/>
        <a:ea typeface="宋体" pitchFamily="2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90204" pitchFamily="34" charset="0"/>
      <a:buNone/>
      <a:defRPr u="none" kern="1200" baseline="0">
        <a:solidFill>
          <a:schemeClr val="tx1"/>
        </a:solidFill>
        <a:latin typeface="Arial" panose="020B0604020202090204" pitchFamily="34" charset="0"/>
        <a:ea typeface="宋体" pitchFamily="2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90204" pitchFamily="34" charset="0"/>
      <a:buNone/>
      <a:defRPr u="none" kern="1200" baseline="0">
        <a:solidFill>
          <a:schemeClr val="tx1"/>
        </a:solidFill>
        <a:latin typeface="Arial" panose="020B0604020202090204" pitchFamily="34" charset="0"/>
        <a:ea typeface="宋体" pitchFamily="2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90204" pitchFamily="34" charset="0"/>
      <a:buNone/>
      <a:defRPr u="none" kern="1200" baseline="0">
        <a:solidFill>
          <a:schemeClr val="tx1"/>
        </a:solidFill>
        <a:latin typeface="Arial" panose="020B0604020202090204" pitchFamily="34" charset="0"/>
        <a:ea typeface="宋体" pitchFamily="2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90204" pitchFamily="34" charset="0"/>
      <a:buNone/>
      <a:defRPr u="none" kern="1200" baseline="0">
        <a:solidFill>
          <a:schemeClr val="tx1"/>
        </a:solidFill>
        <a:latin typeface="Arial" panose="020B0604020202090204" pitchFamily="34" charset="0"/>
        <a:ea typeface="宋体" pitchFamily="2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90204" pitchFamily="34" charset="0"/>
      <a:buNone/>
      <a:defRPr u="none" kern="1200" baseline="0">
        <a:solidFill>
          <a:schemeClr val="tx1"/>
        </a:solidFill>
        <a:latin typeface="Arial" panose="020B0604020202090204" pitchFamily="34" charset="0"/>
        <a:ea typeface="宋体" pitchFamily="2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90204" pitchFamily="34" charset="0"/>
      <a:buNone/>
      <a:defRPr u="none" kern="1200" baseline="0">
        <a:solidFill>
          <a:schemeClr val="tx1"/>
        </a:solidFill>
        <a:latin typeface="Arial" panose="020B0604020202090204" pitchFamily="34" charset="0"/>
        <a:ea typeface="宋体" pitchFamily="2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90204" pitchFamily="34" charset="0"/>
      <a:buNone/>
      <a:defRPr u="none" kern="1200" baseline="0">
        <a:solidFill>
          <a:schemeClr val="tx1"/>
        </a:solidFill>
        <a:latin typeface="Arial" panose="020B0604020202090204" pitchFamily="34" charset="0"/>
        <a:ea typeface="宋体" pitchFamily="2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90204" pitchFamily="34" charset="0"/>
      <a:buNone/>
      <a:defRPr u="none" kern="1200" baseline="0">
        <a:solidFill>
          <a:schemeClr val="tx1"/>
        </a:solidFill>
        <a:latin typeface="Arial" panose="020B0604020202090204" pitchFamily="34" charset="0"/>
        <a:ea typeface="宋体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60"/>
        <p:guide pos="2880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90204" pitchFamily="34" charset="0"/>
                <a:ea typeface="宋体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90204" pitchFamily="34" charset="0"/>
                <a:ea typeface="宋体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90204" pitchFamily="34" charset="0"/>
                <a:ea typeface="宋体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90204" pitchFamily="34" charset="0"/>
                <a:ea typeface="宋体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90204" pitchFamily="34" charset="0"/>
                <a:ea typeface="宋体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90204" pitchFamily="34" charset="0"/>
                <a:ea typeface="宋体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90204" pitchFamily="34" charset="0"/>
                <a:ea typeface="宋体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90204" pitchFamily="34" charset="0"/>
                <a:ea typeface="宋体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90204" pitchFamily="34" charset="0"/>
                <a:ea typeface="宋体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90204" pitchFamily="34" charset="0"/>
                <a:ea typeface="宋体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90204" pitchFamily="34" charset="0"/>
                <a:ea typeface="宋体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-285750"/>
            <a:r>
              <a:rPr lang="zh-CN" altLang="en-US"/>
              <a:t>第二级</a:t>
            </a:r>
            <a:endParaRPr lang="zh-CN" altLang="en-US"/>
          </a:p>
          <a:p>
            <a:pPr lvl="2" indent="-228600"/>
            <a:r>
              <a:rPr lang="zh-CN" altLang="en-US"/>
              <a:t>第三级</a:t>
            </a:r>
            <a:endParaRPr lang="zh-CN" altLang="en-US"/>
          </a:p>
          <a:p>
            <a:pPr lvl="3" indent="-228600"/>
            <a:r>
              <a:rPr lang="zh-CN" altLang="en-US"/>
              <a:t>第四级</a:t>
            </a:r>
            <a:endParaRPr lang="zh-CN" altLang="en-US"/>
          </a:p>
          <a:p>
            <a:pPr lvl="4" indent="-22860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/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strike="noStrike" noProof="1"/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strike="noStrike" noProof="1">
                <a:latin typeface="Arial" panose="020B0604020202090204" pitchFamily="34" charset="0"/>
                <a:ea typeface="宋体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spcBef>
          <a:spcPct val="0"/>
        </a:spcBef>
        <a:spcAft>
          <a:spcPct val="0"/>
        </a:spcAft>
        <a:buNone/>
        <a:defRPr sz="440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spcBef>
          <a:spcPct val="20000"/>
        </a:spcBef>
        <a:spcAft>
          <a:spcPct val="0"/>
        </a:spcAft>
        <a:buChar char="•"/>
        <a:defRPr sz="320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spcBef>
          <a:spcPct val="20000"/>
        </a:spcBef>
        <a:spcAft>
          <a:spcPct val="0"/>
        </a:spcAft>
        <a:buChar char="–"/>
        <a:defRPr sz="280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spcBef>
          <a:spcPct val="20000"/>
        </a:spcBef>
        <a:spcAft>
          <a:spcPct val="0"/>
        </a:spcAft>
        <a:buChar char="•"/>
        <a:defRPr sz="240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spcBef>
          <a:spcPct val="20000"/>
        </a:spcBef>
        <a:spcAft>
          <a:spcPct val="0"/>
        </a:spcAft>
        <a:buChar char="–"/>
        <a:defRPr sz="200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spcBef>
          <a:spcPct val="20000"/>
        </a:spcBef>
        <a:spcAft>
          <a:spcPct val="0"/>
        </a:spcAft>
        <a:buChar char="»"/>
        <a:defRPr sz="200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spcBef>
          <a:spcPct val="20000"/>
        </a:spcBef>
        <a:spcAft>
          <a:spcPct val="0"/>
        </a:spcAft>
        <a:buChar char="»"/>
        <a:defRPr sz="200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spcBef>
          <a:spcPct val="20000"/>
        </a:spcBef>
        <a:spcAft>
          <a:spcPct val="0"/>
        </a:spcAft>
        <a:buChar char="»"/>
        <a:defRPr sz="200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spcBef>
          <a:spcPct val="20000"/>
        </a:spcBef>
        <a:spcAft>
          <a:spcPct val="0"/>
        </a:spcAft>
        <a:buChar char="»"/>
        <a:defRPr sz="200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spcBef>
          <a:spcPct val="20000"/>
        </a:spcBef>
        <a:spcAft>
          <a:spcPct val="0"/>
        </a:spcAft>
        <a:buChar char="»"/>
        <a:defRPr sz="200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90204" pitchFamily="34" charset="0"/>
        <a:buNone/>
        <a:defRPr sz="180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90204" pitchFamily="34" charset="0"/>
        <a:buNone/>
        <a:defRPr sz="180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90204" pitchFamily="34" charset="0"/>
        <a:buNone/>
        <a:defRPr sz="180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90204" pitchFamily="34" charset="0"/>
        <a:buNone/>
        <a:defRPr sz="180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90204" pitchFamily="34" charset="0"/>
        <a:buNone/>
        <a:defRPr sz="180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90204" pitchFamily="34" charset="0"/>
        <a:buNone/>
        <a:defRPr sz="180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90204" pitchFamily="34" charset="0"/>
        <a:buNone/>
        <a:defRPr sz="180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90204" pitchFamily="34" charset="0"/>
        <a:buNone/>
        <a:defRPr sz="180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90204" pitchFamily="34" charset="0"/>
        <a:buNone/>
        <a:defRPr sz="180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6.jpeg"/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9" name="标题 307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ln/>
        </p:spPr>
        <p:txBody>
          <a:bodyPr anchor="ctr" anchorCtr="0"/>
          <a:p>
            <a:pPr defTabSz="914400">
              <a:buClrTx/>
              <a:buSzTx/>
              <a:buFontTx/>
              <a:buNone/>
            </a:pPr>
            <a:endParaRPr sz="4400" kern="1200" baseline="0">
              <a:latin typeface="Arial" panose="020B0604020202090204" pitchFamily="34" charset="0"/>
              <a:ea typeface="宋体" pitchFamily="2" charset="-122"/>
              <a:cs typeface="+mj-cs"/>
            </a:endParaRPr>
          </a:p>
        </p:txBody>
      </p:sp>
      <p:sp>
        <p:nvSpPr>
          <p:cNvPr id="2050" name="副标题 3074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ln/>
        </p:spPr>
        <p:txBody>
          <a:bodyPr anchor="t" anchorCtr="0"/>
          <a:p>
            <a:pPr defTabSz="914400">
              <a:buClrTx/>
              <a:buSzTx/>
              <a:buFontTx/>
            </a:pPr>
            <a:endParaRPr sz="3200" kern="1200" baseline="0">
              <a:latin typeface="Arial" panose="020B0604020202090204" pitchFamily="34" charset="0"/>
              <a:ea typeface="宋体" pitchFamily="2" charset="-122"/>
              <a:cs typeface="+mn-cs"/>
            </a:endParaRPr>
          </a:p>
        </p:txBody>
      </p:sp>
      <p:sp>
        <p:nvSpPr>
          <p:cNvPr id="2051" name="文本框 3075"/>
          <p:cNvSpPr txBox="1"/>
          <p:nvPr/>
        </p:nvSpPr>
        <p:spPr>
          <a:xfrm>
            <a:off x="4416425" y="3246438"/>
            <a:ext cx="311150" cy="3651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endParaRPr>
              <a:latin typeface="Arial" panose="020B0604020202090204" pitchFamily="34" charset="0"/>
              <a:ea typeface="宋体" pitchFamily="2" charset="-122"/>
            </a:endParaRPr>
          </a:p>
        </p:txBody>
      </p:sp>
      <p:pic>
        <p:nvPicPr>
          <p:cNvPr id="2052" name="图片 3076" descr="R7SGZE]$)5Y8YIL_(K@[17E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1588"/>
            <a:ext cx="9144000" cy="67437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3" name="标题 4097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 anchorCtr="0"/>
          <a:p/>
        </p:txBody>
      </p:sp>
      <p:pic>
        <p:nvPicPr>
          <p:cNvPr id="3074" name="内容占位符 4098" descr="QQ图片20140216110755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34925" y="0"/>
            <a:ext cx="9109075" cy="6681788"/>
          </a:xfrm>
          <a:ln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7" name="标题 5121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 anchorCtr="0"/>
          <a:p/>
        </p:txBody>
      </p:sp>
      <p:pic>
        <p:nvPicPr>
          <p:cNvPr id="4098" name="内容占位符 5122" descr="QQ图片20140216110745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34925" y="-25400"/>
            <a:ext cx="9074150" cy="6765925"/>
          </a:xfrm>
          <a:ln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1" name="标题 6145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 anchorCtr="0"/>
          <a:p/>
        </p:txBody>
      </p:sp>
      <p:pic>
        <p:nvPicPr>
          <p:cNvPr id="5122" name="内容占位符 6146" descr="QQ图片20140216110740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34925" y="44450"/>
            <a:ext cx="9074150" cy="6524625"/>
          </a:xfrm>
          <a:ln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5" name="标题 7169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 anchorCtr="0"/>
          <a:p/>
        </p:txBody>
      </p:sp>
      <p:pic>
        <p:nvPicPr>
          <p:cNvPr id="6146" name="内容占位符 7170" descr="QQ图片20140216110730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0" y="-25400"/>
            <a:ext cx="9109075" cy="6757988"/>
          </a:xfrm>
          <a:ln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9" name="标题 8193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 anchorCtr="0"/>
          <a:p/>
        </p:txBody>
      </p:sp>
      <p:pic>
        <p:nvPicPr>
          <p:cNvPr id="7170" name="内容占位符 8194" descr="QQ图片20140216110722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588" y="46038"/>
            <a:ext cx="9086850" cy="6813550"/>
          </a:xfrm>
          <a:ln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8193" name="内容占位符 4098" descr="QQ图片2014021611075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3613150" cy="26511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194" name="内容占位符 6146" descr="QQ图片2014021611074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7950" y="3932238"/>
            <a:ext cx="3676650" cy="26447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195" name="内容占位符 7170" descr="QQ图片2014021611073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1863" y="4365625"/>
            <a:ext cx="3263900" cy="242093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196" name="内容占位符 8194" descr="QQ图片2014021611072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22550" y="1917700"/>
            <a:ext cx="3792538" cy="28416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197" name="内容占位符 5122" descr="QQ图片2014021611074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64163" y="0"/>
            <a:ext cx="3627437" cy="27051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文字</Application>
  <PresentationFormat/>
  <Paragraphs>0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20" baseType="lpstr">
      <vt:lpstr>Arial</vt:lpstr>
      <vt:lpstr>宋体</vt:lpstr>
      <vt:lpstr>Wingdings</vt:lpstr>
      <vt:lpstr>汉仪书宋二KW</vt:lpstr>
      <vt:lpstr>MT Extra</vt:lpstr>
      <vt:lpstr>Kingsoft Extra</vt:lpstr>
      <vt:lpstr>微软雅黑</vt:lpstr>
      <vt:lpstr>汉仪旗黑</vt:lpstr>
      <vt:lpstr>Calibri</vt:lpstr>
      <vt:lpstr>Helvetica Neue</vt:lpstr>
      <vt:lpstr>宋体</vt:lpstr>
      <vt:lpstr>Arial Unicode MS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Akiko.</cp:lastModifiedBy>
  <cp:revision>3</cp:revision>
  <dcterms:created xsi:type="dcterms:W3CDTF">2025-02-12T12:02:12Z</dcterms:created>
  <dcterms:modified xsi:type="dcterms:W3CDTF">2025-02-12T12:02:12Z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2052-6.13.2.8918</vt:lpwstr>
  </property>
  <property fmtid="{D5CDD505-2E9C-101B-9397-08002B2CF9AE}" pid="3" name="ICV">
    <vt:lpwstr>E5316D6ED4CC6C5FC48DAC67C52F9CE2_43</vt:lpwstr>
  </property>
</Properties>
</file>