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3.xml" ContentType="application/vnd.openxmlformats-officedocument.presentationml.slideLayout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15.xml" ContentType="application/vnd.openxmlformats-officedocument.presentationml.slideLayout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16.xml" ContentType="application/vnd.openxmlformats-officedocument.presentationml.slideLayout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7.xml" ContentType="application/vnd.openxmlformats-officedocument.presentationml.slideLayout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18.xml" ContentType="application/vnd.openxmlformats-officedocument.presentationml.slideLayout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19.xml" ContentType="application/vnd.openxmlformats-officedocument.presentationml.slideLayout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20.xml" ContentType="application/vnd.openxmlformats-officedocument.presentationml.slideLayout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21.xml" ContentType="application/vnd.openxmlformats-officedocument.presentationml.slideLayout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22.xml" ContentType="application/vnd.openxmlformats-officedocument.presentationml.slideLayout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heme/theme2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23.xml" ContentType="application/vnd.openxmlformats-officedocument.presentationml.slideLayout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3.xml" ContentType="application/vnd.openxmlformats-officedocument.theme+xml"/>
  <Override PartName="/ppt/slideMasters/slideMaster4.xml" ContentType="application/vnd.openxmlformats-officedocument.presentationml.slideMaster+xml"/>
  <Override PartName="/ppt/slideLayouts/slideLayout24.xml" ContentType="application/vnd.openxmlformats-officedocument.presentationml.slideLayout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slides/slide1.xml" ContentType="application/vnd.openxmlformats-officedocument.presentationml.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slides/slide2.xml" ContentType="application/vnd.openxmlformats-officedocument.presentationml.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slides/slide3.xml" ContentType="application/vnd.openxmlformats-officedocument.presentationml.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slides/slide4.xml" ContentType="application/vnd.openxmlformats-officedocument.presentationml.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slides/slide5.xml" ContentType="application/vnd.openxmlformats-officedocument.presentationml.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slides/slide6.xml" ContentType="application/vnd.openxmlformats-officedocument.presentationml.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slides/slide7.xml" ContentType="application/vnd.openxmlformats-officedocument.presentationml.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slides/slide8.xml" ContentType="application/vnd.openxmlformats-officedocument.presentationml.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slides/slide9.xml" ContentType="application/vnd.openxmlformats-officedocument.presentationml.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s/slide10.xml" ContentType="application/vnd.openxmlformats-officedocument.presentationml.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slides/slide12.xml" ContentType="application/vnd.openxmlformats-officedocument.presentationml.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2.xml" ContentType="application/vnd.openxmlformats-officedocument.presentationml.notesSlide+xml"/>
  <Override PartName="/ppt/slides/slide13.xml" ContentType="application/vnd.openxmlformats-officedocument.presentationml.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3.xml" ContentType="application/vnd.openxmlformats-officedocument.presentationml.notes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5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5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55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5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85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3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73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5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75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kumimoji="1" lang="zh-CN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4862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image" Target="../media/image1.png"/><Relationship Id="rId5" Type="http://schemas.openxmlformats.org/officeDocument/2006/relationships/tags" Target="../tags/tag4.xml"/><Relationship Id="rId6" Type="http://schemas.openxmlformats.org/officeDocument/2006/relationships/tags" Target="../tags/tag5.xml"/><Relationship Id="rId7" Type="http://schemas.openxmlformats.org/officeDocument/2006/relationships/tags" Target="../tags/tag6.xml"/><Relationship Id="rId8" Type="http://schemas.openxmlformats.org/officeDocument/2006/relationships/tags" Target="../tags/tag7.xml"/><Relationship Id="rId9" Type="http://schemas.openxmlformats.org/officeDocument/2006/relationships/image" Target="../media/image2.png"/><Relationship Id="rId10" Type="http://schemas.openxmlformats.org/officeDocument/2006/relationships/tags" Target="../tags/tag8.xml"/><Relationship Id="rId11" Type="http://schemas.openxmlformats.org/officeDocument/2006/relationships/tags" Target="../tags/tag9.xml"/><Relationship Id="rId12" Type="http://schemas.openxmlformats.org/officeDocument/2006/relationships/tags" Target="../tags/tag10.xml"/><Relationship Id="rId13" Type="http://schemas.openxmlformats.org/officeDocument/2006/relationships/tags" Target="../tags/tag11.xml"/><Relationship Id="rId14" Type="http://schemas.openxmlformats.org/officeDocument/2006/relationships/tags" Target="../tags/tag12.xml"/><Relationship Id="rId15" Type="http://schemas.openxmlformats.org/officeDocument/2006/relationships/tags" Target="../tags/tag13.xml"/><Relationship Id="rId16" Type="http://schemas.openxmlformats.org/officeDocument/2006/relationships/tags" Target="../tags/tag14.xml"/><Relationship Id="rId17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tags" Target="../tags/tag21.xml"/><Relationship Id="rId3" Type="http://schemas.openxmlformats.org/officeDocument/2006/relationships/tags" Target="../tags/tag22.xml"/><Relationship Id="rId4" Type="http://schemas.openxmlformats.org/officeDocument/2006/relationships/tags" Target="../tags/tag23.xml"/><Relationship Id="rId5" Type="http://schemas.openxmlformats.org/officeDocument/2006/relationships/tags" Target="../tags/tag24.xml"/><Relationship Id="rId6" Type="http://schemas.openxmlformats.org/officeDocument/2006/relationships/image" Target="../media/image3.png"/><Relationship Id="rId7" Type="http://schemas.openxmlformats.org/officeDocument/2006/relationships/tags" Target="../tags/tag25.xml"/><Relationship Id="rId8" Type="http://schemas.openxmlformats.org/officeDocument/2006/relationships/tags" Target="../tags/tag26.xml"/><Relationship Id="rId9" Type="http://schemas.openxmlformats.org/officeDocument/2006/relationships/tags" Target="../tags/tag27.xml"/><Relationship Id="rId10" Type="http://schemas.openxmlformats.org/officeDocument/2006/relationships/tags" Target="../tags/tag28.xml"/><Relationship Id="rId1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image" Target="../media/image4.png"/><Relationship Id="rId5" Type="http://schemas.openxmlformats.org/officeDocument/2006/relationships/tags" Target="../tags/tag32.xml"/><Relationship Id="rId6" Type="http://schemas.openxmlformats.org/officeDocument/2006/relationships/tags" Target="../tags/tag33.xml"/><Relationship Id="rId7" Type="http://schemas.openxmlformats.org/officeDocument/2006/relationships/tags" Target="../tags/tag34.xml"/><Relationship Id="rId8" Type="http://schemas.openxmlformats.org/officeDocument/2006/relationships/tags" Target="../tags/tag35.xml"/><Relationship Id="rId9" Type="http://schemas.openxmlformats.org/officeDocument/2006/relationships/tags" Target="../tags/tag36.xml"/><Relationship Id="rId10" Type="http://schemas.openxmlformats.org/officeDocument/2006/relationships/tags" Target="../tags/tag37.xml"/><Relationship Id="rId11" Type="http://schemas.openxmlformats.org/officeDocument/2006/relationships/tags" Target="../tags/tag38.xml"/><Relationship Id="rId12" Type="http://schemas.openxmlformats.org/officeDocument/2006/relationships/slideMaster" Target="../slideMasters/slideMaster2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tags" Target="../tags/tag40.xml"/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tags" Target="../tags/tag43.xml"/><Relationship Id="rId6" Type="http://schemas.openxmlformats.org/officeDocument/2006/relationships/tags" Target="../tags/tag44.xml"/><Relationship Id="rId7" Type="http://schemas.openxmlformats.org/officeDocument/2006/relationships/slideMaster" Target="../slideMasters/slideMaster2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tags" Target="../tags/tag46.xml"/><Relationship Id="rId3" Type="http://schemas.openxmlformats.org/officeDocument/2006/relationships/tags" Target="../tags/tag47.xml"/><Relationship Id="rId4" Type="http://schemas.openxmlformats.org/officeDocument/2006/relationships/tags" Target="../tags/tag48.xml"/><Relationship Id="rId5" Type="http://schemas.openxmlformats.org/officeDocument/2006/relationships/tags" Target="../tags/tag49.xml"/><Relationship Id="rId6" Type="http://schemas.openxmlformats.org/officeDocument/2006/relationships/tags" Target="../tags/tag50.xml"/><Relationship Id="rId7" Type="http://schemas.openxmlformats.org/officeDocument/2006/relationships/tags" Target="../tags/tag51.xml"/><Relationship Id="rId8" Type="http://schemas.openxmlformats.org/officeDocument/2006/relationships/tags" Target="../tags/tag52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tags" Target="../tags/tag54.xml"/><Relationship Id="rId3" Type="http://schemas.openxmlformats.org/officeDocument/2006/relationships/tags" Target="../tags/tag55.xml"/><Relationship Id="rId4" Type="http://schemas.openxmlformats.org/officeDocument/2006/relationships/tags" Target="../tags/tag56.xml"/><Relationship Id="rId5" Type="http://schemas.openxmlformats.org/officeDocument/2006/relationships/slideMaster" Target="../slideMasters/slideMaster2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tags" Target="../tags/tag57.xml"/><Relationship Id="rId2" Type="http://schemas.openxmlformats.org/officeDocument/2006/relationships/tags" Target="../tags/tag58.xml"/><Relationship Id="rId3" Type="http://schemas.openxmlformats.org/officeDocument/2006/relationships/tags" Target="../tags/tag59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tags" Target="../tags/tag60.xml"/><Relationship Id="rId2" Type="http://schemas.openxmlformats.org/officeDocument/2006/relationships/tags" Target="../tags/tag61.xml"/><Relationship Id="rId3" Type="http://schemas.openxmlformats.org/officeDocument/2006/relationships/tags" Target="../tags/tag62.xml"/><Relationship Id="rId4" Type="http://schemas.openxmlformats.org/officeDocument/2006/relationships/tags" Target="../tags/tag63.xml"/><Relationship Id="rId5" Type="http://schemas.openxmlformats.org/officeDocument/2006/relationships/slideMaster" Target="../slideMasters/slideMaster2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tags" Target="../tags/tag64.xml"/><Relationship Id="rId2" Type="http://schemas.openxmlformats.org/officeDocument/2006/relationships/tags" Target="../tags/tag65.xml"/><Relationship Id="rId3" Type="http://schemas.openxmlformats.org/officeDocument/2006/relationships/tags" Target="../tags/tag66.xml"/><Relationship Id="rId4" Type="http://schemas.openxmlformats.org/officeDocument/2006/relationships/tags" Target="../tags/tag67.xml"/><Relationship Id="rId5" Type="http://schemas.openxmlformats.org/officeDocument/2006/relationships/tags" Target="../tags/tag68.xml"/><Relationship Id="rId6" Type="http://schemas.openxmlformats.org/officeDocument/2006/relationships/slideMaster" Target="../slideMasters/slideMaster2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tags" Target="../tags/tag69.xml"/><Relationship Id="rId2" Type="http://schemas.openxmlformats.org/officeDocument/2006/relationships/tags" Target="../tags/tag70.xml"/><Relationship Id="rId3" Type="http://schemas.openxmlformats.org/officeDocument/2006/relationships/tags" Target="../tags/tag71.xml"/><Relationship Id="rId4" Type="http://schemas.openxmlformats.org/officeDocument/2006/relationships/tags" Target="../tags/tag72.xml"/><Relationship Id="rId5" Type="http://schemas.openxmlformats.org/officeDocument/2006/relationships/image" Target="../media/image5.png"/><Relationship Id="rId6" Type="http://schemas.openxmlformats.org/officeDocument/2006/relationships/tags" Target="../tags/tag73.xml"/><Relationship Id="rId7" Type="http://schemas.openxmlformats.org/officeDocument/2006/relationships/tags" Target="../tags/tag74.xml"/><Relationship Id="rId8" Type="http://schemas.openxmlformats.org/officeDocument/2006/relationships/tags" Target="../tags/tag75.xml"/><Relationship Id="rId9" Type="http://schemas.openxmlformats.org/officeDocument/2006/relationships/tags" Target="../tags/tag76.xml"/><Relationship Id="rId10" Type="http://schemas.openxmlformats.org/officeDocument/2006/relationships/tags" Target="../tags/tag77.xml"/><Relationship Id="rId11" Type="http://schemas.openxmlformats.org/officeDocument/2006/relationships/slideMaster" Target="../slideMasters/slideMaster2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tags" Target="../tags/tag87.xml"/><Relationship Id="rId2" Type="http://schemas.openxmlformats.org/officeDocument/2006/relationships/tags" Target="../tags/tag88.xml"/><Relationship Id="rId3" Type="http://schemas.openxmlformats.org/officeDocument/2006/relationships/tags" Target="../tags/tag89.xml"/><Relationship Id="rId4" Type="http://schemas.openxmlformats.org/officeDocument/2006/relationships/tags" Target="../tags/tag90.xml"/><Relationship Id="rId5" Type="http://schemas.openxmlformats.org/officeDocument/2006/relationships/slideMaster" Target="../slideMasters/slideMaster3.xml"/></Relationships>
</file>

<file path=ppt/slideLayouts/_rels/slideLayout24.xml.rels><?xml version="1.0" encoding="UTF-8" standalone="yes"?>
<Relationships xmlns="http://schemas.openxmlformats.org/package/2006/relationships"><Relationship Id="rId1" Type="http://schemas.openxmlformats.org/officeDocument/2006/relationships/tags" Target="../tags/tag100.xml"/><Relationship Id="rId2" Type="http://schemas.openxmlformats.org/officeDocument/2006/relationships/tags" Target="../tags/tag101.xml"/><Relationship Id="rId3" Type="http://schemas.openxmlformats.org/officeDocument/2006/relationships/tags" Target="../tags/tag102.xml"/><Relationship Id="rId4" Type="http://schemas.openxmlformats.org/officeDocument/2006/relationships/tags" Target="../tags/tag103.xml"/><Relationship Id="rId5" Type="http://schemas.openxmlformats.org/officeDocument/2006/relationships/slideMaster" Target="../slideMasters/slideMaster4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9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单击此处编辑母版副标题样式</a:t>
            </a:r>
            <a:endParaRPr dirty="0" lang="en-US"/>
          </a:p>
        </p:txBody>
      </p:sp>
      <p:sp>
        <p:nvSpPr>
          <p:cNvPr id="10487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2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0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/>
          <a:gradFill flip="none" rotWithShape="1">
            <a:gsLst>
              <a:gs pos="0">
                <a:schemeClr val="bg1">
                  <a:alpha val="0"/>
                </a:schemeClr>
              </a:gs>
              <a:gs pos="93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24" name="椭圆 8"/>
          <p:cNvSpPr/>
          <p:nvPr userDrawn="1">
            <p:custDataLst>
              <p:tags r:id="rId2"/>
            </p:custDataLst>
          </p:nvPr>
        </p:nvSpPr>
        <p:spPr>
          <a:xfrm>
            <a:off x="1372418" y="5112231"/>
            <a:ext cx="398124" cy="398124"/>
          </a:xfrm>
          <a:prstGeom prst="ellipse"/>
          <a:solidFill>
            <a:schemeClr val="accent1">
              <a:lumMod val="75000"/>
            </a:scheme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62" name="图形 79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16200000">
            <a:off x="1498053" y="5242711"/>
            <a:ext cx="159976" cy="135786"/>
          </a:xfrm>
          <a:prstGeom prst="rect"/>
        </p:spPr>
      </p:pic>
      <p:sp>
        <p:nvSpPr>
          <p:cNvPr id="1048625" name="任意多边形: 形状 11"/>
          <p:cNvSpPr/>
          <p:nvPr userDrawn="1">
            <p:custDataLst>
              <p:tags r:id="rId5"/>
            </p:custDataLst>
          </p:nvPr>
        </p:nvSpPr>
        <p:spPr>
          <a:xfrm rot="5400000" flipV="1">
            <a:off x="11429928" y="726785"/>
            <a:ext cx="219788" cy="58431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2"/>
              </a:solidFill>
            </a:endParaRPr>
          </a:p>
        </p:txBody>
      </p:sp>
      <p:sp>
        <p:nvSpPr>
          <p:cNvPr id="1048626" name="任意多边形: 形状 12"/>
          <p:cNvSpPr/>
          <p:nvPr userDrawn="1">
            <p:custDataLst>
              <p:tags r:id="rId6"/>
            </p:custDataLst>
          </p:nvPr>
        </p:nvSpPr>
        <p:spPr>
          <a:xfrm>
            <a:off x="7779158" y="1473343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bg2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27" name="任意多边形: 形状 14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olidFill>
                <a:schemeClr val="tx1"/>
              </a:solidFill>
              <a:sym typeface="+mn-ea"/>
            </a:endParaRPr>
          </a:p>
        </p:txBody>
      </p:sp>
      <p:pic>
        <p:nvPicPr>
          <p:cNvPr id="2097163" name="图片 1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xmlns:r="http://schemas.openxmlformats.org/officeDocument/2006/relationships" r:embed="rId9"/>
          <a:srcRect l="15079" t="17171" r="45790" b="7436"/>
          <a:stretch>
            <a:fillRect/>
          </a:stretch>
        </p:blipFill>
        <p:spPr>
          <a:xfrm>
            <a:off x="7287854" y="1282190"/>
            <a:ext cx="3773318" cy="4545898"/>
          </a:xfrm>
          <a:prstGeom prst="rect"/>
          <a:effectLst/>
        </p:spPr>
      </p:pic>
      <p:sp>
        <p:nvSpPr>
          <p:cNvPr id="1048628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9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p>
            <a:endParaRPr altLang="en-US" dirty="0" lang="zh-CN"/>
          </a:p>
        </p:txBody>
      </p:sp>
      <p:sp>
        <p:nvSpPr>
          <p:cNvPr id="1048630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  <p:sp>
        <p:nvSpPr>
          <p:cNvPr id="1048631" name="公司名占位符 6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1239765" y="504000"/>
            <a:ext cx="2880000" cy="504000"/>
          </a:xfrm>
        </p:spPr>
        <p:txBody>
          <a:bodyPr anchor="ctr" wrap="square">
            <a:normAutofit/>
          </a:bodyPr>
          <a:lstStyle>
            <a:lvl1pPr indent="0" marL="0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altLang="en-US" dirty="0" lang="zh-CN"/>
              <a:t>公司名</a:t>
            </a:r>
            <a:endParaRPr altLang="en-US" dirty="0" lang="zh-CN"/>
          </a:p>
        </p:txBody>
      </p:sp>
      <p:sp>
        <p:nvSpPr>
          <p:cNvPr id="1048632" name="年号占位符 8"/>
          <p:cNvSpPr>
            <a:spLocks noGrp="1"/>
          </p:cNvSpPr>
          <p:nvPr>
            <p:ph type="body" sz="quarter" idx="15" hasCustomPrompt="1"/>
            <p:custDataLst>
              <p:tags r:id="rId14"/>
            </p:custDataLst>
          </p:nvPr>
        </p:nvSpPr>
        <p:spPr>
          <a:xfrm>
            <a:off x="8473800" y="504000"/>
            <a:ext cx="2880000" cy="504000"/>
          </a:xfrm>
        </p:spPr>
        <p:txBody>
          <a:bodyPr anchor="ctr" wrap="square">
            <a:normAutofit/>
          </a:bodyPr>
          <a:lstStyle>
            <a:lvl1pPr algn="r" indent="0" marL="0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altLang="en-US" dirty="0" lang="zh-CN"/>
              <a:t>年号</a:t>
            </a:r>
            <a:endParaRPr altLang="en-US" dirty="0" lang="zh-CN"/>
          </a:p>
        </p:txBody>
      </p:sp>
      <p:sp>
        <p:nvSpPr>
          <p:cNvPr id="1048633" name="标题 1"/>
          <p:cNvSpPr>
            <a:spLocks noGrp="1"/>
          </p:cNvSpPr>
          <p:nvPr>
            <p:ph type="ctrTitle"/>
            <p:custDataLst>
              <p:tags r:id="rId15"/>
            </p:custDataLst>
          </p:nvPr>
        </p:nvSpPr>
        <p:spPr>
          <a:xfrm>
            <a:off x="1239767" y="1473505"/>
            <a:ext cx="6001026" cy="2676059"/>
          </a:xfrm>
        </p:spPr>
        <p:txBody>
          <a:bodyPr anchor="b" wrap="square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63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1878619" y="5058604"/>
            <a:ext cx="28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6000">
                <a:schemeClr val="accent1"/>
              </a:gs>
            </a:gsLst>
            <a:lin ang="10800000" scaled="0"/>
          </a:gradFill>
        </p:spPr>
        <p:txBody>
          <a:bodyPr anchor="ctr" wrap="square">
            <a:normAutofit/>
          </a:bodyPr>
          <a:lstStyle>
            <a:lvl1pPr algn="l" eaLnBrk="1" fontAlgn="auto" hangingPunct="1" indent="0" latinLnBrk="0" marL="360045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altLang="en-US" dirty="0" lang="zh-CN"/>
              <a:t>署名</a:t>
            </a:r>
            <a:endParaRPr altLang="en-US" dirty="0"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760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761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62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63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/>
          <a:gradFill flip="none" rotWithShape="1">
            <a:gsLst>
              <a:gs pos="0">
                <a:schemeClr val="accent1">
                  <a:alpha val="0"/>
                </a:schemeClr>
              </a:gs>
              <a:gs pos="88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ym typeface="+mn-ea"/>
            </a:endParaRPr>
          </a:p>
        </p:txBody>
      </p:sp>
      <p:sp>
        <p:nvSpPr>
          <p:cNvPr id="1048640" name="矩形 3"/>
          <p:cNvSpPr/>
          <p:nvPr userDrawn="1">
            <p:custDataLst>
              <p:tags r:id="rId2"/>
            </p:custDataLst>
          </p:nvPr>
        </p:nvSpPr>
        <p:spPr>
          <a:xfrm flipH="1">
            <a:off x="0" y="6326116"/>
            <a:ext cx="12191999" cy="531884"/>
          </a:xfrm>
          <a:prstGeom prst="rect"/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1" name="任意多边形: 形状 5"/>
          <p:cNvSpPr/>
          <p:nvPr userDrawn="1">
            <p:custDataLst>
              <p:tags r:id="rId3"/>
            </p:custDataLst>
          </p:nvPr>
        </p:nvSpPr>
        <p:spPr>
          <a:xfrm flipV="1">
            <a:off x="831531" y="6561763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2"/>
              </a:solidFill>
            </a:endParaRPr>
          </a:p>
        </p:txBody>
      </p:sp>
      <p:sp>
        <p:nvSpPr>
          <p:cNvPr id="1048642" name="任意多边形: 形状 9"/>
          <p:cNvSpPr/>
          <p:nvPr userDrawn="1">
            <p:custDataLst>
              <p:tags r:id="rId4"/>
            </p:custDataLst>
          </p:nvPr>
        </p:nvSpPr>
        <p:spPr>
          <a:xfrm flipH="1">
            <a:off x="10572372" y="0"/>
            <a:ext cx="1619628" cy="1616166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  <a:lumMod val="50000"/>
                  <a:lumOff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1"/>
              </a:solidFill>
            </a:endParaRPr>
          </a:p>
        </p:txBody>
      </p:sp>
      <p:pic>
        <p:nvPicPr>
          <p:cNvPr id="2097164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xmlns:r="http://schemas.openxmlformats.org/officeDocument/2006/relationships" r:embed="rId6"/>
          <a:srcRect l="9710" r="14517" b="15557"/>
          <a:stretch>
            <a:fillRect/>
          </a:stretch>
        </p:blipFill>
        <p:spPr>
          <a:xfrm>
            <a:off x="9437348" y="132972"/>
            <a:ext cx="2164821" cy="1508536"/>
          </a:xfrm>
          <a:prstGeom prst="rect"/>
        </p:spPr>
      </p:pic>
      <p:sp>
        <p:nvSpPr>
          <p:cNvPr id="1048643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839788" y="565200"/>
            <a:ext cx="1755775" cy="1081088"/>
          </a:xfrm>
        </p:spPr>
        <p:txBody>
          <a:bodyPr anchor="b" wrap="square">
            <a:normAutofit/>
          </a:bodyPr>
          <a:lstStyle>
            <a:lvl1pPr>
              <a:defRPr sz="6000"/>
            </a:lvl1pPr>
          </a:lstStyle>
          <a:p>
            <a:r>
              <a:rPr altLang="en-US" dirty="0" lang="zh-CN"/>
              <a:t>标题</a:t>
            </a:r>
            <a:endParaRPr altLang="en-US" dirty="0" lang="zh-CN"/>
          </a:p>
        </p:txBody>
      </p:sp>
      <p:sp>
        <p:nvSpPr>
          <p:cNvPr id="104864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dirty="0" lang="zh-CN"/>
          </a:p>
        </p:txBody>
      </p:sp>
      <p:sp>
        <p:nvSpPr>
          <p:cNvPr id="104864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/>
          <a:gradFill flip="none" rotWithShape="1">
            <a:gsLst>
              <a:gs pos="0">
                <a:schemeClr val="bg1">
                  <a:alpha val="0"/>
                </a:schemeClr>
              </a:gs>
              <a:gs pos="93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ym typeface="+mn-ea"/>
            </a:endParaRPr>
          </a:p>
        </p:txBody>
      </p:sp>
      <p:sp>
        <p:nvSpPr>
          <p:cNvPr id="1048662" name="任意多边形: 形状 9"/>
          <p:cNvSpPr/>
          <p:nvPr userDrawn="1">
            <p:custDataLst>
              <p:tags r:id="rId2"/>
            </p:custDataLst>
          </p:nvPr>
        </p:nvSpPr>
        <p:spPr>
          <a:xfrm flipH="1" flipV="1">
            <a:off x="0" y="0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1000">
                <a:schemeClr val="bg2">
                  <a:alpha val="82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1"/>
              </a:solidFill>
            </a:endParaRPr>
          </a:p>
        </p:txBody>
      </p:sp>
      <p:pic>
        <p:nvPicPr>
          <p:cNvPr id="2097165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xmlns:r="http://schemas.openxmlformats.org/officeDocument/2006/relationships" r:embed="rId4"/>
          <a:srcRect l="21302" t="13702" r="16670"/>
          <a:stretch>
            <a:fillRect/>
          </a:stretch>
        </p:blipFill>
        <p:spPr>
          <a:xfrm>
            <a:off x="642578" y="1292489"/>
            <a:ext cx="5021039" cy="4367996"/>
          </a:xfrm>
          <a:prstGeom prst="rect"/>
        </p:spPr>
      </p:pic>
      <p:sp>
        <p:nvSpPr>
          <p:cNvPr id="1048663" name="任意多边形: 形状 12"/>
          <p:cNvSpPr/>
          <p:nvPr userDrawn="1">
            <p:custDataLst>
              <p:tags r:id="rId5"/>
            </p:custDataLst>
          </p:nvPr>
        </p:nvSpPr>
        <p:spPr>
          <a:xfrm rot="5400000" flipH="1">
            <a:off x="10932431" y="5598431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solidFill>
            <a:srgbClr val="FF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1"/>
              </a:solidFill>
            </a:endParaRPr>
          </a:p>
        </p:txBody>
      </p:sp>
      <p:sp>
        <p:nvSpPr>
          <p:cNvPr id="1048664" name="任意多边形: 形状 13"/>
          <p:cNvSpPr/>
          <p:nvPr userDrawn="1">
            <p:custDataLst>
              <p:tags r:id="rId6"/>
            </p:custDataLst>
          </p:nvPr>
        </p:nvSpPr>
        <p:spPr>
          <a:xfrm rot="10800000" flipV="1">
            <a:off x="10415489" y="903272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2"/>
              </a:solidFill>
            </a:endParaRPr>
          </a:p>
        </p:txBody>
      </p:sp>
      <p:sp>
        <p:nvSpPr>
          <p:cNvPr id="1048665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663618" y="3383257"/>
            <a:ext cx="5106563" cy="2165438"/>
          </a:xfrm>
        </p:spPr>
        <p:txBody>
          <a:bodyPr anchor="t" anchorCtr="0" wrap="square">
            <a:normAutofit/>
          </a:bodyPr>
          <a:lstStyle>
            <a:lvl1pPr algn="r">
              <a:defRPr sz="5400"/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666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663618" y="1506212"/>
            <a:ext cx="5106563" cy="1740519"/>
          </a:xfrm>
          <a:noFill/>
        </p:spPr>
        <p:txBody>
          <a:bodyPr anchor="b" anchorCtr="0" bIns="0" lIns="0" rIns="0" rtlCol="0" tIns="0" wrap="none">
            <a:normAutofit/>
          </a:bodyPr>
          <a:lstStyle>
            <a:lvl1pPr algn="r" indent="0" marL="0">
              <a:buNone/>
              <a:defRPr altLang="en-US" b="1" dirty="0" sz="8800" lang="zh-CN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r" lvl="0" marL="0">
              <a:lnSpc>
                <a:spcPct val="100000"/>
              </a:lnSpc>
            </a:pPr>
            <a:r>
              <a:rPr altLang="en-US" dirty="0" lang="zh-CN"/>
              <a:t>节编号</a:t>
            </a:r>
            <a:endParaRPr altLang="en-US" dirty="0" lang="zh-CN"/>
          </a:p>
        </p:txBody>
      </p:sp>
      <p:sp>
        <p:nvSpPr>
          <p:cNvPr id="1048667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68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9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ctr" bIns="0" lIns="0" rIns="0" rtlCol="0" tIns="0" vert="horz" wrap="square">
            <a:normAutofit/>
          </a:bodyPr>
          <a:lstStyle>
            <a:lvl1pPr>
              <a:defRPr altLang="en-US" dirty="0" lang="zh-CN"/>
            </a:lvl1pPr>
          </a:lstStyle>
          <a:p>
            <a:pPr lvl="0"/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785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786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787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88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89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b" wrap="square">
            <a:normAutofit fontScale="95833" lnSpcReduction="10000"/>
          </a:bodyPr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</p:txBody>
      </p:sp>
      <p:sp>
        <p:nvSpPr>
          <p:cNvPr id="1048777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778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b" wrap="square">
            <a:normAutofit fontScale="95833" lnSpcReduction="10000"/>
          </a:bodyPr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</p:txBody>
      </p:sp>
      <p:sp>
        <p:nvSpPr>
          <p:cNvPr id="1048779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780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81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82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  <p:sp>
        <p:nvSpPr>
          <p:cNvPr id="1048783" name="标题 9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756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57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58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dirty="0" lang="zh-CN"/>
          </a:p>
        </p:txBody>
      </p:sp>
      <p:sp>
        <p:nvSpPr>
          <p:cNvPr id="1048774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75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10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765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66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67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5960" y="1301750"/>
            <a:ext cx="10799088" cy="405553"/>
          </a:xfrm>
        </p:spPr>
        <p:txBody>
          <a:bodyPr anchor="t" wrap="square">
            <a:normAutofit fontScale="95833" lnSpcReduction="10000"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r>
              <a:rPr altLang="en-US" dirty="0" lang="zh-CN"/>
              <a:t>单击此处编辑副标题</a:t>
            </a:r>
            <a:endParaRPr altLang="en-US" dirty="0" lang="zh-CN"/>
          </a:p>
        </p:txBody>
      </p:sp>
      <p:sp>
        <p:nvSpPr>
          <p:cNvPr id="1048769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70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71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  <p:sp>
        <p:nvSpPr>
          <p:cNvPr id="1048772" name="标题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/>
          <a:gradFill flip="none" rotWithShape="1">
            <a:gsLst>
              <a:gs pos="0">
                <a:schemeClr val="bg1">
                  <a:alpha val="0"/>
                </a:schemeClr>
              </a:gs>
              <a:gs pos="93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ym typeface="+mn-ea"/>
            </a:endParaRPr>
          </a:p>
        </p:txBody>
      </p:sp>
      <p:sp>
        <p:nvSpPr>
          <p:cNvPr id="1048600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6511813" y="0"/>
            <a:ext cx="5680187" cy="6858000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bg2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1"/>
              </a:solidFill>
            </a:endParaRPr>
          </a:p>
        </p:txBody>
      </p:sp>
      <p:sp>
        <p:nvSpPr>
          <p:cNvPr id="1048601" name="任意多边形: 形状 8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1"/>
              </a:solidFill>
            </a:endParaRPr>
          </a:p>
        </p:txBody>
      </p:sp>
      <p:pic>
        <p:nvPicPr>
          <p:cNvPr id="2097153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xmlns:r="http://schemas.openxmlformats.org/officeDocument/2006/relationships" r:embed="rId5"/>
          <a:srcRect l="23702" t="9514" r="16456" b="12361"/>
          <a:stretch>
            <a:fillRect/>
          </a:stretch>
        </p:blipFill>
        <p:spPr>
          <a:xfrm>
            <a:off x="6562500" y="1258221"/>
            <a:ext cx="4854023" cy="3962562"/>
          </a:xfrm>
          <a:prstGeom prst="rect"/>
        </p:spPr>
      </p:pic>
      <p:sp>
        <p:nvSpPr>
          <p:cNvPr id="1048602" name="标题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1235074" y="1215661"/>
            <a:ext cx="5232511" cy="2389310"/>
          </a:xfrm>
        </p:spPr>
        <p:txBody>
          <a:bodyPr anchor="b" wrap="square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60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1235075" y="3731331"/>
            <a:ext cx="5257799" cy="972000"/>
          </a:xfrm>
        </p:spPr>
        <p:txBody>
          <a:bodyPr wrap="square">
            <a:normAutofit/>
          </a:bodyPr>
          <a:lstStyle>
            <a:lvl1pPr algn="l" indent="0" marL="0">
              <a:lnSpc>
                <a:spcPct val="100000"/>
              </a:lnSpc>
              <a:buNone/>
              <a:defRPr baseline="0" b="1" cap="all" sz="3200">
                <a:gradFill>
                  <a:gsLst>
                    <a:gs pos="0">
                      <a:schemeClr val="accent1"/>
                    </a:gs>
                    <a:gs pos="60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dirty="0" lang="zh-CN"/>
              <a:t>单击此处编辑副标题</a:t>
            </a:r>
            <a:endParaRPr altLang="en-US" dirty="0" lang="zh-CN"/>
          </a:p>
        </p:txBody>
      </p:sp>
      <p:sp>
        <p:nvSpPr>
          <p:cNvPr id="104860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682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3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4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586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7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8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26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8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3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32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3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37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838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3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84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4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4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4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0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0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0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4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48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84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85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5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5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81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en-US" lang="zh-CN" smtClean="0"/>
              <a:t>单击图标添加图片</a:t>
            </a:r>
            <a:endParaRPr dirty="0" lang="en-US"/>
          </a:p>
        </p:txBody>
      </p:sp>
      <p:sp>
        <p:nvSpPr>
          <p:cNvPr id="10488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8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ags" Target="../tags/tag78.xml"/><Relationship Id="rId13" Type="http://schemas.openxmlformats.org/officeDocument/2006/relationships/tags" Target="../tags/tag79.xml"/><Relationship Id="rId14" Type="http://schemas.openxmlformats.org/officeDocument/2006/relationships/tags" Target="../tags/tag80.xml"/><Relationship Id="rId15" Type="http://schemas.openxmlformats.org/officeDocument/2006/relationships/tags" Target="../tags/tag81.xml"/><Relationship Id="rId16" Type="http://schemas.openxmlformats.org/officeDocument/2006/relationships/tags" Target="../tags/tag82.xml"/><Relationship Id="rId17" Type="http://schemas.openxmlformats.org/officeDocument/2006/relationships/tags" Target="../tags/tag83.xml"/><Relationship Id="rId18" Type="http://schemas.openxmlformats.org/officeDocument/2006/relationships/tags" Target="../tags/tag84.xml"/><Relationship Id="rId19" Type="http://schemas.openxmlformats.org/officeDocument/2006/relationships/tags" Target="../tags/tag85.xml"/><Relationship Id="rId20" Type="http://schemas.openxmlformats.org/officeDocument/2006/relationships/tags" Target="../tags/tag86.xml"/><Relationship Id="rId21" Type="http://schemas.openxmlformats.org/officeDocument/2006/relationships/theme" Target="../theme/theme2.xml"/></Relationships>
</file>

<file path=ppt/slideMasters/_rels/slideMaster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ags" Target="../tags/tag91.xml"/><Relationship Id="rId3" Type="http://schemas.openxmlformats.org/officeDocument/2006/relationships/tags" Target="../tags/tag92.xml"/><Relationship Id="rId4" Type="http://schemas.openxmlformats.org/officeDocument/2006/relationships/tags" Target="../tags/tag93.xml"/><Relationship Id="rId5" Type="http://schemas.openxmlformats.org/officeDocument/2006/relationships/tags" Target="../tags/tag94.xml"/><Relationship Id="rId6" Type="http://schemas.openxmlformats.org/officeDocument/2006/relationships/tags" Target="../tags/tag95.xml"/><Relationship Id="rId7" Type="http://schemas.openxmlformats.org/officeDocument/2006/relationships/tags" Target="../tags/tag96.xml"/><Relationship Id="rId8" Type="http://schemas.openxmlformats.org/officeDocument/2006/relationships/tags" Target="../tags/tag97.xml"/><Relationship Id="rId9" Type="http://schemas.openxmlformats.org/officeDocument/2006/relationships/tags" Target="../tags/tag98.xml"/><Relationship Id="rId10" Type="http://schemas.openxmlformats.org/officeDocument/2006/relationships/tags" Target="../tags/tag99.xml"/><Relationship Id="rId11" Type="http://schemas.openxmlformats.org/officeDocument/2006/relationships/theme" Target="../theme/theme3.xml"/></Relationships>
</file>

<file path=ppt/slideMasters/_rels/slideMaster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ags" Target="../tags/tag104.xml"/><Relationship Id="rId3" Type="http://schemas.openxmlformats.org/officeDocument/2006/relationships/tags" Target="../tags/tag105.xml"/><Relationship Id="rId4" Type="http://schemas.openxmlformats.org/officeDocument/2006/relationships/tags" Target="../tags/tag106.xml"/><Relationship Id="rId5" Type="http://schemas.openxmlformats.org/officeDocument/2006/relationships/tags" Target="../tags/tag107.xml"/><Relationship Id="rId6" Type="http://schemas.openxmlformats.org/officeDocument/2006/relationships/tags" Target="../tags/tag108.xml"/><Relationship Id="rId7" Type="http://schemas.openxmlformats.org/officeDocument/2006/relationships/tags" Target="../tags/tag109.xml"/><Relationship Id="rId8" Type="http://schemas.openxmlformats.org/officeDocument/2006/relationships/tags" Target="../tags/tag110.xml"/><Relationship Id="rId9" Type="http://schemas.openxmlformats.org/officeDocument/2006/relationships/tags" Target="../tags/tag111.xml"/><Relationship Id="rId10" Type="http://schemas.openxmlformats.org/officeDocument/2006/relationships/tags" Target="../tags/tag112.xml"/><Relationship Id="rId1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91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92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9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79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矩形 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1" cy="6858000"/>
          </a:xfrm>
          <a:prstGeom prst="rect"/>
          <a:gradFill flip="none" rotWithShape="1">
            <a:gsLst>
              <a:gs pos="0">
                <a:schemeClr val="bg1">
                  <a:alpha val="0"/>
                </a:schemeClr>
              </a:gs>
              <a:gs pos="99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ym typeface="+mn-ea"/>
            </a:endParaRPr>
          </a:p>
        </p:txBody>
      </p:sp>
      <p:sp>
        <p:nvSpPr>
          <p:cNvPr id="1048591" name="任意多边形: 形状 8"/>
          <p:cNvSpPr/>
          <p:nvPr userDrawn="1">
            <p:custDataLst>
              <p:tags r:id="rId13"/>
            </p:custDataLst>
          </p:nvPr>
        </p:nvSpPr>
        <p:spPr>
          <a:xfrm flipH="1">
            <a:off x="10931084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592" name="任意多边形: 形状 9"/>
          <p:cNvSpPr/>
          <p:nvPr userDrawn="1">
            <p:custDataLst>
              <p:tags r:id="rId14"/>
            </p:custDataLst>
          </p:nvPr>
        </p:nvSpPr>
        <p:spPr>
          <a:xfrm rot="10800000" flipV="1">
            <a:off x="11016712" y="892385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2"/>
              </a:solidFill>
            </a:endParaRPr>
          </a:p>
        </p:txBody>
      </p:sp>
      <p:sp>
        <p:nvSpPr>
          <p:cNvPr id="1048593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/>
        </p:spPr>
        <p:txBody>
          <a:bodyPr anchor="b" anchorCtr="0" bIns="0" lIns="0" rIns="0" rtlCol="0" tIns="0" vert="horz" wrap="square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594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/>
        </p:spPr>
        <p:txBody>
          <a:bodyPr bIns="0" lIns="0" rIns="0" rtlCol="0" tIns="0" vert="horz" wrap="square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595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/>
        </p:spPr>
        <p:txBody>
          <a:bodyPr anchor="ctr" bIns="45720" lIns="91440" rIns="91440" rtlCol="0" tIns="45720" vert="horz" wrap="square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6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dirty="0" lang="zh-CN"/>
          </a:p>
        </p:txBody>
      </p:sp>
      <p:sp>
        <p:nvSpPr>
          <p:cNvPr id="1048597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/>
        </p:spPr>
        <p:txBody>
          <a:bodyPr anchor="ctr" bIns="45720" lIns="91440" rIns="91440" rtlCol="0" tIns="45720" vert="horz" wrap="square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  <p:sp>
        <p:nvSpPr>
          <p:cNvPr id="1048598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eaLnBrk="1" hangingPunct="1" latinLnBrk="0" rtl="0">
        <a:lnSpc>
          <a:spcPct val="100000"/>
        </a:lnSpc>
        <a:spcBef>
          <a:spcPct val="0"/>
        </a:spcBef>
        <a:buNone/>
        <a:defRPr b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06375" latinLnBrk="0" marL="538480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algn="l" defTabSz="914400" eaLnBrk="1" hangingPunct="1" indent="-161925" latinLnBrk="0" marL="798830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algn="l" defTabSz="914400" eaLnBrk="1" hangingPunct="1" indent="-149225" latinLnBrk="0" marL="1030605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algn="l" defTabSz="914400" eaLnBrk="1" hangingPunct="1" indent="-127000" latinLnBrk="0" marL="1235075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/>
          <a:gradFill flip="none" rotWithShape="1">
            <a:gsLst>
              <a:gs pos="0">
                <a:schemeClr val="bg1">
                  <a:alpha val="0"/>
                </a:schemeClr>
              </a:gs>
              <a:gs pos="99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ym typeface="+mn-ea"/>
            </a:endParaRPr>
          </a:p>
        </p:txBody>
      </p:sp>
      <p:sp>
        <p:nvSpPr>
          <p:cNvPr id="1048673" name="任意多边形: 形状 8"/>
          <p:cNvSpPr/>
          <p:nvPr userDrawn="1">
            <p:custDataLst>
              <p:tags r:id="rId3"/>
            </p:custDataLst>
          </p:nvPr>
        </p:nvSpPr>
        <p:spPr>
          <a:xfrm flipH="1">
            <a:off x="10931084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74" name="任意多边形: 形状 9"/>
          <p:cNvSpPr/>
          <p:nvPr userDrawn="1">
            <p:custDataLst>
              <p:tags r:id="rId4"/>
            </p:custDataLst>
          </p:nvPr>
        </p:nvSpPr>
        <p:spPr>
          <a:xfrm rot="10800000" flipV="1">
            <a:off x="11016712" y="892385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2"/>
              </a:solidFill>
            </a:endParaRPr>
          </a:p>
        </p:txBody>
      </p:sp>
      <p:sp>
        <p:nvSpPr>
          <p:cNvPr id="1048675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5960" y="360000"/>
            <a:ext cx="10800000" cy="720000"/>
          </a:xfrm>
          <a:prstGeom prst="rect"/>
        </p:spPr>
        <p:txBody>
          <a:bodyPr anchor="b" anchorCtr="0" bIns="0" lIns="0" rIns="0" rtlCol="0" tIns="0" vert="horz" wrap="square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676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5960" y="1301749"/>
            <a:ext cx="10800000" cy="4873625"/>
          </a:xfrm>
          <a:prstGeom prst="rect"/>
        </p:spPr>
        <p:txBody>
          <a:bodyPr bIns="0" lIns="0" rIns="0" rtlCol="0" tIns="0" vert="horz" wrap="square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677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95960" y="6356350"/>
            <a:ext cx="2743200" cy="365125"/>
          </a:xfrm>
          <a:prstGeom prst="rect"/>
        </p:spPr>
        <p:txBody>
          <a:bodyPr anchor="ctr" bIns="45720" lIns="91440" rIns="91440" rtlCol="0" tIns="45720" vert="horz" wrap="square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8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dirty="0" lang="zh-CN"/>
          </a:p>
        </p:txBody>
      </p:sp>
      <p:sp>
        <p:nvSpPr>
          <p:cNvPr id="1048679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53983" y="6356350"/>
            <a:ext cx="2743200" cy="365125"/>
          </a:xfrm>
          <a:prstGeom prst="rect"/>
        </p:spPr>
        <p:txBody>
          <a:bodyPr anchor="ctr" bIns="45720" lIns="91440" rIns="91440" rtlCol="0" tIns="45720" vert="horz" wrap="square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  <p:sp>
        <p:nvSpPr>
          <p:cNvPr id="1048680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4" r:id="rId1"/>
  </p:sldLayoutIdLst>
  <p:txStyles>
    <p:titleStyle>
      <a:lvl1pPr algn="l" defTabSz="914400" eaLnBrk="1" hangingPunct="1" latinLnBrk="0" rtl="0">
        <a:lnSpc>
          <a:spcPct val="100000"/>
        </a:lnSpc>
        <a:spcBef>
          <a:spcPct val="0"/>
        </a:spcBef>
        <a:buNone/>
        <a:defRPr b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06375" latinLnBrk="0" marL="538480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algn="l" defTabSz="914400" eaLnBrk="1" hangingPunct="1" indent="-161925" latinLnBrk="0" marL="798830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algn="l" defTabSz="914400" eaLnBrk="1" hangingPunct="1" indent="-149225" latinLnBrk="0" marL="1030605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algn="l" defTabSz="914400" eaLnBrk="1" hangingPunct="1" indent="-127000" latinLnBrk="0" marL="1235075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/>
          <a:gradFill flip="none" rotWithShape="1">
            <a:gsLst>
              <a:gs pos="0">
                <a:schemeClr val="bg1">
                  <a:alpha val="0"/>
                </a:schemeClr>
              </a:gs>
              <a:gs pos="99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ym typeface="+mn-ea"/>
            </a:endParaRPr>
          </a:p>
        </p:txBody>
      </p:sp>
      <p:sp>
        <p:nvSpPr>
          <p:cNvPr id="1048577" name="任意多边形: 形状 8"/>
          <p:cNvSpPr/>
          <p:nvPr userDrawn="1">
            <p:custDataLst>
              <p:tags r:id="rId3"/>
            </p:custDataLst>
          </p:nvPr>
        </p:nvSpPr>
        <p:spPr>
          <a:xfrm flipH="1">
            <a:off x="10931084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compatLnSpc="1" forceAA="0" fromWordArt="0" horzOverflow="overflow" numCol="1" rtlCol="0" spcCol="0" vert="horz" vertOverflow="overflow" wrap="square">
            <a:noAutofit/>
          </a:bodyPr>
          <a:p>
            <a:pPr algn="ctr" lvl="0">
              <a:buClrTx/>
              <a:buSzTx/>
              <a:buFontTx/>
            </a:pPr>
            <a:endParaRPr altLang="en-US" 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578" name="任意多边形: 形状 9"/>
          <p:cNvSpPr/>
          <p:nvPr userDrawn="1">
            <p:custDataLst>
              <p:tags r:id="rId4"/>
            </p:custDataLst>
          </p:nvPr>
        </p:nvSpPr>
        <p:spPr>
          <a:xfrm rot="10800000" flipV="1">
            <a:off x="11016712" y="892385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>
              <a:solidFill>
                <a:schemeClr val="tx2"/>
              </a:solidFill>
            </a:endParaRPr>
          </a:p>
        </p:txBody>
      </p:sp>
      <p:sp>
        <p:nvSpPr>
          <p:cNvPr id="1048579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5960" y="360000"/>
            <a:ext cx="10800000" cy="720000"/>
          </a:xfrm>
          <a:prstGeom prst="rect"/>
        </p:spPr>
        <p:txBody>
          <a:bodyPr anchor="b" anchorCtr="0" bIns="0" lIns="0" rIns="0" rtlCol="0" tIns="0" vert="horz" wrap="square">
            <a:norm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580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5960" y="1301749"/>
            <a:ext cx="10800000" cy="4873625"/>
          </a:xfrm>
          <a:prstGeom prst="rect"/>
        </p:spPr>
        <p:txBody>
          <a:bodyPr bIns="0" lIns="0" rIns="0" rtlCol="0" tIns="0" vert="horz" wrap="square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三级</a:t>
            </a:r>
            <a:endParaRPr altLang="en-US" dirty="0" lang="zh-CN"/>
          </a:p>
          <a:p>
            <a:pPr lvl="3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四级</a:t>
            </a:r>
            <a:endParaRPr altLang="en-US" dirty="0" lang="zh-CN"/>
          </a:p>
          <a:p>
            <a:pPr lvl="4"/>
            <a:r>
              <a:rPr altLang="en-US" dirty="0" lang="zh-CN">
                <a:sym typeface="+mn-ea"/>
              </a:rPr>
              <a:t>第</a:t>
            </a:r>
            <a:r>
              <a:rPr altLang="en-US" dirty="0" lang="zh-CN"/>
              <a:t>五级</a:t>
            </a:r>
            <a:endParaRPr altLang="en-US" dirty="0" lang="zh-CN"/>
          </a:p>
        </p:txBody>
      </p:sp>
      <p:sp>
        <p:nvSpPr>
          <p:cNvPr id="1048581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95960" y="6356350"/>
            <a:ext cx="2743200" cy="365125"/>
          </a:xfrm>
          <a:prstGeom prst="rect"/>
        </p:spPr>
        <p:txBody>
          <a:bodyPr anchor="ctr" bIns="45720" lIns="91440" rIns="91440" rtlCol="0" tIns="45720" vert="horz" wrap="square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2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dirty="0" lang="zh-CN"/>
          </a:p>
        </p:txBody>
      </p:sp>
      <p:sp>
        <p:nvSpPr>
          <p:cNvPr id="1048583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53983" y="6356350"/>
            <a:ext cx="2743200" cy="365125"/>
          </a:xfrm>
          <a:prstGeom prst="rect"/>
        </p:spPr>
        <p:txBody>
          <a:bodyPr anchor="ctr" bIns="45720" lIns="91440" rIns="91440" rtlCol="0" tIns="45720" vert="horz" wrap="square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altLang="en-US" lang="zh-CN" smtClean="0"/>
            </a:fld>
            <a:endParaRPr altLang="en-US" lang="zh-CN"/>
          </a:p>
        </p:txBody>
      </p:sp>
      <p:sp>
        <p:nvSpPr>
          <p:cNvPr id="1048584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2" r:id="rId1"/>
  </p:sldLayoutIdLst>
  <p:txStyles>
    <p:titleStyle>
      <a:lvl1pPr algn="l" defTabSz="914400" eaLnBrk="1" hangingPunct="1" latinLnBrk="0" rtl="0">
        <a:lnSpc>
          <a:spcPct val="100000"/>
        </a:lnSpc>
        <a:spcBef>
          <a:spcPct val="0"/>
        </a:spcBef>
        <a:buNone/>
        <a:defRPr b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06375" latinLnBrk="0" marL="538480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algn="l" defTabSz="914400" eaLnBrk="1" hangingPunct="1" indent="-161925" latinLnBrk="0" marL="798830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algn="l" defTabSz="914400" eaLnBrk="1" hangingPunct="1" indent="-149225" latinLnBrk="0" marL="1030605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algn="l" defTabSz="914400" eaLnBrk="1" hangingPunct="1" indent="-127000" latinLnBrk="0" marL="1235075" rtl="0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tags" Target="../tags/tag113.xml"/><Relationship Id="rId2" Type="http://schemas.openxmlformats.org/officeDocument/2006/relationships/tags" Target="../tags/tag114.xml"/><Relationship Id="rId3" Type="http://schemas.openxmlformats.org/officeDocument/2006/relationships/tags" Target="../tags/tag115.xml"/><Relationship Id="rId4" Type="http://schemas.openxmlformats.org/officeDocument/2006/relationships/tags" Target="../tags/tag116.xml"/><Relationship Id="rId5" Type="http://schemas.openxmlformats.org/officeDocument/2006/relationships/tags" Target="../tags/tag117.xml"/><Relationship Id="rId6" Type="http://schemas.openxmlformats.org/officeDocument/2006/relationships/slideLayout" Target="../slideLayouts/slideLayout1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tags" Target="../tags/tag196.xml"/><Relationship Id="rId2" Type="http://schemas.openxmlformats.org/officeDocument/2006/relationships/tags" Target="../tags/tag197.xml"/><Relationship Id="rId3" Type="http://schemas.openxmlformats.org/officeDocument/2006/relationships/image" Target="../media/image14.jpeg"/><Relationship Id="rId4" Type="http://schemas.openxmlformats.org/officeDocument/2006/relationships/tags" Target="../tags/tag198.xml"/><Relationship Id="rId5" Type="http://schemas.openxmlformats.org/officeDocument/2006/relationships/image" Target="../media/image15.jpeg"/><Relationship Id="rId6" Type="http://schemas.openxmlformats.org/officeDocument/2006/relationships/tags" Target="../tags/tag199.xml"/><Relationship Id="rId7" Type="http://schemas.openxmlformats.org/officeDocument/2006/relationships/tags" Target="../tags/tag200.xml"/><Relationship Id="rId8" Type="http://schemas.openxmlformats.org/officeDocument/2006/relationships/tags" Target="../tags/tag201.xml"/><Relationship Id="rId9" Type="http://schemas.openxmlformats.org/officeDocument/2006/relationships/tags" Target="../tags/tag202.xml"/><Relationship Id="rId10" Type="http://schemas.openxmlformats.org/officeDocument/2006/relationships/tags" Target="../tags/tag203.xml"/><Relationship Id="rId11" Type="http://schemas.openxmlformats.org/officeDocument/2006/relationships/tags" Target="../tags/tag204.xml"/><Relationship Id="rId12" Type="http://schemas.openxmlformats.org/officeDocument/2006/relationships/tags" Target="../tags/tag205.xml"/><Relationship Id="rId13" Type="http://schemas.openxmlformats.org/officeDocument/2006/relationships/slideLayout" Target="../slideLayouts/slideLayout24.xml"/><Relationship Id="rId14" Type="http://schemas.openxmlformats.org/officeDocument/2006/relationships/notesSlide" Target="../notesSlides/notesSlide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tags" Target="../tags/tag206.xml"/><Relationship Id="rId2" Type="http://schemas.openxmlformats.org/officeDocument/2006/relationships/tags" Target="../tags/tag207.xml"/><Relationship Id="rId3" Type="http://schemas.openxmlformats.org/officeDocument/2006/relationships/tags" Target="../tags/tag208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tags" Target="../tags/tag209.xml"/><Relationship Id="rId2" Type="http://schemas.openxmlformats.org/officeDocument/2006/relationships/tags" Target="../tags/tag210.xml"/><Relationship Id="rId3" Type="http://schemas.openxmlformats.org/officeDocument/2006/relationships/tags" Target="../tags/tag211.xml"/><Relationship Id="rId4" Type="http://schemas.openxmlformats.org/officeDocument/2006/relationships/tags" Target="../tags/tag212.xml"/><Relationship Id="rId5" Type="http://schemas.openxmlformats.org/officeDocument/2006/relationships/tags" Target="../tags/tag213.xml"/><Relationship Id="rId6" Type="http://schemas.openxmlformats.org/officeDocument/2006/relationships/tags" Target="../tags/tag214.xml"/><Relationship Id="rId7" Type="http://schemas.openxmlformats.org/officeDocument/2006/relationships/tags" Target="../tags/tag215.xml"/><Relationship Id="rId8" Type="http://schemas.openxmlformats.org/officeDocument/2006/relationships/tags" Target="../tags/tag216.xml"/><Relationship Id="rId9" Type="http://schemas.openxmlformats.org/officeDocument/2006/relationships/tags" Target="../tags/tag217.xml"/><Relationship Id="rId10" Type="http://schemas.openxmlformats.org/officeDocument/2006/relationships/tags" Target="../tags/tag218.xml"/><Relationship Id="rId11" Type="http://schemas.openxmlformats.org/officeDocument/2006/relationships/tags" Target="../tags/tag219.xml"/><Relationship Id="rId12" Type="http://schemas.openxmlformats.org/officeDocument/2006/relationships/tags" Target="../tags/tag220.xml"/><Relationship Id="rId13" Type="http://schemas.openxmlformats.org/officeDocument/2006/relationships/tags" Target="../tags/tag221.xml"/><Relationship Id="rId14" Type="http://schemas.openxmlformats.org/officeDocument/2006/relationships/tags" Target="../tags/tag222.xml"/><Relationship Id="rId15" Type="http://schemas.openxmlformats.org/officeDocument/2006/relationships/tags" Target="../tags/tag223.xml"/><Relationship Id="rId16" Type="http://schemas.openxmlformats.org/officeDocument/2006/relationships/tags" Target="../tags/tag224.xml"/><Relationship Id="rId17" Type="http://schemas.openxmlformats.org/officeDocument/2006/relationships/tags" Target="../tags/tag225.xml"/><Relationship Id="rId18" Type="http://schemas.openxmlformats.org/officeDocument/2006/relationships/slideLayout" Target="../slideLayouts/slideLayout24.xml"/><Relationship Id="rId19" Type="http://schemas.openxmlformats.org/officeDocument/2006/relationships/notesSlide" Target="../notesSlides/notesSlide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tags" Target="../tags/tag226.xml"/><Relationship Id="rId2" Type="http://schemas.openxmlformats.org/officeDocument/2006/relationships/tags" Target="../tags/tag227.xml"/><Relationship Id="rId3" Type="http://schemas.openxmlformats.org/officeDocument/2006/relationships/tags" Target="../tags/tag228.xml"/><Relationship Id="rId4" Type="http://schemas.openxmlformats.org/officeDocument/2006/relationships/tags" Target="../tags/tag229.xml"/><Relationship Id="rId5" Type="http://schemas.openxmlformats.org/officeDocument/2006/relationships/image" Target="../media/image16.jpeg"/><Relationship Id="rId6" Type="http://schemas.openxmlformats.org/officeDocument/2006/relationships/tags" Target="../tags/tag230.xml"/><Relationship Id="rId7" Type="http://schemas.openxmlformats.org/officeDocument/2006/relationships/image" Target="../media/image17.jpeg"/><Relationship Id="rId8" Type="http://schemas.openxmlformats.org/officeDocument/2006/relationships/tags" Target="../tags/tag231.xml"/><Relationship Id="rId9" Type="http://schemas.openxmlformats.org/officeDocument/2006/relationships/tags" Target="../tags/tag232.xml"/><Relationship Id="rId10" Type="http://schemas.openxmlformats.org/officeDocument/2006/relationships/tags" Target="../tags/tag233.xml"/><Relationship Id="rId11" Type="http://schemas.openxmlformats.org/officeDocument/2006/relationships/tags" Target="../tags/tag234.xml"/><Relationship Id="rId12" Type="http://schemas.openxmlformats.org/officeDocument/2006/relationships/tags" Target="../tags/tag235.xml"/><Relationship Id="rId13" Type="http://schemas.openxmlformats.org/officeDocument/2006/relationships/tags" Target="../tags/tag236.xml"/><Relationship Id="rId14" Type="http://schemas.openxmlformats.org/officeDocument/2006/relationships/tags" Target="../tags/tag237.xml"/><Relationship Id="rId15" Type="http://schemas.openxmlformats.org/officeDocument/2006/relationships/image" Target="../media/image18.jpeg"/><Relationship Id="rId16" Type="http://schemas.openxmlformats.org/officeDocument/2006/relationships/tags" Target="../tags/tag238.xml"/><Relationship Id="rId17" Type="http://schemas.openxmlformats.org/officeDocument/2006/relationships/image" Target="../media/image19.jpeg"/><Relationship Id="rId18" Type="http://schemas.openxmlformats.org/officeDocument/2006/relationships/tags" Target="../tags/tag239.xml"/><Relationship Id="rId19" Type="http://schemas.openxmlformats.org/officeDocument/2006/relationships/slideLayout" Target="../slideLayouts/slideLayout24.xml"/><Relationship Id="rId20" Type="http://schemas.openxmlformats.org/officeDocument/2006/relationships/notesSlide" Target="../notesSlides/notesSlide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tags" Target="../tags/tag240.xml"/><Relationship Id="rId2" Type="http://schemas.openxmlformats.org/officeDocument/2006/relationships/tags" Target="../tags/tag241.xml"/><Relationship Id="rId3" Type="http://schemas.openxmlformats.org/officeDocument/2006/relationships/tags" Target="../tags/tag242.xml"/><Relationship Id="rId4" Type="http://schemas.openxmlformats.org/officeDocument/2006/relationships/slideLayout" Target="../slideLayouts/slideLayout2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tags" Target="../tags/tag118.xml"/><Relationship Id="rId2" Type="http://schemas.openxmlformats.org/officeDocument/2006/relationships/tags" Target="../tags/tag119.xml"/><Relationship Id="rId3" Type="http://schemas.openxmlformats.org/officeDocument/2006/relationships/tags" Target="../tags/tag120.xml"/><Relationship Id="rId4" Type="http://schemas.openxmlformats.org/officeDocument/2006/relationships/tags" Target="../tags/tag121.xml"/><Relationship Id="rId5" Type="http://schemas.openxmlformats.org/officeDocument/2006/relationships/tags" Target="../tags/tag122.xml"/><Relationship Id="rId6" Type="http://schemas.openxmlformats.org/officeDocument/2006/relationships/tags" Target="../tags/tag123.xml"/><Relationship Id="rId7" Type="http://schemas.openxmlformats.org/officeDocument/2006/relationships/tags" Target="../tags/tag124.xml"/><Relationship Id="rId8" Type="http://schemas.openxmlformats.org/officeDocument/2006/relationships/tags" Target="../tags/tag125.xml"/><Relationship Id="rId9" Type="http://schemas.openxmlformats.org/officeDocument/2006/relationships/tags" Target="../tags/tag126.xml"/><Relationship Id="rId10" Type="http://schemas.openxmlformats.org/officeDocument/2006/relationships/tags" Target="../tags/tag127.xml"/><Relationship Id="rId11" Type="http://schemas.openxmlformats.org/officeDocument/2006/relationships/tags" Target="../tags/tag128.xml"/><Relationship Id="rId12" Type="http://schemas.openxmlformats.org/officeDocument/2006/relationships/tags" Target="../tags/tag129.xml"/><Relationship Id="rId13" Type="http://schemas.openxmlformats.org/officeDocument/2006/relationships/tags" Target="../tags/tag130.xml"/><Relationship Id="rId14" Type="http://schemas.openxmlformats.org/officeDocument/2006/relationships/tags" Target="../tags/tag131.xml"/><Relationship Id="rId15" Type="http://schemas.openxmlformats.org/officeDocument/2006/relationships/tags" Target="../tags/tag132.xml"/><Relationship Id="rId16" Type="http://schemas.openxmlformats.org/officeDocument/2006/relationships/tags" Target="../tags/tag133.xml"/><Relationship Id="rId17" Type="http://schemas.openxmlformats.org/officeDocument/2006/relationships/tags" Target="../tags/tag134.xml"/><Relationship Id="rId18" Type="http://schemas.openxmlformats.org/officeDocument/2006/relationships/tags" Target="../tags/tag135.xml"/><Relationship Id="rId19" Type="http://schemas.openxmlformats.org/officeDocument/2006/relationships/tags" Target="../tags/tag136.xml"/><Relationship Id="rId20" Type="http://schemas.openxmlformats.org/officeDocument/2006/relationships/slideLayout" Target="../slideLayouts/slideLayout14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tags" Target="../tags/tag137.xml"/><Relationship Id="rId2" Type="http://schemas.openxmlformats.org/officeDocument/2006/relationships/tags" Target="../tags/tag138.xml"/><Relationship Id="rId3" Type="http://schemas.openxmlformats.org/officeDocument/2006/relationships/tags" Target="../tags/tag139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tags" Target="../tags/tag140.xml"/><Relationship Id="rId2" Type="http://schemas.openxmlformats.org/officeDocument/2006/relationships/tags" Target="../tags/tag141.xml"/><Relationship Id="rId3" Type="http://schemas.openxmlformats.org/officeDocument/2006/relationships/tags" Target="../tags/tag142.xml"/><Relationship Id="rId4" Type="http://schemas.openxmlformats.org/officeDocument/2006/relationships/image" Target="../media/image6.jpeg"/><Relationship Id="rId5" Type="http://schemas.openxmlformats.org/officeDocument/2006/relationships/tags" Target="../tags/tag143.xml"/><Relationship Id="rId6" Type="http://schemas.openxmlformats.org/officeDocument/2006/relationships/tags" Target="../tags/tag144.xml"/><Relationship Id="rId7" Type="http://schemas.openxmlformats.org/officeDocument/2006/relationships/tags" Target="../tags/tag145.xml"/><Relationship Id="rId8" Type="http://schemas.openxmlformats.org/officeDocument/2006/relationships/tags" Target="../tags/tag146.xml"/><Relationship Id="rId9" Type="http://schemas.openxmlformats.org/officeDocument/2006/relationships/tags" Target="../tags/tag147.xml"/><Relationship Id="rId10" Type="http://schemas.openxmlformats.org/officeDocument/2006/relationships/tags" Target="../tags/tag148.xml"/><Relationship Id="rId11" Type="http://schemas.openxmlformats.org/officeDocument/2006/relationships/image" Target="../media/image7.jpeg"/><Relationship Id="rId12" Type="http://schemas.openxmlformats.org/officeDocument/2006/relationships/tags" Target="../tags/tag149.xml"/><Relationship Id="rId13" Type="http://schemas.openxmlformats.org/officeDocument/2006/relationships/slideLayout" Target="../slideLayouts/slideLayout23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tags" Target="../tags/tag150.xml"/><Relationship Id="rId2" Type="http://schemas.openxmlformats.org/officeDocument/2006/relationships/image" Target="../media/image8.jpeg"/><Relationship Id="rId3" Type="http://schemas.openxmlformats.org/officeDocument/2006/relationships/tags" Target="../tags/tag151.xml"/><Relationship Id="rId4" Type="http://schemas.openxmlformats.org/officeDocument/2006/relationships/tags" Target="../tags/tag152.xml"/><Relationship Id="rId5" Type="http://schemas.openxmlformats.org/officeDocument/2006/relationships/tags" Target="../tags/tag153.xml"/><Relationship Id="rId6" Type="http://schemas.openxmlformats.org/officeDocument/2006/relationships/tags" Target="../tags/tag154.xml"/><Relationship Id="rId7" Type="http://schemas.openxmlformats.org/officeDocument/2006/relationships/tags" Target="../tags/tag155.xml"/><Relationship Id="rId8" Type="http://schemas.openxmlformats.org/officeDocument/2006/relationships/tags" Target="../tags/tag156.xml"/><Relationship Id="rId9" Type="http://schemas.openxmlformats.org/officeDocument/2006/relationships/tags" Target="../tags/tag157.xml"/><Relationship Id="rId10" Type="http://schemas.openxmlformats.org/officeDocument/2006/relationships/tags" Target="../tags/tag158.xml"/><Relationship Id="rId11" Type="http://schemas.openxmlformats.org/officeDocument/2006/relationships/tags" Target="../tags/tag159.xml"/><Relationship Id="rId12" Type="http://schemas.openxmlformats.org/officeDocument/2006/relationships/slideLayout" Target="../slideLayouts/slideLayout24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tags" Target="../tags/tag160.xml"/><Relationship Id="rId2" Type="http://schemas.openxmlformats.org/officeDocument/2006/relationships/tags" Target="../tags/tag161.xml"/><Relationship Id="rId3" Type="http://schemas.openxmlformats.org/officeDocument/2006/relationships/tags" Target="../tags/tag162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tags" Target="../tags/tag163.xml"/><Relationship Id="rId2" Type="http://schemas.openxmlformats.org/officeDocument/2006/relationships/tags" Target="../tags/tag164.xml"/><Relationship Id="rId3" Type="http://schemas.openxmlformats.org/officeDocument/2006/relationships/tags" Target="../tags/tag165.xml"/><Relationship Id="rId4" Type="http://schemas.openxmlformats.org/officeDocument/2006/relationships/tags" Target="../tags/tag166.xml"/><Relationship Id="rId5" Type="http://schemas.openxmlformats.org/officeDocument/2006/relationships/tags" Target="../tags/tag167.xml"/><Relationship Id="rId6" Type="http://schemas.openxmlformats.org/officeDocument/2006/relationships/tags" Target="../tags/tag168.xml"/><Relationship Id="rId7" Type="http://schemas.openxmlformats.org/officeDocument/2006/relationships/tags" Target="../tags/tag169.xml"/><Relationship Id="rId8" Type="http://schemas.openxmlformats.org/officeDocument/2006/relationships/tags" Target="../tags/tag170.xml"/><Relationship Id="rId9" Type="http://schemas.openxmlformats.org/officeDocument/2006/relationships/tags" Target="../tags/tag171.xml"/><Relationship Id="rId10" Type="http://schemas.openxmlformats.org/officeDocument/2006/relationships/tags" Target="../tags/tag172.xml"/><Relationship Id="rId11" Type="http://schemas.openxmlformats.org/officeDocument/2006/relationships/image" Target="../media/image9.jpeg"/><Relationship Id="rId12" Type="http://schemas.openxmlformats.org/officeDocument/2006/relationships/tags" Target="../tags/tag173.xml"/><Relationship Id="rId13" Type="http://schemas.openxmlformats.org/officeDocument/2006/relationships/image" Target="../media/image10.jpeg"/><Relationship Id="rId14" Type="http://schemas.openxmlformats.org/officeDocument/2006/relationships/tags" Target="../tags/tag174.xml"/><Relationship Id="rId15" Type="http://schemas.openxmlformats.org/officeDocument/2006/relationships/image" Target="../media/image11.jpeg"/><Relationship Id="rId16" Type="http://schemas.openxmlformats.org/officeDocument/2006/relationships/tags" Target="../tags/tag175.xml"/><Relationship Id="rId17" Type="http://schemas.openxmlformats.org/officeDocument/2006/relationships/image" Target="../media/image12.jpeg"/><Relationship Id="rId18" Type="http://schemas.openxmlformats.org/officeDocument/2006/relationships/tags" Target="../tags/tag176.xml"/><Relationship Id="rId19" Type="http://schemas.openxmlformats.org/officeDocument/2006/relationships/tags" Target="../tags/tag177.xml"/><Relationship Id="rId20" Type="http://schemas.openxmlformats.org/officeDocument/2006/relationships/tags" Target="../tags/tag178.xml"/><Relationship Id="rId21" Type="http://schemas.openxmlformats.org/officeDocument/2006/relationships/tags" Target="../tags/tag179.xml"/><Relationship Id="rId22" Type="http://schemas.openxmlformats.org/officeDocument/2006/relationships/tags" Target="../tags/tag180.xml"/><Relationship Id="rId23" Type="http://schemas.openxmlformats.org/officeDocument/2006/relationships/slideLayout" Target="../slideLayouts/slideLayout23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tags" Target="../tags/tag181.xml"/><Relationship Id="rId2" Type="http://schemas.openxmlformats.org/officeDocument/2006/relationships/tags" Target="../tags/tag182.xml"/><Relationship Id="rId3" Type="http://schemas.openxmlformats.org/officeDocument/2006/relationships/image" Target="../media/image13.jpeg"/><Relationship Id="rId4" Type="http://schemas.openxmlformats.org/officeDocument/2006/relationships/tags" Target="../tags/tag183.xml"/><Relationship Id="rId5" Type="http://schemas.openxmlformats.org/officeDocument/2006/relationships/tags" Target="../tags/tag184.xml"/><Relationship Id="rId6" Type="http://schemas.openxmlformats.org/officeDocument/2006/relationships/tags" Target="../tags/tag185.xml"/><Relationship Id="rId7" Type="http://schemas.openxmlformats.org/officeDocument/2006/relationships/tags" Target="../tags/tag186.xml"/><Relationship Id="rId8" Type="http://schemas.openxmlformats.org/officeDocument/2006/relationships/tags" Target="../tags/tag187.xml"/><Relationship Id="rId9" Type="http://schemas.openxmlformats.org/officeDocument/2006/relationships/tags" Target="../tags/tag188.xml"/><Relationship Id="rId10" Type="http://schemas.openxmlformats.org/officeDocument/2006/relationships/tags" Target="../tags/tag189.xml"/><Relationship Id="rId11" Type="http://schemas.openxmlformats.org/officeDocument/2006/relationships/tags" Target="../tags/tag190.xml"/><Relationship Id="rId12" Type="http://schemas.openxmlformats.org/officeDocument/2006/relationships/tags" Target="../tags/tag191.xml"/><Relationship Id="rId13" Type="http://schemas.openxmlformats.org/officeDocument/2006/relationships/tags" Target="../tags/tag192.xml"/><Relationship Id="rId14" Type="http://schemas.openxmlformats.org/officeDocument/2006/relationships/slideLayout" Target="../slideLayouts/slideLayout23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tags" Target="../tags/tag193.xml"/><Relationship Id="rId2" Type="http://schemas.openxmlformats.org/officeDocument/2006/relationships/tags" Target="../tags/tag194.xml"/><Relationship Id="rId3" Type="http://schemas.openxmlformats.org/officeDocument/2006/relationships/tags" Target="../tags/tag195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我的假期  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zh-CN" lang="en-US"/>
              <a:t> </a:t>
            </a:r>
            <a:r>
              <a:rPr altLang="en-US" lang="zh-CN"/>
              <a:t>开学计划</a:t>
            </a:r>
            <a:endParaRPr altLang="en-US" lang="zh-CN"/>
          </a:p>
        </p:txBody>
      </p:sp>
      <p:sp>
        <p:nvSpPr>
          <p:cNvPr id="1048636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p>
            <a:r>
              <a:rPr altLang="en-US" lang="zh-CN"/>
              <a:t>金山办公软件有限公司</a:t>
            </a:r>
            <a:endParaRPr altLang="en-US" lang="zh-CN"/>
          </a:p>
        </p:txBody>
      </p:sp>
      <p:sp>
        <p:nvSpPr>
          <p:cNvPr id="1048637" name="年份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/>
        <p:txBody>
          <a:bodyPr/>
          <a:p>
            <a:r>
              <a:rPr altLang="zh-CN" lang="en-US"/>
              <a:t>20XX</a:t>
            </a:r>
            <a:endParaRPr altLang="zh-CN" lang="en-US"/>
          </a:p>
        </p:txBody>
      </p:sp>
      <p:sp>
        <p:nvSpPr>
          <p:cNvPr id="1048638" name="署名"/>
          <p:cNvSpPr>
            <a:spLocks noGrp="1"/>
          </p:cNvSpPr>
          <p:nvPr>
            <p:ph type="body" sz="quarter" idx="17"/>
            <p:custDataLst>
              <p:tags r:id="rId4"/>
            </p:custDataLst>
          </p:nvPr>
        </p:nvSpPr>
        <p:spPr/>
        <p:txBody>
          <a:bodyPr/>
          <a:p>
            <a:r>
              <a:rPr altLang="zh-CN" lang="en-US"/>
              <a:t>汇报人：</a:t>
            </a:r>
            <a:r>
              <a:rPr altLang="zh-CN" lang="zh-CN"/>
              <a:t>王</a:t>
            </a:r>
            <a:r>
              <a:rPr altLang="zh-CN" lang="zh-CN"/>
              <a:t>奕涵</a:t>
            </a:r>
            <a:endParaRPr altLang="zh-CN" lang="en-US"/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社团活动参与</a:t>
            </a:r>
            <a:endParaRPr altLang="en-US" lang="zh-CN"/>
          </a:p>
        </p:txBody>
      </p:sp>
      <p:pic>
        <p:nvPicPr>
          <p:cNvPr id="2097174" name="图片 3" descr="/data/temp/c03cfab3-e44a-11ef-9095-32f712884452.jpgc03cfab3-e44a-11ef-9095-32f7128844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xmlns:r="http://schemas.openxmlformats.org/officeDocument/2006/relationships" r:embed="rId3"/>
          <a:srcRect l="6661" r="6661"/>
          <a:stretch>
            <a:fillRect/>
          </a:stretch>
        </p:blipFill>
        <p:spPr>
          <a:xfrm>
            <a:off x="695326" y="4048671"/>
            <a:ext cx="4259186" cy="1965513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175" name="图片 9" descr="/data/temp/c03cfac8-e44a-11ef-9095-32f712884452.jpgc03cfac8-e44a-11ef-9095-32f71288445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xmlns:r="http://schemas.openxmlformats.org/officeDocument/2006/relationships" r:embed="rId5"/>
          <a:srcRect l="7529" r="7941" b="9034"/>
          <a:stretch>
            <a:fillRect/>
          </a:stretch>
        </p:blipFill>
        <p:spPr>
          <a:xfrm>
            <a:off x="695326" y="1587284"/>
            <a:ext cx="4259186" cy="1965513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8728" name="矩形 10"/>
          <p:cNvSpPr/>
          <p:nvPr>
            <p:custDataLst>
              <p:tags r:id="rId6"/>
            </p:custDataLst>
          </p:nvPr>
        </p:nvSpPr>
        <p:spPr>
          <a:xfrm>
            <a:off x="6004834" y="2188025"/>
            <a:ext cx="5491047" cy="973528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400" lang="zh-CN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通过参与社团项目，学生能够学习如何与他人协作，提高团队合作能力。</a:t>
            </a:r>
            <a:endParaRPr altLang="en-US" dirty="0" sz="1400" lang="zh-CN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29" name="矩形 11"/>
          <p:cNvSpPr/>
          <p:nvPr>
            <p:custDataLst>
              <p:tags r:id="rId7"/>
            </p:custDataLst>
          </p:nvPr>
        </p:nvSpPr>
        <p:spPr>
          <a:xfrm>
            <a:off x="6004834" y="1742232"/>
            <a:ext cx="5491048" cy="369351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en-US" b="1" sz="2400" lang="zh-CN">
                <a:solidFill>
                  <a:schemeClr val="accent1"/>
                </a:solidFill>
                <a:latin typeface="+mn-ea"/>
                <a:cs typeface="+mn-ea"/>
              </a:rPr>
              <a:t>团队合作技能</a:t>
            </a:r>
            <a:endParaRPr altLang="en-US" b="1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30" name="矩形 12"/>
          <p:cNvSpPr/>
          <p:nvPr>
            <p:custDataLst>
              <p:tags r:id="rId8"/>
            </p:custDataLst>
          </p:nvPr>
        </p:nvSpPr>
        <p:spPr>
          <a:xfrm>
            <a:off x="5474582" y="1742232"/>
            <a:ext cx="477140" cy="369351"/>
          </a:xfrm>
          <a:prstGeom prst="rect"/>
          <a:noFill/>
        </p:spPr>
        <p:txBody>
          <a:bodyPr anchor="b" bIns="0" lIns="0" rIns="0" rtlCol="0" tIns="0" wrap="none">
            <a:normAutofit fontScale="98333"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zh-CN" b="1" sz="2400" lang="en-US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altLang="en-US" b="1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31" name="矩形 13"/>
          <p:cNvSpPr/>
          <p:nvPr>
            <p:custDataLst>
              <p:tags r:id="rId9"/>
            </p:custDataLst>
          </p:nvPr>
        </p:nvSpPr>
        <p:spPr>
          <a:xfrm>
            <a:off x="6004834" y="4649412"/>
            <a:ext cx="5491047" cy="973528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400" lang="zh-CN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担任社团职务或组织活动，有助于学生锻炼领导力，提升组织管理能力。</a:t>
            </a:r>
            <a:endParaRPr altLang="en-US" sz="1400" lang="zh-CN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32" name="矩形 14"/>
          <p:cNvSpPr/>
          <p:nvPr>
            <p:custDataLst>
              <p:tags r:id="rId10"/>
            </p:custDataLst>
          </p:nvPr>
        </p:nvSpPr>
        <p:spPr>
          <a:xfrm>
            <a:off x="6004834" y="4203619"/>
            <a:ext cx="5491048" cy="369351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en-US" b="1" dirty="0" sz="2400" lang="zh-CN">
                <a:solidFill>
                  <a:schemeClr val="accent1"/>
                </a:solidFill>
                <a:latin typeface="+mn-ea"/>
                <a:cs typeface="+mn-ea"/>
              </a:rPr>
              <a:t>领导力培养</a:t>
            </a:r>
            <a:endParaRPr altLang="en-US" b="1" dirty="0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33" name="矩形 15"/>
          <p:cNvSpPr/>
          <p:nvPr>
            <p:custDataLst>
              <p:tags r:id="rId11"/>
            </p:custDataLst>
          </p:nvPr>
        </p:nvSpPr>
        <p:spPr>
          <a:xfrm>
            <a:off x="5474582" y="4203619"/>
            <a:ext cx="477140" cy="369351"/>
          </a:xfrm>
          <a:prstGeom prst="rect"/>
          <a:noFill/>
        </p:spPr>
        <p:txBody>
          <a:bodyPr anchor="b" bIns="0" lIns="0" rIns="0" rtlCol="0" tIns="0" wrap="none">
            <a:normAutofit fontScale="98333"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zh-CN" b="1" sz="2400" lang="en-US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altLang="en-US" b="1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开学准备工作</a:t>
            </a:r>
            <a:endParaRPr altLang="en-US" lang="zh-CN"/>
          </a:p>
        </p:txBody>
      </p:sp>
      <p:sp>
        <p:nvSpPr>
          <p:cNvPr id="1048738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altLang="en-US" lang="zh-CN"/>
              <a:t>04</a:t>
            </a:r>
            <a:endParaRPr altLang="en-US" lang="zh-CN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课程表规划</a:t>
            </a:r>
            <a:endParaRPr altLang="en-US" lang="zh-CN"/>
          </a:p>
        </p:txBody>
      </p:sp>
      <p:sp>
        <p:nvSpPr>
          <p:cNvPr id="1048740" name="矩形: 圆角 2"/>
          <p:cNvSpPr/>
          <p:nvPr>
            <p:custDataLst>
              <p:tags r:id="rId2"/>
            </p:custDataLst>
          </p:nvPr>
        </p:nvSpPr>
        <p:spPr>
          <a:xfrm>
            <a:off x="696595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1148" lIns="82296" rIns="82296" rtlCol="0" tIns="41148"/>
          <a:p>
            <a:endParaRPr altLang="en-US" sz="1440" lang="zh-CN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48741" name="矩形 3"/>
          <p:cNvSpPr/>
          <p:nvPr>
            <p:custDataLst>
              <p:tags r:id="rId3"/>
            </p:custDataLst>
          </p:nvPr>
        </p:nvSpPr>
        <p:spPr>
          <a:xfrm>
            <a:off x="961406" y="3647752"/>
            <a:ext cx="2702719" cy="1605374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合理安排难易课程，确保学生在一周内能够均衡地接受不同难度的学科挑战。</a:t>
            </a:r>
            <a:endParaRPr altLang="en-US" dirty="0" sz="160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42" name="圆角矩形 9"/>
          <p:cNvSpPr/>
          <p:nvPr>
            <p:custDataLst>
              <p:tags r:id="rId4"/>
            </p:custDataLst>
          </p:nvPr>
        </p:nvSpPr>
        <p:spPr>
          <a:xfrm>
            <a:off x="961406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 bIns="0" lIns="0" rIns="0" rtlCol="0" tIns="0" wrap="none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2000" lang="en-US">
                <a:latin typeface="+mn-ea"/>
                <a:cs typeface="+mn-ea"/>
                <a:sym typeface="+mn-ea"/>
              </a:rPr>
              <a:t>01</a:t>
            </a:r>
            <a:endParaRPr altLang="zh-CN" b="1" dirty="0" sz="2000" lang="en-US">
              <a:latin typeface="+mn-ea"/>
              <a:cs typeface="+mn-ea"/>
              <a:sym typeface="+mn-ea"/>
            </a:endParaRPr>
          </a:p>
        </p:txBody>
      </p:sp>
      <p:sp>
        <p:nvSpPr>
          <p:cNvPr id="1048743" name="矩形 10"/>
          <p:cNvSpPr/>
          <p:nvPr>
            <p:custDataLst>
              <p:tags r:id="rId5"/>
            </p:custDataLst>
          </p:nvPr>
        </p:nvSpPr>
        <p:spPr>
          <a:xfrm>
            <a:off x="964581" y="2832999"/>
            <a:ext cx="2703989" cy="455322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sz="2200" lang="zh-CN">
                <a:solidFill>
                  <a:schemeClr val="accent1"/>
                </a:solidFill>
                <a:latin typeface="+mn-ea"/>
                <a:cs typeface="+mn-ea"/>
              </a:rPr>
              <a:t>平衡课程难度</a:t>
            </a:r>
            <a:endParaRPr altLang="en-US" b="1" sz="22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44" name="矩形: 圆角 2"/>
          <p:cNvSpPr/>
          <p:nvPr>
            <p:custDataLst>
              <p:tags r:id="rId6"/>
            </p:custDataLst>
          </p:nvPr>
        </p:nvSpPr>
        <p:spPr>
          <a:xfrm>
            <a:off x="4481418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1148" lIns="82296" rIns="82296" rtlCol="0" tIns="41148"/>
          <a:p>
            <a:endParaRPr altLang="en-US" sz="1440" lang="zh-CN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48745" name="矩形 12"/>
          <p:cNvSpPr/>
          <p:nvPr>
            <p:custDataLst>
              <p:tags r:id="rId7"/>
            </p:custDataLst>
          </p:nvPr>
        </p:nvSpPr>
        <p:spPr>
          <a:xfrm>
            <a:off x="4746228" y="3652832"/>
            <a:ext cx="2702719" cy="1605374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在课程表中设置自习时间，鼓励学生自主复习和预习，培养自我管理能力。</a:t>
            </a:r>
            <a:endParaRPr altLang="en-US" dirty="0" sz="160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46" name="圆角矩形 13"/>
          <p:cNvSpPr/>
          <p:nvPr>
            <p:custDataLst>
              <p:tags r:id="rId8"/>
            </p:custDataLst>
          </p:nvPr>
        </p:nvSpPr>
        <p:spPr>
          <a:xfrm>
            <a:off x="4746228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 bIns="0" lIns="0" rIns="0" rtlCol="0" tIns="0" wrap="none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2000" lang="en-US">
                <a:latin typeface="+mn-ea"/>
                <a:cs typeface="+mn-ea"/>
                <a:sym typeface="+mn-ea"/>
              </a:rPr>
              <a:t>02</a:t>
            </a:r>
            <a:endParaRPr altLang="zh-CN" b="1" dirty="0" sz="2000" lang="en-US">
              <a:latin typeface="+mn-ea"/>
              <a:cs typeface="+mn-ea"/>
              <a:sym typeface="+mn-ea"/>
            </a:endParaRPr>
          </a:p>
        </p:txBody>
      </p:sp>
      <p:sp>
        <p:nvSpPr>
          <p:cNvPr id="1048747" name="矩形 14"/>
          <p:cNvSpPr/>
          <p:nvPr>
            <p:custDataLst>
              <p:tags r:id="rId9"/>
            </p:custDataLst>
          </p:nvPr>
        </p:nvSpPr>
        <p:spPr>
          <a:xfrm>
            <a:off x="4751944" y="2845064"/>
            <a:ext cx="2703989" cy="443256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sz="2200" lang="zh-CN">
                <a:solidFill>
                  <a:schemeClr val="accent1"/>
                </a:solidFill>
                <a:latin typeface="+mn-ea"/>
                <a:cs typeface="+mn-ea"/>
              </a:rPr>
              <a:t>预留自主学习时间</a:t>
            </a:r>
            <a:endParaRPr altLang="en-US" b="1" sz="22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48" name="矩形: 圆角 2"/>
          <p:cNvSpPr/>
          <p:nvPr>
            <p:custDataLst>
              <p:tags r:id="rId10"/>
            </p:custDataLst>
          </p:nvPr>
        </p:nvSpPr>
        <p:spPr>
          <a:xfrm>
            <a:off x="8266240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1148" lIns="82296" rIns="82296" rtlCol="0" tIns="41148"/>
          <a:p>
            <a:endParaRPr altLang="en-US" sz="1440" lang="zh-CN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48749" name="矩形 15"/>
          <p:cNvSpPr/>
          <p:nvPr>
            <p:custDataLst>
              <p:tags r:id="rId11"/>
            </p:custDataLst>
          </p:nvPr>
        </p:nvSpPr>
        <p:spPr>
          <a:xfrm>
            <a:off x="8531051" y="3647752"/>
            <a:ext cx="2702719" cy="1605374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确保体育和艺术类课程的安排，促进学生全面发展，注重身心健康和创造力培养。</a:t>
            </a:r>
            <a:endParaRPr altLang="en-US" dirty="0" sz="160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50" name="圆角矩形 64"/>
          <p:cNvSpPr/>
          <p:nvPr>
            <p:custDataLst>
              <p:tags r:id="rId12"/>
            </p:custDataLst>
          </p:nvPr>
        </p:nvSpPr>
        <p:spPr>
          <a:xfrm>
            <a:off x="8531051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 bIns="0" lIns="0" rIns="0" rtlCol="0" tIns="0" wrap="none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dirty="0" sz="2000" lang="en-US">
                <a:latin typeface="+mn-ea"/>
                <a:cs typeface="+mn-ea"/>
                <a:sym typeface="+mn-ea"/>
              </a:rPr>
              <a:t>03</a:t>
            </a:r>
            <a:endParaRPr altLang="zh-CN" b="1" dirty="0" sz="2000" lang="en-US">
              <a:latin typeface="+mn-ea"/>
              <a:cs typeface="+mn-ea"/>
              <a:sym typeface="+mn-ea"/>
            </a:endParaRPr>
          </a:p>
        </p:txBody>
      </p:sp>
      <p:cxnSp>
        <p:nvCxnSpPr>
          <p:cNvPr id="3145732" name="直接连接符 16"/>
          <p:cNvCxnSpPr>
            <a:cxnSpLocks/>
          </p:cNvCxnSpPr>
          <p:nvPr>
            <p:custDataLst>
              <p:tags r:id="rId13"/>
            </p:custDataLst>
          </p:nvPr>
        </p:nvCxnSpPr>
        <p:spPr>
          <a:xfrm flipV="1">
            <a:off x="882026" y="3452160"/>
            <a:ext cx="2844332" cy="0"/>
          </a:xfrm>
          <a:prstGeom prst="line"/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33" name="直接连接符 17"/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4666849" y="3452160"/>
            <a:ext cx="2844332" cy="0"/>
          </a:xfrm>
          <a:prstGeom prst="line"/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34" name="直接连接符 74"/>
          <p:cNvCxnSpPr>
            <a:cxnSpLocks/>
          </p:cNvCxnSpPr>
          <p:nvPr>
            <p:custDataLst>
              <p:tags r:id="rId15"/>
            </p:custDataLst>
          </p:nvPr>
        </p:nvCxnSpPr>
        <p:spPr>
          <a:xfrm flipV="1">
            <a:off x="8451671" y="3452160"/>
            <a:ext cx="2844332" cy="0"/>
          </a:xfrm>
          <a:prstGeom prst="line"/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48751" name="矩形 18"/>
          <p:cNvSpPr/>
          <p:nvPr>
            <p:custDataLst>
              <p:tags r:id="rId16"/>
            </p:custDataLst>
          </p:nvPr>
        </p:nvSpPr>
        <p:spPr>
          <a:xfrm>
            <a:off x="8531051" y="2850145"/>
            <a:ext cx="2703989" cy="443256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dirty="0" sz="2200" lang="zh-CN">
                <a:solidFill>
                  <a:schemeClr val="accent1"/>
                </a:solidFill>
                <a:latin typeface="+mn-ea"/>
                <a:cs typeface="+mn-ea"/>
              </a:rPr>
              <a:t>体育与艺术课程</a:t>
            </a:r>
            <a:endParaRPr altLang="en-US" b="1" dirty="0" sz="22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dirty="0" lang="zh-CN">
                <a:solidFill>
                  <a:schemeClr val="tx1"/>
                </a:solidFill>
              </a:rPr>
              <a:t>校园生活适应</a:t>
            </a:r>
            <a:endParaRPr altLang="en-US" dirty="0" lang="zh-CN">
              <a:solidFill>
                <a:schemeClr val="tx1"/>
              </a:solidFill>
            </a:endParaRPr>
          </a:p>
        </p:txBody>
      </p:sp>
      <p:sp>
        <p:nvSpPr>
          <p:cNvPr id="1048612" name="矩形 2"/>
          <p:cNvSpPr/>
          <p:nvPr>
            <p:custDataLst>
              <p:tags r:id="rId2"/>
            </p:custDataLst>
          </p:nvPr>
        </p:nvSpPr>
        <p:spPr>
          <a:xfrm>
            <a:off x="696135" y="2515870"/>
            <a:ext cx="2627947" cy="994519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400" kern="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学生应制定并遵循规律的作息时间表，以确保充足的睡眠和高效的学习。</a:t>
            </a:r>
            <a:endParaRPr altLang="en-US" sz="1400" kern="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613" name="矩形 3"/>
          <p:cNvSpPr/>
          <p:nvPr>
            <p:custDataLst>
              <p:tags r:id="rId3"/>
            </p:custDataLst>
          </p:nvPr>
        </p:nvSpPr>
        <p:spPr>
          <a:xfrm>
            <a:off x="696135" y="1832610"/>
            <a:ext cx="2627946" cy="618765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altLang="en-US" b="1" sz="2000" kern="0" lang="zh-CN">
                <a:solidFill>
                  <a:schemeClr val="accent1"/>
                </a:solidFill>
                <a:latin typeface="+mn-ea"/>
                <a:cs typeface="+mn-ea"/>
              </a:rPr>
              <a:t>建立日常作息</a:t>
            </a:r>
            <a:endParaRPr altLang="en-US" b="1" sz="2000" kern="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097158" name="图片 14" descr="/data/temp/c0a9f3b3-e44a-11ef-b28e-4223f4b68de8.jpgc0a9f3b3-e44a-11ef-b28e-4223f4b68de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xmlns:r="http://schemas.openxmlformats.org/officeDocument/2006/relationships" r:embed="rId5"/>
          <a:srcRect l="16676" r="16676"/>
          <a:stretch>
            <a:fillRect/>
          </a:stretch>
        </p:blipFill>
        <p:spPr>
          <a:xfrm>
            <a:off x="3858435" y="1633220"/>
            <a:ext cx="2076450" cy="2076450"/>
          </a:xfrm>
          <a:prstGeom prst="roundRect">
            <a:avLst>
              <a:gd name="adj" fmla="val 5688"/>
            </a:avLst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159" name="图片 15" descr="/data/temp/c0a9f40d-e44a-11ef-b28e-4223f4b68de8.jpgc0a9f40d-e44a-11ef-b28e-4223f4b68de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xmlns:r="http://schemas.openxmlformats.org/officeDocument/2006/relationships" r:embed="rId7"/>
          <a:srcRect l="11353" r="11353"/>
          <a:stretch>
            <a:fillRect/>
          </a:stretch>
        </p:blipFill>
        <p:spPr>
          <a:xfrm>
            <a:off x="6012990" y="1967230"/>
            <a:ext cx="1742440" cy="1742440"/>
          </a:xfrm>
          <a:prstGeom prst="roundRect">
            <a:avLst>
              <a:gd name="adj" fmla="val 7034"/>
            </a:avLst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8614" name="矩形 16"/>
          <p:cNvSpPr/>
          <p:nvPr>
            <p:custDataLst>
              <p:tags r:id="rId8"/>
            </p:custDataLst>
          </p:nvPr>
        </p:nvSpPr>
        <p:spPr>
          <a:xfrm>
            <a:off x="696135" y="4642485"/>
            <a:ext cx="2627947" cy="994519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400" kern="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了解图书馆、体育中心等校园设施的位置和使用方法，以便充分利用校园资源。</a:t>
            </a:r>
            <a:endParaRPr altLang="en-US" sz="1400" kern="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615" name="矩形 17"/>
          <p:cNvSpPr/>
          <p:nvPr>
            <p:custDataLst>
              <p:tags r:id="rId9"/>
            </p:custDataLst>
          </p:nvPr>
        </p:nvSpPr>
        <p:spPr>
          <a:xfrm>
            <a:off x="696135" y="3989705"/>
            <a:ext cx="2627946" cy="582118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altLang="en-US" b="1" sz="2000" kern="0" lang="zh-CN">
                <a:solidFill>
                  <a:schemeClr val="accent1"/>
                </a:solidFill>
                <a:latin typeface="+mn-ea"/>
                <a:cs typeface="+mn-ea"/>
              </a:rPr>
              <a:t>熟悉校园设施</a:t>
            </a:r>
            <a:endParaRPr altLang="en-US" b="1" sz="2000" kern="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616" name="矩形 18"/>
          <p:cNvSpPr/>
          <p:nvPr>
            <p:custDataLst>
              <p:tags r:id="rId10"/>
            </p:custDataLst>
          </p:nvPr>
        </p:nvSpPr>
        <p:spPr>
          <a:xfrm>
            <a:off x="8445675" y="2515870"/>
            <a:ext cx="2627947" cy="994519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400" kern="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加入兴趣社团或学生组织，有助于学生拓宽社交圈，更快融入校园文化。</a:t>
            </a:r>
            <a:endParaRPr altLang="en-US" dirty="0" sz="1400" kern="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617" name="矩形 19"/>
          <p:cNvSpPr/>
          <p:nvPr>
            <p:custDataLst>
              <p:tags r:id="rId11"/>
            </p:custDataLst>
          </p:nvPr>
        </p:nvSpPr>
        <p:spPr>
          <a:xfrm>
            <a:off x="8445675" y="1832610"/>
            <a:ext cx="2627946" cy="618765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dirty="0" sz="2000" kern="0" lang="zh-CN">
                <a:solidFill>
                  <a:schemeClr val="accent1"/>
                </a:solidFill>
                <a:latin typeface="+mn-ea"/>
                <a:cs typeface="+mn-ea"/>
              </a:rPr>
              <a:t>参与社团活动</a:t>
            </a:r>
            <a:endParaRPr altLang="en-US" b="1" dirty="0" sz="2000" kern="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618" name="矩形 20"/>
          <p:cNvSpPr/>
          <p:nvPr>
            <p:custDataLst>
              <p:tags r:id="rId12"/>
            </p:custDataLst>
          </p:nvPr>
        </p:nvSpPr>
        <p:spPr>
          <a:xfrm>
            <a:off x="8445675" y="4657725"/>
            <a:ext cx="2627947" cy="994519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400" kern="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制定详细的学习计划和目标，有助于学生在新学期中保持学习动力和方向。</a:t>
            </a:r>
            <a:endParaRPr altLang="en-US" sz="1400" kern="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619" name="矩形 21"/>
          <p:cNvSpPr/>
          <p:nvPr>
            <p:custDataLst>
              <p:tags r:id="rId13"/>
            </p:custDataLst>
          </p:nvPr>
        </p:nvSpPr>
        <p:spPr>
          <a:xfrm>
            <a:off x="8445675" y="3974465"/>
            <a:ext cx="2627946" cy="618765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sz="2000" kern="0" lang="zh-CN">
                <a:solidFill>
                  <a:schemeClr val="accent1"/>
                </a:solidFill>
                <a:latin typeface="+mn-ea"/>
                <a:cs typeface="+mn-ea"/>
              </a:rPr>
              <a:t>建立学习计划</a:t>
            </a:r>
            <a:endParaRPr altLang="en-US" b="1" sz="2000" kern="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097160" name="图片 23" descr="/data/temp/c0a9f409-e44a-11ef-b28e-4223f4b68de8.jpgc0a9f409-e44a-11ef-b28e-4223f4b68de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xmlns:r="http://schemas.openxmlformats.org/officeDocument/2006/relationships" r:embed="rId15"/>
          <a:srcRect l="16147" r="16147"/>
          <a:stretch>
            <a:fillRect/>
          </a:stretch>
        </p:blipFill>
        <p:spPr>
          <a:xfrm>
            <a:off x="4191810" y="3775075"/>
            <a:ext cx="1742440" cy="1742440"/>
          </a:xfrm>
          <a:prstGeom prst="roundRect">
            <a:avLst>
              <a:gd name="adj" fmla="val 5263"/>
            </a:avLst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161" name="图片 24" descr="/data/temp/c0a9f4cb-e44a-11ef-b28e-4223f4b68de8.jpgc0a9f4cb-e44a-11ef-b28e-4223f4b68de8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xmlns:r="http://schemas.openxmlformats.org/officeDocument/2006/relationships" r:embed="rId17"/>
          <a:srcRect l="33647" b="441"/>
          <a:stretch>
            <a:fillRect/>
          </a:stretch>
        </p:blipFill>
        <p:spPr>
          <a:xfrm>
            <a:off x="6012990" y="3775075"/>
            <a:ext cx="2076450" cy="2076450"/>
          </a:xfrm>
          <a:prstGeom prst="roundRect">
            <a:avLst>
              <a:gd name="adj" fmla="val 7339"/>
            </a:avLst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/>
              <a:t>我</a:t>
            </a:r>
            <a:r>
              <a:rPr lang="zh-CN"/>
              <a:t>的</a:t>
            </a:r>
            <a:r>
              <a:rPr lang="zh-CN"/>
              <a:t>假期</a:t>
            </a:r>
            <a:endParaRPr lang="zh-CN-#Hans"/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374468" y="-760297"/>
            <a:ext cx="6675673" cy="7851659"/>
          </a:xfrm>
          <a:prstGeom prst="rect"/>
        </p:spPr>
      </p:pic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407322" y="1080000"/>
            <a:ext cx="4364121" cy="5799371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/>
              <a:t>我</a:t>
            </a:r>
            <a:r>
              <a:rPr lang="zh-CN"/>
              <a:t>的</a:t>
            </a:r>
            <a:r>
              <a:rPr lang="zh-CN"/>
              <a:t>假期</a:t>
            </a:r>
            <a:endParaRPr lang="zh-CN-#Hans"/>
          </a:p>
        </p:txBody>
      </p:sp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031242" y="0"/>
            <a:ext cx="5160758" cy="6858000"/>
          </a:xfrm>
          <a:prstGeom prst="rect"/>
        </p:spPr>
      </p:pic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95960" y="1537986"/>
            <a:ext cx="5264666" cy="5680013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-#Hans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1464776"/>
            <a:ext cx="12192000" cy="5884613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谢谢</a:t>
            </a:r>
            <a:endParaRPr altLang="en-US" lang="zh-CN"/>
          </a:p>
        </p:txBody>
      </p:sp>
      <p:sp>
        <p:nvSpPr>
          <p:cNvPr id="1048608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altLang="zh-CN" lang="en-US"/>
              <a:t>Thank you</a:t>
            </a:r>
            <a:endParaRPr altLang="zh-CN" 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矩形: 圆角 4"/>
          <p:cNvSpPr/>
          <p:nvPr>
            <p:custDataLst>
              <p:tags r:id="rId1"/>
            </p:custDataLst>
          </p:nvPr>
        </p:nvSpPr>
        <p:spPr>
          <a:xfrm flipH="1">
            <a:off x="839788" y="2175937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algn="tl" blurRad="101600" dir="2700000" dist="101600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rtlCol="0" wrap="square">
            <a:noAutofit/>
          </a:bodyPr>
          <a:p>
            <a:pPr algn="ctr"/>
            <a:endParaRPr altLang="en-US" sz="1400" lang="zh-CN"/>
          </a:p>
        </p:txBody>
      </p:sp>
      <p:sp>
        <p:nvSpPr>
          <p:cNvPr id="1048648" name="矩形: 圆角 8"/>
          <p:cNvSpPr/>
          <p:nvPr>
            <p:custDataLst>
              <p:tags r:id="rId2"/>
            </p:custDataLst>
          </p:nvPr>
        </p:nvSpPr>
        <p:spPr>
          <a:xfrm flipH="1">
            <a:off x="6214922" y="2175937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algn="tl" blurRad="101600" dir="2700000" dist="101600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rtlCol="0" wrap="square">
            <a:noAutofit/>
          </a:bodyPr>
          <a:p>
            <a:pPr algn="ctr"/>
            <a:endParaRPr altLang="en-US" sz="1400" lang="zh-CN"/>
          </a:p>
        </p:txBody>
      </p:sp>
      <p:sp>
        <p:nvSpPr>
          <p:cNvPr id="1048649" name="矩形: 圆角 9"/>
          <p:cNvSpPr/>
          <p:nvPr>
            <p:custDataLst>
              <p:tags r:id="rId3"/>
            </p:custDataLst>
          </p:nvPr>
        </p:nvSpPr>
        <p:spPr>
          <a:xfrm flipH="1">
            <a:off x="839788" y="4040703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algn="tl" blurRad="101600" dir="2700000" dist="101600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rtlCol="0" wrap="square">
            <a:noAutofit/>
          </a:bodyPr>
          <a:p>
            <a:pPr algn="ctr"/>
            <a:endParaRPr altLang="en-US" sz="1400" lang="zh-CN"/>
          </a:p>
        </p:txBody>
      </p:sp>
      <p:sp>
        <p:nvSpPr>
          <p:cNvPr id="1048650" name="矩形: 圆角 10"/>
          <p:cNvSpPr/>
          <p:nvPr>
            <p:custDataLst>
              <p:tags r:id="rId4"/>
            </p:custDataLst>
          </p:nvPr>
        </p:nvSpPr>
        <p:spPr>
          <a:xfrm flipH="1">
            <a:off x="6214922" y="4040703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algn="tl" blurRad="101600" dir="2700000" dist="101600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rtlCol="0" wrap="square">
            <a:noAutofit/>
          </a:bodyPr>
          <a:p>
            <a:pPr algn="ctr"/>
            <a:endParaRPr altLang="en-US" sz="1400" lang="zh-CN"/>
          </a:p>
        </p:txBody>
      </p:sp>
      <p:cxnSp>
        <p:nvCxnSpPr>
          <p:cNvPr id="3145728" name="直接连接符 11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231994" y="2823937"/>
            <a:ext cx="0" cy="360000"/>
          </a:xfrm>
          <a:prstGeom prst="line"/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1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2231994" y="4688703"/>
            <a:ext cx="0" cy="360000"/>
          </a:xfrm>
          <a:prstGeom prst="line"/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直接连接符 13"/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7652362" y="2823937"/>
            <a:ext cx="0" cy="360000"/>
          </a:xfrm>
          <a:prstGeom prst="line"/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14"/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7652362" y="4688703"/>
            <a:ext cx="0" cy="360000"/>
          </a:xfrm>
          <a:prstGeom prst="line"/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1" name="序号"/>
          <p:cNvSpPr txBox="1"/>
          <p:nvPr>
            <p:custDataLst>
              <p:tags r:id="rId9"/>
            </p:custDataLst>
          </p:nvPr>
        </p:nvSpPr>
        <p:spPr>
          <a:xfrm>
            <a:off x="1003823" y="2502580"/>
            <a:ext cx="1083294" cy="1002715"/>
          </a:xfrm>
          <a:prstGeom prst="rect"/>
          <a:noFill/>
        </p:spPr>
        <p:txBody>
          <a:bodyPr anchor="ctr" anchorCtr="0" bIns="0" lIns="0" rIns="0" rtlCol="0" tIns="0" wrap="none">
            <a:noAutofit/>
          </a:bodyPr>
          <a:p>
            <a:pPr algn="ctr">
              <a:lnSpc>
                <a:spcPct val="100000"/>
              </a:lnSpc>
            </a:pPr>
            <a:r>
              <a:rPr b="1" dirty="0" sz="4400" lang="en-US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01</a:t>
            </a:r>
            <a:endParaRPr b="1" dirty="0" sz="4400" lang="en-US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1048652" name="项标题"/>
          <p:cNvSpPr txBox="1"/>
          <p:nvPr>
            <p:custDataLst>
              <p:tags r:id="rId10"/>
            </p:custDataLst>
          </p:nvPr>
        </p:nvSpPr>
        <p:spPr>
          <a:xfrm>
            <a:off x="2628088" y="2586105"/>
            <a:ext cx="3348989" cy="835665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lnSpc>
                <a:spcPct val="110000"/>
              </a:lnSpc>
            </a:pPr>
            <a:r>
              <a:rPr altLang="en-US" b="1" dirty="0" sz="2000" lang="zh-CN" spc="300">
                <a:solidFill>
                  <a:schemeClr val="dk1"/>
                </a:solidFill>
                <a:ea typeface="+mn-lt"/>
              </a:rPr>
              <a:t>学习与提升</a:t>
            </a:r>
            <a:endParaRPr altLang="en-US" b="1" dirty="0" sz="2000" lang="zh-CN" spc="300">
              <a:solidFill>
                <a:schemeClr val="dk1"/>
              </a:solidFill>
              <a:ea typeface="+mn-lt"/>
            </a:endParaRPr>
          </a:p>
        </p:txBody>
      </p:sp>
      <p:sp>
        <p:nvSpPr>
          <p:cNvPr id="1048653" name="序号"/>
          <p:cNvSpPr txBox="1"/>
          <p:nvPr>
            <p:custDataLst>
              <p:tags r:id="rId11"/>
            </p:custDataLst>
          </p:nvPr>
        </p:nvSpPr>
        <p:spPr>
          <a:xfrm>
            <a:off x="6378957" y="2502580"/>
            <a:ext cx="1083294" cy="1002715"/>
          </a:xfrm>
          <a:prstGeom prst="rect"/>
          <a:noFill/>
        </p:spPr>
        <p:txBody>
          <a:bodyPr anchor="ctr" anchorCtr="0" bIns="0" lIns="0" rIns="0" rtlCol="0" tIns="0" wrap="none">
            <a:noAutofit/>
          </a:bodyPr>
          <a:p>
            <a:pPr algn="ctr">
              <a:lnSpc>
                <a:spcPct val="100000"/>
              </a:lnSpc>
            </a:pPr>
            <a:r>
              <a:rPr b="1" dirty="0" sz="4400" lang="en-US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02</a:t>
            </a:r>
            <a:endParaRPr b="1" dirty="0" sz="4400" lang="en-US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1048654" name="项标题"/>
          <p:cNvSpPr txBox="1"/>
          <p:nvPr>
            <p:custDataLst>
              <p:tags r:id="rId12"/>
            </p:custDataLst>
          </p:nvPr>
        </p:nvSpPr>
        <p:spPr>
          <a:xfrm>
            <a:off x="8003222" y="2586105"/>
            <a:ext cx="3348989" cy="835665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lnSpc>
                <a:spcPct val="110000"/>
              </a:lnSpc>
            </a:pPr>
            <a:r>
              <a:rPr altLang="en-US" b="1" dirty="0" sz="2000" lang="zh-CN" spc="300">
                <a:solidFill>
                  <a:schemeClr val="dk1"/>
                </a:solidFill>
                <a:ea typeface="+mn-lt"/>
              </a:rPr>
              <a:t>健康与锻炼</a:t>
            </a:r>
            <a:endParaRPr altLang="en-US" b="1" dirty="0" sz="2000" lang="zh-CN" spc="300">
              <a:solidFill>
                <a:schemeClr val="dk1"/>
              </a:solidFill>
              <a:ea typeface="+mn-lt"/>
            </a:endParaRPr>
          </a:p>
        </p:txBody>
      </p:sp>
      <p:sp>
        <p:nvSpPr>
          <p:cNvPr id="1048655" name="序号"/>
          <p:cNvSpPr txBox="1"/>
          <p:nvPr>
            <p:custDataLst>
              <p:tags r:id="rId13"/>
            </p:custDataLst>
          </p:nvPr>
        </p:nvSpPr>
        <p:spPr>
          <a:xfrm>
            <a:off x="1003823" y="4367346"/>
            <a:ext cx="1083294" cy="1002715"/>
          </a:xfrm>
          <a:prstGeom prst="rect"/>
          <a:noFill/>
        </p:spPr>
        <p:txBody>
          <a:bodyPr anchor="ctr" anchorCtr="0" bIns="0" lIns="0" rIns="0" rtlCol="0" tIns="0" wrap="none">
            <a:noAutofit/>
          </a:bodyPr>
          <a:p>
            <a:pPr algn="ctr">
              <a:lnSpc>
                <a:spcPct val="100000"/>
              </a:lnSpc>
            </a:pPr>
            <a:r>
              <a:rPr b="1" dirty="0" sz="4400" lang="en-US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03</a:t>
            </a:r>
            <a:endParaRPr b="1" dirty="0" sz="4400" lang="en-US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1048656" name="项标题"/>
          <p:cNvSpPr txBox="1"/>
          <p:nvPr>
            <p:custDataLst>
              <p:tags r:id="rId14"/>
            </p:custDataLst>
          </p:nvPr>
        </p:nvSpPr>
        <p:spPr>
          <a:xfrm>
            <a:off x="2628088" y="4450871"/>
            <a:ext cx="3348989" cy="835665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lnSpc>
                <a:spcPct val="110000"/>
              </a:lnSpc>
            </a:pPr>
            <a:r>
              <a:rPr altLang="en-US" b="1" dirty="0" sz="2000" lang="zh-CN" spc="300">
                <a:solidFill>
                  <a:schemeClr val="dk1"/>
                </a:solidFill>
                <a:ea typeface="+mn-lt"/>
              </a:rPr>
              <a:t>社交与人际关系</a:t>
            </a:r>
            <a:endParaRPr altLang="en-US" b="1" dirty="0" sz="2000" lang="zh-CN" spc="300">
              <a:solidFill>
                <a:schemeClr val="dk1"/>
              </a:solidFill>
              <a:ea typeface="+mn-lt"/>
            </a:endParaRPr>
          </a:p>
        </p:txBody>
      </p:sp>
      <p:sp>
        <p:nvSpPr>
          <p:cNvPr id="1048657" name="序号"/>
          <p:cNvSpPr txBox="1"/>
          <p:nvPr>
            <p:custDataLst>
              <p:tags r:id="rId15"/>
            </p:custDataLst>
          </p:nvPr>
        </p:nvSpPr>
        <p:spPr>
          <a:xfrm>
            <a:off x="6378957" y="4367346"/>
            <a:ext cx="1083294" cy="1002715"/>
          </a:xfrm>
          <a:prstGeom prst="rect"/>
          <a:noFill/>
        </p:spPr>
        <p:txBody>
          <a:bodyPr anchor="ctr" anchorCtr="0" bIns="0" lIns="0" rIns="0" rtlCol="0" tIns="0" wrap="none">
            <a:noAutofit/>
          </a:bodyPr>
          <a:p>
            <a:pPr algn="ctr">
              <a:lnSpc>
                <a:spcPct val="100000"/>
              </a:lnSpc>
            </a:pPr>
            <a:r>
              <a:rPr b="1" dirty="0" sz="4400" lang="en-US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04</a:t>
            </a:r>
            <a:endParaRPr b="1" dirty="0" sz="4400" lang="en-US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1048658" name="项标题"/>
          <p:cNvSpPr txBox="1"/>
          <p:nvPr>
            <p:custDataLst>
              <p:tags r:id="rId16"/>
            </p:custDataLst>
          </p:nvPr>
        </p:nvSpPr>
        <p:spPr>
          <a:xfrm>
            <a:off x="8003222" y="4450871"/>
            <a:ext cx="3348989" cy="835665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lnSpc>
                <a:spcPct val="110000"/>
              </a:lnSpc>
            </a:pPr>
            <a:r>
              <a:rPr altLang="en-US" b="1" dirty="0" sz="2000" lang="zh-CN" spc="300">
                <a:solidFill>
                  <a:schemeClr val="dk1"/>
                </a:solidFill>
                <a:ea typeface="+mn-lt"/>
              </a:rPr>
              <a:t>开学准备工作</a:t>
            </a:r>
            <a:endParaRPr altLang="en-US" b="1" dirty="0" sz="2000" lang="zh-CN" spc="300">
              <a:solidFill>
                <a:schemeClr val="dk1"/>
              </a:solidFill>
              <a:ea typeface="+mn-lt"/>
            </a:endParaRPr>
          </a:p>
        </p:txBody>
      </p:sp>
      <p:sp>
        <p:nvSpPr>
          <p:cNvPr id="1048659" name="标题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/>
        <p:txBody>
          <a:bodyPr/>
          <a:p>
            <a:r>
              <a:rPr altLang="en-US" lang="zh-CN"/>
              <a:t>目录</a:t>
            </a:r>
            <a:endParaRPr altLang="en-US" lang="zh-CN"/>
          </a:p>
        </p:txBody>
      </p:sp>
      <p:sp>
        <p:nvSpPr>
          <p:cNvPr id="1048660" name="任意多边形: 形状 12"/>
          <p:cNvSpPr/>
          <p:nvPr userDrawn="1">
            <p:custDataLst>
              <p:tags r:id="rId18"/>
            </p:custDataLst>
          </p:nvPr>
        </p:nvSpPr>
        <p:spPr>
          <a:xfrm>
            <a:off x="2725420" y="896620"/>
            <a:ext cx="3935095" cy="575310"/>
          </a:xfrm>
          <a:custGeom>
            <a:avLst/>
            <a:ahLst/>
            <a:rect l="l" t="t" r="r" b="b"/>
            <a:pathLst>
              <a:path w="3922782" h="574030">
                <a:moveTo>
                  <a:pt x="765335" y="71426"/>
                </a:moveTo>
                <a:cubicBezTo>
                  <a:pt x="737199" y="71426"/>
                  <a:pt x="712301" y="76479"/>
                  <a:pt x="690642" y="86585"/>
                </a:cubicBezTo>
                <a:cubicBezTo>
                  <a:pt x="668983" y="96691"/>
                  <a:pt x="650555" y="111031"/>
                  <a:pt x="635357" y="129604"/>
                </a:cubicBezTo>
                <a:cubicBezTo>
                  <a:pt x="620160" y="148177"/>
                  <a:pt x="608529" y="170782"/>
                  <a:pt x="600464" y="197420"/>
                </a:cubicBezTo>
                <a:cubicBezTo>
                  <a:pt x="592399" y="224057"/>
                  <a:pt x="588367" y="253912"/>
                  <a:pt x="588367" y="286983"/>
                </a:cubicBezTo>
                <a:cubicBezTo>
                  <a:pt x="588367" y="320271"/>
                  <a:pt x="592417" y="350176"/>
                  <a:pt x="600518" y="376697"/>
                </a:cubicBezTo>
                <a:cubicBezTo>
                  <a:pt x="608619" y="403218"/>
                  <a:pt x="620297" y="425797"/>
                  <a:pt x="635550" y="444434"/>
                </a:cubicBezTo>
                <a:cubicBezTo>
                  <a:pt x="650804" y="463071"/>
                  <a:pt x="669202" y="477417"/>
                  <a:pt x="690744" y="487471"/>
                </a:cubicBezTo>
                <a:cubicBezTo>
                  <a:pt x="712287" y="497525"/>
                  <a:pt x="737150" y="502552"/>
                  <a:pt x="765335" y="502552"/>
                </a:cubicBezTo>
                <a:cubicBezTo>
                  <a:pt x="793367" y="502552"/>
                  <a:pt x="818313" y="497507"/>
                  <a:pt x="840173" y="487417"/>
                </a:cubicBezTo>
                <a:cubicBezTo>
                  <a:pt x="862033" y="477326"/>
                  <a:pt x="880572" y="462983"/>
                  <a:pt x="895789" y="444386"/>
                </a:cubicBezTo>
                <a:cubicBezTo>
                  <a:pt x="911007" y="425789"/>
                  <a:pt x="922688" y="403160"/>
                  <a:pt x="930833" y="376498"/>
                </a:cubicBezTo>
                <a:cubicBezTo>
                  <a:pt x="938979" y="349836"/>
                  <a:pt x="943051" y="319998"/>
                  <a:pt x="943051" y="286983"/>
                </a:cubicBezTo>
                <a:cubicBezTo>
                  <a:pt x="943051" y="254169"/>
                  <a:pt x="939001" y="224381"/>
                  <a:pt x="930900" y="197618"/>
                </a:cubicBezTo>
                <a:cubicBezTo>
                  <a:pt x="922799" y="170856"/>
                  <a:pt x="911163" y="148207"/>
                  <a:pt x="895994" y="129670"/>
                </a:cubicBezTo>
                <a:cubicBezTo>
                  <a:pt x="880825" y="111133"/>
                  <a:pt x="862246" y="96792"/>
                  <a:pt x="840258" y="86645"/>
                </a:cubicBezTo>
                <a:cubicBezTo>
                  <a:pt x="818269" y="76499"/>
                  <a:pt x="793295" y="71426"/>
                  <a:pt x="765335" y="71426"/>
                </a:cubicBezTo>
                <a:close/>
                <a:moveTo>
                  <a:pt x="3108009" y="6051"/>
                </a:moveTo>
                <a:lnTo>
                  <a:pt x="3488708" y="6051"/>
                </a:lnTo>
                <a:cubicBezTo>
                  <a:pt x="3498046" y="6051"/>
                  <a:pt x="3504695" y="10011"/>
                  <a:pt x="3508653" y="17932"/>
                </a:cubicBezTo>
                <a:cubicBezTo>
                  <a:pt x="3512611" y="25852"/>
                  <a:pt x="3514590" y="33794"/>
                  <a:pt x="3514590" y="41758"/>
                </a:cubicBezTo>
                <a:cubicBezTo>
                  <a:pt x="3514590" y="50004"/>
                  <a:pt x="3512561" y="58019"/>
                  <a:pt x="3508502" y="65802"/>
                </a:cubicBezTo>
                <a:cubicBezTo>
                  <a:pt x="3504444" y="73586"/>
                  <a:pt x="3497846" y="77478"/>
                  <a:pt x="3488708" y="77478"/>
                </a:cubicBezTo>
                <a:lnTo>
                  <a:pt x="3338996" y="77478"/>
                </a:lnTo>
                <a:lnTo>
                  <a:pt x="3338996" y="539018"/>
                </a:lnTo>
                <a:cubicBezTo>
                  <a:pt x="3338996" y="549112"/>
                  <a:pt x="3334638" y="556581"/>
                  <a:pt x="3325922" y="561423"/>
                </a:cubicBezTo>
                <a:cubicBezTo>
                  <a:pt x="3317206" y="566265"/>
                  <a:pt x="3307894" y="568686"/>
                  <a:pt x="3297984" y="568686"/>
                </a:cubicBezTo>
                <a:cubicBezTo>
                  <a:pt x="3288493" y="568686"/>
                  <a:pt x="3279409" y="566275"/>
                  <a:pt x="3270734" y="561453"/>
                </a:cubicBezTo>
                <a:cubicBezTo>
                  <a:pt x="3262058" y="556631"/>
                  <a:pt x="3257720" y="549153"/>
                  <a:pt x="3257720" y="539018"/>
                </a:cubicBezTo>
                <a:lnTo>
                  <a:pt x="3257720" y="77478"/>
                </a:lnTo>
                <a:lnTo>
                  <a:pt x="3108009" y="77478"/>
                </a:lnTo>
                <a:cubicBezTo>
                  <a:pt x="3098300" y="77478"/>
                  <a:pt x="3091433" y="73626"/>
                  <a:pt x="3087406" y="65923"/>
                </a:cubicBezTo>
                <a:cubicBezTo>
                  <a:pt x="3083380" y="58220"/>
                  <a:pt x="3081367" y="50165"/>
                  <a:pt x="3081367" y="41758"/>
                </a:cubicBezTo>
                <a:cubicBezTo>
                  <a:pt x="3081367" y="33633"/>
                  <a:pt x="3083328" y="25651"/>
                  <a:pt x="3087250" y="17811"/>
                </a:cubicBezTo>
                <a:cubicBezTo>
                  <a:pt x="3091172" y="9971"/>
                  <a:pt x="3098091" y="6051"/>
                  <a:pt x="3108009" y="6051"/>
                </a:cubicBezTo>
                <a:close/>
                <a:moveTo>
                  <a:pt x="2626707" y="6051"/>
                </a:moveTo>
                <a:lnTo>
                  <a:pt x="2631240" y="6051"/>
                </a:lnTo>
                <a:cubicBezTo>
                  <a:pt x="2643159" y="6051"/>
                  <a:pt x="2652435" y="8615"/>
                  <a:pt x="2659069" y="13742"/>
                </a:cubicBezTo>
                <a:cubicBezTo>
                  <a:pt x="2665704" y="18870"/>
                  <a:pt x="2671243" y="25054"/>
                  <a:pt x="2675687" y="32295"/>
                </a:cubicBezTo>
                <a:lnTo>
                  <a:pt x="2952761" y="451836"/>
                </a:lnTo>
                <a:lnTo>
                  <a:pt x="2952761" y="34188"/>
                </a:lnTo>
                <a:cubicBezTo>
                  <a:pt x="2952761" y="24504"/>
                  <a:pt x="2956972" y="17393"/>
                  <a:pt x="2965395" y="12856"/>
                </a:cubicBezTo>
                <a:cubicBezTo>
                  <a:pt x="2973817" y="8320"/>
                  <a:pt x="2982774" y="6051"/>
                  <a:pt x="2992266" y="6051"/>
                </a:cubicBezTo>
                <a:cubicBezTo>
                  <a:pt x="3001050" y="6051"/>
                  <a:pt x="3009830" y="8328"/>
                  <a:pt x="3018606" y="12880"/>
                </a:cubicBezTo>
                <a:cubicBezTo>
                  <a:pt x="3027382" y="17433"/>
                  <a:pt x="3031770" y="24536"/>
                  <a:pt x="3031770" y="34188"/>
                </a:cubicBezTo>
                <a:lnTo>
                  <a:pt x="3031770" y="529941"/>
                </a:lnTo>
                <a:cubicBezTo>
                  <a:pt x="3031770" y="555771"/>
                  <a:pt x="3017846" y="568686"/>
                  <a:pt x="2989999" y="568686"/>
                </a:cubicBezTo>
                <a:lnTo>
                  <a:pt x="2985454" y="568686"/>
                </a:lnTo>
                <a:cubicBezTo>
                  <a:pt x="2973496" y="568686"/>
                  <a:pt x="2964218" y="566134"/>
                  <a:pt x="2957619" y="561031"/>
                </a:cubicBezTo>
                <a:cubicBezTo>
                  <a:pt x="2951021" y="555928"/>
                  <a:pt x="2945532" y="549534"/>
                  <a:pt x="2941152" y="541851"/>
                </a:cubicBezTo>
                <a:lnTo>
                  <a:pt x="2663933" y="121370"/>
                </a:lnTo>
                <a:lnTo>
                  <a:pt x="2663933" y="539778"/>
                </a:lnTo>
                <a:cubicBezTo>
                  <a:pt x="2663933" y="549952"/>
                  <a:pt x="2659712" y="557314"/>
                  <a:pt x="2651270" y="561863"/>
                </a:cubicBezTo>
                <a:cubicBezTo>
                  <a:pt x="2642827" y="566412"/>
                  <a:pt x="2633880" y="568686"/>
                  <a:pt x="2624429" y="568686"/>
                </a:cubicBezTo>
                <a:cubicBezTo>
                  <a:pt x="2615532" y="568686"/>
                  <a:pt x="2606724" y="566426"/>
                  <a:pt x="2598004" y="561905"/>
                </a:cubicBezTo>
                <a:cubicBezTo>
                  <a:pt x="2589284" y="557384"/>
                  <a:pt x="2584924" y="550009"/>
                  <a:pt x="2584924" y="539778"/>
                </a:cubicBezTo>
                <a:lnTo>
                  <a:pt x="2584924" y="43265"/>
                </a:lnTo>
                <a:cubicBezTo>
                  <a:pt x="2584924" y="18456"/>
                  <a:pt x="2598852" y="6051"/>
                  <a:pt x="2626707" y="6051"/>
                </a:cubicBezTo>
                <a:close/>
                <a:moveTo>
                  <a:pt x="2179656" y="6051"/>
                </a:moveTo>
                <a:lnTo>
                  <a:pt x="2472558" y="6051"/>
                </a:lnTo>
                <a:cubicBezTo>
                  <a:pt x="2482420" y="6051"/>
                  <a:pt x="2489199" y="9917"/>
                  <a:pt x="2492896" y="17648"/>
                </a:cubicBezTo>
                <a:cubicBezTo>
                  <a:pt x="2496592" y="25380"/>
                  <a:pt x="2498441" y="33163"/>
                  <a:pt x="2498441" y="40999"/>
                </a:cubicBezTo>
                <a:cubicBezTo>
                  <a:pt x="2498441" y="49269"/>
                  <a:pt x="2496436" y="57416"/>
                  <a:pt x="2492425" y="65441"/>
                </a:cubicBezTo>
                <a:cubicBezTo>
                  <a:pt x="2488415" y="73465"/>
                  <a:pt x="2481793" y="77478"/>
                  <a:pt x="2472558" y="77478"/>
                </a:cubicBezTo>
                <a:lnTo>
                  <a:pt x="2199475" y="77478"/>
                </a:lnTo>
                <a:lnTo>
                  <a:pt x="2199475" y="248250"/>
                </a:lnTo>
                <a:lnTo>
                  <a:pt x="2451366" y="248250"/>
                </a:lnTo>
                <a:cubicBezTo>
                  <a:pt x="2461114" y="248250"/>
                  <a:pt x="2467992" y="252093"/>
                  <a:pt x="2471998" y="259781"/>
                </a:cubicBezTo>
                <a:cubicBezTo>
                  <a:pt x="2476004" y="267468"/>
                  <a:pt x="2478007" y="275273"/>
                  <a:pt x="2478007" y="283198"/>
                </a:cubicBezTo>
                <a:cubicBezTo>
                  <a:pt x="2478007" y="291379"/>
                  <a:pt x="2476157" y="299504"/>
                  <a:pt x="2472456" y="307573"/>
                </a:cubicBezTo>
                <a:cubicBezTo>
                  <a:pt x="2468755" y="315642"/>
                  <a:pt x="2461725" y="319676"/>
                  <a:pt x="2451366" y="319676"/>
                </a:cubicBezTo>
                <a:lnTo>
                  <a:pt x="2199475" y="319676"/>
                </a:lnTo>
                <a:lnTo>
                  <a:pt x="2199475" y="497260"/>
                </a:lnTo>
                <a:lnTo>
                  <a:pt x="2477863" y="497260"/>
                </a:lnTo>
                <a:cubicBezTo>
                  <a:pt x="2487097" y="497260"/>
                  <a:pt x="2493719" y="501103"/>
                  <a:pt x="2497730" y="508790"/>
                </a:cubicBezTo>
                <a:cubicBezTo>
                  <a:pt x="2501740" y="516477"/>
                  <a:pt x="2503745" y="524283"/>
                  <a:pt x="2503745" y="532207"/>
                </a:cubicBezTo>
                <a:cubicBezTo>
                  <a:pt x="2503745" y="540389"/>
                  <a:pt x="2501895" y="548514"/>
                  <a:pt x="2498194" y="556583"/>
                </a:cubicBezTo>
                <a:cubicBezTo>
                  <a:pt x="2494493" y="564651"/>
                  <a:pt x="2487716" y="568686"/>
                  <a:pt x="2477863" y="568686"/>
                </a:cubicBezTo>
                <a:lnTo>
                  <a:pt x="2179656" y="568686"/>
                </a:lnTo>
                <a:cubicBezTo>
                  <a:pt x="2157756" y="568686"/>
                  <a:pt x="2142038" y="563767"/>
                  <a:pt x="2132503" y="553930"/>
                </a:cubicBezTo>
                <a:cubicBezTo>
                  <a:pt x="2122967" y="544094"/>
                  <a:pt x="2118199" y="528273"/>
                  <a:pt x="2118199" y="506470"/>
                </a:cubicBezTo>
                <a:lnTo>
                  <a:pt x="2118199" y="66736"/>
                </a:lnTo>
                <a:cubicBezTo>
                  <a:pt x="2118199" y="45246"/>
                  <a:pt x="2122941" y="29760"/>
                  <a:pt x="2132425" y="20276"/>
                </a:cubicBezTo>
                <a:cubicBezTo>
                  <a:pt x="2141908" y="10793"/>
                  <a:pt x="2157652" y="6051"/>
                  <a:pt x="2179656" y="6051"/>
                </a:cubicBezTo>
                <a:close/>
                <a:moveTo>
                  <a:pt x="1650683" y="6051"/>
                </a:moveTo>
                <a:lnTo>
                  <a:pt x="2031383" y="6051"/>
                </a:lnTo>
                <a:cubicBezTo>
                  <a:pt x="2040722" y="6051"/>
                  <a:pt x="2047370" y="10011"/>
                  <a:pt x="2051328" y="17932"/>
                </a:cubicBezTo>
                <a:cubicBezTo>
                  <a:pt x="2055286" y="25852"/>
                  <a:pt x="2057265" y="33794"/>
                  <a:pt x="2057265" y="41758"/>
                </a:cubicBezTo>
                <a:cubicBezTo>
                  <a:pt x="2057265" y="50004"/>
                  <a:pt x="2055236" y="58019"/>
                  <a:pt x="2051177" y="65802"/>
                </a:cubicBezTo>
                <a:cubicBezTo>
                  <a:pt x="2047119" y="73586"/>
                  <a:pt x="2040521" y="77478"/>
                  <a:pt x="2031383" y="77478"/>
                </a:cubicBezTo>
                <a:lnTo>
                  <a:pt x="1881671" y="77478"/>
                </a:lnTo>
                <a:lnTo>
                  <a:pt x="1881671" y="539018"/>
                </a:lnTo>
                <a:cubicBezTo>
                  <a:pt x="1881671" y="549112"/>
                  <a:pt x="1877313" y="556581"/>
                  <a:pt x="1868597" y="561423"/>
                </a:cubicBezTo>
                <a:cubicBezTo>
                  <a:pt x="1859881" y="566265"/>
                  <a:pt x="1850569" y="568686"/>
                  <a:pt x="1840660" y="568686"/>
                </a:cubicBezTo>
                <a:cubicBezTo>
                  <a:pt x="1831168" y="568686"/>
                  <a:pt x="1822085" y="566275"/>
                  <a:pt x="1813409" y="561453"/>
                </a:cubicBezTo>
                <a:cubicBezTo>
                  <a:pt x="1804733" y="556631"/>
                  <a:pt x="1800396" y="549153"/>
                  <a:pt x="1800396" y="539018"/>
                </a:cubicBezTo>
                <a:lnTo>
                  <a:pt x="1800396" y="77478"/>
                </a:lnTo>
                <a:lnTo>
                  <a:pt x="1650683" y="77478"/>
                </a:lnTo>
                <a:cubicBezTo>
                  <a:pt x="1640975" y="77478"/>
                  <a:pt x="1634108" y="73626"/>
                  <a:pt x="1630081" y="65923"/>
                </a:cubicBezTo>
                <a:cubicBezTo>
                  <a:pt x="1626055" y="58220"/>
                  <a:pt x="1624042" y="50165"/>
                  <a:pt x="1624042" y="41758"/>
                </a:cubicBezTo>
                <a:cubicBezTo>
                  <a:pt x="1624042" y="33633"/>
                  <a:pt x="1626003" y="25651"/>
                  <a:pt x="1629925" y="17811"/>
                </a:cubicBezTo>
                <a:cubicBezTo>
                  <a:pt x="1633846" y="9971"/>
                  <a:pt x="1640766" y="6051"/>
                  <a:pt x="1650683" y="6051"/>
                </a:cubicBezTo>
                <a:close/>
                <a:moveTo>
                  <a:pt x="1159858" y="6051"/>
                </a:moveTo>
                <a:lnTo>
                  <a:pt x="1164390" y="6051"/>
                </a:lnTo>
                <a:cubicBezTo>
                  <a:pt x="1176309" y="6051"/>
                  <a:pt x="1185585" y="8615"/>
                  <a:pt x="1192219" y="13742"/>
                </a:cubicBezTo>
                <a:cubicBezTo>
                  <a:pt x="1198854" y="18870"/>
                  <a:pt x="1204393" y="25054"/>
                  <a:pt x="1208837" y="32295"/>
                </a:cubicBezTo>
                <a:lnTo>
                  <a:pt x="1485911" y="451836"/>
                </a:lnTo>
                <a:lnTo>
                  <a:pt x="1485911" y="34188"/>
                </a:lnTo>
                <a:cubicBezTo>
                  <a:pt x="1485911" y="24504"/>
                  <a:pt x="1490123" y="17393"/>
                  <a:pt x="1498545" y="12856"/>
                </a:cubicBezTo>
                <a:cubicBezTo>
                  <a:pt x="1506967" y="8320"/>
                  <a:pt x="1515924" y="6051"/>
                  <a:pt x="1525416" y="6051"/>
                </a:cubicBezTo>
                <a:cubicBezTo>
                  <a:pt x="1534200" y="6051"/>
                  <a:pt x="1542980" y="8328"/>
                  <a:pt x="1551756" y="12880"/>
                </a:cubicBezTo>
                <a:cubicBezTo>
                  <a:pt x="1560532" y="17433"/>
                  <a:pt x="1564920" y="24536"/>
                  <a:pt x="1564920" y="34188"/>
                </a:cubicBezTo>
                <a:lnTo>
                  <a:pt x="1564920" y="529941"/>
                </a:lnTo>
                <a:cubicBezTo>
                  <a:pt x="1564920" y="555771"/>
                  <a:pt x="1550997" y="568686"/>
                  <a:pt x="1523149" y="568686"/>
                </a:cubicBezTo>
                <a:lnTo>
                  <a:pt x="1518605" y="568686"/>
                </a:lnTo>
                <a:cubicBezTo>
                  <a:pt x="1506646" y="568686"/>
                  <a:pt x="1497368" y="566134"/>
                  <a:pt x="1490769" y="561031"/>
                </a:cubicBezTo>
                <a:cubicBezTo>
                  <a:pt x="1484171" y="555928"/>
                  <a:pt x="1478682" y="549534"/>
                  <a:pt x="1474302" y="541851"/>
                </a:cubicBezTo>
                <a:lnTo>
                  <a:pt x="1197084" y="121370"/>
                </a:lnTo>
                <a:lnTo>
                  <a:pt x="1197084" y="539778"/>
                </a:lnTo>
                <a:cubicBezTo>
                  <a:pt x="1197084" y="549952"/>
                  <a:pt x="1192862" y="557314"/>
                  <a:pt x="1184420" y="561863"/>
                </a:cubicBezTo>
                <a:cubicBezTo>
                  <a:pt x="1175977" y="566412"/>
                  <a:pt x="1167030" y="568686"/>
                  <a:pt x="1157579" y="568686"/>
                </a:cubicBezTo>
                <a:cubicBezTo>
                  <a:pt x="1148683" y="568686"/>
                  <a:pt x="1139874" y="566426"/>
                  <a:pt x="1131154" y="561905"/>
                </a:cubicBezTo>
                <a:cubicBezTo>
                  <a:pt x="1122435" y="557384"/>
                  <a:pt x="1118075" y="550009"/>
                  <a:pt x="1118075" y="539778"/>
                </a:cubicBezTo>
                <a:lnTo>
                  <a:pt x="1118075" y="43265"/>
                </a:lnTo>
                <a:cubicBezTo>
                  <a:pt x="1118075" y="18456"/>
                  <a:pt x="1132002" y="6051"/>
                  <a:pt x="1159858" y="6051"/>
                </a:cubicBezTo>
                <a:close/>
                <a:moveTo>
                  <a:pt x="3733421" y="0"/>
                </a:moveTo>
                <a:cubicBezTo>
                  <a:pt x="3758254" y="0"/>
                  <a:pt x="3783349" y="3104"/>
                  <a:pt x="3808704" y="9312"/>
                </a:cubicBezTo>
                <a:cubicBezTo>
                  <a:pt x="3834060" y="15521"/>
                  <a:pt x="3855732" y="23652"/>
                  <a:pt x="3873718" y="33706"/>
                </a:cubicBezTo>
                <a:cubicBezTo>
                  <a:pt x="3891792" y="43036"/>
                  <a:pt x="3900829" y="55557"/>
                  <a:pt x="3900829" y="71269"/>
                </a:cubicBezTo>
                <a:cubicBezTo>
                  <a:pt x="3900829" y="83967"/>
                  <a:pt x="3897301" y="93852"/>
                  <a:pt x="3890245" y="100925"/>
                </a:cubicBezTo>
                <a:cubicBezTo>
                  <a:pt x="3883189" y="107997"/>
                  <a:pt x="3873107" y="110219"/>
                  <a:pt x="3859999" y="107591"/>
                </a:cubicBezTo>
                <a:cubicBezTo>
                  <a:pt x="3848860" y="103139"/>
                  <a:pt x="3838814" y="98855"/>
                  <a:pt x="3829861" y="94740"/>
                </a:cubicBezTo>
                <a:cubicBezTo>
                  <a:pt x="3820908" y="90626"/>
                  <a:pt x="3811610" y="86792"/>
                  <a:pt x="3801966" y="83240"/>
                </a:cubicBezTo>
                <a:cubicBezTo>
                  <a:pt x="3792322" y="79688"/>
                  <a:pt x="3782340" y="76831"/>
                  <a:pt x="3772021" y="74669"/>
                </a:cubicBezTo>
                <a:cubicBezTo>
                  <a:pt x="3761702" y="72507"/>
                  <a:pt x="3750097" y="71426"/>
                  <a:pt x="3737206" y="71426"/>
                </a:cubicBezTo>
                <a:cubicBezTo>
                  <a:pt x="3722756" y="71426"/>
                  <a:pt x="3709353" y="73087"/>
                  <a:pt x="3696996" y="76411"/>
                </a:cubicBezTo>
                <a:cubicBezTo>
                  <a:pt x="3684640" y="79734"/>
                  <a:pt x="3673842" y="84630"/>
                  <a:pt x="3664604" y="91100"/>
                </a:cubicBezTo>
                <a:cubicBezTo>
                  <a:pt x="3655366" y="97569"/>
                  <a:pt x="3648151" y="105883"/>
                  <a:pt x="3642959" y="116042"/>
                </a:cubicBezTo>
                <a:cubicBezTo>
                  <a:pt x="3637767" y="126200"/>
                  <a:pt x="3635172" y="138271"/>
                  <a:pt x="3635172" y="152255"/>
                </a:cubicBezTo>
                <a:cubicBezTo>
                  <a:pt x="3635172" y="169084"/>
                  <a:pt x="3638840" y="182427"/>
                  <a:pt x="3646178" y="192284"/>
                </a:cubicBezTo>
                <a:cubicBezTo>
                  <a:pt x="3653515" y="202141"/>
                  <a:pt x="3663338" y="210501"/>
                  <a:pt x="3675647" y="217365"/>
                </a:cubicBezTo>
                <a:cubicBezTo>
                  <a:pt x="3687955" y="224228"/>
                  <a:pt x="3702170" y="230103"/>
                  <a:pt x="3718291" y="234989"/>
                </a:cubicBezTo>
                <a:cubicBezTo>
                  <a:pt x="3734413" y="239876"/>
                  <a:pt x="3752391" y="245714"/>
                  <a:pt x="3772226" y="252505"/>
                </a:cubicBezTo>
                <a:cubicBezTo>
                  <a:pt x="3790710" y="259144"/>
                  <a:pt x="3809068" y="267150"/>
                  <a:pt x="3827300" y="276525"/>
                </a:cubicBezTo>
                <a:cubicBezTo>
                  <a:pt x="3845531" y="285900"/>
                  <a:pt x="3861783" y="297326"/>
                  <a:pt x="3876056" y="310804"/>
                </a:cubicBezTo>
                <a:cubicBezTo>
                  <a:pt x="3890329" y="324281"/>
                  <a:pt x="3901685" y="340118"/>
                  <a:pt x="3910124" y="358313"/>
                </a:cubicBezTo>
                <a:cubicBezTo>
                  <a:pt x="3918563" y="376508"/>
                  <a:pt x="3922782" y="397387"/>
                  <a:pt x="3922782" y="420951"/>
                </a:cubicBezTo>
                <a:cubicBezTo>
                  <a:pt x="3922782" y="444748"/>
                  <a:pt x="3918082" y="466308"/>
                  <a:pt x="3908683" y="485632"/>
                </a:cubicBezTo>
                <a:cubicBezTo>
                  <a:pt x="3899284" y="504957"/>
                  <a:pt x="3886231" y="521119"/>
                  <a:pt x="3869523" y="534118"/>
                </a:cubicBezTo>
                <a:cubicBezTo>
                  <a:pt x="3852814" y="547117"/>
                  <a:pt x="3832845" y="557011"/>
                  <a:pt x="3809615" y="563798"/>
                </a:cubicBezTo>
                <a:cubicBezTo>
                  <a:pt x="3786385" y="570585"/>
                  <a:pt x="3760733" y="573978"/>
                  <a:pt x="3732661" y="573978"/>
                </a:cubicBezTo>
                <a:cubicBezTo>
                  <a:pt x="3704549" y="573978"/>
                  <a:pt x="3678010" y="570504"/>
                  <a:pt x="3653043" y="563556"/>
                </a:cubicBezTo>
                <a:cubicBezTo>
                  <a:pt x="3628077" y="556609"/>
                  <a:pt x="3604295" y="547228"/>
                  <a:pt x="3581695" y="535414"/>
                </a:cubicBezTo>
                <a:cubicBezTo>
                  <a:pt x="3571674" y="530696"/>
                  <a:pt x="3564786" y="525055"/>
                  <a:pt x="3561033" y="518489"/>
                </a:cubicBezTo>
                <a:cubicBezTo>
                  <a:pt x="3557280" y="511923"/>
                  <a:pt x="3555403" y="503882"/>
                  <a:pt x="3555403" y="494366"/>
                </a:cubicBezTo>
                <a:cubicBezTo>
                  <a:pt x="3555403" y="489159"/>
                  <a:pt x="3555972" y="484562"/>
                  <a:pt x="3557109" y="480575"/>
                </a:cubicBezTo>
                <a:cubicBezTo>
                  <a:pt x="3558246" y="476589"/>
                  <a:pt x="3559687" y="472856"/>
                  <a:pt x="3561431" y="469376"/>
                </a:cubicBezTo>
                <a:cubicBezTo>
                  <a:pt x="3566767" y="458695"/>
                  <a:pt x="3575403" y="453355"/>
                  <a:pt x="3587337" y="453355"/>
                </a:cubicBezTo>
                <a:cubicBezTo>
                  <a:pt x="3595229" y="453355"/>
                  <a:pt x="3602910" y="456262"/>
                  <a:pt x="3610381" y="462077"/>
                </a:cubicBezTo>
                <a:cubicBezTo>
                  <a:pt x="3617850" y="467891"/>
                  <a:pt x="3626675" y="473706"/>
                  <a:pt x="3636853" y="479520"/>
                </a:cubicBezTo>
                <a:cubicBezTo>
                  <a:pt x="3647032" y="485335"/>
                  <a:pt x="3659396" y="490627"/>
                  <a:pt x="3673947" y="495397"/>
                </a:cubicBezTo>
                <a:cubicBezTo>
                  <a:pt x="3688497" y="500167"/>
                  <a:pt x="3706554" y="502552"/>
                  <a:pt x="3728116" y="502552"/>
                </a:cubicBezTo>
                <a:cubicBezTo>
                  <a:pt x="3744069" y="502552"/>
                  <a:pt x="3758841" y="500884"/>
                  <a:pt x="3772431" y="497549"/>
                </a:cubicBezTo>
                <a:cubicBezTo>
                  <a:pt x="3786021" y="494214"/>
                  <a:pt x="3797644" y="489213"/>
                  <a:pt x="3807300" y="482546"/>
                </a:cubicBezTo>
                <a:cubicBezTo>
                  <a:pt x="3816956" y="475880"/>
                  <a:pt x="3824565" y="467447"/>
                  <a:pt x="3830126" y="457249"/>
                </a:cubicBezTo>
                <a:cubicBezTo>
                  <a:pt x="3835688" y="447050"/>
                  <a:pt x="3838469" y="435200"/>
                  <a:pt x="3838469" y="421698"/>
                </a:cubicBezTo>
                <a:cubicBezTo>
                  <a:pt x="3838469" y="404982"/>
                  <a:pt x="3835021" y="390877"/>
                  <a:pt x="3828125" y="379385"/>
                </a:cubicBezTo>
                <a:cubicBezTo>
                  <a:pt x="3821230" y="367892"/>
                  <a:pt x="3811761" y="357690"/>
                  <a:pt x="3799717" y="348777"/>
                </a:cubicBezTo>
                <a:cubicBezTo>
                  <a:pt x="3787675" y="339864"/>
                  <a:pt x="3773811" y="332272"/>
                  <a:pt x="3758128" y="325999"/>
                </a:cubicBezTo>
                <a:cubicBezTo>
                  <a:pt x="3742444" y="319726"/>
                  <a:pt x="3724821" y="313512"/>
                  <a:pt x="3705260" y="307356"/>
                </a:cubicBezTo>
                <a:cubicBezTo>
                  <a:pt x="3689025" y="302719"/>
                  <a:pt x="3671717" y="296776"/>
                  <a:pt x="3653333" y="289526"/>
                </a:cubicBezTo>
                <a:cubicBezTo>
                  <a:pt x="3634949" y="282277"/>
                  <a:pt x="3618086" y="272702"/>
                  <a:pt x="3602743" y="260799"/>
                </a:cubicBezTo>
                <a:cubicBezTo>
                  <a:pt x="3587401" y="248897"/>
                  <a:pt x="3574794" y="233874"/>
                  <a:pt x="3564921" y="215731"/>
                </a:cubicBezTo>
                <a:cubicBezTo>
                  <a:pt x="3555048" y="197588"/>
                  <a:pt x="3550111" y="175168"/>
                  <a:pt x="3550111" y="148470"/>
                </a:cubicBezTo>
                <a:cubicBezTo>
                  <a:pt x="3550111" y="124617"/>
                  <a:pt x="3555126" y="103583"/>
                  <a:pt x="3565156" y="85368"/>
                </a:cubicBezTo>
                <a:cubicBezTo>
                  <a:pt x="3575186" y="67152"/>
                  <a:pt x="3588601" y="51646"/>
                  <a:pt x="3605402" y="38847"/>
                </a:cubicBezTo>
                <a:cubicBezTo>
                  <a:pt x="3622202" y="26049"/>
                  <a:pt x="3641607" y="16374"/>
                  <a:pt x="3663616" y="9824"/>
                </a:cubicBezTo>
                <a:cubicBezTo>
                  <a:pt x="3685624" y="3275"/>
                  <a:pt x="3708892" y="0"/>
                  <a:pt x="3733421" y="0"/>
                </a:cubicBezTo>
                <a:close/>
                <a:moveTo>
                  <a:pt x="765335" y="0"/>
                </a:moveTo>
                <a:cubicBezTo>
                  <a:pt x="804225" y="0"/>
                  <a:pt x="839723" y="6654"/>
                  <a:pt x="871830" y="19963"/>
                </a:cubicBezTo>
                <a:cubicBezTo>
                  <a:pt x="903936" y="33272"/>
                  <a:pt x="931430" y="52405"/>
                  <a:pt x="954311" y="77363"/>
                </a:cubicBezTo>
                <a:cubicBezTo>
                  <a:pt x="977191" y="102321"/>
                  <a:pt x="994958" y="132493"/>
                  <a:pt x="1007612" y="167879"/>
                </a:cubicBezTo>
                <a:cubicBezTo>
                  <a:pt x="1020266" y="203264"/>
                  <a:pt x="1026593" y="242966"/>
                  <a:pt x="1026593" y="286983"/>
                </a:cubicBezTo>
                <a:cubicBezTo>
                  <a:pt x="1026593" y="331241"/>
                  <a:pt x="1020250" y="371105"/>
                  <a:pt x="1007564" y="406575"/>
                </a:cubicBezTo>
                <a:cubicBezTo>
                  <a:pt x="994878" y="442045"/>
                  <a:pt x="977028" y="472203"/>
                  <a:pt x="954015" y="497049"/>
                </a:cubicBezTo>
                <a:cubicBezTo>
                  <a:pt x="931002" y="521894"/>
                  <a:pt x="903553" y="540927"/>
                  <a:pt x="871667" y="554147"/>
                </a:cubicBezTo>
                <a:cubicBezTo>
                  <a:pt x="839781" y="567368"/>
                  <a:pt x="804337" y="573978"/>
                  <a:pt x="765335" y="573978"/>
                </a:cubicBezTo>
                <a:cubicBezTo>
                  <a:pt x="726253" y="573978"/>
                  <a:pt x="690768" y="567368"/>
                  <a:pt x="658883" y="554147"/>
                </a:cubicBezTo>
                <a:cubicBezTo>
                  <a:pt x="626997" y="540927"/>
                  <a:pt x="599542" y="521890"/>
                  <a:pt x="576516" y="497037"/>
                </a:cubicBezTo>
                <a:cubicBezTo>
                  <a:pt x="553491" y="472183"/>
                  <a:pt x="535786" y="442077"/>
                  <a:pt x="523402" y="406720"/>
                </a:cubicBezTo>
                <a:cubicBezTo>
                  <a:pt x="511017" y="371362"/>
                  <a:pt x="504825" y="331450"/>
                  <a:pt x="504825" y="286983"/>
                </a:cubicBezTo>
                <a:cubicBezTo>
                  <a:pt x="504825" y="242765"/>
                  <a:pt x="511001" y="203019"/>
                  <a:pt x="523354" y="167746"/>
                </a:cubicBezTo>
                <a:cubicBezTo>
                  <a:pt x="535706" y="132473"/>
                  <a:pt x="553326" y="102353"/>
                  <a:pt x="576215" y="77387"/>
                </a:cubicBezTo>
                <a:cubicBezTo>
                  <a:pt x="599104" y="52421"/>
                  <a:pt x="626599" y="33282"/>
                  <a:pt x="658702" y="19969"/>
                </a:cubicBezTo>
                <a:cubicBezTo>
                  <a:pt x="690805" y="6656"/>
                  <a:pt x="726349" y="0"/>
                  <a:pt x="765335" y="0"/>
                </a:cubicBezTo>
                <a:close/>
                <a:moveTo>
                  <a:pt x="277918" y="0"/>
                </a:moveTo>
                <a:cubicBezTo>
                  <a:pt x="308819" y="0"/>
                  <a:pt x="336662" y="3098"/>
                  <a:pt x="361447" y="9294"/>
                </a:cubicBezTo>
                <a:cubicBezTo>
                  <a:pt x="386233" y="15490"/>
                  <a:pt x="405898" y="22362"/>
                  <a:pt x="420445" y="29908"/>
                </a:cubicBezTo>
                <a:cubicBezTo>
                  <a:pt x="435522" y="38347"/>
                  <a:pt x="443060" y="50876"/>
                  <a:pt x="443060" y="67496"/>
                </a:cubicBezTo>
                <a:cubicBezTo>
                  <a:pt x="443060" y="75878"/>
                  <a:pt x="441364" y="82890"/>
                  <a:pt x="437973" y="88532"/>
                </a:cubicBezTo>
                <a:cubicBezTo>
                  <a:pt x="431086" y="103866"/>
                  <a:pt x="420360" y="109938"/>
                  <a:pt x="405798" y="106747"/>
                </a:cubicBezTo>
                <a:cubicBezTo>
                  <a:pt x="398742" y="104577"/>
                  <a:pt x="391310" y="101411"/>
                  <a:pt x="383502" y="97248"/>
                </a:cubicBezTo>
                <a:cubicBezTo>
                  <a:pt x="375694" y="93085"/>
                  <a:pt x="367069" y="89233"/>
                  <a:pt x="357626" y="85693"/>
                </a:cubicBezTo>
                <a:cubicBezTo>
                  <a:pt x="348183" y="82153"/>
                  <a:pt x="336865" y="78890"/>
                  <a:pt x="323673" y="75904"/>
                </a:cubicBezTo>
                <a:cubicBezTo>
                  <a:pt x="310480" y="72919"/>
                  <a:pt x="295229" y="71426"/>
                  <a:pt x="277918" y="71426"/>
                </a:cubicBezTo>
                <a:cubicBezTo>
                  <a:pt x="248118" y="71426"/>
                  <a:pt x="221251" y="76501"/>
                  <a:pt x="197317" y="86651"/>
                </a:cubicBezTo>
                <a:cubicBezTo>
                  <a:pt x="173384" y="96802"/>
                  <a:pt x="153079" y="111306"/>
                  <a:pt x="136403" y="130164"/>
                </a:cubicBezTo>
                <a:cubicBezTo>
                  <a:pt x="119727" y="149022"/>
                  <a:pt x="106748" y="171760"/>
                  <a:pt x="97465" y="198378"/>
                </a:cubicBezTo>
                <a:cubicBezTo>
                  <a:pt x="88183" y="224996"/>
                  <a:pt x="83542" y="254531"/>
                  <a:pt x="83542" y="286983"/>
                </a:cubicBezTo>
                <a:cubicBezTo>
                  <a:pt x="83542" y="319692"/>
                  <a:pt x="88205" y="349420"/>
                  <a:pt x="97532" y="376166"/>
                </a:cubicBezTo>
                <a:cubicBezTo>
                  <a:pt x="106858" y="402912"/>
                  <a:pt x="119880" y="425612"/>
                  <a:pt x="136596" y="444265"/>
                </a:cubicBezTo>
                <a:cubicBezTo>
                  <a:pt x="153312" y="462919"/>
                  <a:pt x="173577" y="477296"/>
                  <a:pt x="197390" y="487398"/>
                </a:cubicBezTo>
                <a:cubicBezTo>
                  <a:pt x="221203" y="497501"/>
                  <a:pt x="248045" y="502552"/>
                  <a:pt x="277918" y="502552"/>
                </a:cubicBezTo>
                <a:cubicBezTo>
                  <a:pt x="295518" y="502552"/>
                  <a:pt x="310742" y="501097"/>
                  <a:pt x="323588" y="498188"/>
                </a:cubicBezTo>
                <a:cubicBezTo>
                  <a:pt x="336435" y="495279"/>
                  <a:pt x="347668" y="491899"/>
                  <a:pt x="357288" y="488049"/>
                </a:cubicBezTo>
                <a:cubicBezTo>
                  <a:pt x="366908" y="484200"/>
                  <a:pt x="375461" y="480280"/>
                  <a:pt x="382948" y="476290"/>
                </a:cubicBezTo>
                <a:cubicBezTo>
                  <a:pt x="390434" y="472300"/>
                  <a:pt x="398051" y="468814"/>
                  <a:pt x="405798" y="465832"/>
                </a:cubicBezTo>
                <a:cubicBezTo>
                  <a:pt x="420521" y="463059"/>
                  <a:pt x="431234" y="468958"/>
                  <a:pt x="437937" y="483529"/>
                </a:cubicBezTo>
                <a:cubicBezTo>
                  <a:pt x="441352" y="490360"/>
                  <a:pt x="443060" y="497505"/>
                  <a:pt x="443060" y="504963"/>
                </a:cubicBezTo>
                <a:cubicBezTo>
                  <a:pt x="443060" y="521703"/>
                  <a:pt x="435795" y="533847"/>
                  <a:pt x="421265" y="541393"/>
                </a:cubicBezTo>
                <a:cubicBezTo>
                  <a:pt x="406573" y="550113"/>
                  <a:pt x="386741" y="557850"/>
                  <a:pt x="361767" y="564605"/>
                </a:cubicBezTo>
                <a:cubicBezTo>
                  <a:pt x="336793" y="571360"/>
                  <a:pt x="307790" y="574484"/>
                  <a:pt x="274759" y="573978"/>
                </a:cubicBezTo>
                <a:cubicBezTo>
                  <a:pt x="232711" y="573456"/>
                  <a:pt x="194718" y="566200"/>
                  <a:pt x="160778" y="552213"/>
                </a:cubicBezTo>
                <a:cubicBezTo>
                  <a:pt x="126839" y="538225"/>
                  <a:pt x="97895" y="518605"/>
                  <a:pt x="73946" y="493354"/>
                </a:cubicBezTo>
                <a:cubicBezTo>
                  <a:pt x="49996" y="468102"/>
                  <a:pt x="31685" y="438015"/>
                  <a:pt x="19011" y="403091"/>
                </a:cubicBezTo>
                <a:cubicBezTo>
                  <a:pt x="6337" y="368168"/>
                  <a:pt x="0" y="329465"/>
                  <a:pt x="0" y="286983"/>
                </a:cubicBezTo>
                <a:cubicBezTo>
                  <a:pt x="0" y="244878"/>
                  <a:pt x="6580" y="206153"/>
                  <a:pt x="19740" y="170808"/>
                </a:cubicBezTo>
                <a:cubicBezTo>
                  <a:pt x="32900" y="135462"/>
                  <a:pt x="51708" y="105168"/>
                  <a:pt x="76164" y="79925"/>
                </a:cubicBezTo>
                <a:cubicBezTo>
                  <a:pt x="100620" y="54681"/>
                  <a:pt x="129857" y="35050"/>
                  <a:pt x="163877" y="21030"/>
                </a:cubicBezTo>
                <a:cubicBezTo>
                  <a:pt x="197896" y="7010"/>
                  <a:pt x="235910" y="0"/>
                  <a:pt x="27791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altLang="en-US" lang="zh-CN"/>
          </a:p>
        </p:txBody>
      </p:sp>
    </p:spTree>
    <p:custDataLst>
      <p:tags r:id="rId1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学习与提升</a:t>
            </a:r>
            <a:endParaRPr altLang="en-US" lang="zh-CN"/>
          </a:p>
        </p:txBody>
      </p:sp>
      <p:sp>
        <p:nvSpPr>
          <p:cNvPr id="1048671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altLang="en-US" lang="zh-CN"/>
              <a:t>01</a:t>
            </a:r>
            <a:endParaRPr altLang="en-US" lang="zh-CN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阅读书籍</a:t>
            </a:r>
            <a:endParaRPr altLang="en-US" lang="zh-CN"/>
          </a:p>
        </p:txBody>
      </p:sp>
      <p:sp>
        <p:nvSpPr>
          <p:cNvPr id="1048686" name="矩形 1"/>
          <p:cNvSpPr/>
          <p:nvPr>
            <p:custDataLst>
              <p:tags r:id="rId2"/>
            </p:custDataLst>
          </p:nvPr>
        </p:nvSpPr>
        <p:spPr>
          <a:xfrm>
            <a:off x="695960" y="1415799"/>
            <a:ext cx="5041524" cy="4644259"/>
          </a:xfrm>
          <a:prstGeom prst="rect"/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 rtlCol="0">
            <a:normAutofit/>
          </a:bodyPr>
          <a:p>
            <a:pPr algn="ctr"/>
            <a:endParaRPr altLang="en-US" lang="zh-CN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2097166" name="图片 3" descr="/data/temp/ba857c42-e44a-11ef-9bc3-9682461dd7e1.jpg@base@tag=imgScale&amp;m=1&amp;w=1399&amp;h=817&amp;q=95ba857c42-e44a-11ef-9bc3-9682461dd7e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xmlns:r="http://schemas.openxmlformats.org/officeDocument/2006/relationships" r:embed="rId4"/>
          <a:srcRect t="6182" b="6182"/>
          <a:stretch>
            <a:fillRect/>
          </a:stretch>
        </p:blipFill>
        <p:spPr>
          <a:xfrm>
            <a:off x="696595" y="1415799"/>
            <a:ext cx="5040889" cy="2943861"/>
          </a:xfrm>
          <a:custGeom>
            <a:av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8687" name="矩形 4"/>
          <p:cNvSpPr/>
          <p:nvPr>
            <p:custDataLst>
              <p:tags r:id="rId5"/>
            </p:custDataLst>
          </p:nvPr>
        </p:nvSpPr>
        <p:spPr>
          <a:xfrm>
            <a:off x="1136092" y="4536104"/>
            <a:ext cx="4173296" cy="520188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dirty="0" sz="240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设定阅读目标</a:t>
            </a:r>
            <a:endParaRPr altLang="en-US" b="1" dirty="0" sz="240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688" name="矩形 8"/>
          <p:cNvSpPr/>
          <p:nvPr>
            <p:custDataLst>
              <p:tags r:id="rId6"/>
            </p:custDataLst>
          </p:nvPr>
        </p:nvSpPr>
        <p:spPr>
          <a:xfrm>
            <a:off x="1136092" y="5082301"/>
            <a:ext cx="4174293" cy="916073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制定每日或每周的阅读页数目标，比如每周至少阅读一本书。</a:t>
            </a:r>
            <a:endParaRPr altLang="en-US" dirty="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689" name="矩形 18"/>
          <p:cNvSpPr/>
          <p:nvPr>
            <p:custDataLst>
              <p:tags r:id="rId7"/>
            </p:custDataLst>
          </p:nvPr>
        </p:nvSpPr>
        <p:spPr>
          <a:xfrm>
            <a:off x="6455791" y="1415799"/>
            <a:ext cx="5040889" cy="4644258"/>
          </a:xfrm>
          <a:prstGeom prst="rect"/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 rtlCol="0">
            <a:normAutofit/>
          </a:bodyPr>
          <a:p>
            <a:pPr algn="ctr"/>
            <a:endParaRPr altLang="en-US" lang="zh-CN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1048690" name="矩形 19"/>
          <p:cNvSpPr/>
          <p:nvPr>
            <p:custDataLst>
              <p:tags r:id="rId8"/>
            </p:custDataLst>
          </p:nvPr>
        </p:nvSpPr>
        <p:spPr>
          <a:xfrm>
            <a:off x="6909261" y="4536104"/>
            <a:ext cx="4171303" cy="520188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dirty="0" sz="2400" lang="zh-CN">
                <a:solidFill>
                  <a:srgbClr val="FFFFFF"/>
                </a:solidFill>
                <a:latin typeface="+mn-ea"/>
                <a:cs typeface="+mn-ea"/>
              </a:rPr>
              <a:t>记录和反思</a:t>
            </a:r>
            <a:endParaRPr altLang="en-US" b="1" dirty="0" sz="2400" lang="zh-CN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048691" name="矩形 20"/>
          <p:cNvSpPr/>
          <p:nvPr>
            <p:custDataLst>
              <p:tags r:id="rId9"/>
            </p:custDataLst>
          </p:nvPr>
        </p:nvSpPr>
        <p:spPr>
          <a:xfrm>
            <a:off x="6905450" y="5082301"/>
            <a:ext cx="4174293" cy="916073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lang="zh-CN">
                <a:solidFill>
                  <a:srgbClr val="FFFFFF"/>
                </a:solidFill>
                <a:latin typeface="+mn-ea"/>
                <a:cs typeface="+mn-ea"/>
              </a:rPr>
              <a:t>阅读时做笔记，读完后写读后感，如《深度工作》教会如何专注和高效工作。</a:t>
            </a:r>
            <a:endParaRPr altLang="en-US" dirty="0" lang="zh-CN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097167" name="图片 21" descr="/data/temp/ba857d36-e44a-11ef-9bc3-9682461dd7e1.jpgba857d36-e44a-11ef-9bc3-9682461dd7e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xmlns:r="http://schemas.openxmlformats.org/officeDocument/2006/relationships" r:embed="rId11"/>
          <a:srcRect t="6110" b="6110"/>
          <a:stretch>
            <a:fillRect/>
          </a:stretch>
        </p:blipFill>
        <p:spPr>
          <a:xfrm>
            <a:off x="6455791" y="1415799"/>
            <a:ext cx="5040889" cy="2943861"/>
          </a:xfrm>
          <a:custGeom>
            <a:av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1" descr="/data/temp/c172c348-e44a-11ef-a715-aef1d17f90c2.jpgc172c348-e44a-11ef-a715-aef1d17f90c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xmlns:r="http://schemas.openxmlformats.org/officeDocument/2006/relationships" r:embed="rId2"/>
          <a:srcRect t="3656" b="4042"/>
          <a:stretch>
            <a:fillRect/>
          </a:stretch>
        </p:blipFill>
        <p:spPr>
          <a:xfrm>
            <a:off x="0" y="0"/>
            <a:ext cx="12192000" cy="3429000"/>
          </a:xfrm>
          <a:prstGeom prst="rect"/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8692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algn="bl" blurRad="508000" dir="5399999" dist="76200" rotWithShape="0">
              <a:schemeClr val="accent1">
                <a:alpha val="20000"/>
              </a:schemeClr>
            </a:outerShdw>
          </a:effectLst>
        </p:spPr>
        <p:txBody>
          <a:bodyPr anchor="ctr" rtlCol="0"/>
          <a:p>
            <a:pPr algn="ctr"/>
            <a:endParaRPr altLang="en-US" sz="3200" kumimoji="1" lang="zh-CN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048693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25270" y="3378835"/>
            <a:ext cx="9474200" cy="720090"/>
          </a:xfrm>
        </p:spPr>
        <p:txBody>
          <a:bodyPr anchor="ctr" anchorCtr="0"/>
          <a:p>
            <a:r>
              <a:rPr altLang="en-US" lang="zh-CN">
                <a:solidFill>
                  <a:srgbClr val="000000"/>
                </a:solidFill>
              </a:rPr>
              <a:t>在线课程学习</a:t>
            </a:r>
            <a:endParaRPr altLang="en-US" lang="zh-CN">
              <a:solidFill>
                <a:srgbClr val="000000"/>
              </a:solidFill>
            </a:endParaRPr>
          </a:p>
        </p:txBody>
      </p:sp>
      <p:sp>
        <p:nvSpPr>
          <p:cNvPr id="1048694" name="矩形 2"/>
          <p:cNvSpPr/>
          <p:nvPr>
            <p:custDataLst>
              <p:tags r:id="rId5"/>
            </p:custDataLst>
          </p:nvPr>
        </p:nvSpPr>
        <p:spPr>
          <a:xfrm>
            <a:off x="1527175" y="4785361"/>
            <a:ext cx="2647950" cy="1218565"/>
          </a:xfrm>
          <a:prstGeom prst="rect"/>
          <a:noFill/>
        </p:spPr>
        <p:txBody>
          <a:bodyPr anchor="t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400" lang="zh-CN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设定具体的学习目标和时间表，确保在线学习的系统性和持续性。</a:t>
            </a:r>
            <a:endParaRPr altLang="en-US" dirty="0" sz="1400" lang="zh-CN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48695" name="矩形 4"/>
          <p:cNvSpPr/>
          <p:nvPr>
            <p:custDataLst>
              <p:tags r:id="rId6"/>
            </p:custDataLst>
          </p:nvPr>
        </p:nvSpPr>
        <p:spPr>
          <a:xfrm>
            <a:off x="1527175" y="4325621"/>
            <a:ext cx="2647950" cy="349250"/>
          </a:xfrm>
          <a:prstGeom prst="rect"/>
          <a:noFill/>
        </p:spPr>
        <p:txBody>
          <a:bodyPr anchor="b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dirty="0" sz="2000" lang="zh-CN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制定学习计划</a:t>
            </a:r>
            <a:endParaRPr altLang="en-US" b="1" dirty="0" sz="2000" lang="zh-CN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48696" name="矩形 6"/>
          <p:cNvSpPr/>
          <p:nvPr>
            <p:custDataLst>
              <p:tags r:id="rId7"/>
            </p:custDataLst>
          </p:nvPr>
        </p:nvSpPr>
        <p:spPr>
          <a:xfrm>
            <a:off x="8353425" y="4785361"/>
            <a:ext cx="2647950" cy="1218565"/>
          </a:xfrm>
          <a:prstGeom prst="rect"/>
          <a:noFill/>
        </p:spPr>
        <p:txBody>
          <a:bodyPr anchor="t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400" lang="zh-CN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按时完成课程作业和项目，通过实践巩固所学知识，提升实际应用能力。</a:t>
            </a:r>
            <a:endParaRPr altLang="en-US" sz="1400" lang="zh-CN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48697" name="矩形 7"/>
          <p:cNvSpPr/>
          <p:nvPr>
            <p:custDataLst>
              <p:tags r:id="rId8"/>
            </p:custDataLst>
          </p:nvPr>
        </p:nvSpPr>
        <p:spPr>
          <a:xfrm>
            <a:off x="8353425" y="4325621"/>
            <a:ext cx="2647950" cy="349250"/>
          </a:xfrm>
          <a:prstGeom prst="rect"/>
          <a:noFill/>
        </p:spPr>
        <p:txBody>
          <a:bodyPr anchor="b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sz="2000" lang="zh-CN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完成作业和项目</a:t>
            </a:r>
            <a:endParaRPr altLang="en-US" b="1" sz="2000" lang="zh-CN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48698" name="矩形 10"/>
          <p:cNvSpPr/>
          <p:nvPr>
            <p:custDataLst>
              <p:tags r:id="rId9"/>
            </p:custDataLst>
          </p:nvPr>
        </p:nvSpPr>
        <p:spPr>
          <a:xfrm>
            <a:off x="4940300" y="4785361"/>
            <a:ext cx="2647950" cy="1218565"/>
          </a:xfrm>
          <a:prstGeom prst="rect"/>
          <a:noFill/>
        </p:spPr>
        <p:txBody>
          <a:bodyPr anchor="t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400" lang="zh-CN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积极参与在线课程的讨论区，与同学和教师互动，提高学习效果。</a:t>
            </a:r>
            <a:endParaRPr altLang="en-US" sz="1400" lang="zh-CN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48699" name="矩形 13"/>
          <p:cNvSpPr/>
          <p:nvPr>
            <p:custDataLst>
              <p:tags r:id="rId10"/>
            </p:custDataLst>
          </p:nvPr>
        </p:nvSpPr>
        <p:spPr>
          <a:xfrm>
            <a:off x="4940300" y="4325621"/>
            <a:ext cx="2647950" cy="349250"/>
          </a:xfrm>
          <a:prstGeom prst="rect"/>
          <a:noFill/>
        </p:spPr>
        <p:txBody>
          <a:bodyPr anchor="b" anchorCtr="0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altLang="en-US" b="1" sz="2000" lang="zh-CN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参与互动讨论</a:t>
            </a:r>
            <a:endParaRPr altLang="en-US" b="1" sz="2000" lang="zh-CN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健康与锻炼</a:t>
            </a:r>
            <a:endParaRPr altLang="en-US" lang="zh-CN"/>
          </a:p>
        </p:txBody>
      </p:sp>
      <p:sp>
        <p:nvSpPr>
          <p:cNvPr id="1048701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altLang="en-US" lang="zh-CN"/>
              <a:t>02</a:t>
            </a:r>
            <a:endParaRPr altLang="en-US" lang="zh-CN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健身计划</a:t>
            </a:r>
            <a:endParaRPr altLang="en-US" lang="zh-CN"/>
          </a:p>
        </p:txBody>
      </p:sp>
      <p:sp>
        <p:nvSpPr>
          <p:cNvPr id="1048703" name="矩形 1"/>
          <p:cNvSpPr/>
          <p:nvPr>
            <p:custDataLst>
              <p:tags r:id="rId2"/>
            </p:custDataLst>
          </p:nvPr>
        </p:nvSpPr>
        <p:spPr>
          <a:xfrm>
            <a:off x="696000" y="2324989"/>
            <a:ext cx="3287233" cy="841490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600" lang="zh-CN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根据个人体质和喜好，定制适合自己的锻炼计划，如瑜伽、跑步或健身房训练。</a:t>
            </a:r>
            <a:endParaRPr altLang="en-US" dirty="0" sz="1600" lang="zh-CN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04" name="矩形 6"/>
          <p:cNvSpPr/>
          <p:nvPr>
            <p:custDataLst>
              <p:tags r:id="rId3"/>
            </p:custDataLst>
          </p:nvPr>
        </p:nvSpPr>
        <p:spPr>
          <a:xfrm>
            <a:off x="696000" y="1668365"/>
            <a:ext cx="3287233" cy="608529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en-US" b="1" sz="2400" lang="zh-CN">
                <a:solidFill>
                  <a:schemeClr val="accent1"/>
                </a:solidFill>
                <a:latin typeface="+mn-ea"/>
                <a:cs typeface="+mn-ea"/>
              </a:rPr>
              <a:t>制定个性化锻炼方案</a:t>
            </a:r>
            <a:endParaRPr altLang="en-US" b="1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05" name="矩形 7"/>
          <p:cNvSpPr/>
          <p:nvPr>
            <p:custDataLst>
              <p:tags r:id="rId4"/>
            </p:custDataLst>
          </p:nvPr>
        </p:nvSpPr>
        <p:spPr>
          <a:xfrm>
            <a:off x="696000" y="4625713"/>
            <a:ext cx="3287233" cy="841490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600" lang="zh-CN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挑选适合的运动鞋、服装和配件，以确保锻炼时的安全和舒适。</a:t>
            </a:r>
            <a:endParaRPr altLang="en-US" sz="1600" lang="zh-CN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06" name="矩形 8"/>
          <p:cNvSpPr/>
          <p:nvPr>
            <p:custDataLst>
              <p:tags r:id="rId5"/>
            </p:custDataLst>
          </p:nvPr>
        </p:nvSpPr>
        <p:spPr>
          <a:xfrm>
            <a:off x="696000" y="3960198"/>
            <a:ext cx="3287233" cy="608529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en-US" b="1" sz="2400" lang="zh-CN">
                <a:solidFill>
                  <a:schemeClr val="accent1"/>
                </a:solidFill>
                <a:latin typeface="+mn-ea"/>
                <a:cs typeface="+mn-ea"/>
              </a:rPr>
              <a:t>选择合适的运动装备</a:t>
            </a:r>
            <a:endParaRPr altLang="en-US" b="1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07" name="矩形 9"/>
          <p:cNvSpPr/>
          <p:nvPr>
            <p:custDataLst>
              <p:tags r:id="rId6"/>
            </p:custDataLst>
          </p:nvPr>
        </p:nvSpPr>
        <p:spPr>
          <a:xfrm>
            <a:off x="8209072" y="2336420"/>
            <a:ext cx="3287234" cy="841490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600" lang="zh-CN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设定短期和长期的健身目标，例如每周增加运动时长或达到一定的体重减轻。</a:t>
            </a:r>
            <a:endParaRPr altLang="en-US" sz="1600" lang="zh-CN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08" name="矩形 10"/>
          <p:cNvSpPr/>
          <p:nvPr>
            <p:custDataLst>
              <p:tags r:id="rId7"/>
            </p:custDataLst>
          </p:nvPr>
        </p:nvSpPr>
        <p:spPr>
          <a:xfrm>
            <a:off x="8209072" y="1668365"/>
            <a:ext cx="3287234" cy="608529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en-US" b="1" sz="2400" lang="zh-CN">
                <a:solidFill>
                  <a:schemeClr val="accent1"/>
                </a:solidFill>
                <a:latin typeface="+mn-ea"/>
                <a:cs typeface="+mn-ea"/>
              </a:rPr>
              <a:t>设定可实现的健身目标</a:t>
            </a:r>
            <a:endParaRPr altLang="en-US" b="1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09" name="矩形 11"/>
          <p:cNvSpPr/>
          <p:nvPr>
            <p:custDataLst>
              <p:tags r:id="rId8"/>
            </p:custDataLst>
          </p:nvPr>
        </p:nvSpPr>
        <p:spPr>
          <a:xfrm>
            <a:off x="8209072" y="4625713"/>
            <a:ext cx="3287234" cy="841490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600" lang="zh-CN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使用健身日记或应用记录锻炼情况，根据效果调整健身计划，保持动力和进步。</a:t>
            </a:r>
            <a:endParaRPr altLang="en-US" sz="1600" lang="zh-CN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10" name="矩形 17"/>
          <p:cNvSpPr/>
          <p:nvPr>
            <p:custDataLst>
              <p:tags r:id="rId9"/>
            </p:custDataLst>
          </p:nvPr>
        </p:nvSpPr>
        <p:spPr>
          <a:xfrm>
            <a:off x="8209072" y="3961468"/>
            <a:ext cx="3287234" cy="608529"/>
          </a:xfrm>
          <a:prstGeom prst="rect"/>
          <a:noFill/>
        </p:spPr>
        <p:txBody>
          <a:bodyPr anchor="b" bIns="0" lIns="0" rIns="0" rtlCol="0" tIns="0" wrap="square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altLang="en-US" b="1" sz="2400" lang="zh-CN">
                <a:solidFill>
                  <a:schemeClr val="accent1"/>
                </a:solidFill>
                <a:latin typeface="+mn-ea"/>
                <a:cs typeface="+mn-ea"/>
              </a:rPr>
              <a:t>跟踪进度和调整计划</a:t>
            </a:r>
            <a:endParaRPr altLang="en-US" b="1" sz="24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097169" name="图片 18" descr="/data/temp/c097153d-e44a-11ef-a4d2-ae36be2b1bce.jpgc097153d-e44a-11ef-a4d2-ae36be2b1bce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xmlns:r="http://schemas.openxmlformats.org/officeDocument/2006/relationships" r:embed="rId11"/>
          <a:srcRect l="16676" r="16676"/>
          <a:stretch>
            <a:fillRect/>
          </a:stretch>
        </p:blipFill>
        <p:spPr>
          <a:xfrm>
            <a:off x="4318226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170" name="图片 24" descr="/data/temp/c0971600-e44a-11ef-a4d2-ae36be2b1bce.jpgc0971600-e44a-11ef-a4d2-ae36be2b1bce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xmlns:r="http://schemas.openxmlformats.org/officeDocument/2006/relationships" r:embed="rId13"/>
          <a:srcRect l="2912" r="2912"/>
          <a:stretch>
            <a:fillRect/>
          </a:stretch>
        </p:blipFill>
        <p:spPr>
          <a:xfrm>
            <a:off x="6278572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171" name="图片 25" descr="/data/temp/c097165b-e44a-11ef-a4d2-ae36be2b1bce.jpgc097165b-e44a-11ef-a4d2-ae36be2b1bce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xmlns:r="http://schemas.openxmlformats.org/officeDocument/2006/relationships" r:embed="rId15"/>
          <a:srcRect l="34471" r="59" b="1765"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172" name="图片 26" descr="/data/temp/c0971710-e44a-11ef-a4d2-ae36be2b1bce.jpg@base@tag=imgScale&amp;m=1&amp;w=450&amp;h=450&amp;q=95c0971710-e44a-11ef-a4d2-ae36be2b1bc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xmlns:r="http://schemas.openxmlformats.org/officeDocument/2006/relationships" r:embed="rId17"/>
          <a:srcRect l="16617" r="16617"/>
          <a:stretch>
            <a:fillRect/>
          </a:stretch>
        </p:blipFill>
        <p:spPr>
          <a:xfrm>
            <a:off x="6278572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8711" name="八边形 30"/>
          <p:cNvSpPr/>
          <p:nvPr>
            <p:custDataLst>
              <p:tags r:id="rId18"/>
            </p:custDataLst>
          </p:nvPr>
        </p:nvSpPr>
        <p:spPr>
          <a:xfrm>
            <a:off x="4318226" y="2882548"/>
            <a:ext cx="506392" cy="506392"/>
          </a:xfrm>
          <a:prstGeom prst="octagon"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 wrap="none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1600" lang="en-US">
                <a:latin typeface="+mn-ea"/>
                <a:cs typeface="+mn-ea"/>
                <a:sym typeface="+mn-ea"/>
              </a:rPr>
              <a:t>01</a:t>
            </a:r>
            <a:endParaRPr altLang="en-US" b="1" dirty="0" sz="1600" lang="zh-CN">
              <a:latin typeface="+mn-ea"/>
              <a:cs typeface="+mn-ea"/>
              <a:sym typeface="+mn-ea"/>
            </a:endParaRPr>
          </a:p>
        </p:txBody>
      </p:sp>
      <p:sp>
        <p:nvSpPr>
          <p:cNvPr id="1048712" name="八边形 31"/>
          <p:cNvSpPr/>
          <p:nvPr>
            <p:custDataLst>
              <p:tags r:id="rId19"/>
            </p:custDataLst>
          </p:nvPr>
        </p:nvSpPr>
        <p:spPr>
          <a:xfrm>
            <a:off x="7391785" y="2882548"/>
            <a:ext cx="506392" cy="506392"/>
          </a:xfrm>
          <a:prstGeom prst="octagon"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 wrap="none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1600" lang="en-US">
                <a:latin typeface="+mn-ea"/>
                <a:cs typeface="+mn-ea"/>
                <a:sym typeface="+mn-ea"/>
              </a:rPr>
              <a:t>02</a:t>
            </a:r>
            <a:endParaRPr altLang="en-US" b="1" dirty="0" sz="1600" lang="zh-CN">
              <a:latin typeface="+mn-ea"/>
              <a:cs typeface="+mn-ea"/>
              <a:sym typeface="+mn-ea"/>
            </a:endParaRPr>
          </a:p>
        </p:txBody>
      </p:sp>
      <p:sp>
        <p:nvSpPr>
          <p:cNvPr id="1048713" name="八边形 32"/>
          <p:cNvSpPr/>
          <p:nvPr>
            <p:custDataLst>
              <p:tags r:id="rId20"/>
            </p:custDataLst>
          </p:nvPr>
        </p:nvSpPr>
        <p:spPr>
          <a:xfrm>
            <a:off x="4318226" y="5041659"/>
            <a:ext cx="506392" cy="506392"/>
          </a:xfrm>
          <a:prstGeom prst="octagon"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 wrap="none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1600" lang="en-US">
                <a:latin typeface="+mn-ea"/>
                <a:cs typeface="+mn-ea"/>
                <a:sym typeface="+mn-ea"/>
              </a:rPr>
              <a:t>03</a:t>
            </a:r>
            <a:endParaRPr altLang="en-US" b="1" dirty="0" sz="1600" lang="zh-CN">
              <a:latin typeface="+mn-ea"/>
              <a:cs typeface="+mn-ea"/>
              <a:sym typeface="+mn-ea"/>
            </a:endParaRPr>
          </a:p>
        </p:txBody>
      </p:sp>
      <p:sp>
        <p:nvSpPr>
          <p:cNvPr id="1048714" name="八边形 33"/>
          <p:cNvSpPr/>
          <p:nvPr>
            <p:custDataLst>
              <p:tags r:id="rId21"/>
            </p:custDataLst>
          </p:nvPr>
        </p:nvSpPr>
        <p:spPr>
          <a:xfrm>
            <a:off x="7391785" y="5041659"/>
            <a:ext cx="506392" cy="506392"/>
          </a:xfrm>
          <a:prstGeom prst="octagon"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 wrap="none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1600" lang="en-US">
                <a:latin typeface="+mn-ea"/>
                <a:cs typeface="+mn-ea"/>
                <a:sym typeface="+mn-ea"/>
              </a:rPr>
              <a:t>04</a:t>
            </a:r>
            <a:endParaRPr altLang="en-US" b="1" dirty="0" sz="1600" lang="zh-CN">
              <a:latin typeface="+mn-ea"/>
              <a:cs typeface="+mn-ea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7201535" cy="720090"/>
          </a:xfrm>
        </p:spPr>
        <p:txBody>
          <a:bodyPr/>
          <a:p>
            <a:r>
              <a:rPr altLang="en-US" lang="zh-CN"/>
              <a:t>饮食管理</a:t>
            </a:r>
            <a:endParaRPr altLang="en-US" lang="zh-CN"/>
          </a:p>
        </p:txBody>
      </p:sp>
      <p:pic>
        <p:nvPicPr>
          <p:cNvPr id="2097173" name="图片 6" descr="/data/temp/c04b8257-e44a-11ef-b28e-4223f4b68de8.jpgc04b8257-e44a-11ef-b28e-4223f4b68de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xmlns:r="http://schemas.openxmlformats.org/officeDocument/2006/relationships" r:embed="rId3"/>
          <a:srcRect t="8249" b="8249"/>
          <a:stretch>
            <a:fillRect/>
          </a:stretch>
        </p:blipFill>
        <p:spPr>
          <a:xfrm>
            <a:off x="6718300" y="0"/>
            <a:ext cx="5473700" cy="6858000"/>
          </a:xfrm>
          <a:custGeom>
            <a:avLst/>
            <a:gdLst>
              <a:gd name="connsiteX0" fmla="*/ 1714500 w 5473700"/>
              <a:gd name="connsiteY0" fmla="*/ 0 h 6858000"/>
              <a:gd name="connsiteX1" fmla="*/ 5473700 w 5473700"/>
              <a:gd name="connsiteY1" fmla="*/ 0 h 6858000"/>
              <a:gd name="connsiteX2" fmla="*/ 5473700 w 5473700"/>
              <a:gd name="connsiteY2" fmla="*/ 6858000 h 6858000"/>
              <a:gd name="connsiteX3" fmla="*/ 0 w 5473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6858000">
                <a:moveTo>
                  <a:pt x="1714500" y="0"/>
                </a:moveTo>
                <a:lnTo>
                  <a:pt x="5473700" y="0"/>
                </a:lnTo>
                <a:lnTo>
                  <a:pt x="5473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8716" name="矩形 2"/>
          <p:cNvSpPr/>
          <p:nvPr>
            <p:custDataLst>
              <p:tags r:id="rId4"/>
            </p:custDataLst>
          </p:nvPr>
        </p:nvSpPr>
        <p:spPr>
          <a:xfrm>
            <a:off x="1605210" y="1975748"/>
            <a:ext cx="4356396" cy="943537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dirty="0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合理安排每日三餐，确保摄入足够的蛋白质、维生素和矿物质，以维持身体所需。</a:t>
            </a:r>
            <a:endParaRPr altLang="en-US" dirty="0" sz="160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17" name="矩形 5"/>
          <p:cNvSpPr/>
          <p:nvPr>
            <p:custDataLst>
              <p:tags r:id="rId5"/>
            </p:custDataLst>
          </p:nvPr>
        </p:nvSpPr>
        <p:spPr>
          <a:xfrm>
            <a:off x="1604575" y="1513504"/>
            <a:ext cx="4356864" cy="461706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altLang="en-US" b="1" sz="2200" lang="zh-CN">
                <a:solidFill>
                  <a:schemeClr val="accent1"/>
                </a:solidFill>
                <a:latin typeface="+mn-ea"/>
                <a:cs typeface="+mn-ea"/>
              </a:rPr>
              <a:t>均衡膳食</a:t>
            </a:r>
            <a:endParaRPr altLang="en-US" b="1" sz="22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18" name="矩形 13"/>
          <p:cNvSpPr/>
          <p:nvPr>
            <p:custDataLst>
              <p:tags r:id="rId6"/>
            </p:custDataLst>
          </p:nvPr>
        </p:nvSpPr>
        <p:spPr>
          <a:xfrm>
            <a:off x="705485" y="1580174"/>
            <a:ext cx="603654" cy="603654"/>
          </a:xfrm>
          <a:prstGeom prst="rect"/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 wrap="none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2000" lang="en-US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altLang="en-US" b="1" sz="20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19" name="矩形 14"/>
          <p:cNvSpPr/>
          <p:nvPr>
            <p:custDataLst>
              <p:tags r:id="rId7"/>
            </p:custDataLst>
          </p:nvPr>
        </p:nvSpPr>
        <p:spPr>
          <a:xfrm>
            <a:off x="1613464" y="3601222"/>
            <a:ext cx="4356397" cy="943537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限制高糖、高脂肪零食的摄入，避免影响正餐的营养吸收和身体健康。</a:t>
            </a:r>
            <a:endParaRPr altLang="en-US" sz="160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20" name="矩形 15"/>
          <p:cNvSpPr/>
          <p:nvPr>
            <p:custDataLst>
              <p:tags r:id="rId8"/>
            </p:custDataLst>
          </p:nvPr>
        </p:nvSpPr>
        <p:spPr>
          <a:xfrm>
            <a:off x="1613464" y="3139613"/>
            <a:ext cx="4356864" cy="461706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altLang="en-US" b="1" sz="2200" lang="zh-CN">
                <a:solidFill>
                  <a:schemeClr val="accent1"/>
                </a:solidFill>
                <a:latin typeface="+mn-ea"/>
                <a:cs typeface="+mn-ea"/>
              </a:rPr>
              <a:t>控制零食摄入</a:t>
            </a:r>
            <a:endParaRPr altLang="en-US" b="1" sz="22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21" name="矩形 17"/>
          <p:cNvSpPr/>
          <p:nvPr>
            <p:custDataLst>
              <p:tags r:id="rId9"/>
            </p:custDataLst>
          </p:nvPr>
        </p:nvSpPr>
        <p:spPr>
          <a:xfrm>
            <a:off x="713739" y="3205648"/>
            <a:ext cx="603654" cy="603654"/>
          </a:xfrm>
          <a:prstGeom prst="rect"/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 wrap="none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2000" lang="en-US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altLang="en-US" b="1" sz="20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22" name="矩形 18"/>
          <p:cNvSpPr/>
          <p:nvPr>
            <p:custDataLst>
              <p:tags r:id="rId10"/>
            </p:custDataLst>
          </p:nvPr>
        </p:nvSpPr>
        <p:spPr>
          <a:xfrm>
            <a:off x="1604575" y="5224156"/>
            <a:ext cx="4356397" cy="943537"/>
          </a:xfrm>
          <a:prstGeom prst="rect"/>
          <a:noFill/>
        </p:spPr>
        <p:txBody>
          <a:bodyPr anchor="t" anchorCtr="0" bIns="0" lIns="0" rIns="0" rtlCol="0" tIns="0" wrap="square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altLang="en-US" sz="1600" 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保持充足的水分摄入，特别是在锻炼后，以帮助身体恢复和调节体温。</a:t>
            </a:r>
            <a:endParaRPr altLang="en-US" sz="1600" 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8723" name="矩形 19"/>
          <p:cNvSpPr/>
          <p:nvPr>
            <p:custDataLst>
              <p:tags r:id="rId11"/>
            </p:custDataLst>
          </p:nvPr>
        </p:nvSpPr>
        <p:spPr>
          <a:xfrm>
            <a:off x="1603940" y="4761912"/>
            <a:ext cx="4356864" cy="461706"/>
          </a:xfrm>
          <a:prstGeom prst="rect"/>
          <a:noFill/>
        </p:spPr>
        <p:txBody>
          <a:bodyPr anchor="ctr" anchorCtr="0" bIns="0" lIns="0" rIns="0" rtlCol="0" tIns="0" wrap="square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altLang="en-US" b="1" sz="2200" lang="zh-CN">
                <a:solidFill>
                  <a:schemeClr val="accent1"/>
                </a:solidFill>
                <a:latin typeface="+mn-ea"/>
                <a:cs typeface="+mn-ea"/>
              </a:rPr>
              <a:t>水分补充</a:t>
            </a:r>
            <a:endParaRPr altLang="en-US" b="1" sz="22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48724" name="矩形 20"/>
          <p:cNvSpPr/>
          <p:nvPr>
            <p:custDataLst>
              <p:tags r:id="rId12"/>
            </p:custDataLst>
          </p:nvPr>
        </p:nvSpPr>
        <p:spPr>
          <a:xfrm>
            <a:off x="704850" y="4828582"/>
            <a:ext cx="603654" cy="603654"/>
          </a:xfrm>
          <a:prstGeom prst="rect"/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 wrap="none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altLang="zh-CN" b="1" sz="2000" lang="en-US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altLang="en-US" b="1" sz="2000" lang="zh-CN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altLang="en-US" lang="zh-CN"/>
              <a:t>社交与人际关系</a:t>
            </a:r>
            <a:endParaRPr altLang="en-US" lang="zh-CN"/>
          </a:p>
        </p:txBody>
      </p:sp>
      <p:sp>
        <p:nvSpPr>
          <p:cNvPr id="104872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altLang="en-US" lang="zh-CN"/>
              <a:t>03</a:t>
            </a:r>
            <a:endParaRPr altLang="en-US" lang="zh-CN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0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5956"/>
</p:tagLst>
</file>

<file path=ppt/tags/tag10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 第二级 第三级 第四级 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CATEGORY" val="custom"/>
  <p:tag name="KSO_WM_TEMPLATE_INDEX" val="20235956"/>
</p:tagLst>
</file>

<file path=ppt/tags/tag10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1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5956"/>
  <p:tag name="KSO_WM_TEMPLATE_CATEGORY" val="custom"/>
  <p:tag name="KSO_WM_TEMPLATE_MASTER_TYPE" val="0"/>
</p:tagLst>
</file>

<file path=ppt/tags/tag1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24"/>
  <p:tag name="KSO_WM_UNIT_PRESET_TEXT" val="单击此处 添加文档标题"/>
  <p:tag name="KSO_WM_UNIT_TEXT_TYPE" val="1"/>
</p:tagLst>
</file>

<file path=ppt/tags/tag114.xml><?xml version="1.0" encoding="utf-8"?>
<p:tagLst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ID" val="custom20235956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11"/>
</p:tagLst>
</file>

<file path=ppt/tags/tag115.xml><?xml version="1.0" encoding="utf-8"?>
<p:tagLst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ID" val="custom20235956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11"/>
</p:tagLst>
</file>

<file path=ppt/tags/tag11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56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11"/>
</p:tagLst>
</file>

<file path=ppt/tags/tag117.xml><?xml version="1.0" encoding="utf-8"?>
<p:tagLst xmlns:p="http://schemas.openxmlformats.org/presentationml/2006/main">
  <p:tag name="KSO_WM_TEMPLATE_THUMBS_INDEX" val="1、9"/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1"/>
  <p:tag name="KSO_WM_SLIDE_ID" val="custom20235956_1"/>
  <p:tag name="KSO_WM_TEMPLATE_MASTER_TYPE" val="0"/>
  <p:tag name="KSO_WM_SLIDE_LAYOUT" val="a_b_f"/>
  <p:tag name="KSO_WM_SLIDE_LAYOUT_CNT" val="1_1_3"/>
</p:tagLst>
</file>

<file path=ppt/tags/tag118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UNIT_ID" val="custom20235956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9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5956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.xml><?xml version="1.0" encoding="utf-8"?>
<p:tagLst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PRESET_TEXT" val="年号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20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5956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1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5956_4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2.xml><?xml version="1.0" encoding="utf-8"?>
<p:tagLst xmlns:p="http://schemas.openxmlformats.org/presentationml/2006/main">
  <p:tag name="KSO_WM_UNIT_TYPE" val="l_h_i"/>
  <p:tag name="KSO_WM_UNIT_INDEX" val="1_1_2"/>
  <p:tag name="KSO_WM_BEAUTIFY_FLAG" val="#wm#"/>
  <p:tag name="KSO_WM_TAG_VERSION" val="3.0"/>
  <p:tag name="KSO_WM_DIAGRAM_VERSION" val="3"/>
  <p:tag name="KSO_WM_DIAGRAM_GROUP_CODE" val="l1-1"/>
  <p:tag name="KSO_WM_UNIT_ID" val="custom20235956_4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23.xml><?xml version="1.0" encoding="utf-8"?>
<p:tagLst xmlns:p="http://schemas.openxmlformats.org/presentationml/2006/main">
  <p:tag name="KSO_WM_UNIT_TYPE" val="l_h_i"/>
  <p:tag name="KSO_WM_UNIT_INDEX" val="1_3_2"/>
  <p:tag name="KSO_WM_BEAUTIFY_FLAG" val="#wm#"/>
  <p:tag name="KSO_WM_TAG_VERSION" val="3.0"/>
  <p:tag name="KSO_WM_DIAGRAM_VERSION" val="3"/>
  <p:tag name="KSO_WM_DIAGRAM_GROUP_CODE" val="l1-1"/>
  <p:tag name="KSO_WM_UNIT_ID" val="custom20235956_4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24.xml><?xml version="1.0" encoding="utf-8"?>
<p:tagLst xmlns:p="http://schemas.openxmlformats.org/presentationml/2006/main">
  <p:tag name="KSO_WM_UNIT_TYPE" val="l_h_i"/>
  <p:tag name="KSO_WM_UNIT_INDEX" val="1_2_2"/>
  <p:tag name="KSO_WM_BEAUTIFY_FLAG" val="#wm#"/>
  <p:tag name="KSO_WM_TAG_VERSION" val="3.0"/>
  <p:tag name="KSO_WM_DIAGRAM_VERSION" val="3"/>
  <p:tag name="KSO_WM_DIAGRAM_GROUP_CODE" val="l1-1"/>
  <p:tag name="KSO_WM_UNIT_ID" val="custom20235956_4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25.xml><?xml version="1.0" encoding="utf-8"?>
<p:tagLst xmlns:p="http://schemas.openxmlformats.org/presentationml/2006/main">
  <p:tag name="KSO_WM_UNIT_TYPE" val="l_h_i"/>
  <p:tag name="KSO_WM_UNIT_INDEX" val="1_4_2"/>
  <p:tag name="KSO_WM_BEAUTIFY_FLAG" val="#wm#"/>
  <p:tag name="KSO_WM_TAG_VERSION" val="3.0"/>
  <p:tag name="KSO_WM_DIAGRAM_VERSION" val="3"/>
  <p:tag name="KSO_WM_DIAGRAM_GROUP_CODE" val="l1-1"/>
  <p:tag name="KSO_WM_UNIT_ID" val="custom20235956_4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26.xml><?xml version="1.0" encoding="utf-8"?>
<p:tagLst xmlns:p="http://schemas.openxmlformats.org/presentationml/2006/main">
  <p:tag name="KSO_WM_UNIT_TYPE" val="l_h_i"/>
  <p:tag name="KSO_WM_UNIT_SUBTYPE" val="d"/>
  <p:tag name="KSO_WM_UNIT_INDEX" val="1_1_3"/>
  <p:tag name="KSO_WM_BEAUTIFY_FLAG" val="#wm#"/>
  <p:tag name="KSO_WM_TAG_VERSION" val="3.0"/>
  <p:tag name="KSO_WM_DIAGRAM_VERSION" val="3"/>
  <p:tag name="KSO_WM_DIAGRAM_GROUP_CODE" val="l1-1"/>
  <p:tag name="KSO_WM_UNIT_ID" val="custom20235956_4*l_h_i*1_1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7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UNIT_ID" val="custom20235956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28.xml><?xml version="1.0" encoding="utf-8"?>
<p:tagLst xmlns:p="http://schemas.openxmlformats.org/presentationml/2006/main">
  <p:tag name="KSO_WM_UNIT_TYPE" val="l_h_i"/>
  <p:tag name="KSO_WM_UNIT_SUBTYPE" val="d"/>
  <p:tag name="KSO_WM_UNIT_INDEX" val="1_2_3"/>
  <p:tag name="KSO_WM_BEAUTIFY_FLAG" val="#wm#"/>
  <p:tag name="KSO_WM_TAG_VERSION" val="3.0"/>
  <p:tag name="KSO_WM_DIAGRAM_VERSION" val="3"/>
  <p:tag name="KSO_WM_DIAGRAM_GROUP_CODE" val="l1-1"/>
  <p:tag name="KSO_WM_UNIT_ID" val="custom20235956_4*l_h_i*1_2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9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5956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130.xml><?xml version="1.0" encoding="utf-8"?>
<p:tagLst xmlns:p="http://schemas.openxmlformats.org/presentationml/2006/main">
  <p:tag name="KSO_WM_UNIT_TYPE" val="l_h_i"/>
  <p:tag name="KSO_WM_UNIT_SUBTYPE" val="d"/>
  <p:tag name="KSO_WM_UNIT_INDEX" val="1_3_3"/>
  <p:tag name="KSO_WM_BEAUTIFY_FLAG" val="#wm#"/>
  <p:tag name="KSO_WM_TAG_VERSION" val="3.0"/>
  <p:tag name="KSO_WM_DIAGRAM_VERSION" val="3"/>
  <p:tag name="KSO_WM_DIAGRAM_GROUP_CODE" val="l1-1"/>
  <p:tag name="KSO_WM_UNIT_ID" val="custom20235956_4*l_h_i*1_3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1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5956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32.xml><?xml version="1.0" encoding="utf-8"?>
<p:tagLst xmlns:p="http://schemas.openxmlformats.org/presentationml/2006/main">
  <p:tag name="KSO_WM_UNIT_TYPE" val="l_h_i"/>
  <p:tag name="KSO_WM_UNIT_SUBTYPE" val="d"/>
  <p:tag name="KSO_WM_UNIT_INDEX" val="1_4_3"/>
  <p:tag name="KSO_WM_BEAUTIFY_FLAG" val="#wm#"/>
  <p:tag name="KSO_WM_TAG_VERSION" val="3.0"/>
  <p:tag name="KSO_WM_DIAGRAM_VERSION" val="3"/>
  <p:tag name="KSO_WM_DIAGRAM_GROUP_CODE" val="l1-1"/>
  <p:tag name="KSO_WM_UNIT_ID" val="custom20235956_4*l_h_i*1_4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3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5956_4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1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</p:tagLst>
</file>

<file path=ppt/tags/tag13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UNIT_ID" val="custom20235956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2"/>
</p:tagLst>
</file>

<file path=ppt/tags/tag135.xml><?xml version="1.0" encoding="utf-8"?>
<p:tagLst xmlns:p="http://schemas.openxmlformats.org/presentationml/2006/main">
  <p:tag name="KSO_WM_UNIT_TYPE" val="i"/>
  <p:tag name="KSO_WM_UNIT_INDEX" val="1"/>
  <p:tag name="KSO_WM_BEAUTIFY_FLAG" val=""/>
  <p:tag name="KSO_WM_TAG_VERSION" val="3.0"/>
  <p:tag name="KSO_WM_DIAGRAM_GROUP_CODE" val="l1-1"/>
  <p:tag name="KSO_WM_UNIT_ID" val="custom20235956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</p:tagLst>
</file>

<file path=ppt/tags/tag136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5956"/>
  <p:tag name="KSO_WM_TEMPLATE_CATEGORY" val="custom"/>
  <p:tag name="KSO_WM_SLIDE_INDEX" val="4"/>
  <p:tag name="KSO_WM_SLIDE_ID" val="custom20235956_4"/>
  <p:tag name="KSO_WM_TEMPLATE_MASTER_TYPE" val="0"/>
  <p:tag name="KSO_WM_SLIDE_LAYOUT" val="a_l"/>
  <p:tag name="KSO_WM_SLIDE_LAYOUT_CNT" val="1_1"/>
  <p:tag name="KSO_WM_SLIDE_DIAGTYPE" val="l"/>
</p:tagLst>
</file>

<file path=ppt/tags/tag13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13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139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1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0968_2*a*1"/>
  <p:tag name="KSO_WM_TEMPLATE_CATEGORY" val="diagram"/>
  <p:tag name="KSO_WM_TEMPLATE_INDEX" val="202309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</p:tagLst>
</file>

<file path=ppt/tags/tag1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968_1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</p:tagLst>
</file>

<file path=ppt/tags/tag14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17*13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0968_1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VCG41N1461562494*gallery_gallery_ai_v2.0.6_ONLINE*1738819506816_41.143_37b4649fafc5-slide-3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1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</p:tagLst>
</file>

<file path=ppt/tags/tag1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1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TEXT_LAYER_COUNT" val="1"/>
</p:tagLst>
</file>

<file path=ppt/tags/tag1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68_1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</p:tagLst>
</file>

<file path=ppt/tags/tag1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1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</p:tagLst>
</file>

<file path=ppt/tags/tag1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1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输入你的项正文，文字是您思想的提炼，请尽量言简意赅的阐述观点。"/>
  <p:tag name="KSO_WM_UNIT_TEXT_TYPE" val="1"/>
  <p:tag name="KSO_WM_UNIT_TEXT_LAYER_COUNT" val="1"/>
</p:tagLst>
</file>

<file path=ppt/tags/tag1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17*13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0968_1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VCG41N1338183403*gallery_gallery_ai_v2.0.6_ONLINE*1738819506816_41.143_37b4649fafc5-slide-3"/>
</p:tagLst>
</file>

<file path=ppt/tags/tag149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50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1"/>
  <p:tag name="KSO_WM_UNIT_PICTURE_SUBTYPE" val="a"/>
  <p:tag name="MH_PIC_SOURCE_TYPE" val="generate_slide_ai*VCG41N1226430101*gallery_gallery_ai_v2.0.6_ONLINE*1738819516743_41.143_5690ee27d983-slide-5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USESOURCEFORMAT_APPLY" val="1"/>
  <p:tag name="KSO_WM_UNIT_PRESET_TEXT" val="单击此处添加标题"/>
  <p:tag name="KSO_WM_UNIT_TEXT_TYPE" val="1"/>
</p:tagLst>
</file>

<file path=ppt/tags/tag15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TEXT_TYPE" val="1"/>
</p:tagLst>
</file>

<file path=ppt/tags/tag15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TYPE" val="1"/>
</p:tagLst>
</file>

<file path=ppt/tags/tag1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TEXT_TYPE" val="1"/>
</p:tagLst>
</file>

<file path=ppt/tags/tag15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TYPE" val="1"/>
</p:tagLst>
</file>

<file path=ppt/tags/tag15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TEXT_TYPE" val="1"/>
</p:tagLst>
</file>

<file path=ppt/tags/tag15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TYPE" val="1"/>
</p:tagLst>
</file>

<file path=ppt/tags/tag159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2484"/>
  <p:tag name="KSO_WM_SLIDE_TYPE" val="text"/>
  <p:tag name="KSO_WM_SLIDE_SUBTYPE" val="picTxt"/>
  <p:tag name="KSO_WM_SLIDE_SIZE" val="746*95.95"/>
  <p:tag name="KSO_WM_SLIDE_POSITION" val="120.25*376.7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 第二级 第三级 第四级 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30"/>
</p:tagLst>
</file>

<file path=ppt/tags/tag1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161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162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1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15_2*a*1"/>
  <p:tag name="KSO_WM_TEMPLATE_CATEGORY" val="diagram"/>
  <p:tag name="KSO_WM_TEMPLATE_INDEX" val="202333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15_2*l_h_f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2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</p:tagLst>
</file>

<file path=ppt/tags/tag16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15_2*l_h_f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2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</p:tagLst>
</file>

<file path=ppt/tags/tag16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15_2*l_h_f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2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</p:tagLst>
</file>

<file path=ppt/tags/tag1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3315_2*l_h_f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3315_2*l_h_a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VCG41N689983836*gallery_gallery_ai_v2.0.6_ONLINE*1738819516743_41.143_5690ee27d983-slide-7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VCG41N1278864301*gallery_gallery_ai_v2.0.6_ONLINE*1738819516743_41.143_5690ee27d983-slide-7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VCG41N1202740094*gallery_gallery_ai_v2.0.6_ONLINE*1738819516743_41.143_5690ee27d983-slide-7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VCG41N1362035480*gallery_gallery_ai_v2.0.6_ONLINE*1738819516743_41.143_5690ee27d983-slide-7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1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SLIDE_ID" val="diagram20233315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diagram"/>
  <p:tag name="KSO_WM_TEMPLATE_INDEX" val="20233315"/>
  <p:tag name="KSO_WM_SLIDE_TYPE" val="text"/>
  <p:tag name="KSO_WM_SLIDE_SUBTYPE" val="diag"/>
  <p:tag name="KSO_WM_SLIDE_SIZE" val="850.394*297.555"/>
  <p:tag name="KSO_WM_SLIDE_POSITION" val="54.8032*139.2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1812_1*a*1"/>
  <p:tag name="KSO_WM_TEMPLATE_CATEGORY" val="custom"/>
  <p:tag name="KSO_WM_TEMPLATE_INDEX" val="20231812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182.xml><?xml version="1.0" encoding="utf-8"?>
<p:tagLst xmlns:p="http://schemas.openxmlformats.org/presentationml/2006/main">
  <p:tag name="KSO_WM_BEAUTIFY_FLAG" val="#wm#"/>
  <p:tag name="KSO_WM_UNIT_VALUE" val="1904*15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812_1*d*1"/>
  <p:tag name="KSO_WM_TEMPLATE_CATEGORY" val="custom"/>
  <p:tag name="KSO_WM_TEMPLATE_INDEX" val="20231812"/>
  <p:tag name="KSO_WM_UNIT_LAYERLEVEL" val="1"/>
  <p:tag name="KSO_WM_TAG_VERSION" val="3.0"/>
  <p:tag name="KSO_WM_UNIT_LINE_FORE_SCHEMECOLOR_INDEX" val="1"/>
  <p:tag name="KSO_WM_UNIT_LINE_FILL_TYPE" val="2"/>
  <p:tag name="KSO_WM_UNIT_USESOURCEFORMAT_APPLY" val="1"/>
  <p:tag name="KSO_WM_UNIT_PICTURE_SUBTYPE" val="b"/>
  <p:tag name="MH_PIC_SOURCE_TYPE" val="generate_slide_ai*VCG41N1413393340*gallery_gallery_ai_v2.0.6_ONLINE*1738819516743_41.143_5690ee27d983-slide-8"/>
</p:tagLst>
</file>

<file path=ppt/tags/tag1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51_2*l_h_f*1_1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51_2*l_h_a*1_1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151_2*l_h_i*1_1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</p:tagLst>
</file>

<file path=ppt/tags/tag1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51_2*l_h_f*1_2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</p:tagLst>
</file>

<file path=ppt/tags/tag1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51_2*l_h_a*1_2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151_2*l_h_i*1_2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</p:tagLst>
</file>

<file path=ppt/tags/tag1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51_2*l_h_f*1_3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</p:tagLst>
</file>

<file path=ppt/tags/tag1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51_2*l_h_a*1_3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151_2*l_h_i*1_3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66.4813537597656,&quot;width&quot;:414.617797851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</p:tagLst>
</file>

<file path=ppt/tags/tag192.xml><?xml version="1.0" encoding="utf-8"?>
<p:tagLst xmlns:p="http://schemas.openxmlformats.org/presentationml/2006/main">
  <p:tag name="KSO_WM_SLIDE_ID" val="custom20231812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1812"/>
  <p:tag name="KSO_WM_SLIDE_TYPE" val="text"/>
  <p:tag name="KSO_WM_SLIDE_SUBTYPE" val="picTxt"/>
  <p:tag name="KSO_WM_SLIDE_SIZE" val="414.6*361.249"/>
  <p:tag name="KSO_WM_SLIDE_POSITION" val="55.5*124.401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9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194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195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233_1*a*1"/>
  <p:tag name="KSO_WM_TEMPLATE_CATEGORY" val="diagram"/>
  <p:tag name="KSO_WM_TEMPLATE_INDEX" val="20233233"/>
  <p:tag name="KSO_WM_UNIT_LAYERLEVEL" val="1"/>
  <p:tag name="KSO_WM_TAG_VERSION" val="3.0"/>
  <p:tag name="KSO_WM_BEAUTIFY_FLAG" val="#wm#"/>
  <p:tag name="KSO_WM_UNIT_TEXT_TYPE" val="1"/>
  <p:tag name="KSO_WM_UNIT_PRESET_TEXT" val="单击此处添加标题内容"/>
</p:tagLst>
</file>

<file path=ppt/tags/tag1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33_1*l_h_d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VCG41N1371715876*gallery_gallery_ai_v2.0.6_ONLINE*1738819516743_41.143_5690ee27d983-slide-10"/>
</p:tagLst>
</file>

<file path=ppt/tags/tag1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33_1*l_h_d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VCG41N1445413289*gallery_gallery_ai_v2.0.6_ONLINE*1738819516743_41.143_5690ee27d983-slide-10"/>
</p:tagLst>
</file>

<file path=ppt/tags/tag1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33_1*l_h_f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文本具体内容，简明扼要地阐述您的观点。根据需要可酌情增减正文内容文字，以便观者准确地理解您传达的思想。单击此处添加你的文本具体内容，可酌情增减正文内容"/>
  <p:tag name="KSO_WM_UNIT_TEXT_FILL_FORE_SCHEMECOLOR_INDEX" val="1"/>
  <p:tag name="KSO_WM_UNIT_TEXT_FILL_TYPE" val="1"/>
  <p:tag name="KSO_WM_UNIT_TEXT_LAYER_COUNT" val="1"/>
</p:tagLst>
</file>

<file path=ppt/tags/tag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233_1*l_h_a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UNIT_TEXT_TYPE" val="1"/>
  <p:tag name="KSO_WM_UNIT_PRESET_TEXT" val="此处添加项标题"/>
  <p:tag name="KSO_WM_UNIT_TEXT_FILL_FORE_SCHEMECOLOR_INDEX" val="1"/>
  <p:tag name="KSO_WM_UNIT_TEXT_FILL_TYPE" val="1"/>
</p:tagLst>
</file>

<file path=ppt/tags/tag2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233_1*l_h_i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</p:tagLst>
</file>

<file path=ppt/tags/tag2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33_1*l_h_f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0"/>
  <p:tag name="KSO_WM_UNIT_TEXT_TYPE" val="1"/>
  <p:tag name="KSO_WM_UNIT_PRESET_TEXT" val="单击此处添加文本具体内容，简明扼要地阐述您的观点。根据需要可酌情增减正文内容文字，以便观者准确地理解您传达的思想。单击此处添加你的文本具体内容，可酌情增减正文内容"/>
  <p:tag name="KSO_WM_UNIT_TEXT_FILL_FORE_SCHEMECOLOR_INDEX" val="1"/>
  <p:tag name="KSO_WM_UNIT_TEXT_FILL_TYPE" val="1"/>
  <p:tag name="KSO_WM_UNIT_TEXT_LAYER_COUNT" val="1"/>
</p:tagLst>
</file>

<file path=ppt/tags/tag2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233_1*l_h_a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UNIT_TEXT_TYPE" val="1"/>
  <p:tag name="KSO_WM_UNIT_PRESET_TEXT" val="此处添加项标题"/>
  <p:tag name="KSO_WM_UNIT_TEXT_FILL_FORE_SCHEMECOLOR_INDEX" val="1"/>
  <p:tag name="KSO_WM_UNIT_TEXT_FILL_TYPE" val="1"/>
</p:tagLst>
</file>

<file path=ppt/tags/tag2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233_1*l_h_i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</p:tagLst>
</file>

<file path=ppt/tags/tag205.xml><?xml version="1.0" encoding="utf-8"?>
<p:tagLst xmlns:p="http://schemas.openxmlformats.org/presentationml/2006/main">
  <p:tag name="KSO_WM_BEAUTIFY_FLAG" val="#wm#"/>
  <p:tag name="KSO_WM_TEMPLATE_CATEGORY" val="diagram"/>
  <p:tag name="KSO_WM_TEMPLATE_INDEX" val="20233233"/>
  <p:tag name="KSO_WM_SLIDE_ID" val="diagram20233233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SLIDE_LAYOUT" val="a_l"/>
  <p:tag name="KSO_WM_SLIDE_LAYOUT_CNT" val="1_1"/>
  <p:tag name="KSO_WM_SLIDE_TYPE" val="text"/>
  <p:tag name="KSO_WM_SLIDE_SUBTYPE" val="diag"/>
  <p:tag name="KSO_WM_SLIDE_SIZE" val="850.394*348.539"/>
  <p:tag name="KSO_WM_SLIDE_POSITION" val="54.7501*124.973"/>
</p:tagLst>
</file>

<file path=ppt/tags/tag20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20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20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73_1*a*1"/>
  <p:tag name="KSO_WM_TEMPLATE_CATEGORY" val="diagram"/>
  <p:tag name="KSO_WM_TEMPLATE_INDEX" val="20231973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2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2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</p:tagLst>
</file>

<file path=ppt/tags/tag2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2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TEXT_TYPE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</p:tagLst>
</file>

<file path=ppt/tags/tag2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2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2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2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</p:tagLst>
</file>

<file path=ppt/tags/tag2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2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</p:tagLst>
</file>

<file path=ppt/tags/tag2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2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</p:tagLst>
</file>

<file path=ppt/tags/tag2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2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2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2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</p:tagLst>
</file>

<file path=ppt/tags/tag2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2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</p:tagLst>
</file>

<file path=ppt/tags/tag2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2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</p:tagLst>
</file>

<file path=ppt/tags/tag2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2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2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2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2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2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2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2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2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2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</p:tagLst>
</file>

<file path=ppt/tags/tag225.xml><?xml version="1.0" encoding="utf-8"?>
<p:tagLst xmlns:p="http://schemas.openxmlformats.org/presentationml/2006/main">
  <p:tag name="KSO_WM_SLIDE_ID" val="diagram20231973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850.35*326.55"/>
  <p:tag name="KSO_WM_SLIDE_POSITION" val="54.85*131.9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1973"/>
  <p:tag name="KSO_WM_SLIDE_LAYOUT" val="a_l"/>
  <p:tag name="KSO_WM_SLIDE_LAYOUT_CNT" val="1_1"/>
  <p:tag name="KSO_WM_SPECIAL_SOURCE" val="bdnull"/>
</p:tagLst>
</file>

<file path=ppt/tags/tag2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227_1*a*1"/>
  <p:tag name="KSO_WM_TEMPLATE_CATEGORY" val="diagram"/>
  <p:tag name="KSO_WM_TEMPLATE_INDEX" val="20233227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2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227_1*l_h_f*1_1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单击此处输入您的项正文，文字是您思想的提炼，请尽量言简意赅的阐述观点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27_1*l_h_a*1_1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添加标题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2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76*5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27_1*l_h_d*1_1_1"/>
  <p:tag name="KSO_WM_TEMPLATE_CATEGORY" val="diagram"/>
  <p:tag name="KSO_WM_TEMPLATE_INDEX" val="20233227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VCG41N1329693308*gallery_gallery_ai_v2.0.6_ONLINE*1738819516743_41.143_5690ee27d983-slide-13"/>
</p:tagLst>
</file>

<file path=ppt/tags/tag2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484*4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27_1*l_h_d*1_2_1"/>
  <p:tag name="KSO_WM_TEMPLATE_CATEGORY" val="diagram"/>
  <p:tag name="KSO_WM_TEMPLATE_INDEX" val="20233227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VCG211230823436*gallery_gallery_ai_v2.0.6_ONLINE*1738819516743_41.143_5690ee27d983-slide-13"/>
</p:tagLst>
</file>

<file path=ppt/tags/tag2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227_1*l_h_f*1_3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单击此处输入您的项正文，文字是您思想的提炼，请尽量言简意赅的阐述观点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27_1*l_h_a*1_3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添加标题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227_1*l_h_f*1_2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单击此处输入您的项正文，文字是您思想的提炼，请尽量言简意赅的阐述观点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27_1*l_h_a*1_2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添加标题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227_1*l_h_f*1_4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单击此处输入您的项正文，文字是您思想的提炼，请尽量言简意赅的阐述观点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227_1*l_h_a*1_4_1"/>
  <p:tag name="KSO_WM_TEMPLATE_CATEGORY" val="diagram"/>
  <p:tag name="KSO_WM_TEMPLATE_INDEX" val="2023322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UNIT_PRESET_TEXT" val="添加标题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3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484*4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3227_1*l_h_d*1_3_1"/>
  <p:tag name="KSO_WM_TEMPLATE_CATEGORY" val="diagram"/>
  <p:tag name="KSO_WM_TEMPLATE_INDEX" val="20233227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VCG211399066832*gallery_gallery_ai_v2.0.6_ONLINE*1738819516743_41.143_5690ee27d983-slide-13"/>
</p:tagLst>
</file>

<file path=ppt/tags/tag23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76*5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3227_1*l_h_d*1_4_1"/>
  <p:tag name="KSO_WM_TEMPLATE_CATEGORY" val="diagram"/>
  <p:tag name="KSO_WM_TEMPLATE_INDEX" val="20233227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32.1499938964844,&quot;width&quot;:817.134033203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VCG41N1364911398*gallery_gallery_ai_v2.0.6_ONLINE*1738819516743_41.143_5690ee27d983-slide-13"/>
</p:tagLst>
</file>

<file path=ppt/tags/tag239.xml><?xml version="1.0" encoding="utf-8"?>
<p:tagLst xmlns:p="http://schemas.openxmlformats.org/presentationml/2006/main">
  <p:tag name="KSO_WM_SLIDE_ID" val="diagram20233227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diagram"/>
  <p:tag name="KSO_WM_TEMPLATE_INDEX" val="20233227"/>
  <p:tag name="KSO_WM_SLIDE_LAYOUT" val="a_l"/>
  <p:tag name="KSO_WM_SLIDE_LAYOUT_CNT" val="1_1"/>
  <p:tag name="KSO_WM_SPECIAL_SOURCE" val="bdnull"/>
  <p:tag name="KSO_WM_SLIDE_TYPE" val="text"/>
  <p:tag name="KSO_WM_SLIDE_SIZE" val="817.13*332.15"/>
  <p:tag name="KSO_WM_SLIDE_POSITION" val="54.7968*128.6"/>
  <p:tag name="KSO_WM_ASSIST_SLIDE" val="1"/>
  <p:tag name="KSO_WM_SLIDE_SUBTYPE" val="diag"/>
  <p:tag name="KSO_WM_DIAGRAM_GROUP_CODE" val="l1-1"/>
  <p:tag name="KSO_WM_SLIDE_DIAGTYPE" val="l"/>
</p:tagLst>
</file>

<file path=ppt/tags/tag2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</p:tagLst>
</file>

<file path=ppt/tags/tag24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5956_9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28"/>
</p:tagLst>
</file>

<file path=ppt/tags/tag242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9"/>
  <p:tag name="KSO_WM_SLIDE_ID" val="custom20235956_9"/>
  <p:tag name="KSO_WM_TEMPLATE_MASTER_TYPE" val="0"/>
  <p:tag name="KSO_WM_SLIDE_LAYOUT" val="a_b"/>
  <p:tag name="KSO_WM_SLIDE_LAYOUT_CNT" val="1_1"/>
</p:tagLst>
</file>

<file path=ppt/tags/tag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2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3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5"/>
</p:tagLst>
</file>

<file path=ppt/tags/tag3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 第二级 第三级 第四级 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41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 第二级 第三级 第四级 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4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46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 第二级 第三级 第四级 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47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48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 第二级 第三级 第四级 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4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5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 第二级 第三级 第四级 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96"/>
</p:tagLst>
</file>

<file path=ppt/tags/tag6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0"/>
</p:tagLst>
</file>

<file path=ppt/tags/tag6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7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8"/>
</p:tagLst>
</file>

<file path=ppt/tags/tag7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5956"/>
</p:tagLst>
</file>

<file path=ppt/tags/tag8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 第二级 第三级 第四级 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CATEGORY" val="custom"/>
  <p:tag name="KSO_WM_TEMPLATE_INDEX" val="20235956"/>
</p:tagLst>
</file>

<file path=ppt/tags/tag8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5956"/>
  <p:tag name="KSO_WM_TEMPLATE_CATEGORY" val="custom"/>
  <p:tag name="KSO_WM_TEMPLATE_MASTER_TYPE" val="0"/>
</p:tagLst>
</file>

<file path=ppt/tags/tag8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8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5956"/>
</p:tagLst>
</file>

<file path=ppt/tags/tag9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 第二级 第三级 第四级 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CATEGORY" val="custom"/>
  <p:tag name="KSO_WM_TEMPLATE_INDEX" val="20235956"/>
</p:tagLst>
</file>

<file path=ppt/tags/tag9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5956"/>
  <p:tag name="KSO_WM_TEMPLATE_CATEGORY" val="custom"/>
  <p:tag name="KSO_WM_TEMPLATE_MASTER_TYPE" val="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0318-1">
      <a:dk1>
        <a:srgbClr val="333333"/>
      </a:dk1>
      <a:lt1>
        <a:sysClr lastClr="FFFFFF" val="window"/>
      </a:lt1>
      <a:dk2>
        <a:srgbClr val="0B1427"/>
      </a:dk2>
      <a:lt2>
        <a:srgbClr val="FFE6D0"/>
      </a:lt2>
      <a:accent1>
        <a:srgbClr val="FFB06A"/>
      </a:accent1>
      <a:accent2>
        <a:srgbClr val="F98069"/>
      </a:accent2>
      <a:accent3>
        <a:srgbClr val="EA5E4B"/>
      </a:accent3>
      <a:accent4>
        <a:srgbClr val="C5CFF2"/>
      </a:accent4>
      <a:accent5>
        <a:srgbClr val="758FCE"/>
      </a:accent5>
      <a:accent6>
        <a:srgbClr val="5177CB"/>
      </a:accent6>
      <a:hlink>
        <a:srgbClr val="0026E5"/>
      </a:hlink>
      <a:folHlink>
        <a:srgbClr val="7E1FAD"/>
      </a:folHlink>
    </a:clrScheme>
    <a:fontScheme name="03.可爱卡通-主题模板字体">
      <a:majorFont>
        <a:latin typeface="汉仪正圆 55简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anchor="ctr" rtlCol="0"/>
      <a:lstStyle>
        <a:defPPr algn="ctr"/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rtlCol="0" wrap="square">
        <a:normAutofit fontScale="92500" lnSpcReduction="20000"/>
      </a:bodyPr>
      <a:lstStyle>
        <a:defPPr algn="l">
          <a:lnSpc>
            <a:spcPct val="140000"/>
          </a:lnSpc>
          <a:defRPr dirty="0" sz="2400" kern="10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</a:theme>
</file>

<file path=ppt/theme/theme3.xml><?xml version="1.0" encoding="utf-8"?>
<a:theme xmlns:a="http://schemas.openxmlformats.org/drawingml/2006/main" name="2_Office 主题​​">
  <a:themeElements>
    <a:clrScheme name="0318-1">
      <a:dk1>
        <a:srgbClr val="333333"/>
      </a:dk1>
      <a:lt1>
        <a:sysClr lastClr="FFFFFF" val="window"/>
      </a:lt1>
      <a:dk2>
        <a:srgbClr val="0B1427"/>
      </a:dk2>
      <a:lt2>
        <a:srgbClr val="FFE6D0"/>
      </a:lt2>
      <a:accent1>
        <a:srgbClr val="FFB06A"/>
      </a:accent1>
      <a:accent2>
        <a:srgbClr val="F98069"/>
      </a:accent2>
      <a:accent3>
        <a:srgbClr val="EA5E4B"/>
      </a:accent3>
      <a:accent4>
        <a:srgbClr val="C5CFF2"/>
      </a:accent4>
      <a:accent5>
        <a:srgbClr val="758FCE"/>
      </a:accent5>
      <a:accent6>
        <a:srgbClr val="5177CB"/>
      </a:accent6>
      <a:hlink>
        <a:srgbClr val="0026E5"/>
      </a:hlink>
      <a:folHlink>
        <a:srgbClr val="7E1FAD"/>
      </a:folHlink>
    </a:clrScheme>
    <a:fontScheme name="03.可爱卡通-主题模板字体">
      <a:majorFont>
        <a:latin typeface="汉仪正圆 55简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anchor="ctr" rtlCol="0"/>
      <a:lstStyle>
        <a:defPPr algn="ctr"/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rtlCol="0" wrap="square">
        <a:normAutofit fontScale="92500" lnSpcReduction="20000"/>
      </a:bodyPr>
      <a:lstStyle>
        <a:defPPr algn="l">
          <a:lnSpc>
            <a:spcPct val="140000"/>
          </a:lnSpc>
          <a:defRPr dirty="0" sz="2400" kern="10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</a:theme>
</file>

<file path=ppt/theme/theme4.xml><?xml version="1.0" encoding="utf-8"?>
<a:theme xmlns:a="http://schemas.openxmlformats.org/drawingml/2006/main" name="1_Office 主题​​">
  <a:themeElements>
    <a:clrScheme name="0318-1">
      <a:dk1>
        <a:srgbClr val="333333"/>
      </a:dk1>
      <a:lt1>
        <a:sysClr lastClr="FFFFFF" val="window"/>
      </a:lt1>
      <a:dk2>
        <a:srgbClr val="0B1427"/>
      </a:dk2>
      <a:lt2>
        <a:srgbClr val="FFE6D0"/>
      </a:lt2>
      <a:accent1>
        <a:srgbClr val="FFB06A"/>
      </a:accent1>
      <a:accent2>
        <a:srgbClr val="F98069"/>
      </a:accent2>
      <a:accent3>
        <a:srgbClr val="EA5E4B"/>
      </a:accent3>
      <a:accent4>
        <a:srgbClr val="C5CFF2"/>
      </a:accent4>
      <a:accent5>
        <a:srgbClr val="758FCE"/>
      </a:accent5>
      <a:accent6>
        <a:srgbClr val="5177CB"/>
      </a:accent6>
      <a:hlink>
        <a:srgbClr val="0026E5"/>
      </a:hlink>
      <a:folHlink>
        <a:srgbClr val="7E1FAD"/>
      </a:folHlink>
    </a:clrScheme>
    <a:fontScheme name="03.可爱卡通-主题模板字体">
      <a:majorFont>
        <a:latin typeface="汉仪正圆 55简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anchor="ctr" rtlCol="0"/>
      <a:lstStyle>
        <a:defPPr algn="ctr"/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rtlCol="0" wrap="square">
        <a:normAutofit fontScale="92500" lnSpcReduction="20000"/>
      </a:bodyPr>
      <a:lstStyle>
        <a:defPPr algn="l">
          <a:lnSpc>
            <a:spcPct val="140000"/>
          </a:lnSpc>
          <a:defRPr dirty="0" sz="2400" kern="10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</a:theme>
</file>

<file path=ppt/theme/theme5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VOG-AL00</dc:creator>
  <dcterms:created xsi:type="dcterms:W3CDTF">2025-02-05T13:36:07Z</dcterms:created>
  <dcterms:modified xsi:type="dcterms:W3CDTF">2025-02-06T05:37:55Z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  <property fmtid="{D5CDD505-2E9C-101B-9397-08002B2CF9AE}" pid="3" name="ICV">
    <vt:lpwstr>0369893eae374d678bf9692c4aec1f26_23</vt:lpwstr>
  </property>
</Properties>
</file>