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26"/>
  </p:notesMasterIdLst>
  <p:sldIdLst>
    <p:sldId id="302" r:id="rId4"/>
    <p:sldId id="455" r:id="rId5"/>
    <p:sldId id="456" r:id="rId6"/>
    <p:sldId id="384" r:id="rId7"/>
    <p:sldId id="430" r:id="rId8"/>
    <p:sldId id="277" r:id="rId9"/>
    <p:sldId id="465" r:id="rId10"/>
    <p:sldId id="463" r:id="rId11"/>
    <p:sldId id="466" r:id="rId12"/>
    <p:sldId id="467" r:id="rId13"/>
    <p:sldId id="497" r:id="rId14"/>
    <p:sldId id="494" r:id="rId15"/>
    <p:sldId id="495" r:id="rId16"/>
    <p:sldId id="515" r:id="rId17"/>
    <p:sldId id="342" r:id="rId18"/>
    <p:sldId id="343" r:id="rId19"/>
    <p:sldId id="477" r:id="rId20"/>
    <p:sldId id="348" r:id="rId21"/>
    <p:sldId id="469" r:id="rId22"/>
    <p:sldId id="470" r:id="rId23"/>
    <p:sldId id="474" r:id="rId24"/>
    <p:sldId id="500" r:id="rId25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675005" lvl="1" indent="-21780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1351280" lvl="2" indent="-43688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2027555" lvl="3" indent="-65595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2703830" lvl="4" indent="-87503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-87503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-87503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-87503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-87503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009900"/>
    <a:srgbClr val="6699FF"/>
    <a:srgbClr val="66FF33"/>
    <a:srgbClr val="0066FF"/>
    <a:srgbClr val="FF3300"/>
    <a:srgbClr val="FFFFFF"/>
    <a:srgbClr val="BDBD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02" y="-1032"/>
      </p:cViewPr>
      <p:guideLst>
        <p:guide orient="horz" pos="2160"/>
        <p:guide pos="28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notesMaster" Target="notesMasters/notesMaster1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388" name="Rectangle 4"/>
          <p:cNvSpPr>
            <a:spLocks noRo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fontAlgn="base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4165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 fontAlgn="base"/>
            <a:r>
              <a:rPr lang="zh-CN" altLang="en-US" sz="271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085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2085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2085" strike="noStrike" noProof="1" smtClean="0"/>
              <a:t>第五级</a:t>
            </a:r>
            <a:endParaRPr 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ctr" eaLnBrk="1" fontAlgn="base" hangingPunct="1"/>
            <a:fld id="{9A0DB2DC-4C9A-4742-B13C-FB6460FD3503}" type="slidenum">
              <a:rPr lang="en-US" altLang="zh-CN" sz="1400" strike="noStrike" noProof="1" dirty="0">
                <a:solidFill>
                  <a:srgbClr val="FFFFFF"/>
                </a:solidFill>
                <a:latin typeface="Franklin Gothic Book" panose="020B0503020102020204"/>
                <a:ea typeface="幼圆" panose="02010509060101010101" pitchFamily="49" charset="-122"/>
                <a:cs typeface="+mn-ea"/>
              </a:rPr>
            </a:fld>
            <a:endParaRPr lang="en-US" altLang="zh-CN" sz="1400" strike="noStrike" noProof="1" dirty="0">
              <a:solidFill>
                <a:srgbClr val="FFFFFF"/>
              </a:solidFill>
              <a:latin typeface="Franklin Gothic Book" panose="020B0503020102020204"/>
              <a:ea typeface="幼圆" panose="02010509060101010101" pitchFamily="49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11680" cy="5851525"/>
          </a:xfrm>
        </p:spPr>
        <p:txBody>
          <a:bodyPr vert="eaVert"/>
          <a:lstStyle/>
          <a:p>
            <a:pPr fontAlgn="base"/>
            <a:r>
              <a:rPr lang="zh-CN" altLang="en-US" sz="4165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274641"/>
            <a:ext cx="5562600" cy="5851525"/>
          </a:xfrm>
        </p:spPr>
        <p:txBody>
          <a:bodyPr vert="eaVert"/>
          <a:lstStyle/>
          <a:p>
            <a:pPr lvl="0" fontAlgn="base"/>
            <a:r>
              <a:rPr lang="zh-CN" altLang="en-US" sz="271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085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2085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2085" strike="noStrike" noProof="1" smtClean="0"/>
              <a:t>第五级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ctr" eaLnBrk="1" fontAlgn="base" hangingPunct="1"/>
            <a:fld id="{9A0DB2DC-4C9A-4742-B13C-FB6460FD3503}" type="slidenum">
              <a:rPr lang="en-US" altLang="zh-CN" sz="1400" strike="noStrike" noProof="1" dirty="0">
                <a:solidFill>
                  <a:srgbClr val="FFFFFF"/>
                </a:solidFill>
                <a:latin typeface="Franklin Gothic Book" panose="020B0503020102020204"/>
                <a:ea typeface="幼圆" panose="02010509060101010101" pitchFamily="49" charset="-122"/>
                <a:cs typeface="+mn-ea"/>
              </a:rPr>
            </a:fld>
            <a:endParaRPr lang="en-US" altLang="zh-CN" sz="1400" strike="noStrike" noProof="1" dirty="0">
              <a:solidFill>
                <a:srgbClr val="FFFFFF"/>
              </a:solidFill>
              <a:latin typeface="Franklin Gothic Book" panose="020B0503020102020204"/>
              <a:ea typeface="幼圆" panose="02010509060101010101" pitchFamily="49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8710" y="275082"/>
            <a:ext cx="8229758" cy="5859242"/>
          </a:xfrm>
        </p:spPr>
        <p:txBody>
          <a:bodyPr/>
          <a:lstStyle/>
          <a:p>
            <a:pPr lvl="0" fontAlgn="base"/>
            <a:r>
              <a:rPr lang="zh-CN" altLang="en-US" sz="271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085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2085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2085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ctr" eaLnBrk="1" fontAlgn="base" hangingPunct="1"/>
            <a:fld id="{9A0DB2DC-4C9A-4742-B13C-FB6460FD3503}" type="slidenum">
              <a:rPr lang="en-US" altLang="zh-CN" sz="1400" strike="noStrike" noProof="1" dirty="0">
                <a:solidFill>
                  <a:srgbClr val="FFFFFF"/>
                </a:solidFill>
                <a:latin typeface="Franklin Gothic Book" panose="020B0503020102020204"/>
                <a:ea typeface="幼圆" panose="02010509060101010101" pitchFamily="49" charset="-122"/>
                <a:cs typeface="+mn-ea"/>
              </a:rPr>
            </a:fld>
            <a:endParaRPr lang="en-US" altLang="zh-CN" sz="1400" strike="noStrike" noProof="1" dirty="0">
              <a:solidFill>
                <a:srgbClr val="FFFFFF"/>
              </a:solidFill>
              <a:latin typeface="Franklin Gothic Book" panose="020B0503020102020204"/>
              <a:ea typeface="幼圆" panose="02010509060101010101" pitchFamily="49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685800" y="3195638"/>
            <a:ext cx="7772400" cy="1905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5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676402"/>
            <a:ext cx="7772400" cy="1538286"/>
          </a:xfrm>
        </p:spPr>
        <p:txBody>
          <a:bodyPr anchor="b"/>
          <a:lstStyle/>
          <a:p>
            <a:pPr fontAlgn="base"/>
            <a:r>
              <a:rPr lang="zh-CN" altLang="en-US" sz="4580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2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28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04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80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56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33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09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z="3335" strike="noStrike" noProof="1" smtClean="0"/>
              <a:t>单击此处编辑母版副标题样式</a:t>
            </a:r>
            <a:endParaRPr lang="en-US" strike="noStrike" noProof="1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4163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4163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4163"/>
          </a:xfrm>
          <a:prstGeom prst="rect">
            <a:avLst/>
          </a:prstGeom>
          <a:noFill/>
        </p:spPr>
        <p:txBody>
          <a:bodyPr vert="horz" lIns="45720" rIns="45720" rtlCol="0" anchor="ctr"/>
          <a:p>
            <a:pPr algn="ctr" eaLnBrk="1" fontAlgn="base" hangingPunct="1"/>
            <a:fld id="{9A0DB2DC-4C9A-4742-B13C-FB6460FD3503}" type="slidenum">
              <a:rPr lang="en-US" altLang="zh-CN" sz="1100" strike="noStrike" noProof="1" dirty="0">
                <a:solidFill>
                  <a:srgbClr val="636363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100" strike="noStrike" noProof="1" dirty="0">
              <a:solidFill>
                <a:srgbClr val="636363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57200" y="1409700"/>
            <a:ext cx="8229600" cy="1905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5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4580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z="333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91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2085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2085" strike="noStrike" noProof="1" smtClean="0"/>
              <a:t>第五级</a:t>
            </a:r>
            <a:endParaRPr lang="en-US" strike="noStrike" noProof="1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73025" y="6400800"/>
            <a:ext cx="3200400" cy="284163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0825" y="6400800"/>
            <a:ext cx="3733800" cy="284163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4163"/>
          </a:xfrm>
          <a:prstGeom prst="rect">
            <a:avLst/>
          </a:prstGeom>
          <a:noFill/>
        </p:spPr>
        <p:txBody>
          <a:bodyPr vert="horz" lIns="45720" rIns="45720" rtlCol="0" anchor="ctr"/>
          <a:p>
            <a:pPr algn="ctr" eaLnBrk="1" fontAlgn="base" hangingPunct="1"/>
            <a:fld id="{9A0DB2DC-4C9A-4742-B13C-FB6460FD3503}" type="slidenum">
              <a:rPr lang="en-US" altLang="zh-CN" sz="1100" strike="noStrike" noProof="1" dirty="0">
                <a:solidFill>
                  <a:srgbClr val="636363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100" strike="noStrike" noProof="1" dirty="0">
              <a:solidFill>
                <a:srgbClr val="636363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685800" y="3143250"/>
            <a:ext cx="77724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5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143249"/>
            <a:ext cx="7772400" cy="1362075"/>
          </a:xfrm>
        </p:spPr>
        <p:txBody>
          <a:bodyPr anchor="t"/>
          <a:lstStyle>
            <a:lvl1pPr algn="ctr">
              <a:defRPr sz="4165" b="0" cap="all"/>
            </a:lvl1pPr>
          </a:lstStyle>
          <a:p>
            <a:pPr fontAlgn="base"/>
            <a:r>
              <a:rPr lang="zh-CN" altLang="en-US" sz="4165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85">
                <a:solidFill>
                  <a:schemeClr val="tx1">
                    <a:tint val="75000"/>
                  </a:schemeClr>
                </a:solidFill>
              </a:defRPr>
            </a:lvl1pPr>
            <a:lvl2pPr marL="476250" indent="0" algn="ctr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952500" indent="0" algn="ctr">
              <a:buNone/>
              <a:defRPr sz="1665">
                <a:solidFill>
                  <a:schemeClr val="tx1">
                    <a:tint val="75000"/>
                  </a:schemeClr>
                </a:solidFill>
              </a:defRPr>
            </a:lvl3pPr>
            <a:lvl4pPr marL="1428750" indent="0" algn="ctr">
              <a:buNone/>
              <a:defRPr sz="1460">
                <a:solidFill>
                  <a:schemeClr val="tx1">
                    <a:tint val="75000"/>
                  </a:schemeClr>
                </a:solidFill>
              </a:defRPr>
            </a:lvl4pPr>
            <a:lvl5pPr marL="1904365" indent="0" algn="ctr">
              <a:buNone/>
              <a:defRPr sz="1460">
                <a:solidFill>
                  <a:schemeClr val="tx1">
                    <a:tint val="75000"/>
                  </a:schemeClr>
                </a:solidFill>
              </a:defRPr>
            </a:lvl5pPr>
            <a:lvl6pPr marL="2380615" indent="0">
              <a:buNone/>
              <a:defRPr sz="1460">
                <a:solidFill>
                  <a:schemeClr val="tx1">
                    <a:tint val="75000"/>
                  </a:schemeClr>
                </a:solidFill>
              </a:defRPr>
            </a:lvl6pPr>
            <a:lvl7pPr marL="2856865" indent="0">
              <a:buNone/>
              <a:defRPr sz="1460">
                <a:solidFill>
                  <a:schemeClr val="tx1">
                    <a:tint val="75000"/>
                  </a:schemeClr>
                </a:solidFill>
              </a:defRPr>
            </a:lvl7pPr>
            <a:lvl8pPr marL="3333115" indent="0">
              <a:buNone/>
              <a:defRPr sz="1460">
                <a:solidFill>
                  <a:schemeClr val="tx1">
                    <a:tint val="75000"/>
                  </a:schemeClr>
                </a:solidFill>
              </a:defRPr>
            </a:lvl8pPr>
            <a:lvl9pPr marL="3809365" indent="0">
              <a:buNone/>
              <a:defRPr sz="14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208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187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665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46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460" strike="noStrike" noProof="1" smtClean="0"/>
              <a:t>第五级</a:t>
            </a:r>
            <a:endParaRPr lang="en-US" strike="noStrike" noProof="1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4163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4163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4163"/>
          </a:xfrm>
          <a:prstGeom prst="rect">
            <a:avLst/>
          </a:prstGeom>
          <a:noFill/>
        </p:spPr>
        <p:txBody>
          <a:bodyPr vert="horz" lIns="45720" rIns="45720" rtlCol="0" anchor="ctr"/>
          <a:p>
            <a:pPr algn="ctr" eaLnBrk="1" fontAlgn="base" hangingPunct="1"/>
            <a:fld id="{9A0DB2DC-4C9A-4742-B13C-FB6460FD3503}" type="slidenum">
              <a:rPr lang="en-US" altLang="zh-CN" sz="1100" strike="noStrike" noProof="1" dirty="0">
                <a:solidFill>
                  <a:srgbClr val="636363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100" strike="noStrike" noProof="1" dirty="0">
              <a:solidFill>
                <a:srgbClr val="636363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57200" y="1409700"/>
            <a:ext cx="8229600" cy="1905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5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4580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915"/>
            </a:lvl1pPr>
            <a:lvl2pPr>
              <a:defRPr sz="2500"/>
            </a:lvl2pPr>
            <a:lvl3pPr>
              <a:defRPr sz="2085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 fontAlgn="base"/>
            <a:r>
              <a:rPr lang="zh-CN" altLang="en-US" sz="291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085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875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875" strike="noStrike" noProof="1" smtClean="0"/>
              <a:t>第五级</a:t>
            </a:r>
            <a:endParaRPr 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915"/>
            </a:lvl1pPr>
            <a:lvl2pPr>
              <a:defRPr sz="2500"/>
            </a:lvl2pPr>
            <a:lvl3pPr>
              <a:defRPr sz="2085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 fontAlgn="base"/>
            <a:r>
              <a:rPr lang="zh-CN" altLang="en-US" sz="291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085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875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875" strike="noStrike" noProof="1" smtClean="0"/>
              <a:t>第五级</a:t>
            </a:r>
            <a:endParaRPr lang="en-US" strike="noStrike" noProof="1"/>
          </a:p>
        </p:txBody>
      </p:sp>
      <p:sp>
        <p:nvSpPr>
          <p:cNvPr id="10" name="日期占位符 4"/>
          <p:cNvSpPr>
            <a:spLocks noGrp="1"/>
          </p:cNvSpPr>
          <p:nvPr>
            <p:ph type="dt" sz="half" idx="12"/>
          </p:nvPr>
        </p:nvSpPr>
        <p:spPr>
          <a:xfrm>
            <a:off x="76200" y="6400800"/>
            <a:ext cx="3200400" cy="284163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5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4163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4163"/>
          </a:xfrm>
          <a:prstGeom prst="rect">
            <a:avLst/>
          </a:prstGeom>
          <a:noFill/>
        </p:spPr>
        <p:txBody>
          <a:bodyPr vert="horz" lIns="45720" rIns="45720" rtlCol="0" anchor="ctr"/>
          <a:p>
            <a:pPr algn="ctr" eaLnBrk="1" fontAlgn="base" hangingPunct="1"/>
            <a:fld id="{9A0DB2DC-4C9A-4742-B13C-FB6460FD3503}" type="slidenum">
              <a:rPr lang="en-US" altLang="zh-CN" sz="1100" strike="noStrike" noProof="1" dirty="0">
                <a:solidFill>
                  <a:srgbClr val="636363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100" strike="noStrike" noProof="1" dirty="0">
              <a:solidFill>
                <a:srgbClr val="636363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57200" y="1409700"/>
            <a:ext cx="8229600" cy="1905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5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z="4580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5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76250" indent="0">
              <a:buNone/>
              <a:defRPr sz="2085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52500" indent="0">
              <a:buNone/>
              <a:defRPr sz="1875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428750" indent="0">
              <a:buNone/>
              <a:defRPr sz="1665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904365" indent="0">
              <a:buNone/>
              <a:defRPr sz="1665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380615" indent="0">
              <a:buNone/>
              <a:defRPr sz="1665" b="1"/>
            </a:lvl6pPr>
            <a:lvl7pPr marL="2856865" indent="0">
              <a:buNone/>
              <a:defRPr sz="1665" b="1"/>
            </a:lvl7pPr>
            <a:lvl8pPr marL="3333115" indent="0">
              <a:buNone/>
              <a:defRPr sz="1665" b="1"/>
            </a:lvl8pPr>
            <a:lvl9pPr marL="3809365" indent="0">
              <a:buNone/>
              <a:defRPr sz="1665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500"/>
            </a:lvl1pPr>
            <a:lvl2pPr>
              <a:defRPr sz="2085"/>
            </a:lvl2pPr>
            <a:lvl3pPr>
              <a:defRPr sz="1875"/>
            </a:lvl3pPr>
            <a:lvl4pPr>
              <a:defRPr sz="1665"/>
            </a:lvl4pPr>
            <a:lvl5pPr>
              <a:defRPr sz="1665"/>
            </a:lvl5pPr>
            <a:lvl6pPr>
              <a:defRPr sz="1665"/>
            </a:lvl6pPr>
            <a:lvl7pPr>
              <a:defRPr sz="1665"/>
            </a:lvl7pPr>
            <a:lvl8pPr>
              <a:defRPr sz="1665"/>
            </a:lvl8pPr>
            <a:lvl9pPr>
              <a:defRPr sz="166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08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875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65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65" strike="noStrike" noProof="1" smtClean="0"/>
              <a:t>第五级</a:t>
            </a:r>
            <a:endParaRPr 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5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76250" indent="0">
              <a:buNone/>
              <a:defRPr sz="2085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52500" indent="0">
              <a:buNone/>
              <a:defRPr sz="1875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428750" indent="0">
              <a:buNone/>
              <a:defRPr sz="1665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904365" indent="0">
              <a:buNone/>
              <a:defRPr sz="1665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380615" indent="0">
              <a:buNone/>
              <a:defRPr sz="1665" b="1"/>
            </a:lvl6pPr>
            <a:lvl7pPr marL="2856865" indent="0">
              <a:buNone/>
              <a:defRPr sz="1665" b="1"/>
            </a:lvl7pPr>
            <a:lvl8pPr marL="3333115" indent="0">
              <a:buNone/>
              <a:defRPr sz="1665" b="1"/>
            </a:lvl8pPr>
            <a:lvl9pPr marL="3809365" indent="0">
              <a:buNone/>
              <a:defRPr sz="1665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500"/>
            </a:lvl1pPr>
            <a:lvl2pPr>
              <a:defRPr sz="2085"/>
            </a:lvl2pPr>
            <a:lvl3pPr>
              <a:defRPr sz="1875"/>
            </a:lvl3pPr>
            <a:lvl4pPr>
              <a:defRPr sz="1665"/>
            </a:lvl4pPr>
            <a:lvl5pPr>
              <a:defRPr sz="1665"/>
            </a:lvl5pPr>
            <a:lvl6pPr>
              <a:defRPr sz="1665"/>
            </a:lvl6pPr>
            <a:lvl7pPr>
              <a:defRPr sz="1665"/>
            </a:lvl7pPr>
            <a:lvl8pPr>
              <a:defRPr sz="1665"/>
            </a:lvl8pPr>
            <a:lvl9pPr>
              <a:defRPr sz="166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08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875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65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65" strike="noStrike" noProof="1" smtClean="0"/>
              <a:t>第五级</a:t>
            </a:r>
            <a:endParaRPr lang="en-US" strike="noStrike" noProof="1"/>
          </a:p>
        </p:txBody>
      </p:sp>
      <p:sp>
        <p:nvSpPr>
          <p:cNvPr id="10" name="日期占位符 6"/>
          <p:cNvSpPr>
            <a:spLocks noGrp="1"/>
          </p:cNvSpPr>
          <p:nvPr>
            <p:ph type="dt" sz="half" idx="12"/>
          </p:nvPr>
        </p:nvSpPr>
        <p:spPr>
          <a:xfrm>
            <a:off x="76200" y="6400800"/>
            <a:ext cx="3200400" cy="284163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7"/>
          <p:cNvSpPr>
            <a:spLocks noGrp="1"/>
          </p:cNvSpPr>
          <p:nvPr>
            <p:ph type="ftr" sz="quarter" idx="13"/>
          </p:nvPr>
        </p:nvSpPr>
        <p:spPr>
          <a:xfrm>
            <a:off x="5334000" y="6400800"/>
            <a:ext cx="3733800" cy="284163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4114800" y="6400800"/>
            <a:ext cx="914400" cy="284163"/>
          </a:xfrm>
          <a:prstGeom prst="rect">
            <a:avLst/>
          </a:prstGeom>
          <a:noFill/>
        </p:spPr>
        <p:txBody>
          <a:bodyPr vert="horz" lIns="45720" rIns="45720" rtlCol="0" anchor="ctr"/>
          <a:p>
            <a:pPr algn="ctr" eaLnBrk="1" fontAlgn="base" hangingPunct="1"/>
            <a:fld id="{9A0DB2DC-4C9A-4742-B13C-FB6460FD3503}" type="slidenum">
              <a:rPr lang="en-US" altLang="zh-CN" sz="1100" strike="noStrike" noProof="1" dirty="0">
                <a:solidFill>
                  <a:srgbClr val="636363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100" strike="noStrike" noProof="1" dirty="0">
              <a:solidFill>
                <a:srgbClr val="636363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57200" y="1409700"/>
            <a:ext cx="8229600" cy="1905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5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4580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10" name="日期占位符 2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4163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3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4163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4163"/>
          </a:xfrm>
          <a:prstGeom prst="rect">
            <a:avLst/>
          </a:prstGeom>
          <a:noFill/>
        </p:spPr>
        <p:txBody>
          <a:bodyPr vert="horz" lIns="45720" rIns="45720" rtlCol="0" anchor="ctr"/>
          <a:p>
            <a:pPr algn="ctr" eaLnBrk="1" fontAlgn="base" hangingPunct="1"/>
            <a:fld id="{9A0DB2DC-4C9A-4742-B13C-FB6460FD3503}" type="slidenum">
              <a:rPr lang="en-US" altLang="zh-CN" sz="1100" strike="noStrike" noProof="1" dirty="0">
                <a:solidFill>
                  <a:srgbClr val="636363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100" strike="noStrike" noProof="1" dirty="0">
              <a:solidFill>
                <a:srgbClr val="636363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1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4163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页脚占位符 2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4163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4163"/>
          </a:xfrm>
          <a:prstGeom prst="rect">
            <a:avLst/>
          </a:prstGeom>
          <a:noFill/>
        </p:spPr>
        <p:txBody>
          <a:bodyPr vert="horz" lIns="45720" rIns="45720" rtlCol="0" anchor="ctr"/>
          <a:p>
            <a:pPr algn="ctr" eaLnBrk="1" fontAlgn="base" hangingPunct="1"/>
            <a:fld id="{9A0DB2DC-4C9A-4742-B13C-FB6460FD3503}" type="slidenum">
              <a:rPr lang="en-US" altLang="zh-CN" sz="1100" strike="noStrike" noProof="1" dirty="0">
                <a:solidFill>
                  <a:srgbClr val="636363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100" strike="noStrike" noProof="1" dirty="0">
              <a:solidFill>
                <a:srgbClr val="636363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786063" y="1052513"/>
            <a:ext cx="5903913" cy="1905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5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915" b="0"/>
            </a:lvl1pPr>
          </a:lstStyle>
          <a:p>
            <a:pPr fontAlgn="base"/>
            <a:r>
              <a:rPr lang="zh-CN" altLang="en-US" sz="2915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335"/>
            </a:lvl1pPr>
            <a:lvl2pPr>
              <a:defRPr sz="2915"/>
            </a:lvl2pPr>
            <a:lvl3pPr>
              <a:defRPr sz="2500"/>
            </a:lvl3pPr>
            <a:lvl4pPr>
              <a:defRPr sz="2085"/>
            </a:lvl4pPr>
            <a:lvl5pPr>
              <a:defRPr sz="2085"/>
            </a:lvl5pPr>
            <a:lvl6pPr>
              <a:defRPr sz="2085"/>
            </a:lvl6pPr>
            <a:lvl7pPr>
              <a:defRPr sz="2085"/>
            </a:lvl7pPr>
            <a:lvl8pPr>
              <a:defRPr sz="2085"/>
            </a:lvl8pPr>
            <a:lvl9pPr>
              <a:defRPr sz="2085"/>
            </a:lvl9pPr>
          </a:lstStyle>
          <a:p>
            <a:pPr lvl="0" fontAlgn="base"/>
            <a:r>
              <a:rPr lang="zh-CN" altLang="en-US" sz="333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91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2085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2085" strike="noStrike" noProof="1" smtClean="0"/>
              <a:t>第五级</a:t>
            </a:r>
            <a:endParaRPr 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60"/>
            </a:lvl1pPr>
            <a:lvl2pPr marL="476250" indent="0">
              <a:buNone/>
              <a:defRPr sz="1250"/>
            </a:lvl2pPr>
            <a:lvl3pPr marL="952500" indent="0">
              <a:buNone/>
              <a:defRPr sz="1040"/>
            </a:lvl3pPr>
            <a:lvl4pPr marL="1428750" indent="0">
              <a:buNone/>
              <a:defRPr sz="935"/>
            </a:lvl4pPr>
            <a:lvl5pPr marL="1904365" indent="0">
              <a:buNone/>
              <a:defRPr sz="935"/>
            </a:lvl5pPr>
            <a:lvl6pPr marL="2380615" indent="0">
              <a:buNone/>
              <a:defRPr sz="935"/>
            </a:lvl6pPr>
            <a:lvl7pPr marL="2856865" indent="0">
              <a:buNone/>
              <a:defRPr sz="935"/>
            </a:lvl7pPr>
            <a:lvl8pPr marL="3333115" indent="0">
              <a:buNone/>
              <a:defRPr sz="935"/>
            </a:lvl8pPr>
            <a:lvl9pPr marL="3809365" indent="0">
              <a:buNone/>
              <a:defRPr sz="935"/>
            </a:lvl9pPr>
          </a:lstStyle>
          <a:p>
            <a:pPr lvl="0" fontAlgn="base"/>
            <a:r>
              <a:rPr lang="zh-CN" altLang="en-US" sz="146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1250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04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935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935" strike="noStrike" noProof="1" smtClean="0"/>
              <a:t>第五级</a:t>
            </a:r>
            <a:endParaRPr lang="en-US" strike="noStrike" noProof="1"/>
          </a:p>
        </p:txBody>
      </p:sp>
      <p:sp>
        <p:nvSpPr>
          <p:cNvPr id="10" name="日期占位符 4"/>
          <p:cNvSpPr>
            <a:spLocks noGrp="1"/>
          </p:cNvSpPr>
          <p:nvPr>
            <p:ph type="dt" sz="half" idx="12"/>
          </p:nvPr>
        </p:nvSpPr>
        <p:spPr>
          <a:xfrm>
            <a:off x="76200" y="6400800"/>
            <a:ext cx="3200400" cy="284163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5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4163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4163"/>
          </a:xfrm>
          <a:prstGeom prst="rect">
            <a:avLst/>
          </a:prstGeom>
          <a:noFill/>
        </p:spPr>
        <p:txBody>
          <a:bodyPr vert="horz" lIns="45720" rIns="45720" rtlCol="0" anchor="ctr"/>
          <a:p>
            <a:pPr algn="ctr" eaLnBrk="1" fontAlgn="base" hangingPunct="1"/>
            <a:fld id="{9A0DB2DC-4C9A-4742-B13C-FB6460FD3503}" type="slidenum">
              <a:rPr lang="en-US" altLang="zh-CN" sz="1100" strike="noStrike" noProof="1" dirty="0">
                <a:solidFill>
                  <a:srgbClr val="636363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100" strike="noStrike" noProof="1" dirty="0">
              <a:solidFill>
                <a:srgbClr val="636363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75005" lvl="1" indent="-217805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1351280" lvl="2" indent="-43688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2027555" lvl="3" indent="-655955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2703830" lvl="4" indent="-87503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ctr" defTabSz="914400" fontAlgn="base"/>
            <a:endParaRPr lang="en-US" altLang="en-US" sz="2500" strike="noStrike" noProof="1">
              <a:solidFill>
                <a:srgbClr val="FFFFFF"/>
              </a:solidFill>
              <a:latin typeface="Perpetua" panose="02020502060401020303" charset="0"/>
              <a:ea typeface="宋体" panose="02010600030101010101" pitchFamily="2" charset="-122"/>
            </a:endParaRPr>
          </a:p>
        </p:txBody>
      </p:sp>
      <p:sp useBgFill="1">
        <p:nvSpPr>
          <p:cNvPr id="11" name="圆角矩形 10"/>
          <p:cNvSpPr/>
          <p:nvPr/>
        </p:nvSpPr>
        <p:spPr>
          <a:xfrm>
            <a:off x="65088" y="69850"/>
            <a:ext cx="9015413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75005" lvl="1" indent="-217805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1351280" lvl="2" indent="-43688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2027555" lvl="3" indent="-655955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2703830" lvl="4" indent="-87503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ctr" defTabSz="914400" fontAlgn="base"/>
            <a:endParaRPr lang="en-US" altLang="en-US" sz="2500" strike="noStrike" noProof="1">
              <a:solidFill>
                <a:srgbClr val="FFFFFF"/>
              </a:solidFill>
              <a:latin typeface="Perpetua" panose="02020502060401020303" charset="0"/>
              <a:ea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 flipV="1">
            <a:off x="69850" y="2378075"/>
            <a:ext cx="9012238" cy="904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75005" lvl="1" indent="-217805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1351280" lvl="2" indent="-43688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2027555" lvl="3" indent="-655955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2703830" lvl="4" indent="-87503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ctr" defTabSz="914400" fontAlgn="base"/>
            <a:endParaRPr lang="en-US" altLang="en-US" sz="2500" strike="noStrike" noProof="1">
              <a:solidFill>
                <a:srgbClr val="FFFFFF"/>
              </a:solidFill>
              <a:latin typeface="Perpetua" panose="02020502060401020303" charset="0"/>
              <a:ea typeface="宋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9850" y="2341563"/>
            <a:ext cx="9012238" cy="46038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75005" lvl="1" indent="-217805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1351280" lvl="2" indent="-43688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2027555" lvl="3" indent="-655955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2703830" lvl="4" indent="-87503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ctr" defTabSz="914400" fontAlgn="base"/>
            <a:endParaRPr lang="en-US" altLang="en-US" sz="2500" strike="noStrike" noProof="1">
              <a:solidFill>
                <a:srgbClr val="FFFFFF"/>
              </a:solidFill>
              <a:latin typeface="Perpetua" panose="02020502060401020303" charset="0"/>
              <a:ea typeface="宋体" panose="0201060003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8263" y="2468563"/>
            <a:ext cx="9013825" cy="46038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75005" lvl="1" indent="-217805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1351280" lvl="2" indent="-43688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2027555" lvl="3" indent="-655955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2703830" lvl="4" indent="-87503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ctr" defTabSz="914400" fontAlgn="base"/>
            <a:endParaRPr lang="en-US" altLang="en-US" sz="2500" strike="noStrike" noProof="1">
              <a:solidFill>
                <a:srgbClr val="FFFFFF"/>
              </a:solidFill>
              <a:latin typeface="Perpetua" panose="02020502060401020303" charset="0"/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952501"/>
            <a:ext cx="7772400" cy="1362075"/>
          </a:xfrm>
        </p:spPr>
        <p:txBody>
          <a:bodyPr/>
          <a:lstStyle>
            <a:lvl1pPr algn="l">
              <a:buNone/>
              <a:defRPr sz="4165" b="0" cap="none"/>
            </a:lvl1pPr>
          </a:lstStyle>
          <a:p>
            <a:pPr fontAlgn="base"/>
            <a:r>
              <a:rPr lang="zh-CN" altLang="en-US" sz="4165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65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6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6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16" name="日期占位符 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页脚占位符 4"/>
          <p:cNvSpPr>
            <a:spLocks noGrp="1"/>
          </p:cNvSpPr>
          <p:nvPr>
            <p:ph type="ftr" sz="quarter" idx="3"/>
          </p:nvPr>
        </p:nvSpPr>
        <p:spPr>
          <a:xfrm>
            <a:off x="800100" y="6172200"/>
            <a:ext cx="4000500" cy="457200"/>
          </a:xfrm>
          <a:prstGeom prst="rect">
            <a:avLst/>
          </a:prstGeom>
        </p:spPr>
        <p:txBody>
          <a:bodyPr anchor="ctr" anchorCtr="0"/>
          <a:lstStyle>
            <a:lvl1pPr>
              <a:defRPr/>
            </a:lvl1pPr>
          </a:lstStyle>
          <a:p>
            <a:pPr marL="0" marR="0" indent="0" algn="l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46050" y="6208713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p>
            <a:pPr algn="ctr" eaLnBrk="1" fontAlgn="base" hangingPunct="1"/>
            <a:fld id="{9A0DB2DC-4C9A-4742-B13C-FB6460FD3503}" type="slidenum">
              <a:rPr lang="en-US" altLang="zh-CN" sz="1400" strike="noStrike" noProof="1" dirty="0">
                <a:solidFill>
                  <a:srgbClr val="FFFFFF"/>
                </a:solidFill>
                <a:latin typeface="Franklin Gothic Book" panose="020B0503020102020204"/>
                <a:ea typeface="幼圆" panose="02010509060101010101" pitchFamily="49" charset="-122"/>
                <a:cs typeface="+mn-ea"/>
              </a:rPr>
            </a:fld>
            <a:endParaRPr lang="en-US" altLang="zh-CN" sz="1400" strike="noStrike" noProof="1" dirty="0">
              <a:solidFill>
                <a:srgbClr val="FFFFFF"/>
              </a:solidFill>
              <a:latin typeface="Franklin Gothic Book" panose="020B0503020102020204"/>
              <a:ea typeface="幼圆" panose="02010509060101010101" pitchFamily="49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/>
          <a:lstStyle>
            <a:lvl1pPr algn="l">
              <a:defRPr sz="2500" b="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335"/>
            </a:lvl1pPr>
            <a:lvl2pPr marL="476250" indent="0">
              <a:buNone/>
              <a:defRPr sz="2915"/>
            </a:lvl2pPr>
            <a:lvl3pPr marL="952500" indent="0">
              <a:buNone/>
              <a:defRPr sz="2500"/>
            </a:lvl3pPr>
            <a:lvl4pPr marL="1428750" indent="0">
              <a:buNone/>
              <a:defRPr sz="2085"/>
            </a:lvl4pPr>
            <a:lvl5pPr marL="1904365" indent="0">
              <a:buNone/>
              <a:defRPr sz="2085"/>
            </a:lvl5pPr>
            <a:lvl6pPr marL="2380615" indent="0">
              <a:buNone/>
              <a:defRPr sz="2085"/>
            </a:lvl6pPr>
            <a:lvl7pPr marL="2856865" indent="0">
              <a:buNone/>
              <a:defRPr sz="2085"/>
            </a:lvl7pPr>
            <a:lvl8pPr marL="3333115" indent="0">
              <a:buNone/>
              <a:defRPr sz="2085"/>
            </a:lvl8pPr>
            <a:lvl9pPr marL="3809365" indent="0">
              <a:buNone/>
              <a:defRPr sz="208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/>
              <a:buNone/>
              <a:defRPr/>
            </a:pPr>
            <a:r>
              <a:rPr kumimoji="0" lang="zh-CN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50" b="0"/>
            </a:lvl1pPr>
            <a:lvl2pPr marL="476250" indent="0" algn="r">
              <a:buNone/>
              <a:defRPr sz="1250" b="0"/>
            </a:lvl2pPr>
            <a:lvl3pPr marL="952500" indent="0" algn="r">
              <a:buNone/>
              <a:defRPr sz="1250" b="0"/>
            </a:lvl3pPr>
            <a:lvl4pPr marL="1428750" indent="0" algn="r">
              <a:buNone/>
              <a:defRPr sz="1250" b="0"/>
            </a:lvl4pPr>
            <a:lvl5pPr marL="1904365" indent="0" algn="r">
              <a:buNone/>
              <a:defRPr sz="1250" b="0"/>
            </a:lvl5pPr>
            <a:lvl6pPr marL="2380615" indent="0">
              <a:buNone/>
              <a:defRPr sz="935"/>
            </a:lvl6pPr>
            <a:lvl7pPr marL="2856865" indent="0">
              <a:buNone/>
              <a:defRPr sz="935"/>
            </a:lvl7pPr>
            <a:lvl8pPr marL="3333115" indent="0">
              <a:buNone/>
              <a:defRPr sz="935"/>
            </a:lvl8pPr>
            <a:lvl9pPr marL="3809365" indent="0">
              <a:buNone/>
              <a:defRPr sz="935"/>
            </a:lvl9pPr>
          </a:lstStyle>
          <a:p>
            <a:pPr lvl="0" fontAlgn="base"/>
            <a:r>
              <a:rPr lang="zh-CN" altLang="en-US" sz="125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1250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2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25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250" strike="noStrike" noProof="1" smtClean="0"/>
              <a:t>第五级</a:t>
            </a:r>
            <a:endParaRPr lang="en-US" strike="noStrike" noProof="1"/>
          </a:p>
        </p:txBody>
      </p:sp>
      <p:sp>
        <p:nvSpPr>
          <p:cNvPr id="9" name="日期占位符 4"/>
          <p:cNvSpPr>
            <a:spLocks noGrp="1"/>
          </p:cNvSpPr>
          <p:nvPr>
            <p:ph type="dt" sz="half" idx="12"/>
          </p:nvPr>
        </p:nvSpPr>
        <p:spPr>
          <a:xfrm>
            <a:off x="76200" y="6400800"/>
            <a:ext cx="3200400" cy="284163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页脚占位符 5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4163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4163"/>
          </a:xfrm>
          <a:prstGeom prst="rect">
            <a:avLst/>
          </a:prstGeom>
          <a:noFill/>
        </p:spPr>
        <p:txBody>
          <a:bodyPr vert="horz" lIns="45720" rIns="45720" rtlCol="0" anchor="ctr"/>
          <a:p>
            <a:pPr algn="ctr" eaLnBrk="1" fontAlgn="base" hangingPunct="1"/>
            <a:fld id="{9A0DB2DC-4C9A-4742-B13C-FB6460FD3503}" type="slidenum">
              <a:rPr lang="en-US" altLang="zh-CN" sz="1100" strike="noStrike" noProof="1" dirty="0">
                <a:solidFill>
                  <a:srgbClr val="636363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100" strike="noStrike" noProof="1" dirty="0">
              <a:solidFill>
                <a:srgbClr val="636363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57200" y="1409700"/>
            <a:ext cx="8229600" cy="1905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5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4580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z="333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91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2085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2085" strike="noStrike" noProof="1" smtClean="0"/>
              <a:t>第五级</a:t>
            </a:r>
            <a:endParaRPr lang="en-US" strike="noStrike" noProof="1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4163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4163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4163"/>
          </a:xfrm>
          <a:prstGeom prst="rect">
            <a:avLst/>
          </a:prstGeom>
          <a:noFill/>
        </p:spPr>
        <p:txBody>
          <a:bodyPr vert="horz" lIns="45720" rIns="45720" rtlCol="0" anchor="ctr"/>
          <a:p>
            <a:pPr algn="ctr" eaLnBrk="1" fontAlgn="base" hangingPunct="1"/>
            <a:fld id="{9A0DB2DC-4C9A-4742-B13C-FB6460FD3503}" type="slidenum">
              <a:rPr lang="en-US" altLang="zh-CN" sz="1100" strike="noStrike" noProof="1" dirty="0">
                <a:solidFill>
                  <a:srgbClr val="636363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100" strike="noStrike" noProof="1" dirty="0">
              <a:solidFill>
                <a:srgbClr val="636363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pPr fontAlgn="base"/>
            <a:r>
              <a:rPr lang="zh-CN" altLang="en-US" sz="4580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 fontAlgn="base"/>
            <a:r>
              <a:rPr lang="zh-CN" altLang="en-US" sz="333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91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2085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2085" strike="noStrike" noProof="1" smtClean="0"/>
              <a:t>第五级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ctr" eaLnBrk="1" fontAlgn="base" hangingPunct="1"/>
            <a:fld id="{9A0DB2DC-4C9A-4742-B13C-FB6460FD3503}" type="slidenum">
              <a:rPr lang="en-US" altLang="zh-CN" sz="1100" strike="noStrike" noProof="1" dirty="0">
                <a:solidFill>
                  <a:srgbClr val="636363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100" strike="noStrike" noProof="1" dirty="0">
              <a:solidFill>
                <a:srgbClr val="636363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4165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 fontAlgn="base"/>
            <a:r>
              <a:rPr lang="zh-CN" altLang="en-US" sz="271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085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2085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2085" strike="noStrike" noProof="1" smtClean="0"/>
              <a:t>第五级</a:t>
            </a:r>
            <a:endParaRPr lang="en-US" strike="noStrike" noProof="1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 fontAlgn="base"/>
            <a:r>
              <a:rPr lang="zh-CN" altLang="en-US" sz="271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085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2085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2085" strike="noStrike" noProof="1" smtClean="0"/>
              <a:t>第五级</a:t>
            </a:r>
            <a:endParaRPr 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ctr" eaLnBrk="1" fontAlgn="base" hangingPunct="1"/>
            <a:fld id="{9A0DB2DC-4C9A-4742-B13C-FB6460FD3503}" type="slidenum">
              <a:rPr lang="en-US" altLang="zh-CN" sz="1400" strike="noStrike" noProof="1" dirty="0">
                <a:solidFill>
                  <a:srgbClr val="FFFFFF"/>
                </a:solidFill>
                <a:latin typeface="Franklin Gothic Book" panose="020B0503020102020204"/>
                <a:ea typeface="幼圆" panose="02010509060101010101" pitchFamily="49" charset="-122"/>
                <a:cs typeface="+mn-ea"/>
              </a:rPr>
            </a:fld>
            <a:endParaRPr lang="en-US" altLang="zh-CN" sz="1400" strike="noStrike" noProof="1" dirty="0">
              <a:solidFill>
                <a:srgbClr val="FFFFFF"/>
              </a:solidFill>
              <a:latin typeface="Franklin Gothic Book" panose="020B0503020102020204"/>
              <a:ea typeface="幼圆" panose="02010509060101010101" pitchFamily="49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273049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z="4165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5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85" b="1"/>
            </a:lvl2pPr>
            <a:lvl3pPr>
              <a:buNone/>
              <a:defRPr sz="1875" b="1"/>
            </a:lvl3pPr>
            <a:lvl4pPr>
              <a:buNone/>
              <a:defRPr sz="1665" b="1"/>
            </a:lvl4pPr>
            <a:lvl5pPr>
              <a:buNone/>
              <a:defRPr sz="1665" b="1"/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5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85" b="1"/>
            </a:lvl2pPr>
            <a:lvl3pPr>
              <a:buNone/>
              <a:defRPr sz="1875" b="1"/>
            </a:lvl3pPr>
            <a:lvl4pPr>
              <a:buNone/>
              <a:defRPr sz="1665" b="1"/>
            </a:lvl4pPr>
            <a:lvl5pPr>
              <a:buNone/>
              <a:defRPr sz="1665" b="1"/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11" name="内容占位符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 fontAlgn="base"/>
            <a:r>
              <a:rPr lang="zh-CN" altLang="en-US" sz="271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085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2085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2085" strike="noStrike" noProof="1" smtClean="0"/>
              <a:t>第五级</a:t>
            </a:r>
            <a:endParaRPr lang="en-US" strike="noStrike" noProof="1"/>
          </a:p>
        </p:txBody>
      </p:sp>
      <p:sp>
        <p:nvSpPr>
          <p:cNvPr id="13" name="内容占位符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 fontAlgn="base"/>
            <a:r>
              <a:rPr lang="zh-CN" altLang="en-US" sz="271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085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2085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2085" strike="noStrike" noProof="1" smtClean="0"/>
              <a:t>第五级</a:t>
            </a:r>
            <a:endParaRPr 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ctr" eaLnBrk="1" fontAlgn="base" hangingPunct="1"/>
            <a:fld id="{9A0DB2DC-4C9A-4742-B13C-FB6460FD3503}" type="slidenum">
              <a:rPr lang="en-US" altLang="zh-CN" sz="1400" strike="noStrike" noProof="1" dirty="0">
                <a:solidFill>
                  <a:srgbClr val="FFFFFF"/>
                </a:solidFill>
                <a:latin typeface="Franklin Gothic Book" panose="020B0503020102020204"/>
                <a:ea typeface="幼圆" panose="02010509060101010101" pitchFamily="49" charset="-122"/>
                <a:cs typeface="+mn-ea"/>
              </a:rPr>
            </a:fld>
            <a:endParaRPr lang="en-US" altLang="zh-CN" sz="1400" strike="noStrike" noProof="1" dirty="0">
              <a:solidFill>
                <a:srgbClr val="FFFFFF"/>
              </a:solidFill>
              <a:latin typeface="Franklin Gothic Book" panose="020B0503020102020204"/>
              <a:ea typeface="幼圆" panose="02010509060101010101" pitchFamily="49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4165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ctr" eaLnBrk="1" fontAlgn="base" hangingPunct="1"/>
            <a:fld id="{9A0DB2DC-4C9A-4742-B13C-FB6460FD3503}" type="slidenum">
              <a:rPr lang="en-US" altLang="zh-CN" sz="1400" strike="noStrike" noProof="1" dirty="0">
                <a:solidFill>
                  <a:srgbClr val="FFFFFF"/>
                </a:solidFill>
                <a:latin typeface="Franklin Gothic Book" panose="020B0503020102020204"/>
                <a:ea typeface="幼圆" panose="02010509060101010101" pitchFamily="49" charset="-122"/>
                <a:cs typeface="+mn-ea"/>
              </a:rPr>
            </a:fld>
            <a:endParaRPr lang="en-US" altLang="zh-CN" sz="1400" strike="noStrike" noProof="1" dirty="0">
              <a:solidFill>
                <a:srgbClr val="FFFFFF"/>
              </a:solidFill>
              <a:latin typeface="Franklin Gothic Book" panose="020B0503020102020204"/>
              <a:ea typeface="幼圆" panose="02010509060101010101" pitchFamily="49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ctr" eaLnBrk="1" fontAlgn="base" hangingPunct="1"/>
            <a:fld id="{9A0DB2DC-4C9A-4742-B13C-FB6460FD3503}" type="slidenum">
              <a:rPr lang="en-US" altLang="zh-CN" sz="1400" strike="noStrike" noProof="1" dirty="0">
                <a:solidFill>
                  <a:srgbClr val="FFFFFF"/>
                </a:solidFill>
                <a:latin typeface="Franklin Gothic Book" panose="020B0503020102020204"/>
                <a:ea typeface="幼圆" panose="02010509060101010101" pitchFamily="49" charset="-122"/>
                <a:cs typeface="+mn-ea"/>
              </a:rPr>
            </a:fld>
            <a:endParaRPr lang="en-US" altLang="zh-CN" sz="1400" strike="noStrike" noProof="1" dirty="0">
              <a:solidFill>
                <a:srgbClr val="FFFFFF"/>
              </a:solidFill>
              <a:latin typeface="Franklin Gothic Book" panose="020B0503020102020204"/>
              <a:ea typeface="幼圆" panose="02010509060101010101" pitchFamily="49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75005" lvl="1" indent="-217805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1351280" lvl="2" indent="-43688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2027555" lvl="3" indent="-655955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2703830" lvl="4" indent="-87503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ctr" defTabSz="914400" fontAlgn="base"/>
            <a:endParaRPr lang="en-US" altLang="en-US" sz="2500" strike="noStrike" noProof="1">
              <a:solidFill>
                <a:srgbClr val="FFFFFF"/>
              </a:solidFill>
              <a:latin typeface="Perpetua" panose="02020502060401020303" charset="0"/>
              <a:ea typeface="宋体" panose="02010600030101010101" pitchFamily="2" charset="-122"/>
            </a:endParaRPr>
          </a:p>
        </p:txBody>
      </p:sp>
      <p:sp useBgFill="1">
        <p:nvSpPr>
          <p:cNvPr id="4" name="圆角矩形 10"/>
          <p:cNvSpPr/>
          <p:nvPr/>
        </p:nvSpPr>
        <p:spPr>
          <a:xfrm>
            <a:off x="65088" y="69850"/>
            <a:ext cx="9012238" cy="669448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75005" lvl="1" indent="-217805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1351280" lvl="2" indent="-43688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2027555" lvl="3" indent="-655955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2703830" lvl="4" indent="-87503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ctr" defTabSz="914400" fontAlgn="base"/>
            <a:endParaRPr lang="en-US" altLang="en-US" sz="2500" strike="noStrike" noProof="1">
              <a:solidFill>
                <a:srgbClr val="FFFFFF"/>
              </a:solidFill>
              <a:latin typeface="Perpetua" panose="02020502060401020303" charset="0"/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273049"/>
            <a:ext cx="7772400" cy="1143000"/>
          </a:xfrm>
        </p:spPr>
        <p:txBody>
          <a:bodyPr/>
          <a:lstStyle>
            <a:lvl1pPr algn="l">
              <a:buNone/>
              <a:defRPr sz="4165" b="0"/>
            </a:lvl1pPr>
          </a:lstStyle>
          <a:p>
            <a:pPr fontAlgn="base"/>
            <a:r>
              <a:rPr lang="zh-CN" altLang="en-US" sz="4165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75"/>
            </a:lvl1pPr>
            <a:lvl2pPr>
              <a:buNone/>
              <a:defRPr sz="1250"/>
            </a:lvl2pPr>
            <a:lvl3pPr>
              <a:buNone/>
              <a:defRPr sz="1040"/>
            </a:lvl3pPr>
            <a:lvl4pPr>
              <a:buNone/>
              <a:defRPr sz="935"/>
            </a:lvl4pPr>
            <a:lvl5pPr>
              <a:buNone/>
              <a:defRPr sz="935"/>
            </a:lvl5pPr>
          </a:lstStyle>
          <a:p>
            <a:pPr lvl="0" fontAlgn="base"/>
            <a:r>
              <a:rPr lang="zh-CN" altLang="en-US" sz="187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11" name="内容占位符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 fontAlgn="base"/>
            <a:r>
              <a:rPr lang="zh-CN" altLang="en-US" sz="271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085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2085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2085" strike="noStrike" noProof="1" smtClean="0"/>
              <a:t>第五级</a:t>
            </a:r>
            <a:endParaRPr lang="en-US" strike="noStrike" noProof="1"/>
          </a:p>
        </p:txBody>
      </p:sp>
      <p:sp>
        <p:nvSpPr>
          <p:cNvPr id="12" name="日期占位符 4"/>
          <p:cNvSpPr>
            <a:spLocks noGrp="1"/>
          </p:cNvSpPr>
          <p:nvPr>
            <p:ph type="dt" sz="half" idx="1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页脚占位符 5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>
              <a:defRPr/>
            </a:lvl1pPr>
          </a:lstStyle>
          <a:p>
            <a:pPr marL="0" marR="0" indent="0" algn="l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p>
            <a:pPr algn="ctr" eaLnBrk="1" fontAlgn="base" hangingPunct="1"/>
            <a:fld id="{9A0DB2DC-4C9A-4742-B13C-FB6460FD3503}" type="slidenum">
              <a:rPr lang="en-US" altLang="zh-CN" sz="1400" strike="noStrike" noProof="1" dirty="0">
                <a:solidFill>
                  <a:srgbClr val="FFFFFF"/>
                </a:solidFill>
                <a:latin typeface="Franklin Gothic Book" panose="020B0503020102020204"/>
                <a:ea typeface="幼圆" panose="02010509060101010101" pitchFamily="49" charset="-122"/>
                <a:cs typeface="+mn-ea"/>
              </a:rPr>
            </a:fld>
            <a:endParaRPr lang="en-US" altLang="zh-CN" sz="1400" strike="noStrike" noProof="1" dirty="0">
              <a:solidFill>
                <a:srgbClr val="FFFFFF"/>
              </a:solidFill>
              <a:latin typeface="Franklin Gothic Book" panose="020B0503020102020204"/>
              <a:ea typeface="幼圆" panose="02010509060101010101" pitchFamily="49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75005" lvl="1" indent="-217805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1351280" lvl="2" indent="-43688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2027555" lvl="3" indent="-655955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2703830" lvl="4" indent="-87503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ctr" defTabSz="914400" fontAlgn="base"/>
            <a:endParaRPr lang="en-US" altLang="en-US" sz="2500" strike="noStrike" noProof="1">
              <a:solidFill>
                <a:srgbClr val="FFFFFF"/>
              </a:solidFill>
              <a:latin typeface="Perpetua" panose="02020502060401020303" charset="0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8263" y="4651375"/>
            <a:ext cx="9007475" cy="444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75005" lvl="1" indent="-217805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1351280" lvl="2" indent="-43688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2027555" lvl="3" indent="-655955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2703830" lvl="4" indent="-87503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ctr" defTabSz="914400" fontAlgn="base"/>
            <a:endParaRPr lang="en-US" altLang="en-US" sz="2500" strike="noStrike" noProof="1">
              <a:solidFill>
                <a:srgbClr val="FFFFFF"/>
              </a:solidFill>
              <a:latin typeface="Perpetua" panose="02020502060401020303" charset="0"/>
              <a:ea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8263" y="4773613"/>
            <a:ext cx="9007475" cy="49213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75005" lvl="1" indent="-217805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1351280" lvl="2" indent="-43688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2027555" lvl="3" indent="-655955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2703830" lvl="4" indent="-87503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ctr" defTabSz="914400" fontAlgn="base"/>
            <a:endParaRPr lang="en-US" altLang="en-US" sz="2500" strike="noStrike" noProof="1">
              <a:solidFill>
                <a:srgbClr val="FFFFFF"/>
              </a:solidFill>
              <a:latin typeface="Perpetua" panose="02020502060401020303" charset="0"/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900551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915" b="0"/>
            </a:lvl1pPr>
          </a:lstStyle>
          <a:p>
            <a:pPr fontAlgn="base"/>
            <a:r>
              <a:rPr lang="zh-CN" altLang="en-US" sz="2915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14400" y="5445824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65"/>
            </a:lvl1pPr>
            <a:lvl2pPr>
              <a:defRPr sz="1250"/>
            </a:lvl2pPr>
            <a:lvl3pPr>
              <a:defRPr sz="1040"/>
            </a:lvl3pPr>
            <a:lvl4pPr>
              <a:defRPr sz="935"/>
            </a:lvl4pPr>
            <a:lvl5pPr>
              <a:defRPr sz="935"/>
            </a:lvl5pPr>
          </a:lstStyle>
          <a:p>
            <a:pPr lvl="0" fontAlgn="base"/>
            <a:r>
              <a:rPr lang="zh-CN" altLang="en-US" sz="166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8308" y="66676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3335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/>
              <a:buNone/>
              <a:defRPr/>
            </a:pPr>
            <a:r>
              <a:rPr kumimoji="0" lang="zh-CN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日期占位符 4"/>
          <p:cNvSpPr>
            <a:spLocks noGrp="1"/>
          </p:cNvSpPr>
          <p:nvPr>
            <p:ph type="dt" sz="half" idx="1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5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886200" cy="457200"/>
          </a:xfrm>
          <a:prstGeom prst="rect">
            <a:avLst/>
          </a:prstGeom>
        </p:spPr>
        <p:txBody>
          <a:bodyPr anchor="ctr" anchorCtr="0"/>
          <a:lstStyle>
            <a:lvl1pPr>
              <a:defRPr/>
            </a:lvl1pPr>
          </a:lstStyle>
          <a:p>
            <a:pPr marL="0" marR="0" indent="0" algn="l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strike="noStrike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146050" y="6208713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p>
            <a:pPr algn="ctr" eaLnBrk="1" fontAlgn="base" hangingPunct="1"/>
            <a:fld id="{9A0DB2DC-4C9A-4742-B13C-FB6460FD3503}" type="slidenum">
              <a:rPr lang="en-US" altLang="zh-CN" sz="1400" strike="noStrike" noProof="1" dirty="0">
                <a:solidFill>
                  <a:srgbClr val="FFFFFF"/>
                </a:solidFill>
                <a:latin typeface="Franklin Gothic Book" panose="020B0503020102020204"/>
                <a:ea typeface="幼圆" panose="02010509060101010101" pitchFamily="49" charset="-122"/>
                <a:cs typeface="+mn-ea"/>
              </a:rPr>
            </a:fld>
            <a:endParaRPr lang="en-US" altLang="zh-CN" sz="1400" strike="noStrike" noProof="1" dirty="0">
              <a:solidFill>
                <a:srgbClr val="FFFFFF"/>
              </a:solidFill>
              <a:latin typeface="Franklin Gothic Book" panose="020B0503020102020204"/>
              <a:ea typeface="幼圆" panose="02010509060101010101" pitchFamily="49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4165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z="271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085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2085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2085" strike="noStrike" noProof="1" smtClean="0"/>
              <a:t>第五级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ctr" eaLnBrk="1" fontAlgn="base" hangingPunct="1"/>
            <a:fld id="{9A0DB2DC-4C9A-4742-B13C-FB6460FD3503}" type="slidenum">
              <a:rPr lang="en-US" altLang="zh-CN" sz="1400" strike="noStrike" noProof="1" dirty="0">
                <a:solidFill>
                  <a:srgbClr val="FFFFFF"/>
                </a:solidFill>
                <a:latin typeface="Franklin Gothic Book" panose="020B0503020102020204"/>
                <a:ea typeface="幼圆" panose="02010509060101010101" pitchFamily="49" charset="-122"/>
                <a:cs typeface="+mn-ea"/>
              </a:rPr>
            </a:fld>
            <a:endParaRPr lang="en-US" altLang="zh-CN" sz="1400" strike="noStrike" noProof="1" dirty="0">
              <a:solidFill>
                <a:srgbClr val="FFFFFF"/>
              </a:solidFill>
              <a:latin typeface="Franklin Gothic Book" panose="020B0503020102020204"/>
              <a:ea typeface="幼圆" panose="02010509060101010101" pitchFamily="49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75005" lvl="1" indent="-217805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1351280" lvl="2" indent="-43688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2027555" lvl="3" indent="-655955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2703830" lvl="4" indent="-87503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ctr" defTabSz="914400" fontAlgn="base"/>
            <a:endParaRPr lang="en-US" altLang="en-US" sz="2500" strike="noStrike" noProof="1">
              <a:solidFill>
                <a:srgbClr val="FFFFFF"/>
              </a:solidFill>
              <a:latin typeface="Perpetua" panose="02020502060401020303" charset="0"/>
              <a:ea typeface="宋体" panose="02010600030101010101" pitchFamily="2" charset="-122"/>
            </a:endParaRPr>
          </a:p>
        </p:txBody>
      </p:sp>
      <p:sp useBgFill="1">
        <p:nvSpPr>
          <p:cNvPr id="8" name="圆角矩形 7"/>
          <p:cNvSpPr/>
          <p:nvPr/>
        </p:nvSpPr>
        <p:spPr>
          <a:xfrm>
            <a:off x="65088" y="69850"/>
            <a:ext cx="9012238" cy="669448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75005" lvl="1" indent="-217805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1351280" lvl="2" indent="-43688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2027555" lvl="3" indent="-655955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2703830" lvl="4" indent="-87503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ctr" defTabSz="914400" fontAlgn="base"/>
            <a:endParaRPr lang="en-US" altLang="en-US" sz="2500" strike="noStrike" noProof="1">
              <a:solidFill>
                <a:srgbClr val="FFFFFF"/>
              </a:solidFill>
              <a:latin typeface="Perpetua" panose="02020502060401020303" charset="0"/>
              <a:ea typeface="宋体" panose="02010600030101010101" pitchFamily="2" charset="-122"/>
            </a:endParaRPr>
          </a:p>
        </p:txBody>
      </p:sp>
      <p:sp>
        <p:nvSpPr>
          <p:cNvPr id="1028" name="标题占位符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bIns="91440" anchor="b"/>
          <a:p>
            <a:pPr lvl="0" fontAlgn="base"/>
            <a:r>
              <a:rPr lang="zh-CN" altLang="en-US" sz="4165" strike="noStrike" noProof="1" dirty="0"/>
              <a:t>单击此处编辑母版标题样式</a:t>
            </a:r>
            <a:endParaRPr lang="en-US" altLang="x-none" strike="noStrike" noProof="1" dirty="0"/>
          </a:p>
        </p:txBody>
      </p:sp>
      <p:sp>
        <p:nvSpPr>
          <p:cNvPr id="1029" name="文本占位符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fontAlgn="base"/>
            <a:r>
              <a:rPr lang="zh-CN" altLang="en-US" sz="2710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base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base"/>
            <a:r>
              <a:rPr lang="zh-CN" altLang="en-US" sz="2085" strike="noStrike" noProof="1" dirty="0"/>
              <a:t>第三级</a:t>
            </a:r>
            <a:endParaRPr lang="zh-CN" altLang="en-US" strike="noStrike" noProof="1" dirty="0"/>
          </a:p>
          <a:p>
            <a:pPr lvl="3" fontAlgn="base"/>
            <a:r>
              <a:rPr lang="zh-CN" altLang="en-US" sz="2085" strike="noStrike" noProof="1" dirty="0"/>
              <a:t>第四级</a:t>
            </a:r>
            <a:endParaRPr lang="zh-CN" altLang="en-US" strike="noStrike" noProof="1" dirty="0"/>
          </a:p>
          <a:p>
            <a:pPr lvl="4" fontAlgn="base"/>
            <a:r>
              <a:rPr lang="zh-CN" altLang="en-US" sz="2085" strike="noStrike" noProof="1" dirty="0"/>
              <a:t>第五级</a:t>
            </a:r>
            <a:endParaRPr lang="en-US" altLang="x-none" strike="noStrike" noProof="1" dirty="0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6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6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p>
            <a:pPr lvl="0" algn="ctr" eaLnBrk="1" fontAlgn="base" hangingPunct="1"/>
            <a:fld id="{9A0DB2DC-4C9A-4742-B13C-FB6460FD3503}" type="slidenum">
              <a:rPr lang="en-US" altLang="zh-CN" sz="1400" strike="noStrike" noProof="1" dirty="0">
                <a:solidFill>
                  <a:srgbClr val="FFFFFF"/>
                </a:solidFill>
                <a:latin typeface="Franklin Gothic Book" panose="020B0503020102020204"/>
                <a:ea typeface="幼圆" panose="02010509060101010101" pitchFamily="49" charset="-122"/>
                <a:cs typeface="+mn-ea"/>
              </a:rPr>
            </a:fld>
            <a:endParaRPr lang="en-US" altLang="zh-CN" sz="1400" strike="noStrike" noProof="1" dirty="0">
              <a:solidFill>
                <a:srgbClr val="FFFFFF"/>
              </a:solidFill>
              <a:latin typeface="Franklin Gothic Book" panose="020B0503020102020204"/>
              <a:ea typeface="幼圆" panose="020105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65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/>
          <a:ea typeface="幼圆" panose="02010509060101010101" pitchFamily="49" charset="-122"/>
        </a:defRPr>
      </a:lvl9pPr>
    </p:titleStyle>
    <p:bodyStyle>
      <a:lvl1pPr marL="284480" indent="-283845" algn="l" rtl="0" eaLnBrk="0" fontAlgn="base" hangingPunct="0">
        <a:spcBef>
          <a:spcPct val="120000"/>
        </a:spcBef>
        <a:spcAft>
          <a:spcPct val="0"/>
        </a:spcAft>
        <a:buClr>
          <a:schemeClr val="accent1"/>
        </a:buClr>
        <a:buSzPct val="85000"/>
        <a:buFont typeface="Wingdings 2" panose="05020102010507070707"/>
        <a:buChar char=""/>
        <a:defRPr sz="2710" kern="1200">
          <a:solidFill>
            <a:schemeClr val="tx1"/>
          </a:solidFill>
          <a:latin typeface="+mn-lt"/>
          <a:ea typeface="+mn-ea"/>
          <a:cs typeface="+mn-cs"/>
        </a:defRPr>
      </a:lvl1pPr>
      <a:lvl2pPr marL="570865" indent="-237490" algn="l" rtl="0" eaLnBrk="0" fontAlgn="base" hangingPunct="0">
        <a:spcBef>
          <a:spcPts val="390"/>
        </a:spcBef>
        <a:spcAft>
          <a:spcPct val="0"/>
        </a:spcAft>
        <a:buClr>
          <a:schemeClr val="accent2"/>
        </a:buClr>
        <a:buSzPct val="85000"/>
        <a:buFont typeface="Wingdings 2" panose="05020102010507070707"/>
        <a:buChar char="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856615" indent="-237490" algn="l" rtl="0" eaLnBrk="0" fontAlgn="base" hangingPunct="0">
        <a:spcBef>
          <a:spcPts val="390"/>
        </a:spcBef>
        <a:spcAft>
          <a:spcPct val="0"/>
        </a:spcAft>
        <a:buClr>
          <a:srgbClr val="E6B1AB"/>
        </a:buClr>
        <a:buSzPct val="85000"/>
        <a:buFont typeface="Wingdings 2" panose="05020102010507070707"/>
        <a:buChar char=""/>
        <a:defRPr sz="2085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37490" algn="l" rtl="0" eaLnBrk="0" fontAlgn="base" hangingPunct="0">
        <a:spcBef>
          <a:spcPts val="390"/>
        </a:spcBef>
        <a:spcAft>
          <a:spcPct val="0"/>
        </a:spcAft>
        <a:buClr>
          <a:srgbClr val="A28E6A"/>
        </a:buClr>
        <a:buSzPct val="80000"/>
        <a:buFont typeface="Wingdings 2" panose="05020102010507070707"/>
        <a:buChar char=""/>
        <a:defRPr sz="2085" kern="1200">
          <a:solidFill>
            <a:schemeClr val="tx1"/>
          </a:solidFill>
          <a:latin typeface="+mn-lt"/>
          <a:ea typeface="+mn-ea"/>
          <a:cs typeface="+mn-cs"/>
        </a:defRPr>
      </a:lvl4pPr>
      <a:lvl5pPr marL="1428750" indent="-237490" algn="l" rtl="0" eaLnBrk="0" fontAlgn="base" hangingPunct="0">
        <a:spcBef>
          <a:spcPts val="390"/>
        </a:spcBef>
        <a:spcAft>
          <a:spcPct val="0"/>
        </a:spcAft>
        <a:buClr>
          <a:srgbClr val="A28E6A"/>
        </a:buClr>
        <a:buChar char="o"/>
        <a:defRPr sz="2085" kern="1200">
          <a:solidFill>
            <a:schemeClr val="tx1"/>
          </a:solidFill>
          <a:latin typeface="+mn-lt"/>
          <a:ea typeface="+mn-ea"/>
          <a:cs typeface="+mn-cs"/>
        </a:defRPr>
      </a:lvl5pPr>
      <a:lvl6pPr marL="1713865" indent="-237490" algn="l" rtl="0" eaLnBrk="1" latinLnBrk="0" hangingPunct="1">
        <a:spcBef>
          <a:spcPts val="385"/>
        </a:spcBef>
        <a:buClr>
          <a:schemeClr val="accent3"/>
        </a:buClr>
        <a:buChar char="•"/>
        <a:defRPr kumimoji="0" sz="1875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99615" indent="-237490" algn="l" rtl="0" eaLnBrk="1" latinLnBrk="0" hangingPunct="1">
        <a:spcBef>
          <a:spcPts val="385"/>
        </a:spcBef>
        <a:buClr>
          <a:schemeClr val="accent2"/>
        </a:buClr>
        <a:buChar char="•"/>
        <a:defRPr kumimoji="0" sz="1875" kern="1200">
          <a:solidFill>
            <a:schemeClr val="tx1"/>
          </a:solidFill>
          <a:latin typeface="+mn-lt"/>
          <a:ea typeface="+mn-ea"/>
          <a:cs typeface="+mn-cs"/>
        </a:defRPr>
      </a:lvl7pPr>
      <a:lvl8pPr marL="2285365" indent="-237490" algn="l" rtl="0" eaLnBrk="1" latinLnBrk="0" hangingPunct="1">
        <a:spcBef>
          <a:spcPts val="385"/>
        </a:spcBef>
        <a:buClr>
          <a:schemeClr val="accent1">
            <a:tint val="60000"/>
          </a:schemeClr>
        </a:buClr>
        <a:buChar char="•"/>
        <a:defRPr kumimoji="0" sz="1875" kern="1200">
          <a:solidFill>
            <a:schemeClr val="tx1"/>
          </a:solidFill>
          <a:latin typeface="+mn-lt"/>
          <a:ea typeface="+mn-ea"/>
          <a:cs typeface="+mn-cs"/>
        </a:defRPr>
      </a:lvl8pPr>
      <a:lvl9pPr marL="2571115" indent="-237490" algn="l" rtl="0" eaLnBrk="1" latinLnBrk="0" hangingPunct="1">
        <a:spcBef>
          <a:spcPts val="385"/>
        </a:spcBef>
        <a:buClr>
          <a:schemeClr val="accent2">
            <a:tint val="60000"/>
          </a:schemeClr>
        </a:buClr>
        <a:buChar char="•"/>
        <a:defRPr kumimoji="0" sz="18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762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52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4287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9043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3806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8568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3331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8093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/>
      <p:sp>
        <p:nvSpPr>
          <p:cNvPr id="7" name="矩形 6"/>
          <p:cNvSpPr/>
          <p:nvPr/>
        </p:nvSpPr>
        <p:spPr>
          <a:xfrm>
            <a:off x="0" y="6677025"/>
            <a:ext cx="9144000" cy="180975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5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1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fontAlgn="base"/>
            <a:r>
              <a:rPr lang="zh-CN" altLang="en-US" sz="4580" strike="noStrike" noProof="1" dirty="0"/>
              <a:t>单击此处编辑母版标题样式</a:t>
            </a:r>
            <a:endParaRPr lang="en-US" altLang="x-none" strike="noStrike" noProof="1" dirty="0"/>
          </a:p>
        </p:txBody>
      </p:sp>
      <p:sp>
        <p:nvSpPr>
          <p:cNvPr id="2052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fontAlgn="base"/>
            <a:r>
              <a:rPr lang="zh-CN" altLang="en-US" sz="3335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base"/>
            <a:r>
              <a:rPr lang="zh-CN" altLang="en-US" sz="2915" strike="noStrike" noProof="1" dirty="0"/>
              <a:t>第二级</a:t>
            </a:r>
            <a:endParaRPr lang="zh-CN" altLang="en-US" strike="noStrike" noProof="1" dirty="0"/>
          </a:p>
          <a:p>
            <a:pPr lvl="2" fontAlgn="base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base"/>
            <a:r>
              <a:rPr lang="zh-CN" altLang="en-US" sz="2085" strike="noStrike" noProof="1" dirty="0"/>
              <a:t>第四级</a:t>
            </a:r>
            <a:endParaRPr lang="zh-CN" altLang="en-US" strike="noStrike" noProof="1" dirty="0"/>
          </a:p>
          <a:p>
            <a:pPr lvl="4" fontAlgn="base"/>
            <a:r>
              <a:rPr lang="zh-CN" altLang="en-US" sz="2085" strike="noStrike" noProof="1" dirty="0"/>
              <a:t>第五级</a:t>
            </a:r>
            <a:endParaRPr lang="en-US" altLang="x-none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4163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45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4163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45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4163"/>
          </a:xfrm>
          <a:prstGeom prst="rect">
            <a:avLst/>
          </a:prstGeom>
          <a:noFill/>
        </p:spPr>
        <p:txBody>
          <a:bodyPr vert="horz" lIns="45720" rIns="45720" rtlCol="0" anchor="ctr"/>
          <a:p>
            <a:pPr lvl="0" algn="ctr" eaLnBrk="1" fontAlgn="base" hangingPunct="1"/>
            <a:fld id="{9A0DB2DC-4C9A-4742-B13C-FB6460FD3503}" type="slidenum">
              <a:rPr lang="en-US" altLang="zh-CN" sz="1100" strike="noStrike" noProof="1" dirty="0">
                <a:solidFill>
                  <a:srgbClr val="636363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100" strike="noStrike" noProof="1" dirty="0">
              <a:solidFill>
                <a:srgbClr val="636363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795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5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58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56870" indent="-356235" algn="l" rtl="0" eaLnBrk="0" fontAlgn="base" hangingPunct="0">
        <a:spcBef>
          <a:spcPts val="100"/>
        </a:spcBef>
        <a:spcAft>
          <a:spcPct val="0"/>
        </a:spcAft>
        <a:buClr>
          <a:schemeClr val="tx2"/>
        </a:buClr>
        <a:buSzPct val="50000"/>
        <a:buFont typeface="Wingdings 2" panose="05020102010507070707"/>
        <a:buChar char="ß"/>
        <a:defRPr sz="3335" kern="1200">
          <a:solidFill>
            <a:schemeClr val="tx1"/>
          </a:solidFill>
          <a:latin typeface="+mn-lt"/>
          <a:ea typeface="+mn-ea"/>
          <a:cs typeface="+mn-cs"/>
        </a:defRPr>
      </a:lvl1pPr>
      <a:lvl2pPr marL="774065" indent="-297180" algn="l" rtl="0" eaLnBrk="0" fontAlgn="base" hangingPunct="0">
        <a:spcBef>
          <a:spcPts val="100"/>
        </a:spcBef>
        <a:spcAft>
          <a:spcPct val="0"/>
        </a:spcAft>
        <a:buClr>
          <a:schemeClr val="tx2"/>
        </a:buClr>
        <a:buSzPct val="50000"/>
        <a:buFont typeface="Wingdings 2" panose="05020102010507070707"/>
        <a:buChar char="Þ"/>
        <a:defRPr sz="2915" kern="1200">
          <a:solidFill>
            <a:schemeClr val="tx1"/>
          </a:solidFill>
          <a:latin typeface="+mn-lt"/>
          <a:ea typeface="+mn-ea"/>
          <a:cs typeface="+mn-cs"/>
        </a:defRPr>
      </a:lvl2pPr>
      <a:lvl3pPr marL="1190625" indent="-237490" algn="l" rtl="0" eaLnBrk="0" fontAlgn="base" hangingPunct="0">
        <a:spcBef>
          <a:spcPts val="100"/>
        </a:spcBef>
        <a:spcAft>
          <a:spcPct val="0"/>
        </a:spcAft>
        <a:buClr>
          <a:schemeClr val="tx2"/>
        </a:buClr>
        <a:buSzPct val="50000"/>
        <a:buFont typeface="Wingdings 2" panose="05020102010507070707"/>
        <a:buChar char="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66240" indent="-237490" algn="l" rtl="0" eaLnBrk="0" fontAlgn="base" hangingPunct="0">
        <a:spcBef>
          <a:spcPts val="100"/>
        </a:spcBef>
        <a:spcAft>
          <a:spcPct val="0"/>
        </a:spcAft>
        <a:buClr>
          <a:schemeClr val="tx2"/>
        </a:buClr>
        <a:buSzPct val="50000"/>
        <a:buFont typeface="Wingdings 2" panose="05020102010507070707"/>
        <a:buChar char=""/>
        <a:defRPr sz="2085" kern="1200">
          <a:solidFill>
            <a:schemeClr val="tx1"/>
          </a:solidFill>
          <a:latin typeface="+mn-lt"/>
          <a:ea typeface="+mn-ea"/>
          <a:cs typeface="+mn-cs"/>
        </a:defRPr>
      </a:lvl4pPr>
      <a:lvl5pPr marL="2142490" indent="-237490" algn="l" rtl="0" eaLnBrk="0" fontAlgn="base" hangingPunct="0">
        <a:spcBef>
          <a:spcPts val="100"/>
        </a:spcBef>
        <a:spcAft>
          <a:spcPct val="0"/>
        </a:spcAft>
        <a:buClr>
          <a:schemeClr val="tx2"/>
        </a:buClr>
        <a:buSzPct val="50000"/>
        <a:buFont typeface="Wingdings 2" panose="05020102010507070707"/>
        <a:buChar char=""/>
        <a:defRPr sz="2085" kern="1200">
          <a:solidFill>
            <a:schemeClr val="tx1"/>
          </a:solidFill>
          <a:latin typeface="+mn-lt"/>
          <a:ea typeface="+mn-ea"/>
          <a:cs typeface="+mn-cs"/>
        </a:defRPr>
      </a:lvl5pPr>
      <a:lvl6pPr marL="2618740" indent="-237490" algn="l" rtl="0" eaLnBrk="1" latinLnBrk="0" hangingPunct="1">
        <a:spcBef>
          <a:spcPts val="100"/>
        </a:spcBef>
        <a:buFont typeface="Arial" panose="020B0604020202020204"/>
        <a:buChar char="•"/>
        <a:defRPr kumimoji="0" sz="2085" kern="1200">
          <a:solidFill>
            <a:schemeClr val="tx1"/>
          </a:solidFill>
          <a:latin typeface="+mn-lt"/>
          <a:ea typeface="+mn-ea"/>
          <a:cs typeface="+mn-cs"/>
        </a:defRPr>
      </a:lvl6pPr>
      <a:lvl7pPr marL="3094990" indent="-237490" algn="l" rtl="0" eaLnBrk="1" latinLnBrk="0" hangingPunct="1">
        <a:spcBef>
          <a:spcPts val="100"/>
        </a:spcBef>
        <a:buFont typeface="Arial" panose="020B0604020202020204"/>
        <a:buChar char="•"/>
        <a:defRPr kumimoji="0" sz="2085" kern="1200">
          <a:solidFill>
            <a:schemeClr val="tx1"/>
          </a:solidFill>
          <a:latin typeface="+mn-lt"/>
          <a:ea typeface="+mn-ea"/>
          <a:cs typeface="+mn-cs"/>
        </a:defRPr>
      </a:lvl7pPr>
      <a:lvl8pPr marL="3571240" indent="-237490" algn="l" rtl="0" eaLnBrk="1" latinLnBrk="0" hangingPunct="1">
        <a:spcBef>
          <a:spcPts val="100"/>
        </a:spcBef>
        <a:buFont typeface="Arial" panose="020B0604020202020204"/>
        <a:buChar char="•"/>
        <a:defRPr kumimoji="0" sz="2085" kern="1200">
          <a:solidFill>
            <a:schemeClr val="tx1"/>
          </a:solidFill>
          <a:latin typeface="+mn-lt"/>
          <a:ea typeface="+mn-ea"/>
          <a:cs typeface="+mn-cs"/>
        </a:defRPr>
      </a:lvl8pPr>
      <a:lvl9pPr marL="4047490" indent="-237490" algn="l" rtl="0" eaLnBrk="1" latinLnBrk="0" hangingPunct="1">
        <a:spcBef>
          <a:spcPts val="100"/>
        </a:spcBef>
        <a:buFont typeface="Arial" panose="020B0604020202020204"/>
        <a:buChar char="•"/>
        <a:defRPr kumimoji="0" sz="20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762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52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4287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9043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3806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8568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3331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8093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4.jpeg"/><Relationship Id="rId1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hyperlink" Target="&#21028;&#21009;_baofeng.wmv" TargetMode="External"/><Relationship Id="rId4" Type="http://schemas.openxmlformats.org/officeDocument/2006/relationships/hyperlink" Target="&#36777;&#19968;&#36777;.mp4" TargetMode="External"/><Relationship Id="rId3" Type="http://schemas.openxmlformats.org/officeDocument/2006/relationships/image" Target="../media/image35.png"/><Relationship Id="rId2" Type="http://schemas.microsoft.com/office/2007/relationships/media" Target="file:///H:\6.2&#19978;&#35838;&#26448;&#26032;&#26009;11.2\&#21009;&#27861;&#31532;17&#26465;.m4a" TargetMode="External"/><Relationship Id="rId1" Type="http://schemas.openxmlformats.org/officeDocument/2006/relationships/audio" Target="file:///H:\6.2&#19978;&#35838;&#26448;&#26032;&#26009;11.2\&#21009;&#27861;&#31532;17&#26465;.m4a" TargetMode="Externa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7.jpeg"/><Relationship Id="rId3" Type="http://schemas.openxmlformats.org/officeDocument/2006/relationships/image" Target="../media/image35.png"/><Relationship Id="rId2" Type="http://schemas.microsoft.com/office/2007/relationships/media" Target="file:///H:\6.2&#19978;&#35838;&#26448;&#26032;&#26009;11.2\&#21009;&#27861;&#31532;17&#26465;.m4a" TargetMode="External"/><Relationship Id="rId1" Type="http://schemas.openxmlformats.org/officeDocument/2006/relationships/audio" Target="file:///H:\6.2&#19978;&#35838;&#26448;&#26032;&#26009;11.2\&#21009;&#27861;&#31532;17&#26465;.m4a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7" Type="http://schemas.openxmlformats.org/officeDocument/2006/relationships/image" Target="../media/image44.jpeg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jpeg"/><Relationship Id="rId8" Type="http://schemas.openxmlformats.org/officeDocument/2006/relationships/image" Target="../media/image11.jpeg"/><Relationship Id="rId7" Type="http://schemas.openxmlformats.org/officeDocument/2006/relationships/image" Target="../media/image10.jpeg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1" Type="http://schemas.openxmlformats.org/officeDocument/2006/relationships/slideLayout" Target="../slideLayouts/slideLayout18.xml"/><Relationship Id="rId10" Type="http://schemas.openxmlformats.org/officeDocument/2006/relationships/image" Target="../media/image13.jpe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17.jpeg"/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9.jpeg"/><Relationship Id="rId1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.xml"/><Relationship Id="rId3" Type="http://schemas.openxmlformats.org/officeDocument/2006/relationships/image" Target="../media/image20.png"/><Relationship Id="rId2" Type="http://schemas.microsoft.com/office/2007/relationships/media" Target="file:///H:\6.2&#19978;&#35838;&#26448;&#26032;&#26009;11.2\&#26696;&#20214;&#32463;&#36807;%20&#28201;&#24030;&#65306;&#26410;&#25104;&#24180;&#20154;&#27450;&#20940;&#30340;&#32618;&#19982;&#32602;%20&#26410;&#25104;&#24180;&#20154;&#27450;&#20940;&#26696;&#23459;&#21028;%207&#23569;&#22899;&#33719;&#21009;_baofeng.wmv" TargetMode="External"/><Relationship Id="rId1" Type="http://schemas.openxmlformats.org/officeDocument/2006/relationships/video" Target="file:///H:\6.2&#19978;&#35838;&#26448;&#26032;&#26009;11.2\&#26696;&#20214;&#32463;&#36807;%20&#28201;&#24030;&#65306;&#26410;&#25104;&#24180;&#20154;&#27450;&#20940;&#30340;&#32618;&#19982;&#32602;%20&#26410;&#25104;&#24180;&#20154;&#27450;&#20940;&#26696;&#23459;&#21028;%207&#23569;&#22899;&#33719;&#21009;_baofeng.wmv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8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microsoft.com/office/2007/relationships/media" Target="file:///H:\6.2&#19978;&#35838;&#26448;&#26032;&#26009;11.2\&#21028;&#21009;_baofeng.wmv" TargetMode="External"/><Relationship Id="rId1" Type="http://schemas.openxmlformats.org/officeDocument/2006/relationships/video" Target="file:///H:\6.2&#19978;&#35838;&#26448;&#26032;&#26009;11.2\&#21028;&#21009;_baofeng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Rectangle 2"/>
          <p:cNvSpPr>
            <a:spLocks noGrp="1"/>
          </p:cNvSpPr>
          <p:nvPr>
            <p:ph type="ctrTitle"/>
          </p:nvPr>
        </p:nvSpPr>
        <p:spPr>
          <a:xfrm>
            <a:off x="973138" y="1704975"/>
            <a:ext cx="7123112" cy="1462088"/>
          </a:xfrm>
          <a:ln w="38100">
            <a:solidFill>
              <a:srgbClr val="009900"/>
            </a:solidFill>
            <a:prstDash val="dashDot"/>
            <a:miter/>
          </a:ln>
        </p:spPr>
        <p:txBody>
          <a:bodyPr wrap="square" lIns="95231" tIns="47615" rIns="95231" bIns="47615" anchor="b" anchorCtr="0"/>
          <a:p>
            <a:pPr eaLnBrk="1" hangingPunct="1">
              <a:buClrTx/>
              <a:buSzTx/>
              <a:buFontTx/>
            </a:pPr>
            <a:r>
              <a:rPr lang="zh-CN" altLang="zh-CN" sz="7500" b="1" dirty="0">
                <a:solidFill>
                  <a:srgbClr val="FF0000"/>
                </a:solidFill>
              </a:rPr>
              <a:t>预防校园欺凌</a:t>
            </a:r>
            <a:endParaRPr lang="zh-CN" altLang="zh-CN" sz="7500" b="1" dirty="0">
              <a:solidFill>
                <a:srgbClr val="FF0000"/>
              </a:solidFill>
            </a:endParaRPr>
          </a:p>
        </p:txBody>
      </p:sp>
      <p:sp>
        <p:nvSpPr>
          <p:cNvPr id="17410" name="文本框 1"/>
          <p:cNvSpPr txBox="1"/>
          <p:nvPr/>
        </p:nvSpPr>
        <p:spPr>
          <a:xfrm>
            <a:off x="2989263" y="4430713"/>
            <a:ext cx="302196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b="1">
                <a:latin typeface="Arial" panose="020B0604020202020204" pitchFamily="34" charset="0"/>
                <a:ea typeface="宋体" panose="02010600030101010101" pitchFamily="2" charset="-122"/>
              </a:rPr>
              <a:t>武进区洛阳初级中学 </a:t>
            </a:r>
            <a:endParaRPr lang="en-US" altLang="zh-CN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矩形 4"/>
          <p:cNvSpPr/>
          <p:nvPr/>
        </p:nvSpPr>
        <p:spPr>
          <a:xfrm>
            <a:off x="249238" y="728663"/>
            <a:ext cx="5400675" cy="695325"/>
          </a:xfrm>
          <a:prstGeom prst="rect">
            <a:avLst/>
          </a:prstGeom>
          <a:noFill/>
          <a:ln w="9525">
            <a:noFill/>
          </a:ln>
        </p:spPr>
        <p:txBody>
          <a:bodyPr wrap="none" lIns="140809" tIns="70405" rIns="140809" bIns="70405">
            <a:spAutoFit/>
          </a:bodyPr>
          <a:p>
            <a:pPr lvl="0" eaLnBrk="1" fontAlgn="base" hangingPunct="1"/>
            <a:r>
              <a:rPr lang="zh-CN" altLang="en-US" sz="3645" b="1" strike="noStrike" noProof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正确做法：勇于用法维权</a:t>
            </a:r>
            <a:endParaRPr lang="zh-CN" altLang="en-US" sz="3645" b="1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26" name="Rectangle 4"/>
          <p:cNvSpPr/>
          <p:nvPr/>
        </p:nvSpPr>
        <p:spPr>
          <a:xfrm>
            <a:off x="163513" y="3557588"/>
            <a:ext cx="3538537" cy="688975"/>
          </a:xfrm>
          <a:prstGeom prst="rect">
            <a:avLst/>
          </a:prstGeom>
          <a:noFill/>
          <a:ln w="9525">
            <a:noFill/>
          </a:ln>
        </p:spPr>
        <p:txBody>
          <a:bodyPr wrap="square" lIns="140809" tIns="70405" rIns="140809" bIns="70405" anchor="ctr" anchorCtr="0">
            <a:spAutoFit/>
          </a:bodyPr>
          <a:p>
            <a:pPr algn="ctr"/>
            <a:r>
              <a:rPr lang="zh-CN" altLang="en-US" sz="1800" b="1" dirty="0">
                <a:solidFill>
                  <a:srgbClr val="1206AA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养成法律思维</a:t>
            </a:r>
            <a:endParaRPr lang="en-US" altLang="zh-CN" sz="1800" b="1" dirty="0">
              <a:solidFill>
                <a:srgbClr val="1206AA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/>
            <a:r>
              <a:rPr lang="zh-CN" altLang="en-US" sz="1800" b="1" dirty="0">
                <a:solidFill>
                  <a:srgbClr val="1206AA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遇事找法、依靠法律</a:t>
            </a:r>
            <a:endParaRPr lang="zh-CN" altLang="en-US" sz="1800" b="1" dirty="0">
              <a:solidFill>
                <a:srgbClr val="1206AA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-2478087" y="1704975"/>
            <a:ext cx="12449175" cy="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28" name="Picture 7" descr="u=3803979898,1063811173&amp;fm=27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05238" y="2727325"/>
            <a:ext cx="4959350" cy="3343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331788" y="5884863"/>
            <a:ext cx="7342188" cy="4572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 fontAlgn="base"/>
            <a:r>
              <a:rPr lang="en-US" altLang="zh-CN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2</a:t>
            </a:r>
            <a:r>
              <a:rPr lang="zh-CN" altLang="en-US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、</a:t>
            </a:r>
            <a:r>
              <a:rPr lang="zh-CN" altLang="zh-CN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侵害了小婷的什么权利？</a:t>
            </a:r>
            <a:endParaRPr lang="zh-CN" altLang="zh-CN" b="1" strike="noStrike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7650" name="图片 4" descr="t019c3ec5048d4ee79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2175" y="217488"/>
            <a:ext cx="7358063" cy="5518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Rectangle 5"/>
          <p:cNvSpPr/>
          <p:nvPr/>
        </p:nvSpPr>
        <p:spPr>
          <a:xfrm>
            <a:off x="-790575" y="509588"/>
            <a:ext cx="11098213" cy="1236662"/>
          </a:xfrm>
          <a:prstGeom prst="rect">
            <a:avLst/>
          </a:prstGeom>
          <a:noFill/>
          <a:ln w="9525">
            <a:noFill/>
          </a:ln>
        </p:spPr>
        <p:txBody>
          <a:bodyPr lIns="140809" tIns="70405" rIns="140809" bIns="70405" anchor="ctr" anchorCtr="0">
            <a:spAutoFit/>
          </a:bodyPr>
          <a:p>
            <a:pPr algn="ctr"/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7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名施暴女孩 的行为会产生哪些危害？</a:t>
            </a:r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小组讨论</a:t>
            </a:r>
            <a:endParaRPr lang="zh-CN" altLang="en-US" sz="25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Oval 13"/>
          <p:cNvSpPr/>
          <p:nvPr/>
        </p:nvSpPr>
        <p:spPr>
          <a:xfrm>
            <a:off x="315913" y="2563813"/>
            <a:ext cx="1978025" cy="1730375"/>
          </a:xfrm>
          <a:prstGeom prst="ellipse">
            <a:avLst/>
          </a:prstGeom>
          <a:solidFill>
            <a:srgbClr val="66FF33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140809" tIns="70405" rIns="140809" bIns="70405" anchor="ctr"/>
          <a:p>
            <a:pPr lvl="0" algn="ctr" eaLnBrk="1" fontAlgn="base" hangingPunct="1"/>
            <a:r>
              <a:rPr lang="zh-CN" altLang="en-US" sz="4895" b="1" strike="noStrike" noProof="1" dirty="0">
                <a:solidFill>
                  <a:schemeClr val="tx2"/>
                </a:solidFill>
                <a:latin typeface="Arial" panose="020B0604020202020204" pitchFamily="34" charset="0"/>
                <a:ea typeface="幼圆" panose="02010509060101010101" pitchFamily="49" charset="-122"/>
                <a:cs typeface="+mn-ea"/>
              </a:rPr>
              <a:t>家庭</a:t>
            </a:r>
            <a:endParaRPr lang="zh-CN" altLang="en-US" sz="4895" b="1" strike="noStrike" noProof="1" dirty="0">
              <a:solidFill>
                <a:schemeClr val="tx2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4" name="Oval 14"/>
          <p:cNvSpPr/>
          <p:nvPr/>
        </p:nvSpPr>
        <p:spPr>
          <a:xfrm>
            <a:off x="1195388" y="4329113"/>
            <a:ext cx="1978025" cy="1727200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140809" tIns="70405" rIns="140809" bIns="70405" anchor="ctr"/>
          <a:p>
            <a:pPr lvl="0" algn="ctr" eaLnBrk="1" fontAlgn="base" hangingPunct="1"/>
            <a:r>
              <a:rPr lang="zh-CN" altLang="en-US" sz="4895" b="1" strike="noStrike" noProof="1" dirty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  <a:cs typeface="+mn-ea"/>
              </a:rPr>
              <a:t>小婷</a:t>
            </a:r>
            <a:endParaRPr lang="zh-CN" altLang="en-US" sz="4895" b="1" strike="noStrike" noProof="1" dirty="0">
              <a:solidFill>
                <a:schemeClr val="bg1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5" name="Oval 15"/>
          <p:cNvSpPr/>
          <p:nvPr/>
        </p:nvSpPr>
        <p:spPr>
          <a:xfrm>
            <a:off x="3267075" y="2465388"/>
            <a:ext cx="1979613" cy="1727200"/>
          </a:xfrm>
          <a:prstGeom prst="ellipse">
            <a:avLst/>
          </a:prstGeom>
          <a:solidFill>
            <a:srgbClr val="339966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140809" tIns="70405" rIns="140809" bIns="70405" anchor="ctr"/>
          <a:p>
            <a:pPr lvl="0" algn="ctr" eaLnBrk="1" fontAlgn="base" hangingPunct="1"/>
            <a:r>
              <a:rPr lang="zh-CN" altLang="en-US" sz="4895" b="1" strike="noStrike" noProof="1" dirty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  <a:cs typeface="+mn-ea"/>
              </a:rPr>
              <a:t>学校</a:t>
            </a:r>
            <a:endParaRPr lang="zh-CN" altLang="en-US" sz="4895" b="1" strike="noStrike" noProof="1" dirty="0">
              <a:solidFill>
                <a:schemeClr val="bg1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6" name="Oval 16"/>
          <p:cNvSpPr/>
          <p:nvPr/>
        </p:nvSpPr>
        <p:spPr>
          <a:xfrm>
            <a:off x="4586288" y="4408488"/>
            <a:ext cx="1974850" cy="1730375"/>
          </a:xfrm>
          <a:prstGeom prst="ellipse">
            <a:avLst/>
          </a:prstGeom>
          <a:solidFill>
            <a:srgbClr val="CC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140809" tIns="70405" rIns="140809" bIns="70405" anchor="ctr"/>
          <a:p>
            <a:pPr lvl="0" algn="ctr" eaLnBrk="1" fontAlgn="base" hangingPunct="1"/>
            <a:r>
              <a:rPr lang="zh-CN" altLang="en-US" sz="4895" b="1" strike="noStrike" noProof="1" dirty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  <a:cs typeface="+mn-ea"/>
              </a:rPr>
              <a:t>自身</a:t>
            </a:r>
            <a:endParaRPr lang="zh-CN" altLang="en-US" sz="4895" b="1" strike="noStrike" noProof="1" dirty="0">
              <a:solidFill>
                <a:schemeClr val="bg1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-1727200" y="4329113"/>
            <a:ext cx="12449175" cy="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15"/>
          <p:cNvSpPr>
            <a:spLocks noChangeArrowheads="1"/>
          </p:cNvSpPr>
          <p:nvPr/>
        </p:nvSpPr>
        <p:spPr bwMode="auto">
          <a:xfrm>
            <a:off x="6845300" y="2563813"/>
            <a:ext cx="1976438" cy="1730375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round/>
          </a:ln>
        </p:spPr>
        <p:txBody>
          <a:bodyPr wrap="none" lIns="140809" tIns="70405" rIns="140809" bIns="70405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95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  <a:t>社会</a:t>
            </a:r>
            <a:endParaRPr kumimoji="0" lang="zh-CN" altLang="en-US" sz="4895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8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697" name="图片 2" descr="QQ截图201711231541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6987" y="-38100"/>
            <a:ext cx="9197975" cy="6746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315913" y="6064250"/>
            <a:ext cx="8407400" cy="4572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 fontAlgn="base"/>
            <a:r>
              <a:rPr lang="zh-CN" altLang="en-US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 </a:t>
            </a:r>
            <a:r>
              <a:rPr lang="en-US" altLang="zh-CN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4</a:t>
            </a:r>
            <a:r>
              <a:rPr lang="zh-CN" altLang="en-US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、七名女孩可能触犯了哪些法律？</a:t>
            </a:r>
            <a:endParaRPr lang="zh-CN" altLang="en-US" b="1" strike="noStrike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1" name="图片 2" descr="748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7900" y="342900"/>
            <a:ext cx="2924175" cy="383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2" name="图片 4" descr="1200100448_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6975" y="84138"/>
            <a:ext cx="4314825" cy="4498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3" name="文本框 5"/>
          <p:cNvSpPr txBox="1"/>
          <p:nvPr/>
        </p:nvSpPr>
        <p:spPr>
          <a:xfrm>
            <a:off x="735013" y="4502150"/>
            <a:ext cx="6583362" cy="11874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请同学们看看我们组搜集的相关资料，研究一下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本案中欺凌者行为是否会受到法律制裁。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5" name="Rectangle 6"/>
          <p:cNvSpPr/>
          <p:nvPr/>
        </p:nvSpPr>
        <p:spPr>
          <a:xfrm>
            <a:off x="241300" y="447675"/>
            <a:ext cx="8661400" cy="1358900"/>
          </a:xfrm>
          <a:prstGeom prst="rect">
            <a:avLst/>
          </a:prstGeom>
          <a:noFill/>
          <a:ln w="9525">
            <a:noFill/>
          </a:ln>
        </p:spPr>
        <p:txBody>
          <a:bodyPr wrap="none" lIns="140809" tIns="70405" rIns="140809" bIns="70405" anchor="ctr" anchorCtr="0">
            <a:spAutoFit/>
          </a:bodyPr>
          <a:p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4.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有人认为，校园欺凌危害甚大，要严惩欺凌者，坚持法律面前人人平等！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也有人认为，未成年人案件办理遵循</a:t>
            </a: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“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教育为主，惩罚为辅</a:t>
            </a: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”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的原则，还是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坚持教育感化。本案中</a:t>
            </a: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17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岁的小琴是未成年人，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你认为她要不要承担法律责任？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3794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22913" y="2035175"/>
            <a:ext cx="3216275" cy="43037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 rot="20880000">
            <a:off x="103188" y="131763"/>
            <a:ext cx="1255713" cy="51752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zh-CN" altLang="en-US" sz="2800" b="1" strike="noStrike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辩一辩</a:t>
            </a:r>
            <a:endParaRPr lang="zh-CN" altLang="en-US" sz="2800" b="1" strike="noStrike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3796" name="图片 -2147482623" descr="国务院专项治理校园欺凌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25" y="1806575"/>
            <a:ext cx="4121150" cy="45323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2769" name="刑法第17条.m4a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1098213" y="6203950"/>
            <a:ext cx="317500" cy="317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74613" y="720725"/>
            <a:ext cx="5192713" cy="579438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 fontAlgn="base"/>
            <a:r>
              <a:rPr lang="zh-CN" altLang="en-US" sz="3200" b="1" strike="noStrike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  <a:hlinkClick r:id="rId4" action="ppaction://hlinkfile"/>
              </a:rPr>
              <a:t>检察官这样说：</a:t>
            </a:r>
            <a:endParaRPr lang="zh-CN" altLang="en-US" sz="3200" b="1" strike="noStrike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4275138" y="5453063"/>
            <a:ext cx="5192713" cy="579438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 fontAlgn="base"/>
            <a:r>
              <a:rPr lang="zh-CN" altLang="en-US" sz="3200" b="1" strike="noStrike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  <a:hlinkClick r:id="rId5" action="ppaction://hlinkfile"/>
              </a:rPr>
              <a:t>所以。。。</a:t>
            </a:r>
            <a:endParaRPr lang="zh-CN" altLang="en-US" sz="3200" b="1" strike="noStrike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2772" name="图片 3" descr="QQ截图201711241900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4275" y="1465263"/>
            <a:ext cx="2555875" cy="31638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-260350" y="4708525"/>
            <a:ext cx="5527675" cy="579438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 fontAlgn="base"/>
            <a:r>
              <a:rPr lang="zh-CN" altLang="en-US" sz="3200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武进区人民检察院检察官</a:t>
            </a:r>
            <a:endParaRPr lang="zh-CN" altLang="en-US" sz="3200" b="1" strike="noStrike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769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3793" name="刑法第17条.m4a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1098213" y="6203950"/>
            <a:ext cx="317500" cy="317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4" name="Picture 2" descr="C:\Users\Administrator\Desktop\tim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8400" y="708025"/>
            <a:ext cx="5216525" cy="4832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 rot="1380000">
            <a:off x="6423025" y="2476500"/>
            <a:ext cx="1612900" cy="51752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zh-CN" altLang="zh-CN" sz="2800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模拟宣判</a:t>
            </a:r>
            <a:endParaRPr lang="zh-CN" altLang="zh-CN" sz="2800" b="1" strike="noStrike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79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Rectangle 8"/>
          <p:cNvSpPr/>
          <p:nvPr/>
        </p:nvSpPr>
        <p:spPr>
          <a:xfrm>
            <a:off x="473075" y="485775"/>
            <a:ext cx="11398250" cy="39528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indent="276225" eaLnBrk="0" hangingPunct="0"/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6.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可以通过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哪些途径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学习法律知识，更好的增强法制观念？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Oval 13"/>
          <p:cNvSpPr/>
          <p:nvPr/>
        </p:nvSpPr>
        <p:spPr>
          <a:xfrm>
            <a:off x="1146175" y="2152650"/>
            <a:ext cx="1641475" cy="1390650"/>
          </a:xfrm>
          <a:prstGeom prst="ellipse">
            <a:avLst/>
          </a:prstGeom>
          <a:solidFill>
            <a:srgbClr val="66FF33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140809" tIns="70405" rIns="140809" bIns="70405" anchor="ctr" anchorCtr="0"/>
          <a:p>
            <a:pPr algn="ctr"/>
            <a:r>
              <a:rPr lang="zh-CN" altLang="en-US" sz="2800" b="1" dirty="0">
                <a:solidFill>
                  <a:schemeClr val="tx2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法律</a:t>
            </a:r>
            <a:endParaRPr lang="en-US" altLang="zh-CN" sz="2800" b="1" dirty="0">
              <a:solidFill>
                <a:schemeClr val="tx2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  <a:p>
            <a:pPr algn="ctr"/>
            <a:r>
              <a:rPr lang="zh-CN" altLang="en-US" sz="2800" b="1" dirty="0">
                <a:solidFill>
                  <a:schemeClr val="tx2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书籍</a:t>
            </a:r>
            <a:endParaRPr lang="zh-CN" altLang="en-US" sz="2800" b="1" dirty="0">
              <a:solidFill>
                <a:schemeClr val="tx2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9" name="Oval 14"/>
          <p:cNvSpPr/>
          <p:nvPr/>
        </p:nvSpPr>
        <p:spPr>
          <a:xfrm>
            <a:off x="766763" y="5095875"/>
            <a:ext cx="1382712" cy="1336675"/>
          </a:xfrm>
          <a:prstGeom prst="ellipse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140809" tIns="70405" rIns="140809" bIns="70405" anchor="ctr" anchorCtr="0"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报纸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10" name="Oval 15"/>
          <p:cNvSpPr/>
          <p:nvPr/>
        </p:nvSpPr>
        <p:spPr>
          <a:xfrm>
            <a:off x="3406775" y="1676400"/>
            <a:ext cx="1546225" cy="1325563"/>
          </a:xfrm>
          <a:prstGeom prst="ellipse">
            <a:avLst/>
          </a:prstGeom>
          <a:solidFill>
            <a:srgbClr val="339966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140809" tIns="70405" rIns="140809" bIns="70405" anchor="ctr" anchorCtr="0"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电视</a:t>
            </a:r>
            <a:endParaRPr lang="en-US" altLang="zh-CN" sz="2800" b="1" dirty="0">
              <a:solidFill>
                <a:schemeClr val="bg1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栏目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11" name="Oval 16"/>
          <p:cNvSpPr/>
          <p:nvPr/>
        </p:nvSpPr>
        <p:spPr>
          <a:xfrm>
            <a:off x="2368550" y="3805238"/>
            <a:ext cx="1435100" cy="1416050"/>
          </a:xfrm>
          <a:prstGeom prst="ellipse">
            <a:avLst/>
          </a:prstGeom>
          <a:solidFill>
            <a:srgbClr val="CC99FF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140809" tIns="70405" rIns="140809" bIns="70405" anchor="ctr" anchorCtr="0"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网络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12" name="Oval 15"/>
          <p:cNvSpPr>
            <a:spLocks noChangeArrowheads="1"/>
          </p:cNvSpPr>
          <p:nvPr/>
        </p:nvSpPr>
        <p:spPr bwMode="auto">
          <a:xfrm>
            <a:off x="5834063" y="2076450"/>
            <a:ext cx="1978025" cy="172878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round/>
          </a:ln>
        </p:spPr>
        <p:txBody>
          <a:bodyPr wrap="none" lIns="140809" tIns="70405" rIns="140809" bIns="70405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  <a:t>广播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4" name="Oval 15"/>
          <p:cNvSpPr>
            <a:spLocks noChangeArrowheads="1"/>
          </p:cNvSpPr>
          <p:nvPr/>
        </p:nvSpPr>
        <p:spPr bwMode="auto">
          <a:xfrm>
            <a:off x="6751638" y="4214813"/>
            <a:ext cx="1978025" cy="172878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round/>
          </a:ln>
        </p:spPr>
        <p:txBody>
          <a:bodyPr wrap="none" lIns="140809" tIns="70405" rIns="140809" bIns="70405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895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  <a:t>……</a:t>
            </a:r>
            <a:endParaRPr kumimoji="0" lang="zh-CN" altLang="en-US" sz="4895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5" name="Oval 13"/>
          <p:cNvSpPr/>
          <p:nvPr/>
        </p:nvSpPr>
        <p:spPr>
          <a:xfrm>
            <a:off x="4352925" y="4832350"/>
            <a:ext cx="1849438" cy="1670050"/>
          </a:xfrm>
          <a:prstGeom prst="ellipse">
            <a:avLst/>
          </a:prstGeom>
          <a:solidFill>
            <a:srgbClr val="66FF33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140809" tIns="70405" rIns="140809" bIns="70405" anchor="ctr" anchorCtr="0"/>
          <a:p>
            <a:pPr algn="ctr"/>
            <a:r>
              <a:rPr lang="zh-CN" altLang="en-US" sz="2800" b="1" dirty="0">
                <a:solidFill>
                  <a:schemeClr val="tx2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法庭</a:t>
            </a:r>
            <a:endParaRPr lang="zh-CN" altLang="en-US" sz="2800" b="1" dirty="0">
              <a:solidFill>
                <a:schemeClr val="tx2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  <a:p>
            <a:pPr algn="ctr"/>
            <a:r>
              <a:rPr lang="zh-CN" altLang="en-US" sz="2800" b="1" dirty="0">
                <a:solidFill>
                  <a:schemeClr val="tx2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观摩</a:t>
            </a:r>
            <a:endParaRPr lang="zh-CN" altLang="en-US" sz="2800" b="1" dirty="0">
              <a:solidFill>
                <a:schemeClr val="tx2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4" grpId="0" bldLvl="0" animBg="1"/>
      <p:bldP spid="15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1" name="矩形 6"/>
          <p:cNvSpPr/>
          <p:nvPr/>
        </p:nvSpPr>
        <p:spPr>
          <a:xfrm>
            <a:off x="407988" y="509588"/>
            <a:ext cx="93662" cy="300037"/>
          </a:xfrm>
          <a:prstGeom prst="rect">
            <a:avLst/>
          </a:prstGeom>
          <a:solidFill>
            <a:srgbClr val="7F7F7F"/>
          </a:solidFill>
          <a:ln w="9525">
            <a:noFill/>
          </a:ln>
        </p:spPr>
        <p:txBody>
          <a:bodyPr anchor="ctr" anchorCtr="0"/>
          <a:p>
            <a:pPr algn="ctr"/>
            <a:endParaRPr lang="zh-CN" altLang="en-US" sz="180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5627" name="矩形 14"/>
          <p:cNvSpPr/>
          <p:nvPr/>
        </p:nvSpPr>
        <p:spPr>
          <a:xfrm>
            <a:off x="5499100" y="2692400"/>
            <a:ext cx="4054475" cy="254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ctr" eaLnBrk="1" fontAlgn="base" hangingPunct="1"/>
            <a:endParaRPr lang="zh-CN" altLang="en-US" sz="1050" strike="noStrike" noProof="1" dirty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35843" name="组合 3"/>
          <p:cNvGrpSpPr/>
          <p:nvPr/>
        </p:nvGrpSpPr>
        <p:grpSpPr>
          <a:xfrm>
            <a:off x="5435600" y="4278313"/>
            <a:ext cx="1120775" cy="2865437"/>
            <a:chOff x="0" y="0"/>
            <a:chExt cx="1494972" cy="3272061"/>
          </a:xfrm>
        </p:grpSpPr>
        <p:sp>
          <p:nvSpPr>
            <p:cNvPr id="35844" name="六边形 20"/>
            <p:cNvSpPr/>
            <p:nvPr/>
          </p:nvSpPr>
          <p:spPr>
            <a:xfrm rot="5400000">
              <a:off x="-74314" y="74314"/>
              <a:ext cx="1643600" cy="1494972"/>
            </a:xfrm>
            <a:prstGeom prst="hexagon">
              <a:avLst>
                <a:gd name="adj" fmla="val 26941"/>
                <a:gd name="vf" fmla="val 115470"/>
              </a:avLst>
            </a:prstGeom>
            <a:noFill/>
            <a:ln w="38100" cap="flat" cmpd="sng">
              <a:solidFill>
                <a:srgbClr val="3CBBCE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vert="eaVert" anchor="ctr" anchorCtr="0"/>
            <a:p>
              <a:pPr algn="ctr"/>
              <a:endParaRPr lang="zh-CN" altLang="en-US" sz="18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cxnSp>
          <p:nvCxnSpPr>
            <p:cNvPr id="35845" name="直接连接符 21"/>
            <p:cNvCxnSpPr/>
            <p:nvPr/>
          </p:nvCxnSpPr>
          <p:spPr>
            <a:xfrm>
              <a:off x="728436" y="1635475"/>
              <a:ext cx="0" cy="1636586"/>
            </a:xfrm>
            <a:prstGeom prst="line">
              <a:avLst/>
            </a:prstGeom>
            <a:ln w="6350" cap="flat" cmpd="sng">
              <a:solidFill>
                <a:srgbClr val="3CBBC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35846" name="组合 22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301026" y="459519"/>
              <a:ext cx="847344" cy="688848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5847" name="组合 73"/>
          <p:cNvGrpSpPr/>
          <p:nvPr/>
        </p:nvGrpSpPr>
        <p:grpSpPr>
          <a:xfrm>
            <a:off x="7545388" y="2451100"/>
            <a:ext cx="1120775" cy="3643313"/>
            <a:chOff x="0" y="0"/>
            <a:chExt cx="1494972" cy="4858511"/>
          </a:xfrm>
        </p:grpSpPr>
        <p:sp>
          <p:nvSpPr>
            <p:cNvPr id="35848" name="六边形 40"/>
            <p:cNvSpPr/>
            <p:nvPr/>
          </p:nvSpPr>
          <p:spPr>
            <a:xfrm rot="5400000">
              <a:off x="-74314" y="74314"/>
              <a:ext cx="1643600" cy="1494972"/>
            </a:xfrm>
            <a:prstGeom prst="hexagon">
              <a:avLst>
                <a:gd name="adj" fmla="val 26941"/>
                <a:gd name="vf" fmla="val 115470"/>
              </a:avLst>
            </a:prstGeom>
            <a:noFill/>
            <a:ln w="38100" cap="flat" cmpd="sng">
              <a:solidFill>
                <a:srgbClr val="3CBBCE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vert="eaVert" anchor="ctr" anchorCtr="0"/>
            <a:p>
              <a:pPr algn="ctr"/>
              <a:endParaRPr lang="zh-CN" altLang="en-US" sz="18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cxnSp>
          <p:nvCxnSpPr>
            <p:cNvPr id="35849" name="直接连接符 41"/>
            <p:cNvCxnSpPr/>
            <p:nvPr/>
          </p:nvCxnSpPr>
          <p:spPr>
            <a:xfrm>
              <a:off x="743713" y="1639206"/>
              <a:ext cx="0" cy="3219305"/>
            </a:xfrm>
            <a:prstGeom prst="line">
              <a:avLst/>
            </a:prstGeom>
            <a:ln w="6350" cap="flat" cmpd="sng">
              <a:solidFill>
                <a:srgbClr val="3CBBC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35850" name="组合 42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507420" y="347471"/>
              <a:ext cx="658368" cy="835152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5851" name="组合 2"/>
          <p:cNvGrpSpPr/>
          <p:nvPr/>
        </p:nvGrpSpPr>
        <p:grpSpPr>
          <a:xfrm>
            <a:off x="2784475" y="1711325"/>
            <a:ext cx="1122363" cy="3686175"/>
            <a:chOff x="0" y="0"/>
            <a:chExt cx="1494972" cy="4915661"/>
          </a:xfrm>
        </p:grpSpPr>
        <p:cxnSp>
          <p:nvCxnSpPr>
            <p:cNvPr id="35852" name="直接连接符 48"/>
            <p:cNvCxnSpPr>
              <a:stCxn id="35853" idx="2"/>
            </p:cNvCxnSpPr>
            <p:nvPr/>
          </p:nvCxnSpPr>
          <p:spPr>
            <a:xfrm>
              <a:off x="747486" y="1643600"/>
              <a:ext cx="0" cy="3272061"/>
            </a:xfrm>
            <a:prstGeom prst="line">
              <a:avLst/>
            </a:prstGeom>
            <a:ln w="6350" cap="flat" cmpd="sng">
              <a:solidFill>
                <a:srgbClr val="3CBBC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5853" name="六边形 49"/>
            <p:cNvSpPr/>
            <p:nvPr/>
          </p:nvSpPr>
          <p:spPr>
            <a:xfrm rot="5400000">
              <a:off x="-74314" y="74314"/>
              <a:ext cx="1643600" cy="1494972"/>
            </a:xfrm>
            <a:prstGeom prst="hexagon">
              <a:avLst>
                <a:gd name="adj" fmla="val 26941"/>
                <a:gd name="vf" fmla="val 115470"/>
              </a:avLst>
            </a:prstGeom>
            <a:noFill/>
            <a:ln w="38100" cap="flat" cmpd="sng">
              <a:solidFill>
                <a:srgbClr val="3CBBCE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vert="eaVert" anchor="ctr" anchorCtr="0"/>
            <a:p>
              <a:pPr algn="ctr"/>
              <a:endParaRPr lang="zh-CN" altLang="en-US" sz="18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35854" name="组合 50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42537" y="512063"/>
              <a:ext cx="786384" cy="54864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5855" name="组合 2"/>
          <p:cNvGrpSpPr/>
          <p:nvPr/>
        </p:nvGrpSpPr>
        <p:grpSpPr>
          <a:xfrm>
            <a:off x="503238" y="3336925"/>
            <a:ext cx="1122362" cy="3686175"/>
            <a:chOff x="0" y="0"/>
            <a:chExt cx="1494972" cy="4915661"/>
          </a:xfrm>
        </p:grpSpPr>
        <p:cxnSp>
          <p:nvCxnSpPr>
            <p:cNvPr id="35856" name="直接连接符 48"/>
            <p:cNvCxnSpPr>
              <a:stCxn id="35857" idx="2"/>
            </p:cNvCxnSpPr>
            <p:nvPr/>
          </p:nvCxnSpPr>
          <p:spPr>
            <a:xfrm>
              <a:off x="747486" y="1643600"/>
              <a:ext cx="0" cy="3272061"/>
            </a:xfrm>
            <a:prstGeom prst="line">
              <a:avLst/>
            </a:prstGeom>
            <a:ln w="6350" cap="flat" cmpd="sng">
              <a:solidFill>
                <a:srgbClr val="3CBBC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5857" name="六边形 49"/>
            <p:cNvSpPr/>
            <p:nvPr/>
          </p:nvSpPr>
          <p:spPr>
            <a:xfrm rot="5400000">
              <a:off x="-74314" y="74314"/>
              <a:ext cx="1643600" cy="1494972"/>
            </a:xfrm>
            <a:prstGeom prst="hexagon">
              <a:avLst>
                <a:gd name="adj" fmla="val 26941"/>
                <a:gd name="vf" fmla="val 115470"/>
              </a:avLst>
            </a:prstGeom>
            <a:noFill/>
            <a:ln w="38100" cap="flat" cmpd="sng">
              <a:solidFill>
                <a:srgbClr val="3CBBCE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vert="eaVert" anchor="ctr" anchorCtr="0"/>
            <a:p>
              <a:pPr algn="ctr"/>
              <a:endParaRPr lang="zh-CN" altLang="en-US" sz="18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35858" name="组合 50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42537" y="512063"/>
              <a:ext cx="786384" cy="54864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5859" name="矩形 5"/>
          <p:cNvSpPr/>
          <p:nvPr/>
        </p:nvSpPr>
        <p:spPr>
          <a:xfrm>
            <a:off x="142875" y="509588"/>
            <a:ext cx="265113" cy="300037"/>
          </a:xfrm>
          <a:prstGeom prst="rect">
            <a:avLst/>
          </a:prstGeom>
          <a:solidFill>
            <a:srgbClr val="3CBBCE"/>
          </a:solidFill>
          <a:ln w="9525">
            <a:noFill/>
          </a:ln>
        </p:spPr>
        <p:txBody>
          <a:bodyPr anchor="ctr" anchorCtr="0"/>
          <a:p>
            <a:pPr algn="ctr"/>
            <a:endParaRPr lang="zh-CN" altLang="en-US" sz="180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5860" name="文本框 1"/>
          <p:cNvSpPr txBox="1"/>
          <p:nvPr/>
        </p:nvSpPr>
        <p:spPr>
          <a:xfrm>
            <a:off x="682625" y="431800"/>
            <a:ext cx="35496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b="1">
                <a:solidFill>
                  <a:srgbClr val="FFC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三、行动推进，多管齐下</a:t>
            </a:r>
            <a:endParaRPr lang="zh-CN" altLang="en-US" b="1">
              <a:solidFill>
                <a:srgbClr val="FFC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861" name="文本框 2"/>
          <p:cNvSpPr txBox="1"/>
          <p:nvPr/>
        </p:nvSpPr>
        <p:spPr>
          <a:xfrm>
            <a:off x="69850" y="2149475"/>
            <a:ext cx="2181225" cy="11874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、组织征文、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     手抄报、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    漫画比赛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862" name="文本框 3"/>
          <p:cNvSpPr txBox="1"/>
          <p:nvPr/>
        </p:nvSpPr>
        <p:spPr>
          <a:xfrm>
            <a:off x="2324100" y="889000"/>
            <a:ext cx="2181225" cy="8223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、向有关部门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      提建议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863" name="文本框 4"/>
          <p:cNvSpPr txBox="1"/>
          <p:nvPr/>
        </p:nvSpPr>
        <p:spPr>
          <a:xfrm>
            <a:off x="4494213" y="3122613"/>
            <a:ext cx="3095625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、抵制欺凌签名活动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864" name="文本框 5"/>
          <p:cNvSpPr txBox="1"/>
          <p:nvPr/>
        </p:nvSpPr>
        <p:spPr>
          <a:xfrm>
            <a:off x="6792913" y="809625"/>
            <a:ext cx="2181225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、发放倡议书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5865" name="图片 6" descr="SAM_9598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9125" y="1487488"/>
            <a:ext cx="2090738" cy="1393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66" name="图片 7" descr="SAM_9604_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5863" y="3721100"/>
            <a:ext cx="2090737" cy="1392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67" name="图片 8" descr="QQ截图2017112321090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50" y="3989388"/>
            <a:ext cx="2505075" cy="179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68" name="图片 4" descr="QQ截图2017112411235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1075" y="2032000"/>
            <a:ext cx="2347913" cy="1812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blind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8433" name="组合 3"/>
          <p:cNvGrpSpPr/>
          <p:nvPr/>
        </p:nvGrpSpPr>
        <p:grpSpPr>
          <a:xfrm>
            <a:off x="438150" y="1262063"/>
            <a:ext cx="2720975" cy="3014662"/>
            <a:chOff x="0" y="0"/>
            <a:chExt cx="3926934" cy="4352253"/>
          </a:xfrm>
        </p:grpSpPr>
        <p:sp>
          <p:nvSpPr>
            <p:cNvPr id="18434" name="等腰三角形 4"/>
            <p:cNvSpPr/>
            <p:nvPr/>
          </p:nvSpPr>
          <p:spPr>
            <a:xfrm rot="-4373613">
              <a:off x="-268014" y="268014"/>
              <a:ext cx="3886200" cy="3350172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rgbClr val="7F7F7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vert="eaVert" anchor="ctr" anchorCtr="0"/>
            <a:p>
              <a:pPr algn="ctr"/>
              <a:endParaRPr lang="zh-CN" altLang="en-US" sz="18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435" name="等腰三角形 5"/>
            <p:cNvSpPr/>
            <p:nvPr/>
          </p:nvSpPr>
          <p:spPr>
            <a:xfrm rot="-5400000">
              <a:off x="-55589" y="665590"/>
              <a:ext cx="3565365" cy="3073590"/>
            </a:xfrm>
            <a:prstGeom prst="triangle">
              <a:avLst>
                <a:gd name="adj" fmla="val 50000"/>
              </a:avLst>
            </a:prstGeom>
            <a:solidFill>
              <a:srgbClr val="3CBBCE"/>
            </a:solidFill>
            <a:ln w="9525">
              <a:noFill/>
            </a:ln>
          </p:spPr>
          <p:txBody>
            <a:bodyPr vert="eaVert" anchor="ctr" anchorCtr="0"/>
            <a:p>
              <a:pPr algn="ctr"/>
              <a:endParaRPr lang="zh-CN" altLang="en-US" sz="18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436" name="椭圆 6"/>
            <p:cNvSpPr/>
            <p:nvPr/>
          </p:nvSpPr>
          <p:spPr>
            <a:xfrm>
              <a:off x="25197" y="1363044"/>
              <a:ext cx="228600" cy="228600"/>
            </a:xfrm>
            <a:prstGeom prst="ellipse">
              <a:avLst/>
            </a:prstGeom>
            <a:solidFill>
              <a:srgbClr val="7F7F7F"/>
            </a:solidFill>
            <a:ln w="9525">
              <a:noFill/>
            </a:ln>
          </p:spPr>
          <p:txBody>
            <a:bodyPr anchor="ctr" anchorCtr="0"/>
            <a:p>
              <a:pPr algn="ctr"/>
              <a:endParaRPr lang="zh-CN" altLang="en-US" sz="18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437" name="椭圆 7"/>
            <p:cNvSpPr/>
            <p:nvPr/>
          </p:nvSpPr>
          <p:spPr>
            <a:xfrm>
              <a:off x="2577897" y="4123653"/>
              <a:ext cx="228600" cy="228600"/>
            </a:xfrm>
            <a:prstGeom prst="ellipse">
              <a:avLst/>
            </a:prstGeom>
            <a:solidFill>
              <a:srgbClr val="7F7F7F"/>
            </a:solidFill>
            <a:ln w="9525">
              <a:noFill/>
            </a:ln>
          </p:spPr>
          <p:txBody>
            <a:bodyPr anchor="ctr" anchorCtr="0"/>
            <a:p>
              <a:pPr algn="ctr"/>
              <a:endParaRPr lang="zh-CN" altLang="en-US" sz="18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438" name="椭圆 8"/>
            <p:cNvSpPr/>
            <p:nvPr/>
          </p:nvSpPr>
          <p:spPr>
            <a:xfrm>
              <a:off x="3698334" y="500199"/>
              <a:ext cx="228600" cy="228600"/>
            </a:xfrm>
            <a:prstGeom prst="ellipse">
              <a:avLst/>
            </a:prstGeom>
            <a:solidFill>
              <a:srgbClr val="7F7F7F"/>
            </a:solidFill>
            <a:ln w="9525">
              <a:noFill/>
            </a:ln>
          </p:spPr>
          <p:txBody>
            <a:bodyPr anchor="ctr" anchorCtr="0"/>
            <a:p>
              <a:pPr algn="ctr"/>
              <a:endParaRPr lang="zh-CN" altLang="en-US" sz="18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8439" name="文本框 10"/>
          <p:cNvSpPr txBox="1"/>
          <p:nvPr/>
        </p:nvSpPr>
        <p:spPr>
          <a:xfrm>
            <a:off x="1541463" y="2363788"/>
            <a:ext cx="1158875" cy="7540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过程</a:t>
            </a:r>
            <a:endParaRPr lang="zh-CN" altLang="zh-CN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分工</a:t>
            </a:r>
            <a:endParaRPr lang="zh-CN" altLang="zh-CN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40" name="等腰三角形 16"/>
          <p:cNvSpPr/>
          <p:nvPr/>
        </p:nvSpPr>
        <p:spPr>
          <a:xfrm rot="-5400000">
            <a:off x="3498850" y="3155950"/>
            <a:ext cx="336550" cy="288925"/>
          </a:xfrm>
          <a:prstGeom prst="triangle">
            <a:avLst>
              <a:gd name="adj" fmla="val 50000"/>
            </a:avLst>
          </a:prstGeom>
          <a:solidFill>
            <a:srgbClr val="3CBBCE"/>
          </a:solidFill>
          <a:ln w="9525">
            <a:noFill/>
          </a:ln>
        </p:spPr>
        <p:txBody>
          <a:bodyPr vert="eaVert" anchor="ctr" anchorCtr="0"/>
          <a:p>
            <a:pPr algn="ctr"/>
            <a:endParaRPr lang="zh-CN" altLang="en-US" sz="180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8441" name="等腰三角形 14"/>
          <p:cNvSpPr/>
          <p:nvPr/>
        </p:nvSpPr>
        <p:spPr>
          <a:xfrm rot="-5400000">
            <a:off x="3498850" y="2139950"/>
            <a:ext cx="334963" cy="290513"/>
          </a:xfrm>
          <a:prstGeom prst="triangle">
            <a:avLst>
              <a:gd name="adj" fmla="val 50000"/>
            </a:avLst>
          </a:prstGeom>
          <a:solidFill>
            <a:srgbClr val="3CBBCE"/>
          </a:solidFill>
          <a:ln w="9525">
            <a:noFill/>
          </a:ln>
        </p:spPr>
        <p:txBody>
          <a:bodyPr vert="eaVert" anchor="ctr" anchorCtr="0"/>
          <a:p>
            <a:pPr algn="ctr"/>
            <a:endParaRPr lang="zh-CN" altLang="en-US" sz="180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8442" name="等腰三角形 16"/>
          <p:cNvSpPr/>
          <p:nvPr/>
        </p:nvSpPr>
        <p:spPr>
          <a:xfrm rot="-5400000">
            <a:off x="3497263" y="4140200"/>
            <a:ext cx="334962" cy="290513"/>
          </a:xfrm>
          <a:prstGeom prst="triangle">
            <a:avLst>
              <a:gd name="adj" fmla="val 50000"/>
            </a:avLst>
          </a:prstGeom>
          <a:solidFill>
            <a:srgbClr val="3CBBCE"/>
          </a:solidFill>
          <a:ln w="9525">
            <a:noFill/>
          </a:ln>
        </p:spPr>
        <p:txBody>
          <a:bodyPr vert="eaVert" anchor="ctr" anchorCtr="0"/>
          <a:p>
            <a:pPr algn="ctr"/>
            <a:endParaRPr lang="zh-CN" altLang="en-US" sz="180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8443" name="等腰三角形 14"/>
          <p:cNvSpPr/>
          <p:nvPr/>
        </p:nvSpPr>
        <p:spPr>
          <a:xfrm rot="-5400000">
            <a:off x="3349625" y="2139950"/>
            <a:ext cx="334963" cy="290513"/>
          </a:xfrm>
          <a:prstGeom prst="triangle">
            <a:avLst>
              <a:gd name="adj" fmla="val 50000"/>
            </a:avLst>
          </a:prstGeom>
          <a:solidFill>
            <a:srgbClr val="3CBBCE"/>
          </a:solidFill>
          <a:ln w="9525">
            <a:noFill/>
          </a:ln>
        </p:spPr>
        <p:txBody>
          <a:bodyPr vert="eaVert" anchor="ctr" anchorCtr="0"/>
          <a:p>
            <a:pPr algn="ctr"/>
            <a:endParaRPr lang="zh-CN" altLang="en-US" sz="180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8444" name="文本框 17"/>
          <p:cNvSpPr txBox="1"/>
          <p:nvPr/>
        </p:nvSpPr>
        <p:spPr>
          <a:xfrm>
            <a:off x="4029075" y="3132138"/>
            <a:ext cx="470852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18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三、行动推进，多管齐下</a:t>
            </a:r>
            <a:endParaRPr lang="zh-CN" altLang="en-US" sz="18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45" name="文本框 15"/>
          <p:cNvSpPr txBox="1"/>
          <p:nvPr/>
        </p:nvSpPr>
        <p:spPr>
          <a:xfrm>
            <a:off x="4029075" y="1306513"/>
            <a:ext cx="470852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18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一、调查研究，注重事实</a:t>
            </a:r>
            <a:endParaRPr lang="zh-CN" altLang="en-US" sz="18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46" name="等腰三角形 11"/>
          <p:cNvSpPr/>
          <p:nvPr/>
        </p:nvSpPr>
        <p:spPr>
          <a:xfrm rot="-5400000">
            <a:off x="3494088" y="1374775"/>
            <a:ext cx="334962" cy="288925"/>
          </a:xfrm>
          <a:prstGeom prst="triangle">
            <a:avLst>
              <a:gd name="adj" fmla="val 50000"/>
            </a:avLst>
          </a:prstGeom>
          <a:solidFill>
            <a:srgbClr val="3CBBCE"/>
          </a:solidFill>
          <a:ln w="9525">
            <a:noFill/>
          </a:ln>
        </p:spPr>
        <p:txBody>
          <a:bodyPr vert="eaVert" anchor="ctr" anchorCtr="0"/>
          <a:p>
            <a:pPr algn="ctr"/>
            <a:endParaRPr lang="zh-CN" altLang="en-US" sz="180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8447" name="等腰三角形 11"/>
          <p:cNvSpPr/>
          <p:nvPr/>
        </p:nvSpPr>
        <p:spPr>
          <a:xfrm rot="-5400000">
            <a:off x="3349625" y="1377950"/>
            <a:ext cx="336550" cy="288925"/>
          </a:xfrm>
          <a:prstGeom prst="triangle">
            <a:avLst>
              <a:gd name="adj" fmla="val 50000"/>
            </a:avLst>
          </a:prstGeom>
          <a:solidFill>
            <a:srgbClr val="3CBBCE"/>
          </a:solidFill>
          <a:ln w="9525">
            <a:noFill/>
          </a:ln>
        </p:spPr>
        <p:txBody>
          <a:bodyPr vert="eaVert" anchor="ctr" anchorCtr="0"/>
          <a:p>
            <a:pPr algn="ctr"/>
            <a:endParaRPr lang="zh-CN" altLang="en-US" sz="180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8448" name="文本框 15"/>
          <p:cNvSpPr txBox="1"/>
          <p:nvPr/>
        </p:nvSpPr>
        <p:spPr>
          <a:xfrm>
            <a:off x="4029075" y="2117725"/>
            <a:ext cx="5056188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18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二、法理分析，以案说法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49" name="文本框 15"/>
          <p:cNvSpPr txBox="1"/>
          <p:nvPr/>
        </p:nvSpPr>
        <p:spPr>
          <a:xfrm>
            <a:off x="4029075" y="4117975"/>
            <a:ext cx="480377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18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四、研究成果，小有收获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50" name="等腰三角形 16"/>
          <p:cNvSpPr/>
          <p:nvPr/>
        </p:nvSpPr>
        <p:spPr>
          <a:xfrm rot="-5400000">
            <a:off x="3351213" y="3154363"/>
            <a:ext cx="333375" cy="288925"/>
          </a:xfrm>
          <a:prstGeom prst="triangle">
            <a:avLst>
              <a:gd name="adj" fmla="val 50000"/>
            </a:avLst>
          </a:prstGeom>
          <a:solidFill>
            <a:srgbClr val="3CBBCE"/>
          </a:solidFill>
          <a:ln w="9525">
            <a:noFill/>
          </a:ln>
        </p:spPr>
        <p:txBody>
          <a:bodyPr vert="eaVert" anchor="ctr" anchorCtr="0"/>
          <a:p>
            <a:pPr algn="ctr"/>
            <a:endParaRPr lang="zh-CN" altLang="en-US" sz="180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8451" name="等腰三角形 16"/>
          <p:cNvSpPr/>
          <p:nvPr/>
        </p:nvSpPr>
        <p:spPr>
          <a:xfrm rot="-5400000">
            <a:off x="3351213" y="4141788"/>
            <a:ext cx="333375" cy="288925"/>
          </a:xfrm>
          <a:prstGeom prst="triangle">
            <a:avLst>
              <a:gd name="adj" fmla="val 50000"/>
            </a:avLst>
          </a:prstGeom>
          <a:solidFill>
            <a:srgbClr val="3CBBCE"/>
          </a:solidFill>
          <a:ln w="9525">
            <a:noFill/>
          </a:ln>
        </p:spPr>
        <p:txBody>
          <a:bodyPr vert="eaVert" anchor="ctr" anchorCtr="0"/>
          <a:p>
            <a:pPr algn="ctr"/>
            <a:endParaRPr lang="zh-CN" altLang="en-US" sz="180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comb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6865" name="图片 1" descr="P02017030232492898004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988" y="-12700"/>
            <a:ext cx="6815137" cy="73199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8913" name="图片 2" descr="你认为产生校园暴力的原因有哪些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5425" y="881063"/>
            <a:ext cx="8721725" cy="5768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358775" y="225425"/>
            <a:ext cx="4471988" cy="519113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zh-CN" altLang="en-US" sz="2800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校园小霸王是这样炼成的！</a:t>
            </a:r>
            <a:endParaRPr lang="zh-CN" altLang="en-US" sz="2800" b="1" strike="noStrike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Rectangle 1"/>
          <p:cNvSpPr/>
          <p:nvPr/>
        </p:nvSpPr>
        <p:spPr>
          <a:xfrm>
            <a:off x="717550" y="2119313"/>
            <a:ext cx="11822113" cy="2619375"/>
          </a:xfrm>
          <a:prstGeom prst="rect">
            <a:avLst/>
          </a:prstGeom>
          <a:noFill/>
          <a:ln w="9525">
            <a:noFill/>
          </a:ln>
        </p:spPr>
        <p:txBody>
          <a:bodyPr lIns="140809" tIns="70405" rIns="140809" bIns="70405" anchor="ctr">
            <a:spAutoFit/>
          </a:bodyPr>
          <a:p>
            <a:pPr lvl="0" indent="408305" eaLnBrk="0" fontAlgn="base" hangingPunct="0"/>
            <a:r>
              <a:rPr lang="zh-CN" altLang="en-US" sz="4270" b="1" strike="noStrike" noProof="1" dirty="0">
                <a:latin typeface="宋体" panose="02010600030101010101" pitchFamily="2" charset="-122"/>
                <a:ea typeface="Times New Roman" panose="02020603050405020304" pitchFamily="18" charset="0"/>
                <a:cs typeface="+mn-ea"/>
              </a:rPr>
              <a:t> </a:t>
            </a:r>
            <a:r>
              <a:rPr lang="zh-CN" altLang="en-US" sz="2000" b="1" strike="noStrike" noProof="1" dirty="0">
                <a:latin typeface="宋体" panose="02010600030101010101" pitchFamily="2" charset="-122"/>
                <a:ea typeface="Times New Roman" panose="02020603050405020304" pitchFamily="18" charset="0"/>
                <a:cs typeface="+mn-ea"/>
              </a:rPr>
              <a:t>请你</a:t>
            </a:r>
            <a:r>
              <a:rPr lang="zh-CN" altLang="en-US" sz="2000" b="1" strike="noStrike" noProof="1" dirty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  <a:cs typeface="+mn-ea"/>
              </a:rPr>
              <a:t>给</a:t>
            </a:r>
            <a:r>
              <a:rPr lang="zh-CN" altLang="en-US" sz="2000" b="1" strike="noStrike" noProof="1" dirty="0">
                <a:latin typeface="宋体" panose="02010600030101010101" pitchFamily="2" charset="-122"/>
                <a:ea typeface="Times New Roman" panose="02020603050405020304" pitchFamily="18" charset="0"/>
                <a:cs typeface="+mn-ea"/>
              </a:rPr>
              <a:t>案件中的</a:t>
            </a:r>
            <a:r>
              <a:rPr lang="en-US" altLang="zh-CN" sz="2000" b="1" strike="noStrike" noProof="1" dirty="0">
                <a:latin typeface="宋体" panose="02010600030101010101" pitchFamily="2" charset="-122"/>
                <a:ea typeface="Times New Roman" panose="02020603050405020304" pitchFamily="18" charset="0"/>
                <a:cs typeface="+mn-ea"/>
              </a:rPr>
              <a:t>7</a:t>
            </a:r>
            <a:r>
              <a:rPr lang="zh-CN" altLang="en-US" sz="2000" b="1" strike="noStrike" noProof="1" dirty="0">
                <a:latin typeface="宋体" panose="02010600030101010101" pitchFamily="2" charset="-122"/>
                <a:ea typeface="Times New Roman" panose="02020603050405020304" pitchFamily="18" charset="0"/>
                <a:cs typeface="+mn-ea"/>
              </a:rPr>
              <a:t>名</a:t>
            </a:r>
            <a:r>
              <a:rPr lang="zh-CN" altLang="en-US" sz="2000" b="1" strike="noStrike" noProof="1" dirty="0">
                <a:solidFill>
                  <a:srgbClr val="FF0000"/>
                </a:solidFill>
                <a:latin typeface="宋体" panose="02010600030101010101" pitchFamily="2" charset="-122"/>
                <a:ea typeface="Times New Roman" panose="02020603050405020304" pitchFamily="18" charset="0"/>
                <a:cs typeface="+mn-ea"/>
              </a:rPr>
              <a:t>女孩</a:t>
            </a:r>
            <a:r>
              <a:rPr lang="zh-CN" altLang="en-US" sz="2000" b="1" strike="noStrike" noProof="1" dirty="0">
                <a:latin typeface="宋体" panose="02010600030101010101" pitchFamily="2" charset="-122"/>
                <a:ea typeface="Times New Roman" panose="02020603050405020304" pitchFamily="18" charset="0"/>
                <a:cs typeface="+mn-ea"/>
              </a:rPr>
              <a:t>，或者</a:t>
            </a:r>
            <a:r>
              <a:rPr lang="zh-CN" altLang="en-US" sz="2000" b="1" strike="noStrike" noProof="1" dirty="0">
                <a:solidFill>
                  <a:srgbClr val="FF0000"/>
                </a:solidFill>
                <a:latin typeface="宋体" panose="02010600030101010101" pitchFamily="2" charset="-122"/>
                <a:ea typeface="Times New Roman" panose="02020603050405020304" pitchFamily="18" charset="0"/>
                <a:cs typeface="+mn-ea"/>
              </a:rPr>
              <a:t>小婷</a:t>
            </a:r>
            <a:r>
              <a:rPr lang="zh-CN" altLang="en-US" sz="2000" b="1" strike="noStrike" noProof="1" dirty="0">
                <a:latin typeface="宋体" panose="02010600030101010101" pitchFamily="2" charset="-122"/>
                <a:ea typeface="Times New Roman" panose="02020603050405020304" pitchFamily="18" charset="0"/>
                <a:cs typeface="+mn-ea"/>
              </a:rPr>
              <a:t>，或者自己身边的</a:t>
            </a:r>
            <a:r>
              <a:rPr lang="zh-CN" altLang="en-US" sz="2000" b="1" strike="noStrike" noProof="1" dirty="0">
                <a:solidFill>
                  <a:srgbClr val="FF0000"/>
                </a:solidFill>
                <a:latin typeface="宋体" panose="02010600030101010101" pitchFamily="2" charset="-122"/>
                <a:ea typeface="Times New Roman" panose="02020603050405020304" pitchFamily="18" charset="0"/>
                <a:cs typeface="+mn-ea"/>
              </a:rPr>
              <a:t>同学</a:t>
            </a:r>
            <a:r>
              <a:rPr lang="zh-CN" altLang="en-US" sz="2000" b="1" strike="noStrike" noProof="1" dirty="0">
                <a:latin typeface="宋体" panose="02010600030101010101" pitchFamily="2" charset="-122"/>
                <a:ea typeface="Times New Roman" panose="02020603050405020304" pitchFamily="18" charset="0"/>
                <a:cs typeface="+mn-ea"/>
              </a:rPr>
              <a:t>，</a:t>
            </a:r>
            <a:endParaRPr lang="zh-CN" altLang="en-US" sz="2000" b="1" strike="noStrike" noProof="1" dirty="0">
              <a:latin typeface="宋体" panose="02010600030101010101" pitchFamily="2" charset="-122"/>
              <a:ea typeface="Times New Roman" panose="02020603050405020304" pitchFamily="18" charset="0"/>
              <a:cs typeface="+mn-ea"/>
            </a:endParaRPr>
          </a:p>
          <a:p>
            <a:pPr lvl="0" indent="408305" eaLnBrk="0" fontAlgn="base" hangingPunct="0"/>
            <a:r>
              <a:rPr lang="zh-CN" altLang="en-US" sz="2000" b="1" strike="noStrike" noProof="1" dirty="0">
                <a:latin typeface="宋体" panose="02010600030101010101" pitchFamily="2" charset="-122"/>
                <a:ea typeface="Times New Roman" panose="02020603050405020304" pitchFamily="18" charset="0"/>
                <a:cs typeface="+mn-ea"/>
              </a:rPr>
              <a:t>或自己写几点建议，说说</a:t>
            </a:r>
            <a:r>
              <a:rPr lang="zh-CN" altLang="en-US" sz="2000" b="1" strike="noStrike" noProof="1" dirty="0">
                <a:solidFill>
                  <a:srgbClr val="FF0000"/>
                </a:solidFill>
                <a:latin typeface="宋体" panose="02010600030101010101" pitchFamily="2" charset="-122"/>
                <a:ea typeface="Times New Roman" panose="02020603050405020304" pitchFamily="18" charset="0"/>
                <a:cs typeface="+mn-ea"/>
              </a:rPr>
              <a:t>如何才能避免校园欺凌事件的发生</a:t>
            </a:r>
            <a:r>
              <a:rPr lang="zh-CN" altLang="en-US" sz="2000" b="1" strike="noStrike" noProof="1" dirty="0">
                <a:latin typeface="宋体" panose="02010600030101010101" pitchFamily="2" charset="-122"/>
                <a:ea typeface="Times New Roman" panose="02020603050405020304" pitchFamily="18" charset="0"/>
                <a:cs typeface="+mn-ea"/>
              </a:rPr>
              <a:t>。</a:t>
            </a:r>
            <a:endParaRPr lang="zh-CN" altLang="en-US" sz="2000" b="1" strike="noStrike" noProof="1" dirty="0">
              <a:latin typeface="宋体" panose="02010600030101010101" pitchFamily="2" charset="-122"/>
              <a:ea typeface="Times New Roman" panose="02020603050405020304" pitchFamily="18" charset="0"/>
            </a:endParaRPr>
          </a:p>
          <a:p>
            <a:pPr lvl="0" indent="408305" eaLnBrk="0" fontAlgn="base" hangingPunct="0"/>
            <a:r>
              <a:rPr lang="zh-CN" altLang="en-US" sz="2000" b="1" strike="noStrike" noProof="1" dirty="0">
                <a:latin typeface="宋体" panose="02010600030101010101" pitchFamily="2" charset="-122"/>
                <a:ea typeface="Times New Roman" panose="02020603050405020304" pitchFamily="18" charset="0"/>
                <a:cs typeface="+mn-ea"/>
              </a:rPr>
              <a:t>  </a:t>
            </a:r>
            <a:endParaRPr lang="en-US" altLang="zh-CN" sz="2000" b="1" strike="noStrike" noProof="1" dirty="0">
              <a:latin typeface="宋体" panose="02010600030101010101" pitchFamily="2" charset="-122"/>
              <a:ea typeface="Times New Roman" panose="02020603050405020304" pitchFamily="18" charset="0"/>
            </a:endParaRPr>
          </a:p>
          <a:p>
            <a:pPr lvl="0" indent="408305" eaLnBrk="0" fontAlgn="base" hangingPunct="0"/>
            <a:r>
              <a:rPr lang="zh-CN" altLang="en-US" sz="2000" b="1" strike="noStrike" noProof="1" dirty="0">
                <a:latin typeface="宋体" panose="02010600030101010101" pitchFamily="2" charset="-122"/>
                <a:ea typeface="Times New Roman" panose="02020603050405020304" pitchFamily="18" charset="0"/>
                <a:cs typeface="+mn-ea"/>
              </a:rPr>
              <a:t>  答：给</a:t>
            </a:r>
            <a:r>
              <a:rPr lang="en-US" altLang="zh-CN" sz="2000" b="1" u="sng" strike="noStrike" noProof="1" dirty="0">
                <a:latin typeface="宋体" panose="02010600030101010101" pitchFamily="2" charset="-122"/>
                <a:ea typeface="Times New Roman" panose="02020603050405020304" pitchFamily="18" charset="0"/>
                <a:cs typeface="+mn-ea"/>
              </a:rPr>
              <a:t>                </a:t>
            </a:r>
            <a:r>
              <a:rPr lang="zh-CN" altLang="en-US" sz="2000" b="1" strike="noStrike" noProof="1" dirty="0">
                <a:latin typeface="宋体" panose="02010600030101010101" pitchFamily="2" charset="-122"/>
                <a:ea typeface="Times New Roman" panose="02020603050405020304" pitchFamily="18" charset="0"/>
                <a:cs typeface="+mn-ea"/>
              </a:rPr>
              <a:t>建议：</a:t>
            </a:r>
            <a:endParaRPr lang="en-US" altLang="zh-CN" sz="2000" b="1" strike="noStrike" noProof="1" dirty="0">
              <a:latin typeface="宋体" panose="02010600030101010101" pitchFamily="2" charset="-122"/>
              <a:ea typeface="Times New Roman" panose="02020603050405020304" pitchFamily="18" charset="0"/>
            </a:endParaRPr>
          </a:p>
          <a:p>
            <a:pPr lvl="0" indent="408305" eaLnBrk="0" fontAlgn="base" hangingPunct="0"/>
            <a:r>
              <a:rPr lang="zh-CN" altLang="en-US" sz="2000" b="1" strike="noStrike" noProof="1" dirty="0">
                <a:latin typeface="宋体" panose="02010600030101010101" pitchFamily="2" charset="-122"/>
                <a:ea typeface="Times New Roman" panose="02020603050405020304" pitchFamily="18" charset="0"/>
                <a:cs typeface="+mn-ea"/>
              </a:rPr>
              <a:t>      </a:t>
            </a:r>
            <a:r>
              <a:rPr lang="zh-CN" altLang="en-US" sz="2000" strike="noStrike" noProof="1" dirty="0">
                <a:latin typeface="宋体" panose="02010600030101010101" pitchFamily="2" charset="-122"/>
                <a:ea typeface="Times New Roman" panose="02020603050405020304" pitchFamily="18" charset="0"/>
                <a:cs typeface="+mn-ea"/>
              </a:rPr>
              <a:t>（</a:t>
            </a:r>
            <a:r>
              <a:rPr lang="en-US" altLang="zh-CN" sz="2000" strike="noStrike" noProof="1" dirty="0">
                <a:latin typeface="宋体" panose="02010600030101010101" pitchFamily="2" charset="-122"/>
                <a:ea typeface="Times New Roman" panose="02020603050405020304" pitchFamily="18" charset="0"/>
                <a:cs typeface="+mn-ea"/>
              </a:rPr>
              <a:t>1</a:t>
            </a:r>
            <a:r>
              <a:rPr lang="zh-CN" altLang="en-US" sz="2000" strike="noStrike" noProof="1" dirty="0">
                <a:latin typeface="宋体" panose="02010600030101010101" pitchFamily="2" charset="-122"/>
                <a:ea typeface="Times New Roman" panose="02020603050405020304" pitchFamily="18" charset="0"/>
                <a:cs typeface="+mn-ea"/>
              </a:rPr>
              <a:t>）</a:t>
            </a:r>
            <a:r>
              <a:rPr lang="zh-CN" altLang="en-US" sz="2000" u="sng" strike="noStrike" noProof="1" dirty="0">
                <a:latin typeface="宋体" panose="02010600030101010101" pitchFamily="2" charset="-122"/>
                <a:ea typeface="Times New Roman" panose="02020603050405020304" pitchFamily="18" charset="0"/>
                <a:cs typeface="+mn-ea"/>
              </a:rPr>
              <a:t>                                      </a:t>
            </a:r>
            <a:r>
              <a:rPr lang="zh-CN" altLang="en-US" sz="2000" strike="noStrike" noProof="1" dirty="0">
                <a:latin typeface="宋体" panose="02010600030101010101" pitchFamily="2" charset="-122"/>
                <a:ea typeface="Times New Roman" panose="02020603050405020304" pitchFamily="18" charset="0"/>
                <a:cs typeface="+mn-ea"/>
              </a:rPr>
              <a:t>。</a:t>
            </a:r>
            <a:endParaRPr lang="zh-CN" altLang="en-US" sz="2000" strike="noStrike" noProof="1" dirty="0">
              <a:latin typeface="宋体" panose="02010600030101010101" pitchFamily="2" charset="-122"/>
              <a:ea typeface="Times New Roman" panose="02020603050405020304" pitchFamily="18" charset="0"/>
            </a:endParaRPr>
          </a:p>
          <a:p>
            <a:pPr lvl="0" indent="408305" eaLnBrk="0" fontAlgn="base" hangingPunct="0"/>
            <a:r>
              <a:rPr lang="zh-CN" altLang="en-US" sz="20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           （</a:t>
            </a:r>
            <a:r>
              <a:rPr lang="en-US" altLang="zh-CN" sz="20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2</a:t>
            </a:r>
            <a:r>
              <a:rPr lang="zh-CN" altLang="en-US" sz="20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）</a:t>
            </a:r>
            <a:r>
              <a:rPr lang="zh-CN" altLang="en-US" sz="2000" u="sng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                                                                    </a:t>
            </a:r>
            <a:r>
              <a:rPr lang="zh-CN" altLang="en-US" sz="20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。</a:t>
            </a:r>
            <a:endParaRPr lang="zh-CN" altLang="en-US" sz="2000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indent="408305" eaLnBrk="0" fontAlgn="base" hangingPunct="0"/>
            <a:r>
              <a:rPr lang="zh-CN" altLang="en-US" sz="20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           （</a:t>
            </a:r>
            <a:r>
              <a:rPr lang="en-US" altLang="zh-CN" sz="20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3</a:t>
            </a:r>
            <a:r>
              <a:rPr lang="zh-CN" altLang="en-US" sz="20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）</a:t>
            </a:r>
            <a:r>
              <a:rPr lang="zh-CN" altLang="en-US" sz="2000" u="sng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                                                                    </a:t>
            </a:r>
            <a:r>
              <a:rPr lang="zh-CN" altLang="en-US" sz="20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。</a:t>
            </a:r>
            <a:endParaRPr lang="zh-CN" altLang="en-US" sz="2000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9939" name="矩形 5"/>
          <p:cNvSpPr/>
          <p:nvPr/>
        </p:nvSpPr>
        <p:spPr>
          <a:xfrm>
            <a:off x="249238" y="227013"/>
            <a:ext cx="2459038" cy="790575"/>
          </a:xfrm>
          <a:prstGeom prst="rect">
            <a:avLst/>
          </a:prstGeom>
          <a:noFill/>
          <a:ln w="9525">
            <a:noFill/>
          </a:ln>
        </p:spPr>
        <p:txBody>
          <a:bodyPr wrap="none" lIns="140809" tIns="70405" rIns="140809" bIns="70405">
            <a:spAutoFit/>
          </a:bodyPr>
          <a:p>
            <a:pPr lvl="0" eaLnBrk="1" fontAlgn="base" hangingPunct="1"/>
            <a:r>
              <a:rPr lang="zh-CN" altLang="en-US" sz="4270" b="1" strike="noStrike" noProof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学有所得</a:t>
            </a:r>
            <a:endParaRPr lang="zh-CN" altLang="en-US" sz="4270" b="1" strike="noStrike" noProof="1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19457" name="直接连接符 14"/>
          <p:cNvCxnSpPr/>
          <p:nvPr/>
        </p:nvCxnSpPr>
        <p:spPr>
          <a:xfrm>
            <a:off x="7626350" y="3216275"/>
            <a:ext cx="6350" cy="439738"/>
          </a:xfrm>
          <a:prstGeom prst="line">
            <a:avLst/>
          </a:prstGeom>
          <a:ln w="6350" cap="flat" cmpd="sng">
            <a:solidFill>
              <a:srgbClr val="3CBBCE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9458" name="组合 35"/>
          <p:cNvPicPr/>
          <p:nvPr/>
        </p:nvPicPr>
        <p:blipFill>
          <a:blip r:embed="rId1"/>
          <a:stretch>
            <a:fillRect/>
          </a:stretch>
        </p:blipFill>
        <p:spPr>
          <a:xfrm>
            <a:off x="7169150" y="2114550"/>
            <a:ext cx="873125" cy="110172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9459" name="直接连接符 13"/>
          <p:cNvCxnSpPr/>
          <p:nvPr/>
        </p:nvCxnSpPr>
        <p:spPr>
          <a:xfrm>
            <a:off x="998538" y="3198813"/>
            <a:ext cx="0" cy="382587"/>
          </a:xfrm>
          <a:prstGeom prst="line">
            <a:avLst/>
          </a:prstGeom>
          <a:ln w="6350" cap="flat" cmpd="sng">
            <a:solidFill>
              <a:srgbClr val="3CBBC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460" name="矩形 5"/>
          <p:cNvSpPr/>
          <p:nvPr/>
        </p:nvSpPr>
        <p:spPr>
          <a:xfrm>
            <a:off x="111125" y="465138"/>
            <a:ext cx="265113" cy="300037"/>
          </a:xfrm>
          <a:prstGeom prst="rect">
            <a:avLst/>
          </a:prstGeom>
          <a:solidFill>
            <a:srgbClr val="3CBBCE"/>
          </a:solidFill>
          <a:ln w="9525">
            <a:noFill/>
          </a:ln>
        </p:spPr>
        <p:txBody>
          <a:bodyPr anchor="ctr" anchorCtr="0"/>
          <a:p>
            <a:pPr algn="ctr"/>
            <a:endParaRPr lang="zh-CN" altLang="en-US" sz="180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9461" name="矩形 6"/>
          <p:cNvSpPr/>
          <p:nvPr/>
        </p:nvSpPr>
        <p:spPr>
          <a:xfrm>
            <a:off x="469900" y="465138"/>
            <a:ext cx="95250" cy="300037"/>
          </a:xfrm>
          <a:prstGeom prst="rect">
            <a:avLst/>
          </a:prstGeom>
          <a:solidFill>
            <a:srgbClr val="7F7F7F"/>
          </a:solidFill>
          <a:ln w="9525">
            <a:noFill/>
          </a:ln>
        </p:spPr>
        <p:txBody>
          <a:bodyPr anchor="ctr" anchorCtr="0"/>
          <a:p>
            <a:pPr algn="ctr"/>
            <a:endParaRPr lang="zh-CN" altLang="en-US" sz="180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9462" name="文本框 7"/>
          <p:cNvSpPr txBox="1"/>
          <p:nvPr/>
        </p:nvSpPr>
        <p:spPr>
          <a:xfrm>
            <a:off x="663575" y="463550"/>
            <a:ext cx="3770313" cy="4333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1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一、关注生活，调查研究</a:t>
            </a:r>
            <a:endParaRPr lang="zh-CN" altLang="en-US" sz="2100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463" name="直接连接符 4"/>
          <p:cNvCxnSpPr/>
          <p:nvPr/>
        </p:nvCxnSpPr>
        <p:spPr>
          <a:xfrm>
            <a:off x="0" y="3598863"/>
            <a:ext cx="9144000" cy="57150"/>
          </a:xfrm>
          <a:prstGeom prst="line">
            <a:avLst/>
          </a:prstGeom>
          <a:ln w="6350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464" name="Freeform 239"/>
          <p:cNvSpPr>
            <a:spLocks noEditPoints="1"/>
          </p:cNvSpPr>
          <p:nvPr/>
        </p:nvSpPr>
        <p:spPr>
          <a:xfrm>
            <a:off x="1863725" y="2419350"/>
            <a:ext cx="371475" cy="371475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203" y="234"/>
                </a:moveTo>
                <a:cubicBezTo>
                  <a:pt x="144" y="144"/>
                  <a:pt x="144" y="144"/>
                  <a:pt x="144" y="144"/>
                </a:cubicBezTo>
                <a:cubicBezTo>
                  <a:pt x="84" y="234"/>
                  <a:pt x="84" y="234"/>
                  <a:pt x="84" y="234"/>
                </a:cubicBezTo>
                <a:cubicBezTo>
                  <a:pt x="55" y="214"/>
                  <a:pt x="36" y="181"/>
                  <a:pt x="36" y="144"/>
                </a:cubicBezTo>
                <a:cubicBezTo>
                  <a:pt x="144" y="144"/>
                  <a:pt x="144" y="144"/>
                  <a:pt x="144" y="144"/>
                </a:cubicBezTo>
                <a:cubicBezTo>
                  <a:pt x="79" y="58"/>
                  <a:pt x="79" y="58"/>
                  <a:pt x="79" y="58"/>
                </a:cubicBezTo>
                <a:cubicBezTo>
                  <a:pt x="97" y="44"/>
                  <a:pt x="120" y="36"/>
                  <a:pt x="144" y="36"/>
                </a:cubicBezTo>
                <a:cubicBezTo>
                  <a:pt x="168" y="36"/>
                  <a:pt x="191" y="44"/>
                  <a:pt x="209" y="58"/>
                </a:cubicBezTo>
                <a:cubicBezTo>
                  <a:pt x="144" y="144"/>
                  <a:pt x="144" y="144"/>
                  <a:pt x="144" y="144"/>
                </a:cubicBezTo>
                <a:cubicBezTo>
                  <a:pt x="252" y="144"/>
                  <a:pt x="252" y="144"/>
                  <a:pt x="252" y="144"/>
                </a:cubicBezTo>
                <a:cubicBezTo>
                  <a:pt x="252" y="182"/>
                  <a:pt x="233" y="215"/>
                  <a:pt x="203" y="23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cxnSp>
        <p:nvCxnSpPr>
          <p:cNvPr id="19465" name="直接连接符 13"/>
          <p:cNvCxnSpPr/>
          <p:nvPr/>
        </p:nvCxnSpPr>
        <p:spPr>
          <a:xfrm>
            <a:off x="4325938" y="3216275"/>
            <a:ext cx="0" cy="382588"/>
          </a:xfrm>
          <a:prstGeom prst="line">
            <a:avLst/>
          </a:prstGeom>
          <a:ln w="6350" cap="flat" cmpd="sng">
            <a:solidFill>
              <a:srgbClr val="3CBBCE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466" name="直接连接符 16"/>
          <p:cNvCxnSpPr/>
          <p:nvPr/>
        </p:nvCxnSpPr>
        <p:spPr>
          <a:xfrm>
            <a:off x="6154738" y="3627438"/>
            <a:ext cx="0" cy="506412"/>
          </a:xfrm>
          <a:prstGeom prst="line">
            <a:avLst/>
          </a:prstGeom>
          <a:ln w="6350" cap="flat" cmpd="sng">
            <a:solidFill>
              <a:srgbClr val="3CBBC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467" name="文本框 22"/>
          <p:cNvSpPr txBox="1"/>
          <p:nvPr/>
        </p:nvSpPr>
        <p:spPr>
          <a:xfrm>
            <a:off x="469900" y="3836988"/>
            <a:ext cx="1177925" cy="33496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/>
            <a:r>
              <a:rPr lang="zh-CN" altLang="en-US" sz="1500" dirty="0">
                <a:solidFill>
                  <a:srgbClr val="EF412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设计问卷</a:t>
            </a:r>
            <a:endParaRPr lang="zh-CN" altLang="en-US" sz="1500" dirty="0">
              <a:solidFill>
                <a:srgbClr val="EF412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68" name="文本框 23"/>
          <p:cNvSpPr txBox="1"/>
          <p:nvPr/>
        </p:nvSpPr>
        <p:spPr>
          <a:xfrm>
            <a:off x="1917700" y="2974975"/>
            <a:ext cx="1176338" cy="3365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/>
            <a:r>
              <a:rPr lang="zh-CN" altLang="en-US" sz="1500" dirty="0">
                <a:solidFill>
                  <a:srgbClr val="EF412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发放问卷</a:t>
            </a:r>
            <a:endParaRPr lang="zh-CN" altLang="en-US" sz="1500" dirty="0">
              <a:solidFill>
                <a:srgbClr val="EF412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69" name="文本框 25"/>
          <p:cNvSpPr txBox="1"/>
          <p:nvPr/>
        </p:nvSpPr>
        <p:spPr>
          <a:xfrm>
            <a:off x="3692525" y="4008438"/>
            <a:ext cx="1176338" cy="5651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/>
            <a:r>
              <a:rPr lang="zh-CN" altLang="en-US" sz="1500" b="1" dirty="0">
                <a:solidFill>
                  <a:srgbClr val="EF412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汇总数据、</a:t>
            </a:r>
            <a:endParaRPr lang="zh-CN" altLang="en-US" sz="1500" b="1" dirty="0">
              <a:solidFill>
                <a:srgbClr val="EF412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500" b="1" dirty="0">
                <a:solidFill>
                  <a:srgbClr val="EF412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绘制图表</a:t>
            </a:r>
            <a:endParaRPr lang="zh-CN" altLang="en-US" sz="1500" b="1" dirty="0">
              <a:solidFill>
                <a:srgbClr val="EF412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70" name="文本框 26"/>
          <p:cNvSpPr txBox="1"/>
          <p:nvPr/>
        </p:nvSpPr>
        <p:spPr>
          <a:xfrm>
            <a:off x="6877050" y="3817938"/>
            <a:ext cx="1614488" cy="33496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/>
            <a:r>
              <a:rPr lang="zh-CN" altLang="en-US" sz="1500" b="1" dirty="0">
                <a:solidFill>
                  <a:srgbClr val="EF412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形成结论：</a:t>
            </a:r>
            <a:endParaRPr lang="zh-CN" altLang="en-US" sz="1500" b="1" dirty="0">
              <a:solidFill>
                <a:srgbClr val="EF412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471" name="组合 30"/>
          <p:cNvGrpSpPr/>
          <p:nvPr/>
        </p:nvGrpSpPr>
        <p:grpSpPr>
          <a:xfrm>
            <a:off x="4411663" y="2393950"/>
            <a:ext cx="420687" cy="422275"/>
            <a:chOff x="0" y="0"/>
            <a:chExt cx="414338" cy="414337"/>
          </a:xfrm>
        </p:grpSpPr>
        <p:sp>
          <p:nvSpPr>
            <p:cNvPr id="19472" name="Freeform 48"/>
            <p:cNvSpPr/>
            <p:nvPr/>
          </p:nvSpPr>
          <p:spPr>
            <a:xfrm>
              <a:off x="0" y="0"/>
              <a:ext cx="269875" cy="271462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20" h="120">
                  <a:moveTo>
                    <a:pt x="104" y="67"/>
                  </a:moveTo>
                  <a:cubicBezTo>
                    <a:pt x="120" y="76"/>
                    <a:pt x="120" y="76"/>
                    <a:pt x="120" y="76"/>
                  </a:cubicBezTo>
                  <a:cubicBezTo>
                    <a:pt x="114" y="91"/>
                    <a:pt x="114" y="91"/>
                    <a:pt x="114" y="91"/>
                  </a:cubicBezTo>
                  <a:cubicBezTo>
                    <a:pt x="96" y="86"/>
                    <a:pt x="96" y="86"/>
                    <a:pt x="96" y="86"/>
                  </a:cubicBezTo>
                  <a:cubicBezTo>
                    <a:pt x="93" y="90"/>
                    <a:pt x="90" y="93"/>
                    <a:pt x="86" y="96"/>
                  </a:cubicBezTo>
                  <a:cubicBezTo>
                    <a:pt x="91" y="114"/>
                    <a:pt x="91" y="114"/>
                    <a:pt x="91" y="114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4" y="104"/>
                    <a:pt x="62" y="104"/>
                    <a:pt x="60" y="104"/>
                  </a:cubicBezTo>
                  <a:cubicBezTo>
                    <a:pt x="58" y="104"/>
                    <a:pt x="56" y="104"/>
                    <a:pt x="53" y="104"/>
                  </a:cubicBezTo>
                  <a:cubicBezTo>
                    <a:pt x="53" y="104"/>
                    <a:pt x="53" y="104"/>
                    <a:pt x="53" y="104"/>
                  </a:cubicBezTo>
                  <a:cubicBezTo>
                    <a:pt x="44" y="120"/>
                    <a:pt x="44" y="120"/>
                    <a:pt x="44" y="120"/>
                  </a:cubicBezTo>
                  <a:cubicBezTo>
                    <a:pt x="29" y="114"/>
                    <a:pt x="29" y="114"/>
                    <a:pt x="29" y="114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30" y="93"/>
                    <a:pt x="27" y="89"/>
                    <a:pt x="24" y="86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4"/>
                    <a:pt x="16" y="62"/>
                    <a:pt x="16" y="60"/>
                  </a:cubicBezTo>
                  <a:cubicBezTo>
                    <a:pt x="16" y="57"/>
                    <a:pt x="16" y="55"/>
                    <a:pt x="16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7" y="30"/>
                    <a:pt x="30" y="27"/>
                    <a:pt x="34" y="24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6" y="16"/>
                    <a:pt x="58" y="16"/>
                    <a:pt x="60" y="16"/>
                  </a:cubicBezTo>
                  <a:cubicBezTo>
                    <a:pt x="62" y="16"/>
                    <a:pt x="65" y="16"/>
                    <a:pt x="67" y="16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90" y="27"/>
                    <a:pt x="93" y="30"/>
                    <a:pt x="96" y="34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20" y="44"/>
                    <a:pt x="120" y="44"/>
                    <a:pt x="120" y="44"/>
                  </a:cubicBezTo>
                  <a:cubicBezTo>
                    <a:pt x="104" y="54"/>
                    <a:pt x="104" y="54"/>
                    <a:pt x="104" y="54"/>
                  </a:cubicBezTo>
                  <a:cubicBezTo>
                    <a:pt x="104" y="56"/>
                    <a:pt x="104" y="58"/>
                    <a:pt x="104" y="60"/>
                  </a:cubicBezTo>
                  <a:cubicBezTo>
                    <a:pt x="104" y="62"/>
                    <a:pt x="104" y="64"/>
                    <a:pt x="104" y="67"/>
                  </a:cubicBezTo>
                  <a:close/>
                </a:path>
              </a:pathLst>
            </a:custGeom>
            <a:noFill/>
            <a:ln w="30163" cap="rnd" cmpd="sng">
              <a:solidFill>
                <a:srgbClr val="FFFFFF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473" name="Freeform 49"/>
            <p:cNvSpPr/>
            <p:nvPr/>
          </p:nvSpPr>
          <p:spPr>
            <a:xfrm>
              <a:off x="85725" y="85725"/>
              <a:ext cx="98425" cy="100012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44" h="44">
                  <a:moveTo>
                    <a:pt x="8" y="36"/>
                  </a:moveTo>
                  <a:cubicBezTo>
                    <a:pt x="16" y="44"/>
                    <a:pt x="28" y="44"/>
                    <a:pt x="36" y="36"/>
                  </a:cubicBezTo>
                  <a:cubicBezTo>
                    <a:pt x="44" y="28"/>
                    <a:pt x="44" y="16"/>
                    <a:pt x="36" y="8"/>
                  </a:cubicBezTo>
                  <a:cubicBezTo>
                    <a:pt x="28" y="0"/>
                    <a:pt x="16" y="0"/>
                    <a:pt x="8" y="8"/>
                  </a:cubicBezTo>
                  <a:cubicBezTo>
                    <a:pt x="0" y="16"/>
                    <a:pt x="0" y="28"/>
                    <a:pt x="8" y="36"/>
                  </a:cubicBezTo>
                  <a:close/>
                </a:path>
              </a:pathLst>
            </a:custGeom>
            <a:noFill/>
            <a:ln w="30163" cap="rnd" cmpd="sng">
              <a:solidFill>
                <a:srgbClr val="FFFFFF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474" name="Freeform 50"/>
            <p:cNvSpPr/>
            <p:nvPr/>
          </p:nvSpPr>
          <p:spPr>
            <a:xfrm>
              <a:off x="215900" y="217487"/>
              <a:ext cx="198438" cy="1968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88" h="88">
                  <a:moveTo>
                    <a:pt x="75" y="36"/>
                  </a:moveTo>
                  <a:cubicBezTo>
                    <a:pt x="88" y="38"/>
                    <a:pt x="88" y="38"/>
                    <a:pt x="88" y="38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74" y="54"/>
                    <a:pt x="73" y="57"/>
                    <a:pt x="71" y="60"/>
                  </a:cubicBezTo>
                  <a:cubicBezTo>
                    <a:pt x="79" y="71"/>
                    <a:pt x="79" y="71"/>
                    <a:pt x="79" y="71"/>
                  </a:cubicBezTo>
                  <a:cubicBezTo>
                    <a:pt x="71" y="79"/>
                    <a:pt x="71" y="79"/>
                    <a:pt x="71" y="79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59" y="72"/>
                    <a:pt x="58" y="72"/>
                    <a:pt x="57" y="73"/>
                  </a:cubicBezTo>
                  <a:cubicBezTo>
                    <a:pt x="55" y="74"/>
                    <a:pt x="54" y="74"/>
                    <a:pt x="52" y="75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39" y="88"/>
                    <a:pt x="39" y="88"/>
                    <a:pt x="39" y="88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4" y="74"/>
                    <a:pt x="31" y="73"/>
                    <a:pt x="28" y="71"/>
                  </a:cubicBezTo>
                  <a:cubicBezTo>
                    <a:pt x="17" y="79"/>
                    <a:pt x="17" y="79"/>
                    <a:pt x="17" y="79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6" y="59"/>
                    <a:pt x="16" y="58"/>
                    <a:pt x="15" y="56"/>
                  </a:cubicBezTo>
                  <a:cubicBezTo>
                    <a:pt x="14" y="55"/>
                    <a:pt x="14" y="53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4" y="33"/>
                    <a:pt x="15" y="30"/>
                    <a:pt x="17" y="28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9" y="16"/>
                    <a:pt x="30" y="15"/>
                    <a:pt x="32" y="15"/>
                  </a:cubicBezTo>
                  <a:cubicBezTo>
                    <a:pt x="33" y="14"/>
                    <a:pt x="35" y="14"/>
                    <a:pt x="36" y="13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5" y="14"/>
                    <a:pt x="58" y="15"/>
                    <a:pt x="60" y="17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2" y="29"/>
                    <a:pt x="73" y="30"/>
                    <a:pt x="73" y="31"/>
                  </a:cubicBezTo>
                  <a:cubicBezTo>
                    <a:pt x="74" y="33"/>
                    <a:pt x="74" y="35"/>
                    <a:pt x="75" y="36"/>
                  </a:cubicBezTo>
                  <a:close/>
                </a:path>
              </a:pathLst>
            </a:custGeom>
            <a:noFill/>
            <a:ln w="30163" cap="rnd" cmpd="sng">
              <a:solidFill>
                <a:srgbClr val="FFFFFF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475" name="Freeform 51"/>
            <p:cNvSpPr/>
            <p:nvPr/>
          </p:nvSpPr>
          <p:spPr>
            <a:xfrm>
              <a:off x="285750" y="284162"/>
              <a:ext cx="60325" cy="6032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27" h="27">
                  <a:moveTo>
                    <a:pt x="9" y="25"/>
                  </a:moveTo>
                  <a:cubicBezTo>
                    <a:pt x="15" y="27"/>
                    <a:pt x="22" y="24"/>
                    <a:pt x="24" y="18"/>
                  </a:cubicBezTo>
                  <a:cubicBezTo>
                    <a:pt x="27" y="12"/>
                    <a:pt x="24" y="5"/>
                    <a:pt x="18" y="3"/>
                  </a:cubicBezTo>
                  <a:cubicBezTo>
                    <a:pt x="11" y="0"/>
                    <a:pt x="4" y="3"/>
                    <a:pt x="2" y="9"/>
                  </a:cubicBezTo>
                  <a:cubicBezTo>
                    <a:pt x="0" y="16"/>
                    <a:pt x="3" y="23"/>
                    <a:pt x="9" y="25"/>
                  </a:cubicBezTo>
                  <a:close/>
                </a:path>
              </a:pathLst>
            </a:custGeom>
            <a:noFill/>
            <a:ln w="30163" cap="rnd" cmpd="sng">
              <a:solidFill>
                <a:srgbClr val="FFFFFF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pic>
        <p:nvPicPr>
          <p:cNvPr id="19476" name="组合 46"/>
          <p:cNvPicPr/>
          <p:nvPr/>
        </p:nvPicPr>
        <p:blipFill>
          <a:blip r:embed="rId2"/>
          <a:stretch>
            <a:fillRect/>
          </a:stretch>
        </p:blipFill>
        <p:spPr>
          <a:xfrm>
            <a:off x="3095625" y="4638675"/>
            <a:ext cx="384175" cy="350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77" name="KSO_Shape"/>
          <p:cNvSpPr/>
          <p:nvPr/>
        </p:nvSpPr>
        <p:spPr>
          <a:xfrm>
            <a:off x="5692775" y="4484688"/>
            <a:ext cx="407988" cy="481012"/>
          </a:xfrm>
          <a:custGeom>
            <a:avLst/>
            <a:gdLst/>
            <a:ahLst/>
            <a:cxnLst>
              <a:cxn ang="0">
                <a:pos x="116764" y="61830"/>
              </a:cxn>
              <a:cxn ang="0">
                <a:pos x="116764" y="103518"/>
              </a:cxn>
              <a:cxn ang="0">
                <a:pos x="40028" y="211894"/>
              </a:cxn>
              <a:cxn ang="0">
                <a:pos x="155679" y="327460"/>
              </a:cxn>
              <a:cxn ang="0">
                <a:pos x="271330" y="211894"/>
              </a:cxn>
              <a:cxn ang="0">
                <a:pos x="194595" y="103518"/>
              </a:cxn>
              <a:cxn ang="0">
                <a:pos x="194595" y="61830"/>
              </a:cxn>
              <a:cxn ang="0">
                <a:pos x="311359" y="211894"/>
              </a:cxn>
              <a:cxn ang="0">
                <a:pos x="155679" y="367458"/>
              </a:cxn>
              <a:cxn ang="0">
                <a:pos x="0" y="211894"/>
              </a:cxn>
              <a:cxn ang="0">
                <a:pos x="116764" y="61830"/>
              </a:cxn>
              <a:cxn ang="0">
                <a:pos x="147782" y="0"/>
              </a:cxn>
              <a:cxn ang="0">
                <a:pos x="163577" y="0"/>
              </a:cxn>
              <a:cxn ang="0">
                <a:pos x="179029" y="15440"/>
              </a:cxn>
              <a:cxn ang="0">
                <a:pos x="179029" y="140106"/>
              </a:cxn>
              <a:cxn ang="0">
                <a:pos x="163577" y="155546"/>
              </a:cxn>
              <a:cxn ang="0">
                <a:pos x="147782" y="155546"/>
              </a:cxn>
              <a:cxn ang="0">
                <a:pos x="132330" y="140106"/>
              </a:cxn>
              <a:cxn ang="0">
                <a:pos x="132330" y="15440"/>
              </a:cxn>
              <a:cxn ang="0">
                <a:pos x="147782" y="0"/>
              </a:cxn>
            </a:cxnLst>
            <a:pathLst>
              <a:path w="720080" h="850452">
                <a:moveTo>
                  <a:pt x="270040" y="143100"/>
                </a:moveTo>
                <a:lnTo>
                  <a:pt x="270040" y="239584"/>
                </a:lnTo>
                <a:cubicBezTo>
                  <a:pt x="166428" y="275646"/>
                  <a:pt x="92573" y="374404"/>
                  <a:pt x="92573" y="490412"/>
                </a:cubicBezTo>
                <a:cubicBezTo>
                  <a:pt x="92573" y="638130"/>
                  <a:pt x="212322" y="757879"/>
                  <a:pt x="360040" y="757879"/>
                </a:cubicBezTo>
                <a:cubicBezTo>
                  <a:pt x="507758" y="757879"/>
                  <a:pt x="627507" y="638130"/>
                  <a:pt x="627507" y="490412"/>
                </a:cubicBezTo>
                <a:cubicBezTo>
                  <a:pt x="627507" y="374404"/>
                  <a:pt x="553652" y="275646"/>
                  <a:pt x="450040" y="239584"/>
                </a:cubicBezTo>
                <a:lnTo>
                  <a:pt x="450040" y="143100"/>
                </a:lnTo>
                <a:cubicBezTo>
                  <a:pt x="605499" y="181880"/>
                  <a:pt x="720080" y="322765"/>
                  <a:pt x="720080" y="490412"/>
                </a:cubicBezTo>
                <a:cubicBezTo>
                  <a:pt x="720080" y="689257"/>
                  <a:pt x="558885" y="850452"/>
                  <a:pt x="360040" y="850452"/>
                </a:cubicBezTo>
                <a:cubicBezTo>
                  <a:pt x="161195" y="850452"/>
                  <a:pt x="0" y="689257"/>
                  <a:pt x="0" y="490412"/>
                </a:cubicBezTo>
                <a:cubicBezTo>
                  <a:pt x="0" y="322765"/>
                  <a:pt x="114582" y="181880"/>
                  <a:pt x="270040" y="143100"/>
                </a:cubicBezTo>
                <a:close/>
                <a:moveTo>
                  <a:pt x="341775" y="0"/>
                </a:moveTo>
                <a:lnTo>
                  <a:pt x="378305" y="0"/>
                </a:lnTo>
                <a:cubicBezTo>
                  <a:pt x="398041" y="0"/>
                  <a:pt x="414040" y="15999"/>
                  <a:pt x="414040" y="35735"/>
                </a:cubicBezTo>
                <a:lnTo>
                  <a:pt x="414040" y="324265"/>
                </a:lnTo>
                <a:cubicBezTo>
                  <a:pt x="414040" y="344001"/>
                  <a:pt x="398041" y="360000"/>
                  <a:pt x="378305" y="360000"/>
                </a:cubicBezTo>
                <a:lnTo>
                  <a:pt x="341775" y="360000"/>
                </a:lnTo>
                <a:cubicBezTo>
                  <a:pt x="322039" y="360000"/>
                  <a:pt x="306040" y="344001"/>
                  <a:pt x="306040" y="324265"/>
                </a:cubicBezTo>
                <a:lnTo>
                  <a:pt x="306040" y="35735"/>
                </a:lnTo>
                <a:cubicBezTo>
                  <a:pt x="306040" y="15999"/>
                  <a:pt x="322039" y="0"/>
                  <a:pt x="341775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pic>
        <p:nvPicPr>
          <p:cNvPr id="19478" name="组合 8"/>
          <p:cNvPicPr/>
          <p:nvPr/>
        </p:nvPicPr>
        <p:blipFill>
          <a:blip r:embed="rId1"/>
          <a:stretch>
            <a:fillRect/>
          </a:stretch>
        </p:blipFill>
        <p:spPr>
          <a:xfrm>
            <a:off x="573088" y="2143125"/>
            <a:ext cx="873125" cy="1103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79" name="椭圆 17"/>
          <p:cNvSpPr/>
          <p:nvPr/>
        </p:nvSpPr>
        <p:spPr>
          <a:xfrm>
            <a:off x="903288" y="3498850"/>
            <a:ext cx="214312" cy="223838"/>
          </a:xfrm>
          <a:prstGeom prst="ellipse">
            <a:avLst/>
          </a:prstGeom>
          <a:solidFill>
            <a:srgbClr val="7F7F7F"/>
          </a:solidFill>
          <a:ln w="9525">
            <a:noFill/>
          </a:ln>
        </p:spPr>
        <p:txBody>
          <a:bodyPr anchor="ctr" anchorCtr="0"/>
          <a:p>
            <a:pPr algn="ctr"/>
            <a:endParaRPr lang="zh-CN" altLang="en-US" sz="180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cxnSp>
        <p:nvCxnSpPr>
          <p:cNvPr id="19480" name="直接连接符 15"/>
          <p:cNvCxnSpPr/>
          <p:nvPr/>
        </p:nvCxnSpPr>
        <p:spPr>
          <a:xfrm>
            <a:off x="2506663" y="3748088"/>
            <a:ext cx="0" cy="485775"/>
          </a:xfrm>
          <a:prstGeom prst="line">
            <a:avLst/>
          </a:prstGeom>
          <a:ln w="6350" cap="flat" cmpd="sng">
            <a:solidFill>
              <a:srgbClr val="3CBBCE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9481" name="组合 43"/>
          <p:cNvPicPr/>
          <p:nvPr/>
        </p:nvPicPr>
        <p:blipFill>
          <a:blip r:embed="rId3"/>
          <a:stretch>
            <a:fillRect/>
          </a:stretch>
        </p:blipFill>
        <p:spPr>
          <a:xfrm>
            <a:off x="2068513" y="4103688"/>
            <a:ext cx="873125" cy="1101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82" name="椭圆 18"/>
          <p:cNvSpPr/>
          <p:nvPr/>
        </p:nvSpPr>
        <p:spPr>
          <a:xfrm>
            <a:off x="2382838" y="3497263"/>
            <a:ext cx="214312" cy="223837"/>
          </a:xfrm>
          <a:prstGeom prst="ellipse">
            <a:avLst/>
          </a:prstGeom>
          <a:solidFill>
            <a:srgbClr val="7F7F7F"/>
          </a:solidFill>
          <a:ln w="9525">
            <a:noFill/>
          </a:ln>
        </p:spPr>
        <p:txBody>
          <a:bodyPr anchor="ctr" anchorCtr="0"/>
          <a:p>
            <a:pPr algn="ctr"/>
            <a:endParaRPr lang="zh-CN" altLang="en-US" sz="180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9483" name="椭圆 21"/>
          <p:cNvSpPr/>
          <p:nvPr/>
        </p:nvSpPr>
        <p:spPr>
          <a:xfrm>
            <a:off x="7537450" y="3516313"/>
            <a:ext cx="214313" cy="223837"/>
          </a:xfrm>
          <a:prstGeom prst="ellipse">
            <a:avLst/>
          </a:prstGeom>
          <a:solidFill>
            <a:srgbClr val="7F7F7F"/>
          </a:solidFill>
          <a:ln w="9525">
            <a:noFill/>
          </a:ln>
        </p:spPr>
        <p:txBody>
          <a:bodyPr anchor="ctr" anchorCtr="0"/>
          <a:p>
            <a:pPr algn="ctr"/>
            <a:endParaRPr lang="zh-CN" altLang="en-US" sz="180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9484" name="椭圆 20"/>
          <p:cNvSpPr/>
          <p:nvPr/>
        </p:nvSpPr>
        <p:spPr>
          <a:xfrm>
            <a:off x="6048375" y="3533775"/>
            <a:ext cx="214313" cy="223838"/>
          </a:xfrm>
          <a:prstGeom prst="ellipse">
            <a:avLst/>
          </a:prstGeom>
          <a:solidFill>
            <a:srgbClr val="7F7F7F"/>
          </a:solidFill>
          <a:ln w="9525">
            <a:noFill/>
          </a:ln>
        </p:spPr>
        <p:txBody>
          <a:bodyPr anchor="ctr" anchorCtr="0"/>
          <a:p>
            <a:pPr algn="ctr"/>
            <a:endParaRPr lang="zh-CN" altLang="en-US" sz="180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19485" name="组合 49"/>
          <p:cNvPicPr/>
          <p:nvPr/>
        </p:nvPicPr>
        <p:blipFill>
          <a:blip r:embed="rId4"/>
          <a:stretch>
            <a:fillRect/>
          </a:stretch>
        </p:blipFill>
        <p:spPr>
          <a:xfrm>
            <a:off x="5719763" y="4133850"/>
            <a:ext cx="869950" cy="1096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86" name="椭圆 19"/>
          <p:cNvSpPr/>
          <p:nvPr/>
        </p:nvSpPr>
        <p:spPr>
          <a:xfrm>
            <a:off x="4217988" y="3516313"/>
            <a:ext cx="214312" cy="225425"/>
          </a:xfrm>
          <a:prstGeom prst="ellipse">
            <a:avLst/>
          </a:prstGeom>
          <a:solidFill>
            <a:srgbClr val="7F7F7F"/>
          </a:solidFill>
          <a:ln w="9525">
            <a:noFill/>
          </a:ln>
        </p:spPr>
        <p:txBody>
          <a:bodyPr anchor="ctr" anchorCtr="0"/>
          <a:p>
            <a:pPr algn="ctr"/>
            <a:endParaRPr lang="zh-CN" altLang="en-US" sz="180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19487" name="组合 27"/>
          <p:cNvPicPr/>
          <p:nvPr/>
        </p:nvPicPr>
        <p:blipFill>
          <a:blip r:embed="rId5"/>
          <a:stretch>
            <a:fillRect/>
          </a:stretch>
        </p:blipFill>
        <p:spPr>
          <a:xfrm>
            <a:off x="3884613" y="2155825"/>
            <a:ext cx="866775" cy="1096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88" name="图片 1" descr="QQ截图201711231346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125" y="898525"/>
            <a:ext cx="1892300" cy="21351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89" name="图片 2" descr="QQ截图201711231348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6350" y="4318000"/>
            <a:ext cx="2406650" cy="19542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90" name="文本框 26"/>
          <p:cNvSpPr txBox="1"/>
          <p:nvPr/>
        </p:nvSpPr>
        <p:spPr>
          <a:xfrm>
            <a:off x="5346700" y="3033713"/>
            <a:ext cx="1614488" cy="3365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/>
            <a:r>
              <a:rPr lang="en-US" altLang="zh-CN" sz="1500" b="1" dirty="0">
                <a:solidFill>
                  <a:srgbClr val="EF412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1500" b="1" dirty="0">
                <a:solidFill>
                  <a:srgbClr val="EF412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采访专家</a:t>
            </a:r>
            <a:endParaRPr lang="en-US" altLang="zh-CN" sz="1500" b="1" dirty="0">
              <a:solidFill>
                <a:srgbClr val="EF412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491" name="图片 4" descr="QQ截图201711231457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33688" y="850900"/>
            <a:ext cx="2730500" cy="1965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92" name="图片 5" descr="SAM_9160_副本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5213" y="4484688"/>
            <a:ext cx="2876550" cy="2025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3" descr="QQ截图20171123145635"/>
          <p:cNvPicPr>
            <a:picLocks noChangeAspect="1"/>
          </p:cNvPicPr>
          <p:nvPr/>
        </p:nvPicPr>
        <p:blipFill>
          <a:blip r:embed="rId10"/>
          <a:srcRect l="17914" t="20634"/>
          <a:stretch>
            <a:fillRect/>
          </a:stretch>
        </p:blipFill>
        <p:spPr>
          <a:xfrm>
            <a:off x="1481138" y="1239838"/>
            <a:ext cx="6502400" cy="43005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1" name="图片 2" descr="4-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4925" y="20638"/>
            <a:ext cx="4124325" cy="2919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2" name="图片 3" descr="1319501854_40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8" y="3281363"/>
            <a:ext cx="4125912" cy="3344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3" name="图片 4" descr="t019c3ec5048d4ee79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013" y="2867025"/>
            <a:ext cx="4824412" cy="3617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4" name="图片 5" descr="2015050814305728527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5600" y="20638"/>
            <a:ext cx="4922838" cy="29702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文本框 2"/>
          <p:cNvSpPr txBox="1"/>
          <p:nvPr/>
        </p:nvSpPr>
        <p:spPr>
          <a:xfrm>
            <a:off x="111125" y="5207000"/>
            <a:ext cx="6167438" cy="1920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b="1">
                <a:solidFill>
                  <a:srgbClr val="0D0D0D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b="1">
                <a:solidFill>
                  <a:srgbClr val="0D0D0D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、校园欺凌会给受害者带来什么样的影响？</a:t>
            </a:r>
            <a:endParaRPr lang="zh-CN" altLang="en-US" b="1">
              <a:solidFill>
                <a:srgbClr val="0D0D0D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b="1">
                <a:solidFill>
                  <a:srgbClr val="0D0D0D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b="1">
                <a:solidFill>
                  <a:srgbClr val="0D0D0D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、欺凌者是否要承担法律责任？</a:t>
            </a:r>
            <a:endParaRPr lang="zh-CN" altLang="en-US" b="1">
              <a:solidFill>
                <a:srgbClr val="0D0D0D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b="1">
                <a:solidFill>
                  <a:srgbClr val="0D0D0D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b="1">
                <a:solidFill>
                  <a:srgbClr val="0D0D0D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、我们怎样预防校园欺凌？</a:t>
            </a:r>
            <a:endParaRPr lang="zh-CN" altLang="en-US" b="1">
              <a:solidFill>
                <a:srgbClr val="0D0D0D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b="1">
              <a:solidFill>
                <a:srgbClr val="0D0D0D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b="1">
              <a:solidFill>
                <a:srgbClr val="0D0D0D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1506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2950" y="334963"/>
            <a:ext cx="6713538" cy="49037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 descr="12da000730a9394899cf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13" y="250825"/>
            <a:ext cx="8472487" cy="4872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案件经过 温州：未成年人欺凌的罪与罚 未成年人欺凌案宣判 7少女获刑_baofeng.wmv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092200" y="882650"/>
            <a:ext cx="7275513" cy="5457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0" name="文本框 7"/>
          <p:cNvSpPr txBox="1"/>
          <p:nvPr/>
        </p:nvSpPr>
        <p:spPr>
          <a:xfrm>
            <a:off x="263525" y="147638"/>
            <a:ext cx="3770313" cy="4349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1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二、案情分析，以案说法</a:t>
            </a:r>
            <a:endParaRPr lang="zh-CN" altLang="en-US" sz="2100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7" name="Rectangle 5"/>
          <p:cNvSpPr/>
          <p:nvPr/>
        </p:nvSpPr>
        <p:spPr>
          <a:xfrm>
            <a:off x="290513" y="415925"/>
            <a:ext cx="8202613" cy="695325"/>
          </a:xfrm>
          <a:prstGeom prst="rect">
            <a:avLst/>
          </a:prstGeom>
          <a:noFill/>
          <a:ln w="9525">
            <a:noFill/>
          </a:ln>
        </p:spPr>
        <p:txBody>
          <a:bodyPr wrap="none" lIns="140809" tIns="70405" rIns="140809" bIns="70405" anchor="ctr">
            <a:spAutoFit/>
          </a:bodyPr>
          <a:p>
            <a:pPr lvl="0" eaLnBrk="1" fontAlgn="base" hangingPunct="1"/>
            <a:r>
              <a:rPr lang="en-US" altLang="zh-CN" sz="3645" b="1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1.</a:t>
            </a:r>
            <a:r>
              <a:rPr lang="zh-CN" altLang="en-US" sz="3645" b="1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你认为小婷在受欺凌后，会怎么做？</a:t>
            </a:r>
            <a:r>
              <a:rPr lang="zh-CN" altLang="en-US" sz="25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 </a:t>
            </a:r>
            <a:endParaRPr lang="zh-CN" altLang="en-US" sz="2500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Rectangle 5"/>
          <p:cNvSpPr/>
          <p:nvPr/>
        </p:nvSpPr>
        <p:spPr>
          <a:xfrm>
            <a:off x="130175" y="1500188"/>
            <a:ext cx="9050338" cy="1252538"/>
          </a:xfrm>
          <a:prstGeom prst="rect">
            <a:avLst/>
          </a:prstGeom>
          <a:noFill/>
          <a:ln w="9525">
            <a:noFill/>
          </a:ln>
        </p:spPr>
        <p:txBody>
          <a:bodyPr wrap="square" lIns="140809" tIns="70405" rIns="140809" bIns="70405" anchor="ctr">
            <a:spAutoFit/>
          </a:bodyPr>
          <a:p>
            <a:pPr lvl="0" eaLnBrk="1" fontAlgn="base" hangingPunct="1"/>
            <a:r>
              <a:rPr lang="zh-CN" altLang="en-US" sz="3645" b="1" strike="noStrike" noProof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小组讨论：</a:t>
            </a:r>
            <a:r>
              <a:rPr lang="zh-CN" altLang="en-US" sz="3645" b="1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预测她可能会采取哪种做法？</a:t>
            </a:r>
            <a:endParaRPr lang="zh-CN" altLang="en-US" sz="3645" b="1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fontAlgn="base" hangingPunct="1"/>
            <a:r>
              <a:rPr lang="zh-CN" altLang="en-US" sz="3645" b="1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                   并分析该种做法的可能</a:t>
            </a:r>
            <a:r>
              <a:rPr lang="zh-CN" altLang="en-US" sz="3645" b="1" strike="noStrike" noProof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后果</a:t>
            </a:r>
            <a:r>
              <a:rPr lang="zh-CN" altLang="en-US" sz="3645" b="1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。</a:t>
            </a:r>
            <a:endParaRPr lang="zh-CN" altLang="en-US" sz="2500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55" name="文本框 4"/>
          <p:cNvSpPr txBox="1"/>
          <p:nvPr/>
        </p:nvSpPr>
        <p:spPr>
          <a:xfrm>
            <a:off x="2606675" y="3194050"/>
            <a:ext cx="3570288" cy="23082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lnSpc>
                <a:spcPct val="200000"/>
              </a:lnSpc>
            </a:pPr>
            <a:r>
              <a:rPr lang="zh-CN" altLang="en-US" dirty="0">
                <a:latin typeface="黑体" panose="02010609060101010101" pitchFamily="2" charset="-122"/>
                <a:ea typeface="黑体" panose="02010609060101010101" pitchFamily="2" charset="-122"/>
              </a:rPr>
              <a:t>从法律的角度想一想</a:t>
            </a:r>
            <a:endParaRPr lang="en-US" altLang="zh-CN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dirty="0">
                <a:latin typeface="黑体" panose="02010609060101010101" pitchFamily="2" charset="-122"/>
                <a:ea typeface="黑体" panose="02010609060101010101" pitchFamily="2" charset="-122"/>
              </a:rPr>
              <a:t>从学校纪律的角度想一想</a:t>
            </a:r>
            <a:endParaRPr lang="en-US" altLang="zh-CN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dirty="0">
                <a:latin typeface="黑体" panose="02010609060101010101" pitchFamily="2" charset="-122"/>
                <a:ea typeface="黑体" panose="02010609060101010101" pitchFamily="2" charset="-122"/>
              </a:rPr>
              <a:t>从道德的角度想一想</a:t>
            </a:r>
            <a:endParaRPr lang="zh-CN" altLang="en-US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7" name="图片 1" descr="QQ截图201711231850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0863" y="284163"/>
            <a:ext cx="3359150" cy="27447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78" name="图片 5" descr="1c6a0001d3871897610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" y="3416300"/>
            <a:ext cx="4121150" cy="3163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79" name="图片 3" descr="002b5d98ga4b4556f400d&amp;69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3725" y="1790700"/>
            <a:ext cx="4092575" cy="2914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 rot="840000">
            <a:off x="4368800" y="530225"/>
            <a:ext cx="2938463" cy="641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zh-CN" altLang="en-US" sz="3600" b="1" strike="noStrike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错误的选择！</a:t>
            </a:r>
            <a:endParaRPr lang="zh-CN" altLang="en-US" sz="3600" b="1" strike="noStrike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1" name="判刑_baofeng.wmv">
            <a:hlinkClick r:id="" action="ppaction://media"/>
          </p:cNvPr>
          <p:cNvPicPr>
            <a:picLocks noRot="1" noChangeAspect="1"/>
          </p:cNvPicPr>
          <p:nvPr>
            <p:ph sz="quarter"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47638" y="3436938"/>
            <a:ext cx="8027987" cy="0"/>
          </a:xfrm>
        </p:spPr>
      </p:pic>
      <p:pic>
        <p:nvPicPr>
          <p:cNvPr id="2560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8" y="681038"/>
            <a:ext cx="3675062" cy="275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7125" y="631825"/>
            <a:ext cx="3740150" cy="2805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950" y="3843338"/>
            <a:ext cx="3870325" cy="2738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7425" y="3549650"/>
            <a:ext cx="4017963" cy="3324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282575" y="152400"/>
            <a:ext cx="2732088" cy="395288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求助途径</a:t>
            </a:r>
            <a:endParaRPr lang="zh-CN" altLang="en-US" sz="2000" b="1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矩形 1"/>
          <p:cNvSpPr/>
          <p:nvPr/>
        </p:nvSpPr>
        <p:spPr>
          <a:xfrm rot="660000">
            <a:off x="4819650" y="228600"/>
            <a:ext cx="4321175" cy="64135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 fontAlgn="base"/>
            <a:r>
              <a:rPr lang="zh-CN" altLang="en-US" sz="3600" b="1" strike="noStrike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正确做法！</a:t>
            </a:r>
            <a:endParaRPr lang="zh-CN" altLang="en-US" sz="3600" b="1" strike="noStrike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5601"/>
                </p:tgtEl>
              </p:cMediaNode>
            </p:video>
          </p:childTnLst>
        </p:cTn>
      </p:par>
    </p:tnLst>
    <p:bldLst>
      <p:bldP spid="2" grpId="0"/>
    </p:bldLst>
  </p:timing>
</p:sld>
</file>

<file path=ppt/tags/tag1.xml><?xml version="1.0" encoding="utf-8"?>
<p:tagLst xmlns:p="http://schemas.openxmlformats.org/presentationml/2006/main">
  <p:tag name="KSO_WM_TEMPLATE_CATEGORY" val="custom"/>
  <p:tag name="KSO_WM_TEMPLATE_INDEX" val="16054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平衡">
  <a:themeElements>
    <a:clrScheme name="平衡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平衡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平衡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0</TotalTime>
  <Words>968</Words>
  <Application>WPS 演示</Application>
  <PresentationFormat>自定义</PresentationFormat>
  <Paragraphs>136</Paragraphs>
  <Slides>22</Slides>
  <Notes>0</Notes>
  <HiddenSlides>0</HiddenSlides>
  <MMClips>3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8" baseType="lpstr">
      <vt:lpstr>Arial</vt:lpstr>
      <vt:lpstr>宋体</vt:lpstr>
      <vt:lpstr>Wingdings</vt:lpstr>
      <vt:lpstr>Perpetua</vt:lpstr>
      <vt:lpstr>Franklin Gothic Book</vt:lpstr>
      <vt:lpstr>幼圆</vt:lpstr>
      <vt:lpstr>Wingdings 2</vt:lpstr>
      <vt:lpstr>Franklin Gothic Medium</vt:lpstr>
      <vt:lpstr>微软雅黑</vt:lpstr>
      <vt:lpstr>Arial</vt:lpstr>
      <vt:lpstr>Calibri</vt:lpstr>
      <vt:lpstr>黑体</vt:lpstr>
      <vt:lpstr>Arial Unicode MS</vt:lpstr>
      <vt:lpstr>Times New Roman</vt:lpstr>
      <vt:lpstr>平衡</vt:lpstr>
      <vt:lpstr>暗香扑面</vt:lpstr>
      <vt:lpstr>预防校园欺凌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XY</cp:lastModifiedBy>
  <cp:revision>238</cp:revision>
  <dcterms:created xsi:type="dcterms:W3CDTF">2017-10-11T02:36:00Z</dcterms:created>
  <dcterms:modified xsi:type="dcterms:W3CDTF">2022-09-07T01:30:01Z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2052-11.1.0.11339</vt:lpwstr>
  </property>
  <property fmtid="{D5CDD505-2E9C-101B-9397-08002B2CF9AE}" pid="3" name="ICV">
    <vt:lpwstr>D7B07F4CE14248A986BD8B891DF80BAB</vt:lpwstr>
  </property>
</Properties>
</file>