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2"/>
  </p:notesMasterIdLst>
  <p:sldIdLst>
    <p:sldId id="12549" r:id="rId2"/>
    <p:sldId id="12562" r:id="rId3"/>
    <p:sldId id="263" r:id="rId4"/>
    <p:sldId id="12556" r:id="rId5"/>
    <p:sldId id="258" r:id="rId6"/>
    <p:sldId id="12557" r:id="rId7"/>
    <p:sldId id="269" r:id="rId8"/>
    <p:sldId id="12550" r:id="rId9"/>
    <p:sldId id="268" r:id="rId10"/>
    <p:sldId id="12561" r:id="rId11"/>
    <p:sldId id="12563" r:id="rId12"/>
    <p:sldId id="369" r:id="rId13"/>
    <p:sldId id="12564" r:id="rId14"/>
    <p:sldId id="12558" r:id="rId15"/>
    <p:sldId id="12551" r:id="rId16"/>
    <p:sldId id="12559" r:id="rId17"/>
    <p:sldId id="373" r:id="rId18"/>
    <p:sldId id="12560" r:id="rId19"/>
    <p:sldId id="264" r:id="rId20"/>
    <p:sldId id="26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78" userDrawn="1">
          <p15:clr>
            <a:srgbClr val="A4A3A4"/>
          </p15:clr>
        </p15:guide>
        <p15:guide id="4" pos="6902" userDrawn="1">
          <p15:clr>
            <a:srgbClr val="A4A3A4"/>
          </p15:clr>
        </p15:guide>
        <p15:guide id="5" orient="horz" pos="3634" userDrawn="1">
          <p15:clr>
            <a:srgbClr val="A4A3A4"/>
          </p15:clr>
        </p15:guide>
        <p15:guide id="6" orient="horz" pos="822" userDrawn="1">
          <p15:clr>
            <a:srgbClr val="A4A3A4"/>
          </p15:clr>
        </p15:guide>
        <p15:guide id="7" pos="73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C8C9"/>
    <a:srgbClr val="F0C16F"/>
    <a:srgbClr val="7DC8C9"/>
    <a:srgbClr val="1D92FF"/>
    <a:srgbClr val="1D94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6314" autoAdjust="0"/>
  </p:normalViewPr>
  <p:slideViewPr>
    <p:cSldViewPr snapToGrid="0" snapToObjects="1">
      <p:cViewPr varScale="1">
        <p:scale>
          <a:sx n="82" d="100"/>
          <a:sy n="82" d="100"/>
        </p:scale>
        <p:origin x="696" y="62"/>
      </p:cViewPr>
      <p:guideLst>
        <p:guide orient="horz" pos="2160"/>
        <p:guide pos="3840"/>
        <p:guide pos="778"/>
        <p:guide pos="6902"/>
        <p:guide orient="horz" pos="3634"/>
        <p:guide orient="horz" pos="822"/>
        <p:guide pos="73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454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1216D-DD30-41AD-A84F-D7D3DDF0937B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5C967-EB81-4D6F-94EA-FC6CFADF55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1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AA066F-D1DD-4349-A984-76777BA84D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990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幻灯片图像占位符 1">
            <a:extLst>
              <a:ext uri="{FF2B5EF4-FFF2-40B4-BE49-F238E27FC236}">
                <a16:creationId xmlns:a16="http://schemas.microsoft.com/office/drawing/2014/main" id="{CD7C9180-36DE-43F7-88FA-4ED54EF253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备注占位符 2">
            <a:extLst>
              <a:ext uri="{FF2B5EF4-FFF2-40B4-BE49-F238E27FC236}">
                <a16:creationId xmlns:a16="http://schemas.microsoft.com/office/drawing/2014/main" id="{5005CB4D-8B07-47A0-98A7-F2F3F9526B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660" name="灯片编号占位符 3">
            <a:extLst>
              <a:ext uri="{FF2B5EF4-FFF2-40B4-BE49-F238E27FC236}">
                <a16:creationId xmlns:a16="http://schemas.microsoft.com/office/drawing/2014/main" id="{E5B7FA83-EBF1-4AFF-9EE5-6B8C3A1959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5BF3119-4C5D-4417-84E5-0A5A3CB37C8F}" type="slidenum">
              <a:rPr altLang="en-US" smtClean="0">
                <a:latin typeface="等线" panose="02010600030101010101" pitchFamily="2" charset="-122"/>
                <a:ea typeface="等线" panose="02010600030101010101" pitchFamily="2" charset="-122"/>
              </a:rPr>
              <a:pPr/>
              <a:t>12</a:t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5C967-EB81-4D6F-94EA-FC6CFADF55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4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>
            <a:extLst>
              <a:ext uri="{FF2B5EF4-FFF2-40B4-BE49-F238E27FC236}">
                <a16:creationId xmlns:a16="http://schemas.microsoft.com/office/drawing/2014/main" id="{F2334ACB-7E4D-4755-B84D-26E79D4A74C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文本占位符 2">
            <a:extLst>
              <a:ext uri="{FF2B5EF4-FFF2-40B4-BE49-F238E27FC236}">
                <a16:creationId xmlns:a16="http://schemas.microsoft.com/office/drawing/2014/main" id="{D1CDA4ED-8B26-4FE0-91E8-B9A5A8E9C80C}"/>
              </a:ext>
            </a:extLst>
          </p:cNvPr>
          <p:cNvSpPr>
            <a:spLocks noGrp="1" noChangeArrowheads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>
            <a:extLst>
              <a:ext uri="{FF2B5EF4-FFF2-40B4-BE49-F238E27FC236}">
                <a16:creationId xmlns:a16="http://schemas.microsoft.com/office/drawing/2014/main" id="{F2334ACB-7E4D-4755-B84D-26E79D4A74C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文本占位符 2">
            <a:extLst>
              <a:ext uri="{FF2B5EF4-FFF2-40B4-BE49-F238E27FC236}">
                <a16:creationId xmlns:a16="http://schemas.microsoft.com/office/drawing/2014/main" id="{D1CDA4ED-8B26-4FE0-91E8-B9A5A8E9C80C}"/>
              </a:ext>
            </a:extLst>
          </p:cNvPr>
          <p:cNvSpPr>
            <a:spLocks noGrp="1" noChangeArrowheads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E5C967-EB81-4D6F-94EA-FC6CFADF55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096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A2189B4-A13F-433B-B8FE-53371DF58878}"/>
              </a:ext>
            </a:extLst>
          </p:cNvPr>
          <p:cNvSpPr/>
          <p:nvPr userDrawn="1"/>
        </p:nvSpPr>
        <p:spPr>
          <a:xfrm>
            <a:off x="1350228" y="451503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0" spc="300" dirty="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团结就是力量</a:t>
            </a:r>
            <a:endParaRPr lang="en-US" altLang="zh-CN" sz="2800" b="0" spc="300" dirty="0">
              <a:solidFill>
                <a:srgbClr val="F0C16F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4750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574FA8-9F41-4191-9EB8-38313A10E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131D4B-023F-4FB5-8CBD-3D7830BCF0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D85D75-83BC-4D2D-B24D-9A13B60B15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51B24D-4866-47A3-8A2A-43BEA46DAC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2245568-8648-4EC9-9EFF-63652F1851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1FCDE15-9AA1-4DC3-8599-A916338C05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60CEB71-39B6-4585-AD74-F68DCB62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59F66DA-14CC-475A-B9CD-7C1EDFB61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64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9DAFCC-7A54-481F-AF5B-2C2A54FE32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DA9ECCA-5504-435C-97B2-E237D2CF70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979489B-7CB4-486A-ABAD-AE3500491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0BEF52A-EC61-4911-9670-96194F890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06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15C68E6-2A7C-4BC1-BB6E-D23891381A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3121AA4-ABC4-4F20-A8B6-C742BD554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265861-0AF8-4475-938C-F6210F12A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87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32C7DA-ACE9-4285-86E6-5A2B7E973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11B07B-2455-440E-B6EA-D0708199E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7422A0-6CB4-43BB-9BF8-C470F7B853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1C8F764-6246-43E4-9A74-879155E40B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74EA81-30EB-49BB-BFD3-ADE4CDB7E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052C593-59DE-4E60-8F55-5005E08A8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051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D37666-2847-46CA-BF14-DB2A89CB4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1333107-7F9E-4A11-A9B7-B943425CD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3DB685-86B9-45CF-A5D8-4B5F78B9F3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1F705E-4F02-4347-944F-30D866208D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3AAC36-6873-4927-954A-D42DD9438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88BB3E-47F8-41AD-A76A-DA846F29F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36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4440D6A-5251-4B28-81BE-AE247715E18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021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774808BE-B6B9-4BD3-9ED5-B0043CF654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AD3B52-187C-4D85-A1C3-24A8BF2F99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6" b="384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01260B-C976-430A-9EFD-4C7D33537B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086604" flipH="1">
            <a:off x="-898035" y="663053"/>
            <a:ext cx="12990286" cy="7117801"/>
          </a:xfrm>
          <a:custGeom>
            <a:avLst/>
            <a:gdLst>
              <a:gd name="connsiteX0" fmla="*/ 0 w 12990286"/>
              <a:gd name="connsiteY0" fmla="*/ 0 h 6495143"/>
              <a:gd name="connsiteX1" fmla="*/ 12990286 w 12990286"/>
              <a:gd name="connsiteY1" fmla="*/ 0 h 6495143"/>
              <a:gd name="connsiteX2" fmla="*/ 12990286 w 12990286"/>
              <a:gd name="connsiteY2" fmla="*/ 6495143 h 6495143"/>
              <a:gd name="connsiteX3" fmla="*/ 12670692 w 12990286"/>
              <a:gd name="connsiteY3" fmla="*/ 6495143 h 6495143"/>
              <a:gd name="connsiteX4" fmla="*/ 12460255 w 12990286"/>
              <a:gd name="connsiteY4" fmla="*/ 4902729 h 6495143"/>
              <a:gd name="connsiteX5" fmla="*/ 410122 w 12990286"/>
              <a:gd name="connsiteY5" fmla="*/ 6495143 h 6495143"/>
              <a:gd name="connsiteX6" fmla="*/ 0 w 12990286"/>
              <a:gd name="connsiteY6" fmla="*/ 6495143 h 649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90286" h="6495143">
                <a:moveTo>
                  <a:pt x="0" y="0"/>
                </a:moveTo>
                <a:lnTo>
                  <a:pt x="12990286" y="0"/>
                </a:lnTo>
                <a:lnTo>
                  <a:pt x="12990286" y="6495143"/>
                </a:lnTo>
                <a:lnTo>
                  <a:pt x="12670692" y="6495143"/>
                </a:lnTo>
                <a:lnTo>
                  <a:pt x="12460255" y="4902729"/>
                </a:lnTo>
                <a:lnTo>
                  <a:pt x="410122" y="6495143"/>
                </a:lnTo>
                <a:lnTo>
                  <a:pt x="0" y="6495143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E46491A-1B04-4CC6-B0D8-A7D7EB28FA7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750" y="2509511"/>
            <a:ext cx="4206851" cy="420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1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2378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169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8968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A2189B4-A13F-433B-B8FE-53371DF58878}"/>
              </a:ext>
            </a:extLst>
          </p:cNvPr>
          <p:cNvSpPr/>
          <p:nvPr userDrawn="1"/>
        </p:nvSpPr>
        <p:spPr>
          <a:xfrm>
            <a:off x="1350228" y="451503"/>
            <a:ext cx="2172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0" spc="30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班级凝聚力</a:t>
            </a:r>
            <a:endParaRPr lang="zh-CN" altLang="en-US" sz="2800" b="0" spc="300" dirty="0">
              <a:solidFill>
                <a:srgbClr val="F0C16F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4242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6496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29812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2191998" cy="6858000"/>
          </a:xfrm>
          <a:custGeom>
            <a:avLst/>
            <a:gdLst>
              <a:gd name="connsiteX0" fmla="*/ 11151820 w 12191998"/>
              <a:gd name="connsiteY0" fmla="*/ 0 h 6858000"/>
              <a:gd name="connsiteX1" fmla="*/ 12191998 w 12191998"/>
              <a:gd name="connsiteY1" fmla="*/ 0 h 6858000"/>
              <a:gd name="connsiteX2" fmla="*/ 12191998 w 12191998"/>
              <a:gd name="connsiteY2" fmla="*/ 4808920 h 6858000"/>
              <a:gd name="connsiteX3" fmla="*/ 1040181 w 12191998"/>
              <a:gd name="connsiteY3" fmla="*/ 6858000 h 6858000"/>
              <a:gd name="connsiteX4" fmla="*/ 0 w 12191998"/>
              <a:gd name="connsiteY4" fmla="*/ 6858000 h 6858000"/>
              <a:gd name="connsiteX5" fmla="*/ 0 w 12191998"/>
              <a:gd name="connsiteY5" fmla="*/ 2049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1998" h="6858000">
                <a:moveTo>
                  <a:pt x="11151820" y="0"/>
                </a:moveTo>
                <a:lnTo>
                  <a:pt x="12191998" y="0"/>
                </a:lnTo>
                <a:lnTo>
                  <a:pt x="12191998" y="4808920"/>
                </a:lnTo>
                <a:lnTo>
                  <a:pt x="1040181" y="6858000"/>
                </a:lnTo>
                <a:lnTo>
                  <a:pt x="0" y="6858000"/>
                </a:lnTo>
                <a:lnTo>
                  <a:pt x="0" y="2049080"/>
                </a:lnTo>
                <a:close/>
              </a:path>
            </a:pathLst>
          </a:cu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01092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262744" y="560955"/>
            <a:ext cx="9666512" cy="5812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940630" y="262366"/>
            <a:ext cx="4310740" cy="29859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0" spc="300">
                <a:solidFill>
                  <a:schemeClr val="bg1">
                    <a:lumMod val="65000"/>
                  </a:schemeClr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37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A2189B4-A13F-433B-B8FE-53371DF58878}"/>
              </a:ext>
            </a:extLst>
          </p:cNvPr>
          <p:cNvSpPr/>
          <p:nvPr userDrawn="1"/>
        </p:nvSpPr>
        <p:spPr>
          <a:xfrm>
            <a:off x="1350228" y="451503"/>
            <a:ext cx="3365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0" spc="30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积极参加集体活动</a:t>
            </a:r>
            <a:endParaRPr lang="zh-CN" altLang="en-US" sz="2800" b="0" spc="300" dirty="0">
              <a:solidFill>
                <a:srgbClr val="F0C16F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0024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A2189B4-A13F-433B-B8FE-53371DF58878}"/>
              </a:ext>
            </a:extLst>
          </p:cNvPr>
          <p:cNvSpPr/>
          <p:nvPr userDrawn="1"/>
        </p:nvSpPr>
        <p:spPr>
          <a:xfrm>
            <a:off x="1350228" y="451503"/>
            <a:ext cx="2569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0" spc="30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和睦友好相处</a:t>
            </a:r>
            <a:endParaRPr lang="zh-CN" altLang="en-US" sz="2800" b="0" spc="300" dirty="0">
              <a:solidFill>
                <a:srgbClr val="F0C16F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880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6A2189B4-A13F-433B-B8FE-53371DF58878}"/>
              </a:ext>
            </a:extLst>
          </p:cNvPr>
          <p:cNvSpPr/>
          <p:nvPr userDrawn="1"/>
        </p:nvSpPr>
        <p:spPr>
          <a:xfrm>
            <a:off x="1350228" y="451503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0" spc="30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倡议书</a:t>
            </a:r>
            <a:endParaRPr lang="zh-CN" altLang="en-US" sz="2800" b="0" spc="300" dirty="0">
              <a:solidFill>
                <a:srgbClr val="F0C16F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83745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761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3FBFB2-7A13-439B-AF6B-BF9F9B476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2B980E-BB1A-4934-BEA6-EAC9D6A70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51BC81-881B-4CD3-ACAF-96B080AEE0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6CBE9C-4059-4911-9188-5EBA13EB2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FD2F63-1FED-4D7F-B0A8-265D8A78B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11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45CF11-1C06-44A3-80A1-02CFB6B09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91BAA7-5BCD-4342-B35E-306FD5ED10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DB5856-2D6A-4253-8D42-7C18DED2ED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33D531-FE0A-4785-B2F0-04D91D967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4B2918-B2C6-4784-87A2-90F283F9C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62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FEB41E-E024-49B3-A6C0-999BE4E8A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5EE0C2-1DCC-4F35-BB6F-F053D57EC8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CF85A7-3AB0-4A2E-B949-BEE06970B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7F0404-7765-489B-A2E6-6FA4CDBE6B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CF0D65E-D404-40F1-B1F4-FC6FC29F4684}" type="datetimeFigureOut">
              <a:rPr lang="zh-CN" altLang="en-US" smtClean="0"/>
              <a:t>2021/10/14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B937C1-AE93-4F1B-BD39-CF88A87C4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C8A2E03-D5DB-4A8B-AC7B-949225976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A57D89-333E-451D-920D-7DB7E49D6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041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89E5AF7B-3DE8-4163-B65A-F5222D5BF88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C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28943512-34B7-4540-94F1-FC4C41AC19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rgbClr val="7DC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186F9B4-79EC-4D24-90CB-952D3EAB6552}"/>
              </a:ext>
            </a:extLst>
          </p:cNvPr>
          <p:cNvSpPr/>
          <p:nvPr userDrawn="1"/>
        </p:nvSpPr>
        <p:spPr>
          <a:xfrm>
            <a:off x="565355" y="317500"/>
            <a:ext cx="11061291" cy="621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BA832BA-A63B-4675-97FA-327167787C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5"/>
          <a:srcRect b="27755"/>
          <a:stretch/>
        </p:blipFill>
        <p:spPr>
          <a:xfrm>
            <a:off x="596900" y="526726"/>
            <a:ext cx="1041400" cy="61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9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50" r:id="rId18"/>
    <p:sldLayoutId id="2147483652" r:id="rId19"/>
    <p:sldLayoutId id="2147483651" r:id="rId20"/>
    <p:sldLayoutId id="2147483666" r:id="rId21"/>
    <p:sldLayoutId id="2147483684" r:id="rId22"/>
    <p:sldLayoutId id="214748368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ECD4487-48BB-4153-9073-0A30930717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91FEDAC-CAF7-421B-AF3D-2964EF94A0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98" y="-402125"/>
            <a:ext cx="12990286" cy="6495143"/>
          </a:xfrm>
          <a:prstGeom prst="rect">
            <a:avLst/>
          </a:prstGeom>
        </p:spPr>
      </p:pic>
      <p:pic>
        <p:nvPicPr>
          <p:cNvPr id="9" name="图片 8" descr="图片包含 桌子, 男人, 电脑&#10;&#10;描述已自动生成">
            <a:extLst>
              <a:ext uri="{FF2B5EF4-FFF2-40B4-BE49-F238E27FC236}">
                <a16:creationId xmlns:a16="http://schemas.microsoft.com/office/drawing/2014/main" id="{30CAA6BA-BBD6-41DE-8863-B1B8654495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6" t="17797"/>
          <a:stretch/>
        </p:blipFill>
        <p:spPr>
          <a:xfrm>
            <a:off x="6814839" y="1846943"/>
            <a:ext cx="5428343" cy="501105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99EE84C-DF47-47AD-8FD8-7D63A2EB8693}"/>
              </a:ext>
            </a:extLst>
          </p:cNvPr>
          <p:cNvGrpSpPr/>
          <p:nvPr/>
        </p:nvGrpSpPr>
        <p:grpSpPr>
          <a:xfrm>
            <a:off x="58892" y="-48495"/>
            <a:ext cx="12328397" cy="6906495"/>
            <a:chOff x="58892" y="-48495"/>
            <a:chExt cx="12328397" cy="6906495"/>
          </a:xfrm>
        </p:grpSpPr>
        <p:pic>
          <p:nvPicPr>
            <p:cNvPr id="19" name="图片 18" descr="图片包含 游戏机, 灯光&#10;&#10;描述已自动生成">
              <a:extLst>
                <a:ext uri="{FF2B5EF4-FFF2-40B4-BE49-F238E27FC236}">
                  <a16:creationId xmlns:a16="http://schemas.microsoft.com/office/drawing/2014/main" id="{F80A4043-3570-4A85-89F9-83D15C4C7E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98" t="25185" b="55060"/>
            <a:stretch/>
          </p:blipFill>
          <p:spPr>
            <a:xfrm>
              <a:off x="6854000" y="-48495"/>
              <a:ext cx="3006137" cy="2819074"/>
            </a:xfrm>
            <a:prstGeom prst="rect">
              <a:avLst/>
            </a:prstGeom>
          </p:spPr>
        </p:pic>
        <p:pic>
          <p:nvPicPr>
            <p:cNvPr id="24" name="图片 23" descr="图片包含 游戏机, 钟表&#10;&#10;描述已自动生成">
              <a:extLst>
                <a:ext uri="{FF2B5EF4-FFF2-40B4-BE49-F238E27FC236}">
                  <a16:creationId xmlns:a16="http://schemas.microsoft.com/office/drawing/2014/main" id="{D65B2659-442F-4849-9704-F702CD7148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282" b="69455"/>
            <a:stretch/>
          </p:blipFill>
          <p:spPr>
            <a:xfrm>
              <a:off x="9477828" y="743653"/>
              <a:ext cx="2909461" cy="1446550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4A07CB9E-2266-4B5E-AD6E-B0F97E5CD3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b="27755"/>
            <a:stretch/>
          </p:blipFill>
          <p:spPr>
            <a:xfrm>
              <a:off x="58892" y="3166999"/>
              <a:ext cx="3059609" cy="1813980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B287B4E-9EB5-4C98-98BE-CCC5B02754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40380" t="34317"/>
            <a:stretch/>
          </p:blipFill>
          <p:spPr>
            <a:xfrm>
              <a:off x="1358900" y="5044020"/>
              <a:ext cx="2006384" cy="1813980"/>
            </a:xfrm>
            <a:prstGeom prst="rect">
              <a:avLst/>
            </a:prstGeom>
          </p:spPr>
        </p:pic>
      </p:grpSp>
      <p:sp>
        <p:nvSpPr>
          <p:cNvPr id="32" name="iconfont-11845-5652552">
            <a:extLst>
              <a:ext uri="{FF2B5EF4-FFF2-40B4-BE49-F238E27FC236}">
                <a16:creationId xmlns:a16="http://schemas.microsoft.com/office/drawing/2014/main" id="{D344630F-2973-458B-A469-23665F4B09E0}"/>
              </a:ext>
            </a:extLst>
          </p:cNvPr>
          <p:cNvSpPr/>
          <p:nvPr/>
        </p:nvSpPr>
        <p:spPr>
          <a:xfrm rot="8300131">
            <a:off x="5072166" y="5975744"/>
            <a:ext cx="982515" cy="1065151"/>
          </a:xfrm>
          <a:custGeom>
            <a:avLst/>
            <a:gdLst>
              <a:gd name="T0" fmla="*/ 5600 w 11200"/>
              <a:gd name="T1" fmla="*/ 0 h 11200"/>
              <a:gd name="T2" fmla="*/ 0 w 11200"/>
              <a:gd name="T3" fmla="*/ 5600 h 11200"/>
              <a:gd name="T4" fmla="*/ 5600 w 11200"/>
              <a:gd name="T5" fmla="*/ 11200 h 11200"/>
              <a:gd name="T6" fmla="*/ 11200 w 11200"/>
              <a:gd name="T7" fmla="*/ 5600 h 11200"/>
              <a:gd name="T8" fmla="*/ 5600 w 11200"/>
              <a:gd name="T9" fmla="*/ 0 h 11200"/>
              <a:gd name="T10" fmla="*/ 7546 w 11200"/>
              <a:gd name="T11" fmla="*/ 993 h 11200"/>
              <a:gd name="T12" fmla="*/ 8143 w 11200"/>
              <a:gd name="T13" fmla="*/ 1294 h 11200"/>
              <a:gd name="T14" fmla="*/ 5888 w 11200"/>
              <a:gd name="T15" fmla="*/ 3508 h 11200"/>
              <a:gd name="T16" fmla="*/ 5888 w 11200"/>
              <a:gd name="T17" fmla="*/ 2354 h 11200"/>
              <a:gd name="T18" fmla="*/ 7360 w 11200"/>
              <a:gd name="T19" fmla="*/ 918 h 11200"/>
              <a:gd name="T20" fmla="*/ 7546 w 11200"/>
              <a:gd name="T21" fmla="*/ 993 h 11200"/>
              <a:gd name="T22" fmla="*/ 5888 w 11200"/>
              <a:gd name="T23" fmla="*/ 8576 h 11200"/>
              <a:gd name="T24" fmla="*/ 10381 w 11200"/>
              <a:gd name="T25" fmla="*/ 4130 h 11200"/>
              <a:gd name="T26" fmla="*/ 10571 w 11200"/>
              <a:gd name="T27" fmla="*/ 5055 h 11200"/>
              <a:gd name="T28" fmla="*/ 5888 w 11200"/>
              <a:gd name="T29" fmla="*/ 9691 h 11200"/>
              <a:gd name="T30" fmla="*/ 5888 w 11200"/>
              <a:gd name="T31" fmla="*/ 8576 h 11200"/>
              <a:gd name="T32" fmla="*/ 5888 w 11200"/>
              <a:gd name="T33" fmla="*/ 3928 h 11200"/>
              <a:gd name="T34" fmla="*/ 8403 w 11200"/>
              <a:gd name="T35" fmla="*/ 1458 h 11200"/>
              <a:gd name="T36" fmla="*/ 9021 w 11200"/>
              <a:gd name="T37" fmla="*/ 1953 h 11200"/>
              <a:gd name="T38" fmla="*/ 5888 w 11200"/>
              <a:gd name="T39" fmla="*/ 5043 h 11200"/>
              <a:gd name="T40" fmla="*/ 5888 w 11200"/>
              <a:gd name="T41" fmla="*/ 3928 h 11200"/>
              <a:gd name="T42" fmla="*/ 5888 w 11200"/>
              <a:gd name="T43" fmla="*/ 1935 h 11200"/>
              <a:gd name="T44" fmla="*/ 5888 w 11200"/>
              <a:gd name="T45" fmla="*/ 609 h 11200"/>
              <a:gd name="T46" fmla="*/ 7041 w 11200"/>
              <a:gd name="T47" fmla="*/ 811 h 11200"/>
              <a:gd name="T48" fmla="*/ 5888 w 11200"/>
              <a:gd name="T49" fmla="*/ 1935 h 11200"/>
              <a:gd name="T50" fmla="*/ 5888 w 11200"/>
              <a:gd name="T51" fmla="*/ 10114 h 11200"/>
              <a:gd name="T52" fmla="*/ 10598 w 11200"/>
              <a:gd name="T53" fmla="*/ 5450 h 11200"/>
              <a:gd name="T54" fmla="*/ 10600 w 11200"/>
              <a:gd name="T55" fmla="*/ 5600 h 11200"/>
              <a:gd name="T56" fmla="*/ 10474 w 11200"/>
              <a:gd name="T57" fmla="*/ 6724 h 11200"/>
              <a:gd name="T58" fmla="*/ 6666 w 11200"/>
              <a:gd name="T59" fmla="*/ 10486 h 11200"/>
              <a:gd name="T60" fmla="*/ 5888 w 11200"/>
              <a:gd name="T61" fmla="*/ 10591 h 11200"/>
              <a:gd name="T62" fmla="*/ 5888 w 11200"/>
              <a:gd name="T63" fmla="*/ 10114 h 11200"/>
              <a:gd name="T64" fmla="*/ 10273 w 11200"/>
              <a:gd name="T65" fmla="*/ 3815 h 11200"/>
              <a:gd name="T66" fmla="*/ 5888 w 11200"/>
              <a:gd name="T67" fmla="*/ 8155 h 11200"/>
              <a:gd name="T68" fmla="*/ 5888 w 11200"/>
              <a:gd name="T69" fmla="*/ 7038 h 11200"/>
              <a:gd name="T70" fmla="*/ 9910 w 11200"/>
              <a:gd name="T71" fmla="*/ 3063 h 11200"/>
              <a:gd name="T72" fmla="*/ 10207 w 11200"/>
              <a:gd name="T73" fmla="*/ 3654 h 11200"/>
              <a:gd name="T74" fmla="*/ 10273 w 11200"/>
              <a:gd name="T75" fmla="*/ 3815 h 11200"/>
              <a:gd name="T76" fmla="*/ 9746 w 11200"/>
              <a:gd name="T77" fmla="*/ 2803 h 11200"/>
              <a:gd name="T78" fmla="*/ 5888 w 11200"/>
              <a:gd name="T79" fmla="*/ 6616 h 11200"/>
              <a:gd name="T80" fmla="*/ 5888 w 11200"/>
              <a:gd name="T81" fmla="*/ 5464 h 11200"/>
              <a:gd name="T82" fmla="*/ 9234 w 11200"/>
              <a:gd name="T83" fmla="*/ 2165 h 11200"/>
              <a:gd name="T84" fmla="*/ 9746 w 11200"/>
              <a:gd name="T85" fmla="*/ 2803 h 11200"/>
              <a:gd name="T86" fmla="*/ 2065 w 11200"/>
              <a:gd name="T87" fmla="*/ 9135 h 11200"/>
              <a:gd name="T88" fmla="*/ 994 w 11200"/>
              <a:gd name="T89" fmla="*/ 7545 h 11200"/>
              <a:gd name="T90" fmla="*/ 600 w 11200"/>
              <a:gd name="T91" fmla="*/ 5600 h 11200"/>
              <a:gd name="T92" fmla="*/ 993 w 11200"/>
              <a:gd name="T93" fmla="*/ 3654 h 11200"/>
              <a:gd name="T94" fmla="*/ 2064 w 11200"/>
              <a:gd name="T95" fmla="*/ 2064 h 11200"/>
              <a:gd name="T96" fmla="*/ 3654 w 11200"/>
              <a:gd name="T97" fmla="*/ 993 h 11200"/>
              <a:gd name="T98" fmla="*/ 5288 w 11200"/>
              <a:gd name="T99" fmla="*/ 609 h 11200"/>
              <a:gd name="T100" fmla="*/ 5288 w 11200"/>
              <a:gd name="T101" fmla="*/ 10590 h 11200"/>
              <a:gd name="T102" fmla="*/ 3654 w 11200"/>
              <a:gd name="T103" fmla="*/ 10206 h 11200"/>
              <a:gd name="T104" fmla="*/ 2065 w 11200"/>
              <a:gd name="T105" fmla="*/ 9135 h 11200"/>
              <a:gd name="T106" fmla="*/ 9135 w 11200"/>
              <a:gd name="T107" fmla="*/ 9135 h 11200"/>
              <a:gd name="T108" fmla="*/ 7545 w 11200"/>
              <a:gd name="T109" fmla="*/ 10206 h 11200"/>
              <a:gd name="T110" fmla="*/ 7264 w 11200"/>
              <a:gd name="T111" fmla="*/ 10315 h 11200"/>
              <a:gd name="T112" fmla="*/ 10295 w 11200"/>
              <a:gd name="T113" fmla="*/ 7320 h 11200"/>
              <a:gd name="T114" fmla="*/ 10206 w 11200"/>
              <a:gd name="T115" fmla="*/ 7545 h 11200"/>
              <a:gd name="T116" fmla="*/ 9135 w 11200"/>
              <a:gd name="T117" fmla="*/ 9135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200" h="11200">
                <a:moveTo>
                  <a:pt x="5600" y="0"/>
                </a:moveTo>
                <a:cubicBezTo>
                  <a:pt x="2508" y="0"/>
                  <a:pt x="0" y="2508"/>
                  <a:pt x="0" y="5600"/>
                </a:cubicBezTo>
                <a:cubicBezTo>
                  <a:pt x="0" y="8693"/>
                  <a:pt x="2508" y="11200"/>
                  <a:pt x="5600" y="11200"/>
                </a:cubicBezTo>
                <a:cubicBezTo>
                  <a:pt x="8693" y="11200"/>
                  <a:pt x="11200" y="8693"/>
                  <a:pt x="11200" y="5600"/>
                </a:cubicBezTo>
                <a:cubicBezTo>
                  <a:pt x="11200" y="2508"/>
                  <a:pt x="8693" y="0"/>
                  <a:pt x="5600" y="0"/>
                </a:cubicBezTo>
                <a:close/>
                <a:moveTo>
                  <a:pt x="7546" y="993"/>
                </a:moveTo>
                <a:cubicBezTo>
                  <a:pt x="7753" y="1080"/>
                  <a:pt x="7951" y="1180"/>
                  <a:pt x="8143" y="1294"/>
                </a:cubicBezTo>
                <a:lnTo>
                  <a:pt x="5888" y="3508"/>
                </a:lnTo>
                <a:lnTo>
                  <a:pt x="5888" y="2354"/>
                </a:lnTo>
                <a:lnTo>
                  <a:pt x="7360" y="918"/>
                </a:lnTo>
                <a:cubicBezTo>
                  <a:pt x="7423" y="943"/>
                  <a:pt x="7485" y="966"/>
                  <a:pt x="7546" y="993"/>
                </a:cubicBezTo>
                <a:close/>
                <a:moveTo>
                  <a:pt x="5888" y="8576"/>
                </a:moveTo>
                <a:lnTo>
                  <a:pt x="10381" y="4130"/>
                </a:lnTo>
                <a:cubicBezTo>
                  <a:pt x="10474" y="4431"/>
                  <a:pt x="10538" y="4740"/>
                  <a:pt x="10571" y="5055"/>
                </a:cubicBezTo>
                <a:lnTo>
                  <a:pt x="5888" y="9691"/>
                </a:lnTo>
                <a:lnTo>
                  <a:pt x="5888" y="8576"/>
                </a:lnTo>
                <a:close/>
                <a:moveTo>
                  <a:pt x="5888" y="3928"/>
                </a:moveTo>
                <a:lnTo>
                  <a:pt x="8403" y="1458"/>
                </a:lnTo>
                <a:cubicBezTo>
                  <a:pt x="8620" y="1605"/>
                  <a:pt x="8828" y="1771"/>
                  <a:pt x="9021" y="1953"/>
                </a:cubicBezTo>
                <a:lnTo>
                  <a:pt x="5888" y="5043"/>
                </a:lnTo>
                <a:lnTo>
                  <a:pt x="5888" y="3928"/>
                </a:lnTo>
                <a:close/>
                <a:moveTo>
                  <a:pt x="5888" y="1935"/>
                </a:moveTo>
                <a:lnTo>
                  <a:pt x="5888" y="609"/>
                </a:lnTo>
                <a:cubicBezTo>
                  <a:pt x="6281" y="631"/>
                  <a:pt x="6668" y="699"/>
                  <a:pt x="7041" y="811"/>
                </a:cubicBezTo>
                <a:lnTo>
                  <a:pt x="5888" y="1935"/>
                </a:lnTo>
                <a:close/>
                <a:moveTo>
                  <a:pt x="5888" y="10114"/>
                </a:moveTo>
                <a:lnTo>
                  <a:pt x="10598" y="5450"/>
                </a:lnTo>
                <a:cubicBezTo>
                  <a:pt x="10599" y="5500"/>
                  <a:pt x="10600" y="5550"/>
                  <a:pt x="10600" y="5600"/>
                </a:cubicBezTo>
                <a:cubicBezTo>
                  <a:pt x="10600" y="5983"/>
                  <a:pt x="10558" y="6358"/>
                  <a:pt x="10474" y="6724"/>
                </a:cubicBezTo>
                <a:lnTo>
                  <a:pt x="6666" y="10486"/>
                </a:lnTo>
                <a:cubicBezTo>
                  <a:pt x="6411" y="10541"/>
                  <a:pt x="6151" y="10576"/>
                  <a:pt x="5888" y="10591"/>
                </a:cubicBezTo>
                <a:lnTo>
                  <a:pt x="5888" y="10114"/>
                </a:lnTo>
                <a:close/>
                <a:moveTo>
                  <a:pt x="10273" y="3815"/>
                </a:moveTo>
                <a:lnTo>
                  <a:pt x="5888" y="8155"/>
                </a:lnTo>
                <a:lnTo>
                  <a:pt x="5888" y="7038"/>
                </a:lnTo>
                <a:lnTo>
                  <a:pt x="9910" y="3063"/>
                </a:lnTo>
                <a:cubicBezTo>
                  <a:pt x="10021" y="3253"/>
                  <a:pt x="10121" y="3449"/>
                  <a:pt x="10207" y="3654"/>
                </a:cubicBezTo>
                <a:cubicBezTo>
                  <a:pt x="10230" y="3708"/>
                  <a:pt x="10251" y="3761"/>
                  <a:pt x="10273" y="3815"/>
                </a:cubicBezTo>
                <a:close/>
                <a:moveTo>
                  <a:pt x="9746" y="2803"/>
                </a:moveTo>
                <a:lnTo>
                  <a:pt x="5888" y="6616"/>
                </a:lnTo>
                <a:lnTo>
                  <a:pt x="5888" y="5464"/>
                </a:lnTo>
                <a:lnTo>
                  <a:pt x="9234" y="2165"/>
                </a:lnTo>
                <a:cubicBezTo>
                  <a:pt x="9423" y="2365"/>
                  <a:pt x="9594" y="2578"/>
                  <a:pt x="9746" y="2803"/>
                </a:cubicBezTo>
                <a:close/>
                <a:moveTo>
                  <a:pt x="2065" y="9135"/>
                </a:moveTo>
                <a:cubicBezTo>
                  <a:pt x="1605" y="8675"/>
                  <a:pt x="1245" y="8141"/>
                  <a:pt x="994" y="7545"/>
                </a:cubicBezTo>
                <a:cubicBezTo>
                  <a:pt x="733" y="6930"/>
                  <a:pt x="600" y="6275"/>
                  <a:pt x="600" y="5600"/>
                </a:cubicBezTo>
                <a:cubicBezTo>
                  <a:pt x="600" y="4925"/>
                  <a:pt x="733" y="4270"/>
                  <a:pt x="993" y="3654"/>
                </a:cubicBezTo>
                <a:cubicBezTo>
                  <a:pt x="1244" y="3059"/>
                  <a:pt x="1605" y="2524"/>
                  <a:pt x="2064" y="2064"/>
                </a:cubicBezTo>
                <a:cubicBezTo>
                  <a:pt x="2524" y="1604"/>
                  <a:pt x="3058" y="1244"/>
                  <a:pt x="3654" y="993"/>
                </a:cubicBezTo>
                <a:cubicBezTo>
                  <a:pt x="4174" y="773"/>
                  <a:pt x="4723" y="644"/>
                  <a:pt x="5288" y="609"/>
                </a:cubicBezTo>
                <a:lnTo>
                  <a:pt x="5288" y="10590"/>
                </a:lnTo>
                <a:cubicBezTo>
                  <a:pt x="4723" y="10555"/>
                  <a:pt x="4175" y="10428"/>
                  <a:pt x="3654" y="10206"/>
                </a:cubicBezTo>
                <a:cubicBezTo>
                  <a:pt x="3059" y="9955"/>
                  <a:pt x="2524" y="9595"/>
                  <a:pt x="2065" y="9135"/>
                </a:cubicBezTo>
                <a:close/>
                <a:moveTo>
                  <a:pt x="9135" y="9135"/>
                </a:moveTo>
                <a:cubicBezTo>
                  <a:pt x="8675" y="9595"/>
                  <a:pt x="8141" y="9955"/>
                  <a:pt x="7545" y="10206"/>
                </a:cubicBezTo>
                <a:cubicBezTo>
                  <a:pt x="7453" y="10245"/>
                  <a:pt x="7359" y="10281"/>
                  <a:pt x="7264" y="10315"/>
                </a:cubicBezTo>
                <a:lnTo>
                  <a:pt x="10295" y="7320"/>
                </a:lnTo>
                <a:cubicBezTo>
                  <a:pt x="10267" y="7395"/>
                  <a:pt x="10237" y="7471"/>
                  <a:pt x="10206" y="7545"/>
                </a:cubicBezTo>
                <a:cubicBezTo>
                  <a:pt x="9955" y="8141"/>
                  <a:pt x="9595" y="8676"/>
                  <a:pt x="9135" y="9135"/>
                </a:cubicBezTo>
                <a:close/>
              </a:path>
            </a:pathLst>
          </a:custGeom>
          <a:solidFill>
            <a:srgbClr val="7EC8C9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B408DE-71DF-43E9-B396-1E8CC3F7444C}"/>
              </a:ext>
            </a:extLst>
          </p:cNvPr>
          <p:cNvSpPr txBox="1"/>
          <p:nvPr/>
        </p:nvSpPr>
        <p:spPr>
          <a:xfrm>
            <a:off x="3633918" y="3474360"/>
            <a:ext cx="6073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7EC8C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敬畏生命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9899C5-7222-4B61-A04A-71AC4DB9874B}"/>
              </a:ext>
            </a:extLst>
          </p:cNvPr>
          <p:cNvSpPr txBox="1"/>
          <p:nvPr/>
        </p:nvSpPr>
        <p:spPr>
          <a:xfrm>
            <a:off x="2662989" y="2553060"/>
            <a:ext cx="3433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7EC8C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第八课第二框</a:t>
            </a:r>
          </a:p>
        </p:txBody>
      </p:sp>
    </p:spTree>
    <p:extLst>
      <p:ext uri="{BB962C8B-B14F-4D97-AF65-F5344CB8AC3E}">
        <p14:creationId xmlns:p14="http://schemas.microsoft.com/office/powerpoint/2010/main" val="118439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动作按钮: 帮助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233D82E-E263-4531-8F33-514B6D1D5C38}"/>
              </a:ext>
            </a:extLst>
          </p:cNvPr>
          <p:cNvSpPr/>
          <p:nvPr/>
        </p:nvSpPr>
        <p:spPr>
          <a:xfrm>
            <a:off x="8044520" y="1950097"/>
            <a:ext cx="968853" cy="783772"/>
          </a:xfrm>
          <a:prstGeom prst="actionButtonHelp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9743BDB-B3A3-4A30-AB89-FF0940A9B7F4}"/>
              </a:ext>
            </a:extLst>
          </p:cNvPr>
          <p:cNvSpPr/>
          <p:nvPr/>
        </p:nvSpPr>
        <p:spPr>
          <a:xfrm>
            <a:off x="625642" y="417095"/>
            <a:ext cx="3577390" cy="88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4661395889064169_weibo">
            <a:hlinkClick r:id="" action="ppaction://media"/>
            <a:extLst>
              <a:ext uri="{FF2B5EF4-FFF2-40B4-BE49-F238E27FC236}">
                <a16:creationId xmlns:a16="http://schemas.microsoft.com/office/drawing/2014/main" id="{95EEC32D-5754-43FC-9ADD-DD950D1118B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9394" y="417095"/>
            <a:ext cx="4420685" cy="60238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A7F72E7-A69A-44F1-B64B-138BEEE658AE}"/>
              </a:ext>
            </a:extLst>
          </p:cNvPr>
          <p:cNvSpPr txBox="1"/>
          <p:nvPr/>
        </p:nvSpPr>
        <p:spPr>
          <a:xfrm>
            <a:off x="6374339" y="2950000"/>
            <a:ext cx="4925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/>
              <a:t>你认为他们的选择值得吗？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1F19CFF-5C31-4C9A-88E9-5DD4D780F848}"/>
              </a:ext>
            </a:extLst>
          </p:cNvPr>
          <p:cNvSpPr/>
          <p:nvPr/>
        </p:nvSpPr>
        <p:spPr>
          <a:xfrm>
            <a:off x="6096000" y="2397968"/>
            <a:ext cx="5203371" cy="16888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9743BDB-B3A3-4A30-AB89-FF0940A9B7F4}"/>
              </a:ext>
            </a:extLst>
          </p:cNvPr>
          <p:cNvSpPr/>
          <p:nvPr/>
        </p:nvSpPr>
        <p:spPr>
          <a:xfrm>
            <a:off x="625642" y="417095"/>
            <a:ext cx="3577390" cy="88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14FD9B-BE84-4DE4-BD56-352AD00C8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" y="501500"/>
            <a:ext cx="4958389" cy="274088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BB5D65C-55E5-4F3D-A39F-6A2C929CF3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989" y="2950000"/>
            <a:ext cx="4783841" cy="31020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675A926-6648-4135-B0A8-5F1366757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830" y="748781"/>
            <a:ext cx="4883753" cy="27518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08BF02C-0AE6-45B9-9591-9CD0F06F3E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992" y="3782381"/>
            <a:ext cx="4129477" cy="232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69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8D08FC98-8949-4016-AAD6-2AF2360C894E}"/>
              </a:ext>
            </a:extLst>
          </p:cNvPr>
          <p:cNvSpPr/>
          <p:nvPr/>
        </p:nvSpPr>
        <p:spPr>
          <a:xfrm>
            <a:off x="871538" y="3787775"/>
            <a:ext cx="560387" cy="560388"/>
          </a:xfrm>
          <a:prstGeom prst="round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1401455F-E84A-41FC-8A81-E2E3CA2709C9}"/>
              </a:ext>
            </a:extLst>
          </p:cNvPr>
          <p:cNvSpPr/>
          <p:nvPr/>
        </p:nvSpPr>
        <p:spPr>
          <a:xfrm>
            <a:off x="2217737" y="1914525"/>
            <a:ext cx="8213725" cy="1928813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94B7731-7F6F-494D-9825-57B1FC5B5D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931" y="1162521"/>
            <a:ext cx="1917700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9A393E-FAC2-4CFE-BD60-6030886A49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725" y="2282825"/>
            <a:ext cx="38639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latin typeface="方正宋刻本秀楷简体" pitchFamily="2" charset="-122"/>
                <a:ea typeface="方正宋刻本秀楷简体" pitchFamily="2" charset="-122"/>
                <a:cs typeface="微软雅黑" panose="020B0503020204020204" pitchFamily="34" charset="-122"/>
              </a:rPr>
              <a:t>正方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latin typeface="微软雅黑" panose="020B0503020204020204" pitchFamily="34" charset="-122"/>
                <a:ea typeface="方正宋刻本秀楷简体" pitchFamily="2" charset="-122"/>
                <a:cs typeface="微软雅黑" panose="020B0503020204020204" pitchFamily="34" charset="-122"/>
              </a:rPr>
              <a:t>值得    </a:t>
            </a:r>
            <a:r>
              <a:rPr lang="en-US" altLang="zh-CN" sz="3600">
                <a:latin typeface="微软雅黑" panose="020B0503020204020204" pitchFamily="34" charset="-122"/>
                <a:ea typeface="方正宋刻本秀楷简体" pitchFamily="2" charset="-122"/>
                <a:cs typeface="微软雅黑" panose="020B0503020204020204" pitchFamily="34" charset="-122"/>
              </a:rPr>
              <a:t>   </a:t>
            </a:r>
            <a:endParaRPr lang="zh-CN" altLang="en-US" sz="3600">
              <a:latin typeface="微软雅黑" panose="020B0503020204020204" pitchFamily="34" charset="-122"/>
              <a:ea typeface="方正宋刻本秀楷简体" pitchFamily="2" charset="-122"/>
              <a:cs typeface="微软雅黑" panose="020B0503020204020204" pitchFamily="34" charset="-122"/>
            </a:endParaRPr>
          </a:p>
        </p:txBody>
      </p:sp>
      <p:sp>
        <p:nvSpPr>
          <p:cNvPr id="18" name="淘宝店chenying0907 350">
            <a:extLst>
              <a:ext uri="{FF2B5EF4-FFF2-40B4-BE49-F238E27FC236}">
                <a16:creationId xmlns:a16="http://schemas.microsoft.com/office/drawing/2014/main" id="{5A767AB0-B8B5-476B-8850-67BEA5D4F1DF}"/>
              </a:ext>
            </a:extLst>
          </p:cNvPr>
          <p:cNvSpPr>
            <a:spLocks noEditPoints="1"/>
          </p:cNvSpPr>
          <p:nvPr/>
        </p:nvSpPr>
        <p:spPr bwMode="auto">
          <a:xfrm>
            <a:off x="2698750" y="4510088"/>
            <a:ext cx="635000" cy="527050"/>
          </a:xfrm>
          <a:custGeom>
            <a:avLst/>
            <a:gdLst>
              <a:gd name="T0" fmla="*/ 2147483646 w 511"/>
              <a:gd name="T1" fmla="*/ 2147483646 h 603"/>
              <a:gd name="T2" fmla="*/ 2147483646 w 511"/>
              <a:gd name="T3" fmla="*/ 2147483646 h 603"/>
              <a:gd name="T4" fmla="*/ 2147483646 w 511"/>
              <a:gd name="T5" fmla="*/ 2147483646 h 603"/>
              <a:gd name="T6" fmla="*/ 2147483646 w 511"/>
              <a:gd name="T7" fmla="*/ 2147483646 h 603"/>
              <a:gd name="T8" fmla="*/ 2147483646 w 511"/>
              <a:gd name="T9" fmla="*/ 2147483646 h 603"/>
              <a:gd name="T10" fmla="*/ 2147483646 w 511"/>
              <a:gd name="T11" fmla="*/ 2147483646 h 603"/>
              <a:gd name="T12" fmla="*/ 2147483646 w 511"/>
              <a:gd name="T13" fmla="*/ 2147483646 h 603"/>
              <a:gd name="T14" fmla="*/ 2147483646 w 511"/>
              <a:gd name="T15" fmla="*/ 2147483646 h 603"/>
              <a:gd name="T16" fmla="*/ 2147483646 w 511"/>
              <a:gd name="T17" fmla="*/ 2147483646 h 603"/>
              <a:gd name="T18" fmla="*/ 2147483646 w 511"/>
              <a:gd name="T19" fmla="*/ 2147483646 h 603"/>
              <a:gd name="T20" fmla="*/ 2147483646 w 511"/>
              <a:gd name="T21" fmla="*/ 2147483646 h 603"/>
              <a:gd name="T22" fmla="*/ 2147483646 w 511"/>
              <a:gd name="T23" fmla="*/ 2147483646 h 603"/>
              <a:gd name="T24" fmla="*/ 2147483646 w 511"/>
              <a:gd name="T25" fmla="*/ 2147483646 h 603"/>
              <a:gd name="T26" fmla="*/ 2147483646 w 511"/>
              <a:gd name="T27" fmla="*/ 2147483646 h 603"/>
              <a:gd name="T28" fmla="*/ 2147483646 w 511"/>
              <a:gd name="T29" fmla="*/ 2147483646 h 603"/>
              <a:gd name="T30" fmla="*/ 2147483646 w 511"/>
              <a:gd name="T31" fmla="*/ 2147483646 h 603"/>
              <a:gd name="T32" fmla="*/ 2147483646 w 511"/>
              <a:gd name="T33" fmla="*/ 2147483646 h 603"/>
              <a:gd name="T34" fmla="*/ 2147483646 w 511"/>
              <a:gd name="T35" fmla="*/ 2147483646 h 603"/>
              <a:gd name="T36" fmla="*/ 2147483646 w 511"/>
              <a:gd name="T37" fmla="*/ 2147483646 h 603"/>
              <a:gd name="T38" fmla="*/ 2147483646 w 511"/>
              <a:gd name="T39" fmla="*/ 2147483646 h 603"/>
              <a:gd name="T40" fmla="*/ 2147483646 w 511"/>
              <a:gd name="T41" fmla="*/ 2147483646 h 603"/>
              <a:gd name="T42" fmla="*/ 2147483646 w 511"/>
              <a:gd name="T43" fmla="*/ 2147483646 h 603"/>
              <a:gd name="T44" fmla="*/ 2147483646 w 511"/>
              <a:gd name="T45" fmla="*/ 2147483646 h 603"/>
              <a:gd name="T46" fmla="*/ 2147483646 w 511"/>
              <a:gd name="T47" fmla="*/ 2147483646 h 603"/>
              <a:gd name="T48" fmla="*/ 2147483646 w 511"/>
              <a:gd name="T49" fmla="*/ 2147483646 h 603"/>
              <a:gd name="T50" fmla="*/ 2147483646 w 511"/>
              <a:gd name="T51" fmla="*/ 2147483646 h 603"/>
              <a:gd name="T52" fmla="*/ 2147483646 w 511"/>
              <a:gd name="T53" fmla="*/ 2147483646 h 603"/>
              <a:gd name="T54" fmla="*/ 2147483646 w 511"/>
              <a:gd name="T55" fmla="*/ 2147483646 h 603"/>
              <a:gd name="T56" fmla="*/ 2147483646 w 511"/>
              <a:gd name="T57" fmla="*/ 2147483646 h 603"/>
              <a:gd name="T58" fmla="*/ 2147483646 w 511"/>
              <a:gd name="T59" fmla="*/ 2147483646 h 603"/>
              <a:gd name="T60" fmla="*/ 2147483646 w 511"/>
              <a:gd name="T61" fmla="*/ 2147483646 h 603"/>
              <a:gd name="T62" fmla="*/ 2147483646 w 511"/>
              <a:gd name="T63" fmla="*/ 2147483646 h 603"/>
              <a:gd name="T64" fmla="*/ 2147483646 w 511"/>
              <a:gd name="T65" fmla="*/ 2147483646 h 603"/>
              <a:gd name="T66" fmla="*/ 2147483646 w 511"/>
              <a:gd name="T67" fmla="*/ 2147483646 h 603"/>
              <a:gd name="T68" fmla="*/ 2147483646 w 511"/>
              <a:gd name="T69" fmla="*/ 2147483646 h 603"/>
              <a:gd name="T70" fmla="*/ 2147483646 w 511"/>
              <a:gd name="T71" fmla="*/ 2147483646 h 603"/>
              <a:gd name="T72" fmla="*/ 2147483646 w 511"/>
              <a:gd name="T73" fmla="*/ 2147483646 h 603"/>
              <a:gd name="T74" fmla="*/ 2147483646 w 511"/>
              <a:gd name="T75" fmla="*/ 2147483646 h 603"/>
              <a:gd name="T76" fmla="*/ 2147483646 w 511"/>
              <a:gd name="T77" fmla="*/ 2147483646 h 603"/>
              <a:gd name="T78" fmla="*/ 2147483646 w 511"/>
              <a:gd name="T79" fmla="*/ 2147483646 h 603"/>
              <a:gd name="T80" fmla="*/ 2147483646 w 511"/>
              <a:gd name="T81" fmla="*/ 2147483646 h 603"/>
              <a:gd name="T82" fmla="*/ 2147483646 w 511"/>
              <a:gd name="T83" fmla="*/ 2147483646 h 603"/>
              <a:gd name="T84" fmla="*/ 2147483646 w 511"/>
              <a:gd name="T85" fmla="*/ 2147483646 h 603"/>
              <a:gd name="T86" fmla="*/ 2147483646 w 511"/>
              <a:gd name="T87" fmla="*/ 2147483646 h 603"/>
              <a:gd name="T88" fmla="*/ 2147483646 w 511"/>
              <a:gd name="T89" fmla="*/ 2147483646 h 603"/>
              <a:gd name="T90" fmla="*/ 2147483646 w 511"/>
              <a:gd name="T91" fmla="*/ 2147483646 h 603"/>
              <a:gd name="T92" fmla="*/ 2147483646 w 511"/>
              <a:gd name="T93" fmla="*/ 2147483646 h 603"/>
              <a:gd name="T94" fmla="*/ 2147483646 w 511"/>
              <a:gd name="T95" fmla="*/ 2147483646 h 603"/>
              <a:gd name="T96" fmla="*/ 2147483646 w 511"/>
              <a:gd name="T97" fmla="*/ 2147483646 h 603"/>
              <a:gd name="T98" fmla="*/ 2147483646 w 511"/>
              <a:gd name="T99" fmla="*/ 2147483646 h 603"/>
              <a:gd name="T100" fmla="*/ 2147483646 w 511"/>
              <a:gd name="T101" fmla="*/ 2147483646 h 603"/>
              <a:gd name="T102" fmla="*/ 2147483646 w 511"/>
              <a:gd name="T103" fmla="*/ 2147483646 h 603"/>
              <a:gd name="T104" fmla="*/ 2147483646 w 511"/>
              <a:gd name="T105" fmla="*/ 2147483646 h 603"/>
              <a:gd name="T106" fmla="*/ 2147483646 w 511"/>
              <a:gd name="T107" fmla="*/ 2147483646 h 603"/>
              <a:gd name="T108" fmla="*/ 2147483646 w 511"/>
              <a:gd name="T109" fmla="*/ 2147483646 h 603"/>
              <a:gd name="T110" fmla="*/ 2147483646 w 511"/>
              <a:gd name="T111" fmla="*/ 2147483646 h 603"/>
              <a:gd name="T112" fmla="*/ 2147483646 w 511"/>
              <a:gd name="T113" fmla="*/ 2147483646 h 603"/>
              <a:gd name="T114" fmla="*/ 2147483646 w 511"/>
              <a:gd name="T115" fmla="*/ 2147483646 h 603"/>
              <a:gd name="T116" fmla="*/ 2147483646 w 511"/>
              <a:gd name="T117" fmla="*/ 2147483646 h 60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11" h="603">
                <a:moveTo>
                  <a:pt x="404" y="163"/>
                </a:moveTo>
                <a:lnTo>
                  <a:pt x="404" y="163"/>
                </a:lnTo>
                <a:lnTo>
                  <a:pt x="403" y="147"/>
                </a:lnTo>
                <a:lnTo>
                  <a:pt x="399" y="108"/>
                </a:lnTo>
                <a:lnTo>
                  <a:pt x="396" y="87"/>
                </a:lnTo>
                <a:lnTo>
                  <a:pt x="393" y="68"/>
                </a:lnTo>
                <a:lnTo>
                  <a:pt x="391" y="52"/>
                </a:lnTo>
                <a:lnTo>
                  <a:pt x="388" y="42"/>
                </a:lnTo>
                <a:lnTo>
                  <a:pt x="383" y="36"/>
                </a:lnTo>
                <a:lnTo>
                  <a:pt x="375" y="30"/>
                </a:lnTo>
                <a:lnTo>
                  <a:pt x="363" y="23"/>
                </a:lnTo>
                <a:lnTo>
                  <a:pt x="350" y="17"/>
                </a:lnTo>
                <a:lnTo>
                  <a:pt x="335" y="12"/>
                </a:lnTo>
                <a:lnTo>
                  <a:pt x="320" y="7"/>
                </a:lnTo>
                <a:lnTo>
                  <a:pt x="303" y="3"/>
                </a:lnTo>
                <a:lnTo>
                  <a:pt x="289" y="1"/>
                </a:lnTo>
                <a:lnTo>
                  <a:pt x="271" y="0"/>
                </a:lnTo>
                <a:lnTo>
                  <a:pt x="251" y="0"/>
                </a:lnTo>
                <a:lnTo>
                  <a:pt x="228" y="1"/>
                </a:lnTo>
                <a:lnTo>
                  <a:pt x="205" y="3"/>
                </a:lnTo>
                <a:lnTo>
                  <a:pt x="181" y="7"/>
                </a:lnTo>
                <a:lnTo>
                  <a:pt x="160" y="12"/>
                </a:lnTo>
                <a:lnTo>
                  <a:pt x="151" y="15"/>
                </a:lnTo>
                <a:lnTo>
                  <a:pt x="142" y="19"/>
                </a:lnTo>
                <a:lnTo>
                  <a:pt x="135" y="22"/>
                </a:lnTo>
                <a:lnTo>
                  <a:pt x="129" y="27"/>
                </a:lnTo>
                <a:lnTo>
                  <a:pt x="126" y="30"/>
                </a:lnTo>
                <a:lnTo>
                  <a:pt x="122" y="36"/>
                </a:lnTo>
                <a:lnTo>
                  <a:pt x="120" y="43"/>
                </a:lnTo>
                <a:lnTo>
                  <a:pt x="118" y="52"/>
                </a:lnTo>
                <a:lnTo>
                  <a:pt x="113" y="70"/>
                </a:lnTo>
                <a:lnTo>
                  <a:pt x="111" y="90"/>
                </a:lnTo>
                <a:lnTo>
                  <a:pt x="108" y="131"/>
                </a:lnTo>
                <a:lnTo>
                  <a:pt x="107" y="162"/>
                </a:lnTo>
                <a:lnTo>
                  <a:pt x="105" y="163"/>
                </a:lnTo>
                <a:lnTo>
                  <a:pt x="101" y="165"/>
                </a:lnTo>
                <a:lnTo>
                  <a:pt x="95" y="169"/>
                </a:lnTo>
                <a:lnTo>
                  <a:pt x="95" y="176"/>
                </a:lnTo>
                <a:lnTo>
                  <a:pt x="97" y="190"/>
                </a:lnTo>
                <a:lnTo>
                  <a:pt x="98" y="203"/>
                </a:lnTo>
                <a:lnTo>
                  <a:pt x="100" y="215"/>
                </a:lnTo>
                <a:lnTo>
                  <a:pt x="104" y="225"/>
                </a:lnTo>
                <a:lnTo>
                  <a:pt x="107" y="233"/>
                </a:lnTo>
                <a:lnTo>
                  <a:pt x="112" y="239"/>
                </a:lnTo>
                <a:lnTo>
                  <a:pt x="118" y="245"/>
                </a:lnTo>
                <a:lnTo>
                  <a:pt x="125" y="250"/>
                </a:lnTo>
                <a:lnTo>
                  <a:pt x="129" y="265"/>
                </a:lnTo>
                <a:lnTo>
                  <a:pt x="134" y="280"/>
                </a:lnTo>
                <a:lnTo>
                  <a:pt x="140" y="294"/>
                </a:lnTo>
                <a:lnTo>
                  <a:pt x="147" y="307"/>
                </a:lnTo>
                <a:lnTo>
                  <a:pt x="155" y="321"/>
                </a:lnTo>
                <a:lnTo>
                  <a:pt x="166" y="333"/>
                </a:lnTo>
                <a:lnTo>
                  <a:pt x="172" y="339"/>
                </a:lnTo>
                <a:lnTo>
                  <a:pt x="178" y="344"/>
                </a:lnTo>
                <a:lnTo>
                  <a:pt x="185" y="348"/>
                </a:lnTo>
                <a:lnTo>
                  <a:pt x="193" y="352"/>
                </a:lnTo>
                <a:lnTo>
                  <a:pt x="202" y="356"/>
                </a:lnTo>
                <a:lnTo>
                  <a:pt x="215" y="357"/>
                </a:lnTo>
                <a:lnTo>
                  <a:pt x="232" y="359"/>
                </a:lnTo>
                <a:lnTo>
                  <a:pt x="249" y="359"/>
                </a:lnTo>
                <a:lnTo>
                  <a:pt x="268" y="359"/>
                </a:lnTo>
                <a:lnTo>
                  <a:pt x="286" y="358"/>
                </a:lnTo>
                <a:lnTo>
                  <a:pt x="300" y="357"/>
                </a:lnTo>
                <a:lnTo>
                  <a:pt x="310" y="354"/>
                </a:lnTo>
                <a:lnTo>
                  <a:pt x="318" y="351"/>
                </a:lnTo>
                <a:lnTo>
                  <a:pt x="325" y="346"/>
                </a:lnTo>
                <a:lnTo>
                  <a:pt x="332" y="341"/>
                </a:lnTo>
                <a:lnTo>
                  <a:pt x="340" y="337"/>
                </a:lnTo>
                <a:lnTo>
                  <a:pt x="345" y="331"/>
                </a:lnTo>
                <a:lnTo>
                  <a:pt x="351" y="324"/>
                </a:lnTo>
                <a:lnTo>
                  <a:pt x="356" y="318"/>
                </a:lnTo>
                <a:lnTo>
                  <a:pt x="361" y="310"/>
                </a:lnTo>
                <a:lnTo>
                  <a:pt x="368" y="297"/>
                </a:lnTo>
                <a:lnTo>
                  <a:pt x="375" y="282"/>
                </a:lnTo>
                <a:lnTo>
                  <a:pt x="379" y="266"/>
                </a:lnTo>
                <a:lnTo>
                  <a:pt x="385" y="250"/>
                </a:lnTo>
                <a:lnTo>
                  <a:pt x="391" y="245"/>
                </a:lnTo>
                <a:lnTo>
                  <a:pt x="397" y="239"/>
                </a:lnTo>
                <a:lnTo>
                  <a:pt x="402" y="232"/>
                </a:lnTo>
                <a:lnTo>
                  <a:pt x="405" y="224"/>
                </a:lnTo>
                <a:lnTo>
                  <a:pt x="409" y="213"/>
                </a:lnTo>
                <a:lnTo>
                  <a:pt x="411" y="203"/>
                </a:lnTo>
                <a:lnTo>
                  <a:pt x="412" y="190"/>
                </a:lnTo>
                <a:lnTo>
                  <a:pt x="412" y="176"/>
                </a:lnTo>
                <a:lnTo>
                  <a:pt x="412" y="169"/>
                </a:lnTo>
                <a:lnTo>
                  <a:pt x="408" y="165"/>
                </a:lnTo>
                <a:lnTo>
                  <a:pt x="405" y="164"/>
                </a:lnTo>
                <a:lnTo>
                  <a:pt x="404" y="163"/>
                </a:lnTo>
                <a:close/>
                <a:moveTo>
                  <a:pt x="73" y="388"/>
                </a:moveTo>
                <a:lnTo>
                  <a:pt x="113" y="388"/>
                </a:lnTo>
                <a:lnTo>
                  <a:pt x="95" y="414"/>
                </a:lnTo>
                <a:lnTo>
                  <a:pt x="93" y="418"/>
                </a:lnTo>
                <a:lnTo>
                  <a:pt x="95" y="420"/>
                </a:lnTo>
                <a:lnTo>
                  <a:pt x="116" y="465"/>
                </a:lnTo>
                <a:lnTo>
                  <a:pt x="118" y="468"/>
                </a:lnTo>
                <a:lnTo>
                  <a:pt x="121" y="467"/>
                </a:lnTo>
                <a:lnTo>
                  <a:pt x="139" y="466"/>
                </a:lnTo>
                <a:lnTo>
                  <a:pt x="127" y="479"/>
                </a:lnTo>
                <a:lnTo>
                  <a:pt x="124" y="482"/>
                </a:lnTo>
                <a:lnTo>
                  <a:pt x="128" y="486"/>
                </a:lnTo>
                <a:lnTo>
                  <a:pt x="229" y="575"/>
                </a:lnTo>
                <a:lnTo>
                  <a:pt x="139" y="481"/>
                </a:lnTo>
                <a:lnTo>
                  <a:pt x="155" y="462"/>
                </a:lnTo>
                <a:lnTo>
                  <a:pt x="163" y="452"/>
                </a:lnTo>
                <a:lnTo>
                  <a:pt x="151" y="453"/>
                </a:lnTo>
                <a:lnTo>
                  <a:pt x="124" y="456"/>
                </a:lnTo>
                <a:lnTo>
                  <a:pt x="106" y="418"/>
                </a:lnTo>
                <a:lnTo>
                  <a:pt x="126" y="388"/>
                </a:lnTo>
                <a:lnTo>
                  <a:pt x="155" y="388"/>
                </a:lnTo>
                <a:lnTo>
                  <a:pt x="264" y="569"/>
                </a:lnTo>
                <a:lnTo>
                  <a:pt x="349" y="388"/>
                </a:lnTo>
                <a:lnTo>
                  <a:pt x="382" y="387"/>
                </a:lnTo>
                <a:lnTo>
                  <a:pt x="403" y="418"/>
                </a:lnTo>
                <a:lnTo>
                  <a:pt x="384" y="456"/>
                </a:lnTo>
                <a:lnTo>
                  <a:pt x="358" y="453"/>
                </a:lnTo>
                <a:lnTo>
                  <a:pt x="345" y="452"/>
                </a:lnTo>
                <a:lnTo>
                  <a:pt x="354" y="462"/>
                </a:lnTo>
                <a:lnTo>
                  <a:pt x="369" y="481"/>
                </a:lnTo>
                <a:lnTo>
                  <a:pt x="301" y="575"/>
                </a:lnTo>
                <a:lnTo>
                  <a:pt x="381" y="486"/>
                </a:lnTo>
                <a:lnTo>
                  <a:pt x="384" y="482"/>
                </a:lnTo>
                <a:lnTo>
                  <a:pt x="381" y="479"/>
                </a:lnTo>
                <a:lnTo>
                  <a:pt x="370" y="466"/>
                </a:lnTo>
                <a:lnTo>
                  <a:pt x="388" y="467"/>
                </a:lnTo>
                <a:lnTo>
                  <a:pt x="391" y="468"/>
                </a:lnTo>
                <a:lnTo>
                  <a:pt x="392" y="465"/>
                </a:lnTo>
                <a:lnTo>
                  <a:pt x="413" y="420"/>
                </a:lnTo>
                <a:lnTo>
                  <a:pt x="415" y="418"/>
                </a:lnTo>
                <a:lnTo>
                  <a:pt x="413" y="414"/>
                </a:lnTo>
                <a:lnTo>
                  <a:pt x="395" y="386"/>
                </a:lnTo>
                <a:lnTo>
                  <a:pt x="440" y="385"/>
                </a:lnTo>
                <a:lnTo>
                  <a:pt x="449" y="394"/>
                </a:lnTo>
                <a:lnTo>
                  <a:pt x="457" y="405"/>
                </a:lnTo>
                <a:lnTo>
                  <a:pt x="465" y="415"/>
                </a:lnTo>
                <a:lnTo>
                  <a:pt x="472" y="428"/>
                </a:lnTo>
                <a:lnTo>
                  <a:pt x="479" y="441"/>
                </a:lnTo>
                <a:lnTo>
                  <a:pt x="485" y="455"/>
                </a:lnTo>
                <a:lnTo>
                  <a:pt x="491" y="471"/>
                </a:lnTo>
                <a:lnTo>
                  <a:pt x="496" y="485"/>
                </a:lnTo>
                <a:lnTo>
                  <a:pt x="500" y="500"/>
                </a:lnTo>
                <a:lnTo>
                  <a:pt x="504" y="516"/>
                </a:lnTo>
                <a:lnTo>
                  <a:pt x="506" y="532"/>
                </a:lnTo>
                <a:lnTo>
                  <a:pt x="509" y="547"/>
                </a:lnTo>
                <a:lnTo>
                  <a:pt x="511" y="562"/>
                </a:lnTo>
                <a:lnTo>
                  <a:pt x="511" y="576"/>
                </a:lnTo>
                <a:lnTo>
                  <a:pt x="511" y="590"/>
                </a:lnTo>
                <a:lnTo>
                  <a:pt x="510" y="603"/>
                </a:lnTo>
                <a:lnTo>
                  <a:pt x="446" y="603"/>
                </a:lnTo>
                <a:lnTo>
                  <a:pt x="383" y="603"/>
                </a:lnTo>
                <a:lnTo>
                  <a:pt x="320" y="603"/>
                </a:lnTo>
                <a:lnTo>
                  <a:pt x="255" y="603"/>
                </a:lnTo>
                <a:lnTo>
                  <a:pt x="192" y="603"/>
                </a:lnTo>
                <a:lnTo>
                  <a:pt x="128" y="603"/>
                </a:lnTo>
                <a:lnTo>
                  <a:pt x="65" y="603"/>
                </a:lnTo>
                <a:lnTo>
                  <a:pt x="0" y="603"/>
                </a:lnTo>
                <a:lnTo>
                  <a:pt x="1" y="579"/>
                </a:lnTo>
                <a:lnTo>
                  <a:pt x="4" y="552"/>
                </a:lnTo>
                <a:lnTo>
                  <a:pt x="9" y="522"/>
                </a:lnTo>
                <a:lnTo>
                  <a:pt x="14" y="493"/>
                </a:lnTo>
                <a:lnTo>
                  <a:pt x="19" y="478"/>
                </a:lnTo>
                <a:lnTo>
                  <a:pt x="24" y="464"/>
                </a:lnTo>
                <a:lnTo>
                  <a:pt x="30" y="449"/>
                </a:lnTo>
                <a:lnTo>
                  <a:pt x="37" y="435"/>
                </a:lnTo>
                <a:lnTo>
                  <a:pt x="44" y="422"/>
                </a:lnTo>
                <a:lnTo>
                  <a:pt x="53" y="410"/>
                </a:lnTo>
                <a:lnTo>
                  <a:pt x="62" y="398"/>
                </a:lnTo>
                <a:lnTo>
                  <a:pt x="73" y="388"/>
                </a:lnTo>
                <a:close/>
                <a:moveTo>
                  <a:pt x="167" y="90"/>
                </a:moveTo>
                <a:lnTo>
                  <a:pt x="169" y="89"/>
                </a:lnTo>
                <a:lnTo>
                  <a:pt x="175" y="88"/>
                </a:lnTo>
                <a:lnTo>
                  <a:pt x="183" y="88"/>
                </a:lnTo>
                <a:lnTo>
                  <a:pt x="195" y="87"/>
                </a:lnTo>
                <a:lnTo>
                  <a:pt x="222" y="87"/>
                </a:lnTo>
                <a:lnTo>
                  <a:pt x="254" y="87"/>
                </a:lnTo>
                <a:lnTo>
                  <a:pt x="313" y="88"/>
                </a:lnTo>
                <a:lnTo>
                  <a:pt x="338" y="89"/>
                </a:lnTo>
                <a:lnTo>
                  <a:pt x="361" y="183"/>
                </a:lnTo>
                <a:lnTo>
                  <a:pt x="367" y="182"/>
                </a:lnTo>
                <a:lnTo>
                  <a:pt x="374" y="182"/>
                </a:lnTo>
                <a:lnTo>
                  <a:pt x="381" y="182"/>
                </a:lnTo>
                <a:lnTo>
                  <a:pt x="386" y="183"/>
                </a:lnTo>
                <a:lnTo>
                  <a:pt x="386" y="192"/>
                </a:lnTo>
                <a:lnTo>
                  <a:pt x="385" y="201"/>
                </a:lnTo>
                <a:lnTo>
                  <a:pt x="384" y="208"/>
                </a:lnTo>
                <a:lnTo>
                  <a:pt x="382" y="215"/>
                </a:lnTo>
                <a:lnTo>
                  <a:pt x="379" y="219"/>
                </a:lnTo>
                <a:lnTo>
                  <a:pt x="377" y="223"/>
                </a:lnTo>
                <a:lnTo>
                  <a:pt x="374" y="226"/>
                </a:lnTo>
                <a:lnTo>
                  <a:pt x="370" y="228"/>
                </a:lnTo>
                <a:lnTo>
                  <a:pt x="363" y="230"/>
                </a:lnTo>
                <a:lnTo>
                  <a:pt x="362" y="237"/>
                </a:lnTo>
                <a:lnTo>
                  <a:pt x="357" y="253"/>
                </a:lnTo>
                <a:lnTo>
                  <a:pt x="351" y="270"/>
                </a:lnTo>
                <a:lnTo>
                  <a:pt x="345" y="284"/>
                </a:lnTo>
                <a:lnTo>
                  <a:pt x="338" y="297"/>
                </a:lnTo>
                <a:lnTo>
                  <a:pt x="331" y="307"/>
                </a:lnTo>
                <a:lnTo>
                  <a:pt x="323" y="317"/>
                </a:lnTo>
                <a:lnTo>
                  <a:pt x="318" y="320"/>
                </a:lnTo>
                <a:lnTo>
                  <a:pt x="313" y="324"/>
                </a:lnTo>
                <a:lnTo>
                  <a:pt x="307" y="327"/>
                </a:lnTo>
                <a:lnTo>
                  <a:pt x="301" y="330"/>
                </a:lnTo>
                <a:lnTo>
                  <a:pt x="294" y="332"/>
                </a:lnTo>
                <a:lnTo>
                  <a:pt x="281" y="333"/>
                </a:lnTo>
                <a:lnTo>
                  <a:pt x="267" y="333"/>
                </a:lnTo>
                <a:lnTo>
                  <a:pt x="250" y="333"/>
                </a:lnTo>
                <a:lnTo>
                  <a:pt x="235" y="333"/>
                </a:lnTo>
                <a:lnTo>
                  <a:pt x="221" y="332"/>
                </a:lnTo>
                <a:lnTo>
                  <a:pt x="210" y="331"/>
                </a:lnTo>
                <a:lnTo>
                  <a:pt x="203" y="329"/>
                </a:lnTo>
                <a:lnTo>
                  <a:pt x="193" y="323"/>
                </a:lnTo>
                <a:lnTo>
                  <a:pt x="183" y="314"/>
                </a:lnTo>
                <a:lnTo>
                  <a:pt x="176" y="305"/>
                </a:lnTo>
                <a:lnTo>
                  <a:pt x="169" y="294"/>
                </a:lnTo>
                <a:lnTo>
                  <a:pt x="163" y="282"/>
                </a:lnTo>
                <a:lnTo>
                  <a:pt x="158" y="267"/>
                </a:lnTo>
                <a:lnTo>
                  <a:pt x="153" y="253"/>
                </a:lnTo>
                <a:lnTo>
                  <a:pt x="148" y="237"/>
                </a:lnTo>
                <a:lnTo>
                  <a:pt x="146" y="230"/>
                </a:lnTo>
                <a:lnTo>
                  <a:pt x="139" y="229"/>
                </a:lnTo>
                <a:lnTo>
                  <a:pt x="135" y="226"/>
                </a:lnTo>
                <a:lnTo>
                  <a:pt x="132" y="224"/>
                </a:lnTo>
                <a:lnTo>
                  <a:pt x="129" y="219"/>
                </a:lnTo>
                <a:lnTo>
                  <a:pt x="127" y="215"/>
                </a:lnTo>
                <a:lnTo>
                  <a:pt x="125" y="209"/>
                </a:lnTo>
                <a:lnTo>
                  <a:pt x="124" y="201"/>
                </a:lnTo>
                <a:lnTo>
                  <a:pt x="122" y="192"/>
                </a:lnTo>
                <a:lnTo>
                  <a:pt x="121" y="183"/>
                </a:lnTo>
                <a:lnTo>
                  <a:pt x="128" y="182"/>
                </a:lnTo>
                <a:lnTo>
                  <a:pt x="135" y="182"/>
                </a:lnTo>
                <a:lnTo>
                  <a:pt x="142" y="183"/>
                </a:lnTo>
                <a:lnTo>
                  <a:pt x="149" y="184"/>
                </a:lnTo>
                <a:lnTo>
                  <a:pt x="153" y="162"/>
                </a:lnTo>
                <a:lnTo>
                  <a:pt x="156" y="136"/>
                </a:lnTo>
                <a:lnTo>
                  <a:pt x="161" y="110"/>
                </a:lnTo>
                <a:lnTo>
                  <a:pt x="167" y="9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淘宝店chenying0907 350">
            <a:extLst>
              <a:ext uri="{FF2B5EF4-FFF2-40B4-BE49-F238E27FC236}">
                <a16:creationId xmlns:a16="http://schemas.microsoft.com/office/drawing/2014/main" id="{0AA4DBC0-0D86-4CC4-8BF8-DA61C5870459}"/>
              </a:ext>
            </a:extLst>
          </p:cNvPr>
          <p:cNvSpPr>
            <a:spLocks noEditPoints="1"/>
          </p:cNvSpPr>
          <p:nvPr/>
        </p:nvSpPr>
        <p:spPr bwMode="auto">
          <a:xfrm>
            <a:off x="2698750" y="5346700"/>
            <a:ext cx="635000" cy="527050"/>
          </a:xfrm>
          <a:custGeom>
            <a:avLst/>
            <a:gdLst>
              <a:gd name="T0" fmla="*/ 399 w 511"/>
              <a:gd name="T1" fmla="*/ 108 h 603"/>
              <a:gd name="T2" fmla="*/ 388 w 511"/>
              <a:gd name="T3" fmla="*/ 42 h 603"/>
              <a:gd name="T4" fmla="*/ 350 w 511"/>
              <a:gd name="T5" fmla="*/ 17 h 603"/>
              <a:gd name="T6" fmla="*/ 289 w 511"/>
              <a:gd name="T7" fmla="*/ 1 h 603"/>
              <a:gd name="T8" fmla="*/ 205 w 511"/>
              <a:gd name="T9" fmla="*/ 3 h 603"/>
              <a:gd name="T10" fmla="*/ 142 w 511"/>
              <a:gd name="T11" fmla="*/ 19 h 603"/>
              <a:gd name="T12" fmla="*/ 122 w 511"/>
              <a:gd name="T13" fmla="*/ 36 h 603"/>
              <a:gd name="T14" fmla="*/ 111 w 511"/>
              <a:gd name="T15" fmla="*/ 90 h 603"/>
              <a:gd name="T16" fmla="*/ 101 w 511"/>
              <a:gd name="T17" fmla="*/ 165 h 603"/>
              <a:gd name="T18" fmla="*/ 98 w 511"/>
              <a:gd name="T19" fmla="*/ 203 h 603"/>
              <a:gd name="T20" fmla="*/ 112 w 511"/>
              <a:gd name="T21" fmla="*/ 239 h 603"/>
              <a:gd name="T22" fmla="*/ 134 w 511"/>
              <a:gd name="T23" fmla="*/ 280 h 603"/>
              <a:gd name="T24" fmla="*/ 166 w 511"/>
              <a:gd name="T25" fmla="*/ 333 h 603"/>
              <a:gd name="T26" fmla="*/ 193 w 511"/>
              <a:gd name="T27" fmla="*/ 352 h 603"/>
              <a:gd name="T28" fmla="*/ 249 w 511"/>
              <a:gd name="T29" fmla="*/ 359 h 603"/>
              <a:gd name="T30" fmla="*/ 310 w 511"/>
              <a:gd name="T31" fmla="*/ 354 h 603"/>
              <a:gd name="T32" fmla="*/ 340 w 511"/>
              <a:gd name="T33" fmla="*/ 337 h 603"/>
              <a:gd name="T34" fmla="*/ 361 w 511"/>
              <a:gd name="T35" fmla="*/ 310 h 603"/>
              <a:gd name="T36" fmla="*/ 385 w 511"/>
              <a:gd name="T37" fmla="*/ 250 h 603"/>
              <a:gd name="T38" fmla="*/ 405 w 511"/>
              <a:gd name="T39" fmla="*/ 224 h 603"/>
              <a:gd name="T40" fmla="*/ 412 w 511"/>
              <a:gd name="T41" fmla="*/ 176 h 603"/>
              <a:gd name="T42" fmla="*/ 404 w 511"/>
              <a:gd name="T43" fmla="*/ 163 h 603"/>
              <a:gd name="T44" fmla="*/ 93 w 511"/>
              <a:gd name="T45" fmla="*/ 418 h 603"/>
              <a:gd name="T46" fmla="*/ 121 w 511"/>
              <a:gd name="T47" fmla="*/ 467 h 603"/>
              <a:gd name="T48" fmla="*/ 128 w 511"/>
              <a:gd name="T49" fmla="*/ 486 h 603"/>
              <a:gd name="T50" fmla="*/ 163 w 511"/>
              <a:gd name="T51" fmla="*/ 452 h 603"/>
              <a:gd name="T52" fmla="*/ 126 w 511"/>
              <a:gd name="T53" fmla="*/ 388 h 603"/>
              <a:gd name="T54" fmla="*/ 382 w 511"/>
              <a:gd name="T55" fmla="*/ 387 h 603"/>
              <a:gd name="T56" fmla="*/ 345 w 511"/>
              <a:gd name="T57" fmla="*/ 452 h 603"/>
              <a:gd name="T58" fmla="*/ 381 w 511"/>
              <a:gd name="T59" fmla="*/ 486 h 603"/>
              <a:gd name="T60" fmla="*/ 388 w 511"/>
              <a:gd name="T61" fmla="*/ 467 h 603"/>
              <a:gd name="T62" fmla="*/ 415 w 511"/>
              <a:gd name="T63" fmla="*/ 418 h 603"/>
              <a:gd name="T64" fmla="*/ 449 w 511"/>
              <a:gd name="T65" fmla="*/ 394 h 603"/>
              <a:gd name="T66" fmla="*/ 479 w 511"/>
              <a:gd name="T67" fmla="*/ 441 h 603"/>
              <a:gd name="T68" fmla="*/ 500 w 511"/>
              <a:gd name="T69" fmla="*/ 500 h 603"/>
              <a:gd name="T70" fmla="*/ 511 w 511"/>
              <a:gd name="T71" fmla="*/ 562 h 603"/>
              <a:gd name="T72" fmla="*/ 446 w 511"/>
              <a:gd name="T73" fmla="*/ 603 h 603"/>
              <a:gd name="T74" fmla="*/ 192 w 511"/>
              <a:gd name="T75" fmla="*/ 603 h 603"/>
              <a:gd name="T76" fmla="*/ 1 w 511"/>
              <a:gd name="T77" fmla="*/ 579 h 603"/>
              <a:gd name="T78" fmla="*/ 19 w 511"/>
              <a:gd name="T79" fmla="*/ 478 h 603"/>
              <a:gd name="T80" fmla="*/ 44 w 511"/>
              <a:gd name="T81" fmla="*/ 422 h 603"/>
              <a:gd name="T82" fmla="*/ 73 w 511"/>
              <a:gd name="T83" fmla="*/ 388 h 603"/>
              <a:gd name="T84" fmla="*/ 183 w 511"/>
              <a:gd name="T85" fmla="*/ 88 h 603"/>
              <a:gd name="T86" fmla="*/ 313 w 511"/>
              <a:gd name="T87" fmla="*/ 88 h 603"/>
              <a:gd name="T88" fmla="*/ 374 w 511"/>
              <a:gd name="T89" fmla="*/ 182 h 603"/>
              <a:gd name="T90" fmla="*/ 385 w 511"/>
              <a:gd name="T91" fmla="*/ 201 h 603"/>
              <a:gd name="T92" fmla="*/ 377 w 511"/>
              <a:gd name="T93" fmla="*/ 223 h 603"/>
              <a:gd name="T94" fmla="*/ 362 w 511"/>
              <a:gd name="T95" fmla="*/ 237 h 603"/>
              <a:gd name="T96" fmla="*/ 338 w 511"/>
              <a:gd name="T97" fmla="*/ 297 h 603"/>
              <a:gd name="T98" fmla="*/ 313 w 511"/>
              <a:gd name="T99" fmla="*/ 324 h 603"/>
              <a:gd name="T100" fmla="*/ 281 w 511"/>
              <a:gd name="T101" fmla="*/ 333 h 603"/>
              <a:gd name="T102" fmla="*/ 221 w 511"/>
              <a:gd name="T103" fmla="*/ 332 h 603"/>
              <a:gd name="T104" fmla="*/ 183 w 511"/>
              <a:gd name="T105" fmla="*/ 314 h 603"/>
              <a:gd name="T106" fmla="*/ 158 w 511"/>
              <a:gd name="T107" fmla="*/ 267 h 603"/>
              <a:gd name="T108" fmla="*/ 139 w 511"/>
              <a:gd name="T109" fmla="*/ 229 h 603"/>
              <a:gd name="T110" fmla="*/ 127 w 511"/>
              <a:gd name="T111" fmla="*/ 215 h 603"/>
              <a:gd name="T112" fmla="*/ 121 w 511"/>
              <a:gd name="T113" fmla="*/ 183 h 603"/>
              <a:gd name="T114" fmla="*/ 149 w 511"/>
              <a:gd name="T115" fmla="*/ 184 h 603"/>
              <a:gd name="T116" fmla="*/ 167 w 511"/>
              <a:gd name="T117" fmla="*/ 9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11" h="603">
                <a:moveTo>
                  <a:pt x="404" y="163"/>
                </a:moveTo>
                <a:lnTo>
                  <a:pt x="404" y="163"/>
                </a:lnTo>
                <a:lnTo>
                  <a:pt x="403" y="147"/>
                </a:lnTo>
                <a:lnTo>
                  <a:pt x="399" y="108"/>
                </a:lnTo>
                <a:lnTo>
                  <a:pt x="396" y="87"/>
                </a:lnTo>
                <a:lnTo>
                  <a:pt x="393" y="68"/>
                </a:lnTo>
                <a:lnTo>
                  <a:pt x="391" y="52"/>
                </a:lnTo>
                <a:lnTo>
                  <a:pt x="388" y="42"/>
                </a:lnTo>
                <a:lnTo>
                  <a:pt x="383" y="36"/>
                </a:lnTo>
                <a:lnTo>
                  <a:pt x="375" y="30"/>
                </a:lnTo>
                <a:lnTo>
                  <a:pt x="363" y="23"/>
                </a:lnTo>
                <a:lnTo>
                  <a:pt x="350" y="17"/>
                </a:lnTo>
                <a:lnTo>
                  <a:pt x="335" y="12"/>
                </a:lnTo>
                <a:lnTo>
                  <a:pt x="320" y="7"/>
                </a:lnTo>
                <a:lnTo>
                  <a:pt x="303" y="3"/>
                </a:lnTo>
                <a:lnTo>
                  <a:pt x="289" y="1"/>
                </a:lnTo>
                <a:lnTo>
                  <a:pt x="271" y="0"/>
                </a:lnTo>
                <a:lnTo>
                  <a:pt x="251" y="0"/>
                </a:lnTo>
                <a:lnTo>
                  <a:pt x="228" y="1"/>
                </a:lnTo>
                <a:lnTo>
                  <a:pt x="205" y="3"/>
                </a:lnTo>
                <a:lnTo>
                  <a:pt x="181" y="7"/>
                </a:lnTo>
                <a:lnTo>
                  <a:pt x="160" y="12"/>
                </a:lnTo>
                <a:lnTo>
                  <a:pt x="151" y="15"/>
                </a:lnTo>
                <a:lnTo>
                  <a:pt x="142" y="19"/>
                </a:lnTo>
                <a:lnTo>
                  <a:pt x="135" y="22"/>
                </a:lnTo>
                <a:lnTo>
                  <a:pt x="129" y="27"/>
                </a:lnTo>
                <a:lnTo>
                  <a:pt x="126" y="30"/>
                </a:lnTo>
                <a:lnTo>
                  <a:pt x="122" y="36"/>
                </a:lnTo>
                <a:lnTo>
                  <a:pt x="120" y="43"/>
                </a:lnTo>
                <a:lnTo>
                  <a:pt x="118" y="52"/>
                </a:lnTo>
                <a:lnTo>
                  <a:pt x="113" y="70"/>
                </a:lnTo>
                <a:lnTo>
                  <a:pt x="111" y="90"/>
                </a:lnTo>
                <a:lnTo>
                  <a:pt x="108" y="131"/>
                </a:lnTo>
                <a:lnTo>
                  <a:pt x="107" y="162"/>
                </a:lnTo>
                <a:lnTo>
                  <a:pt x="105" y="163"/>
                </a:lnTo>
                <a:lnTo>
                  <a:pt x="101" y="165"/>
                </a:lnTo>
                <a:lnTo>
                  <a:pt x="95" y="169"/>
                </a:lnTo>
                <a:lnTo>
                  <a:pt x="95" y="176"/>
                </a:lnTo>
                <a:lnTo>
                  <a:pt x="97" y="190"/>
                </a:lnTo>
                <a:lnTo>
                  <a:pt x="98" y="203"/>
                </a:lnTo>
                <a:lnTo>
                  <a:pt x="100" y="215"/>
                </a:lnTo>
                <a:lnTo>
                  <a:pt x="104" y="225"/>
                </a:lnTo>
                <a:lnTo>
                  <a:pt x="107" y="233"/>
                </a:lnTo>
                <a:lnTo>
                  <a:pt x="112" y="239"/>
                </a:lnTo>
                <a:lnTo>
                  <a:pt x="118" y="245"/>
                </a:lnTo>
                <a:lnTo>
                  <a:pt x="125" y="250"/>
                </a:lnTo>
                <a:lnTo>
                  <a:pt x="129" y="265"/>
                </a:lnTo>
                <a:lnTo>
                  <a:pt x="134" y="280"/>
                </a:lnTo>
                <a:lnTo>
                  <a:pt x="140" y="294"/>
                </a:lnTo>
                <a:lnTo>
                  <a:pt x="147" y="307"/>
                </a:lnTo>
                <a:lnTo>
                  <a:pt x="155" y="321"/>
                </a:lnTo>
                <a:lnTo>
                  <a:pt x="166" y="333"/>
                </a:lnTo>
                <a:lnTo>
                  <a:pt x="172" y="339"/>
                </a:lnTo>
                <a:lnTo>
                  <a:pt x="178" y="344"/>
                </a:lnTo>
                <a:lnTo>
                  <a:pt x="185" y="348"/>
                </a:lnTo>
                <a:lnTo>
                  <a:pt x="193" y="352"/>
                </a:lnTo>
                <a:lnTo>
                  <a:pt x="202" y="356"/>
                </a:lnTo>
                <a:lnTo>
                  <a:pt x="215" y="357"/>
                </a:lnTo>
                <a:lnTo>
                  <a:pt x="232" y="359"/>
                </a:lnTo>
                <a:lnTo>
                  <a:pt x="249" y="359"/>
                </a:lnTo>
                <a:lnTo>
                  <a:pt x="268" y="359"/>
                </a:lnTo>
                <a:lnTo>
                  <a:pt x="286" y="358"/>
                </a:lnTo>
                <a:lnTo>
                  <a:pt x="300" y="357"/>
                </a:lnTo>
                <a:lnTo>
                  <a:pt x="310" y="354"/>
                </a:lnTo>
                <a:lnTo>
                  <a:pt x="318" y="351"/>
                </a:lnTo>
                <a:lnTo>
                  <a:pt x="325" y="346"/>
                </a:lnTo>
                <a:lnTo>
                  <a:pt x="332" y="341"/>
                </a:lnTo>
                <a:lnTo>
                  <a:pt x="340" y="337"/>
                </a:lnTo>
                <a:lnTo>
                  <a:pt x="345" y="331"/>
                </a:lnTo>
                <a:lnTo>
                  <a:pt x="351" y="324"/>
                </a:lnTo>
                <a:lnTo>
                  <a:pt x="356" y="318"/>
                </a:lnTo>
                <a:lnTo>
                  <a:pt x="361" y="310"/>
                </a:lnTo>
                <a:lnTo>
                  <a:pt x="368" y="297"/>
                </a:lnTo>
                <a:lnTo>
                  <a:pt x="375" y="282"/>
                </a:lnTo>
                <a:lnTo>
                  <a:pt x="379" y="266"/>
                </a:lnTo>
                <a:lnTo>
                  <a:pt x="385" y="250"/>
                </a:lnTo>
                <a:lnTo>
                  <a:pt x="391" y="245"/>
                </a:lnTo>
                <a:lnTo>
                  <a:pt x="397" y="239"/>
                </a:lnTo>
                <a:lnTo>
                  <a:pt x="402" y="232"/>
                </a:lnTo>
                <a:lnTo>
                  <a:pt x="405" y="224"/>
                </a:lnTo>
                <a:lnTo>
                  <a:pt x="409" y="213"/>
                </a:lnTo>
                <a:lnTo>
                  <a:pt x="411" y="203"/>
                </a:lnTo>
                <a:lnTo>
                  <a:pt x="412" y="190"/>
                </a:lnTo>
                <a:lnTo>
                  <a:pt x="412" y="176"/>
                </a:lnTo>
                <a:lnTo>
                  <a:pt x="412" y="169"/>
                </a:lnTo>
                <a:lnTo>
                  <a:pt x="408" y="165"/>
                </a:lnTo>
                <a:lnTo>
                  <a:pt x="405" y="164"/>
                </a:lnTo>
                <a:lnTo>
                  <a:pt x="404" y="163"/>
                </a:lnTo>
                <a:close/>
                <a:moveTo>
                  <a:pt x="73" y="388"/>
                </a:moveTo>
                <a:lnTo>
                  <a:pt x="113" y="388"/>
                </a:lnTo>
                <a:lnTo>
                  <a:pt x="95" y="414"/>
                </a:lnTo>
                <a:lnTo>
                  <a:pt x="93" y="418"/>
                </a:lnTo>
                <a:lnTo>
                  <a:pt x="95" y="420"/>
                </a:lnTo>
                <a:lnTo>
                  <a:pt x="116" y="465"/>
                </a:lnTo>
                <a:lnTo>
                  <a:pt x="118" y="468"/>
                </a:lnTo>
                <a:lnTo>
                  <a:pt x="121" y="467"/>
                </a:lnTo>
                <a:lnTo>
                  <a:pt x="139" y="466"/>
                </a:lnTo>
                <a:lnTo>
                  <a:pt x="127" y="479"/>
                </a:lnTo>
                <a:lnTo>
                  <a:pt x="124" y="482"/>
                </a:lnTo>
                <a:lnTo>
                  <a:pt x="128" y="486"/>
                </a:lnTo>
                <a:lnTo>
                  <a:pt x="229" y="575"/>
                </a:lnTo>
                <a:lnTo>
                  <a:pt x="139" y="481"/>
                </a:lnTo>
                <a:lnTo>
                  <a:pt x="155" y="462"/>
                </a:lnTo>
                <a:lnTo>
                  <a:pt x="163" y="452"/>
                </a:lnTo>
                <a:lnTo>
                  <a:pt x="151" y="453"/>
                </a:lnTo>
                <a:lnTo>
                  <a:pt x="124" y="456"/>
                </a:lnTo>
                <a:lnTo>
                  <a:pt x="106" y="418"/>
                </a:lnTo>
                <a:lnTo>
                  <a:pt x="126" y="388"/>
                </a:lnTo>
                <a:lnTo>
                  <a:pt x="155" y="388"/>
                </a:lnTo>
                <a:lnTo>
                  <a:pt x="264" y="569"/>
                </a:lnTo>
                <a:lnTo>
                  <a:pt x="349" y="388"/>
                </a:lnTo>
                <a:lnTo>
                  <a:pt x="382" y="387"/>
                </a:lnTo>
                <a:lnTo>
                  <a:pt x="403" y="418"/>
                </a:lnTo>
                <a:lnTo>
                  <a:pt x="384" y="456"/>
                </a:lnTo>
                <a:lnTo>
                  <a:pt x="358" y="453"/>
                </a:lnTo>
                <a:lnTo>
                  <a:pt x="345" y="452"/>
                </a:lnTo>
                <a:lnTo>
                  <a:pt x="354" y="462"/>
                </a:lnTo>
                <a:lnTo>
                  <a:pt x="369" y="481"/>
                </a:lnTo>
                <a:lnTo>
                  <a:pt x="301" y="575"/>
                </a:lnTo>
                <a:lnTo>
                  <a:pt x="381" y="486"/>
                </a:lnTo>
                <a:lnTo>
                  <a:pt x="384" y="482"/>
                </a:lnTo>
                <a:lnTo>
                  <a:pt x="381" y="479"/>
                </a:lnTo>
                <a:lnTo>
                  <a:pt x="370" y="466"/>
                </a:lnTo>
                <a:lnTo>
                  <a:pt x="388" y="467"/>
                </a:lnTo>
                <a:lnTo>
                  <a:pt x="391" y="468"/>
                </a:lnTo>
                <a:lnTo>
                  <a:pt x="392" y="465"/>
                </a:lnTo>
                <a:lnTo>
                  <a:pt x="413" y="420"/>
                </a:lnTo>
                <a:lnTo>
                  <a:pt x="415" y="418"/>
                </a:lnTo>
                <a:lnTo>
                  <a:pt x="413" y="414"/>
                </a:lnTo>
                <a:lnTo>
                  <a:pt x="395" y="386"/>
                </a:lnTo>
                <a:lnTo>
                  <a:pt x="440" y="385"/>
                </a:lnTo>
                <a:lnTo>
                  <a:pt x="449" y="394"/>
                </a:lnTo>
                <a:lnTo>
                  <a:pt x="457" y="405"/>
                </a:lnTo>
                <a:lnTo>
                  <a:pt x="465" y="415"/>
                </a:lnTo>
                <a:lnTo>
                  <a:pt x="472" y="428"/>
                </a:lnTo>
                <a:lnTo>
                  <a:pt x="479" y="441"/>
                </a:lnTo>
                <a:lnTo>
                  <a:pt x="485" y="455"/>
                </a:lnTo>
                <a:lnTo>
                  <a:pt x="491" y="471"/>
                </a:lnTo>
                <a:lnTo>
                  <a:pt x="496" y="485"/>
                </a:lnTo>
                <a:lnTo>
                  <a:pt x="500" y="500"/>
                </a:lnTo>
                <a:lnTo>
                  <a:pt x="504" y="516"/>
                </a:lnTo>
                <a:lnTo>
                  <a:pt x="506" y="532"/>
                </a:lnTo>
                <a:lnTo>
                  <a:pt x="509" y="547"/>
                </a:lnTo>
                <a:lnTo>
                  <a:pt x="511" y="562"/>
                </a:lnTo>
                <a:lnTo>
                  <a:pt x="511" y="576"/>
                </a:lnTo>
                <a:lnTo>
                  <a:pt x="511" y="590"/>
                </a:lnTo>
                <a:lnTo>
                  <a:pt x="510" y="603"/>
                </a:lnTo>
                <a:lnTo>
                  <a:pt x="446" y="603"/>
                </a:lnTo>
                <a:lnTo>
                  <a:pt x="383" y="603"/>
                </a:lnTo>
                <a:lnTo>
                  <a:pt x="320" y="603"/>
                </a:lnTo>
                <a:lnTo>
                  <a:pt x="255" y="603"/>
                </a:lnTo>
                <a:lnTo>
                  <a:pt x="192" y="603"/>
                </a:lnTo>
                <a:lnTo>
                  <a:pt x="128" y="603"/>
                </a:lnTo>
                <a:lnTo>
                  <a:pt x="65" y="603"/>
                </a:lnTo>
                <a:lnTo>
                  <a:pt x="0" y="603"/>
                </a:lnTo>
                <a:lnTo>
                  <a:pt x="1" y="579"/>
                </a:lnTo>
                <a:lnTo>
                  <a:pt x="4" y="552"/>
                </a:lnTo>
                <a:lnTo>
                  <a:pt x="9" y="522"/>
                </a:lnTo>
                <a:lnTo>
                  <a:pt x="14" y="493"/>
                </a:lnTo>
                <a:lnTo>
                  <a:pt x="19" y="478"/>
                </a:lnTo>
                <a:lnTo>
                  <a:pt x="24" y="464"/>
                </a:lnTo>
                <a:lnTo>
                  <a:pt x="30" y="449"/>
                </a:lnTo>
                <a:lnTo>
                  <a:pt x="37" y="435"/>
                </a:lnTo>
                <a:lnTo>
                  <a:pt x="44" y="422"/>
                </a:lnTo>
                <a:lnTo>
                  <a:pt x="53" y="410"/>
                </a:lnTo>
                <a:lnTo>
                  <a:pt x="62" y="398"/>
                </a:lnTo>
                <a:lnTo>
                  <a:pt x="73" y="388"/>
                </a:lnTo>
                <a:lnTo>
                  <a:pt x="73" y="388"/>
                </a:lnTo>
                <a:close/>
                <a:moveTo>
                  <a:pt x="167" y="90"/>
                </a:moveTo>
                <a:lnTo>
                  <a:pt x="169" y="89"/>
                </a:lnTo>
                <a:lnTo>
                  <a:pt x="175" y="88"/>
                </a:lnTo>
                <a:lnTo>
                  <a:pt x="183" y="88"/>
                </a:lnTo>
                <a:lnTo>
                  <a:pt x="195" y="87"/>
                </a:lnTo>
                <a:lnTo>
                  <a:pt x="222" y="87"/>
                </a:lnTo>
                <a:lnTo>
                  <a:pt x="254" y="87"/>
                </a:lnTo>
                <a:lnTo>
                  <a:pt x="313" y="88"/>
                </a:lnTo>
                <a:lnTo>
                  <a:pt x="338" y="89"/>
                </a:lnTo>
                <a:lnTo>
                  <a:pt x="361" y="183"/>
                </a:lnTo>
                <a:lnTo>
                  <a:pt x="367" y="182"/>
                </a:lnTo>
                <a:lnTo>
                  <a:pt x="374" y="182"/>
                </a:lnTo>
                <a:lnTo>
                  <a:pt x="381" y="182"/>
                </a:lnTo>
                <a:lnTo>
                  <a:pt x="386" y="183"/>
                </a:lnTo>
                <a:lnTo>
                  <a:pt x="386" y="192"/>
                </a:lnTo>
                <a:lnTo>
                  <a:pt x="385" y="201"/>
                </a:lnTo>
                <a:lnTo>
                  <a:pt x="384" y="208"/>
                </a:lnTo>
                <a:lnTo>
                  <a:pt x="382" y="215"/>
                </a:lnTo>
                <a:lnTo>
                  <a:pt x="379" y="219"/>
                </a:lnTo>
                <a:lnTo>
                  <a:pt x="377" y="223"/>
                </a:lnTo>
                <a:lnTo>
                  <a:pt x="374" y="226"/>
                </a:lnTo>
                <a:lnTo>
                  <a:pt x="370" y="228"/>
                </a:lnTo>
                <a:lnTo>
                  <a:pt x="363" y="230"/>
                </a:lnTo>
                <a:lnTo>
                  <a:pt x="362" y="237"/>
                </a:lnTo>
                <a:lnTo>
                  <a:pt x="357" y="253"/>
                </a:lnTo>
                <a:lnTo>
                  <a:pt x="351" y="270"/>
                </a:lnTo>
                <a:lnTo>
                  <a:pt x="345" y="284"/>
                </a:lnTo>
                <a:lnTo>
                  <a:pt x="338" y="297"/>
                </a:lnTo>
                <a:lnTo>
                  <a:pt x="331" y="307"/>
                </a:lnTo>
                <a:lnTo>
                  <a:pt x="323" y="317"/>
                </a:lnTo>
                <a:lnTo>
                  <a:pt x="318" y="320"/>
                </a:lnTo>
                <a:lnTo>
                  <a:pt x="313" y="324"/>
                </a:lnTo>
                <a:lnTo>
                  <a:pt x="307" y="327"/>
                </a:lnTo>
                <a:lnTo>
                  <a:pt x="301" y="330"/>
                </a:lnTo>
                <a:lnTo>
                  <a:pt x="294" y="332"/>
                </a:lnTo>
                <a:lnTo>
                  <a:pt x="281" y="333"/>
                </a:lnTo>
                <a:lnTo>
                  <a:pt x="267" y="333"/>
                </a:lnTo>
                <a:lnTo>
                  <a:pt x="250" y="333"/>
                </a:lnTo>
                <a:lnTo>
                  <a:pt x="235" y="333"/>
                </a:lnTo>
                <a:lnTo>
                  <a:pt x="221" y="332"/>
                </a:lnTo>
                <a:lnTo>
                  <a:pt x="210" y="331"/>
                </a:lnTo>
                <a:lnTo>
                  <a:pt x="203" y="329"/>
                </a:lnTo>
                <a:lnTo>
                  <a:pt x="193" y="323"/>
                </a:lnTo>
                <a:lnTo>
                  <a:pt x="183" y="314"/>
                </a:lnTo>
                <a:lnTo>
                  <a:pt x="176" y="305"/>
                </a:lnTo>
                <a:lnTo>
                  <a:pt x="169" y="294"/>
                </a:lnTo>
                <a:lnTo>
                  <a:pt x="163" y="282"/>
                </a:lnTo>
                <a:lnTo>
                  <a:pt x="158" y="267"/>
                </a:lnTo>
                <a:lnTo>
                  <a:pt x="153" y="253"/>
                </a:lnTo>
                <a:lnTo>
                  <a:pt x="148" y="237"/>
                </a:lnTo>
                <a:lnTo>
                  <a:pt x="146" y="230"/>
                </a:lnTo>
                <a:lnTo>
                  <a:pt x="139" y="229"/>
                </a:lnTo>
                <a:lnTo>
                  <a:pt x="135" y="226"/>
                </a:lnTo>
                <a:lnTo>
                  <a:pt x="132" y="224"/>
                </a:lnTo>
                <a:lnTo>
                  <a:pt x="129" y="219"/>
                </a:lnTo>
                <a:lnTo>
                  <a:pt x="127" y="215"/>
                </a:lnTo>
                <a:lnTo>
                  <a:pt x="125" y="209"/>
                </a:lnTo>
                <a:lnTo>
                  <a:pt x="124" y="201"/>
                </a:lnTo>
                <a:lnTo>
                  <a:pt x="122" y="192"/>
                </a:lnTo>
                <a:lnTo>
                  <a:pt x="121" y="183"/>
                </a:lnTo>
                <a:lnTo>
                  <a:pt x="128" y="182"/>
                </a:lnTo>
                <a:lnTo>
                  <a:pt x="135" y="182"/>
                </a:lnTo>
                <a:lnTo>
                  <a:pt x="142" y="183"/>
                </a:lnTo>
                <a:lnTo>
                  <a:pt x="149" y="184"/>
                </a:lnTo>
                <a:lnTo>
                  <a:pt x="153" y="162"/>
                </a:lnTo>
                <a:lnTo>
                  <a:pt x="156" y="136"/>
                </a:lnTo>
                <a:lnTo>
                  <a:pt x="161" y="110"/>
                </a:lnTo>
                <a:lnTo>
                  <a:pt x="167" y="90"/>
                </a:lnTo>
                <a:lnTo>
                  <a:pt x="167" y="9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C70508C-8B0A-43B3-A2AC-7BDD9B0821AC}"/>
              </a:ext>
            </a:extLst>
          </p:cNvPr>
          <p:cNvSpPr/>
          <p:nvPr/>
        </p:nvSpPr>
        <p:spPr>
          <a:xfrm>
            <a:off x="2547938" y="4211638"/>
            <a:ext cx="7304087" cy="1878013"/>
          </a:xfrm>
          <a:prstGeom prst="rect">
            <a:avLst/>
          </a:prstGeom>
          <a:noFill/>
          <a:ln w="12700">
            <a:solidFill>
              <a:srgbClr val="1BBF05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641" name="文本框 9">
            <a:extLst>
              <a:ext uri="{FF2B5EF4-FFF2-40B4-BE49-F238E27FC236}">
                <a16:creationId xmlns:a16="http://schemas.microsoft.com/office/drawing/2014/main" id="{71E57BD7-79F1-4A30-A774-DA5C00114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9288" y="1800225"/>
            <a:ext cx="7604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VS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C9D0FB7D-257C-4B64-8B0B-5015F941E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8700" y="2282825"/>
            <a:ext cx="3865563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latin typeface="方正宋刻本秀楷简体" pitchFamily="2" charset="-122"/>
                <a:ea typeface="方正宋刻本秀楷简体" pitchFamily="2" charset="-122"/>
                <a:cs typeface="微软雅黑" panose="020B0503020204020204" pitchFamily="34" charset="-122"/>
              </a:rPr>
              <a:t>反方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600">
                <a:latin typeface="微软雅黑" panose="020B0503020204020204" pitchFamily="34" charset="-122"/>
                <a:ea typeface="方正宋刻本秀楷简体" pitchFamily="2" charset="-122"/>
                <a:cs typeface="微软雅黑" panose="020B0503020204020204" pitchFamily="34" charset="-122"/>
              </a:rPr>
              <a:t>不值得    </a:t>
            </a:r>
            <a:r>
              <a:rPr lang="en-US" altLang="zh-CN" sz="3600">
                <a:latin typeface="微软雅黑" panose="020B0503020204020204" pitchFamily="34" charset="-122"/>
                <a:ea typeface="方正宋刻本秀楷简体" pitchFamily="2" charset="-122"/>
                <a:cs typeface="微软雅黑" panose="020B0503020204020204" pitchFamily="34" charset="-122"/>
              </a:rPr>
              <a:t>   </a:t>
            </a:r>
            <a:endParaRPr lang="zh-CN" altLang="en-US" sz="3600">
              <a:latin typeface="微软雅黑" panose="020B0503020204020204" pitchFamily="34" charset="-122"/>
              <a:ea typeface="方正宋刻本秀楷简体" pitchFamily="2" charset="-122"/>
              <a:cs typeface="微软雅黑" panose="020B0503020204020204" pitchFamily="34" charset="-122"/>
            </a:endParaRPr>
          </a:p>
        </p:txBody>
      </p:sp>
      <p:cxnSp>
        <p:nvCxnSpPr>
          <p:cNvPr id="14" name="PA_库_直接连接符 4">
            <a:extLst>
              <a:ext uri="{FF2B5EF4-FFF2-40B4-BE49-F238E27FC236}">
                <a16:creationId xmlns:a16="http://schemas.microsoft.com/office/drawing/2014/main" id="{79FDB341-3865-4CFE-84A5-98A8FD8EB0BF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 rot="5400000">
            <a:off x="5587206" y="3321844"/>
            <a:ext cx="1042988" cy="0"/>
          </a:xfrm>
          <a:prstGeom prst="line">
            <a:avLst/>
          </a:prstGeom>
          <a:ln>
            <a:solidFill>
              <a:srgbClr val="CBA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棱台 15">
            <a:extLst>
              <a:ext uri="{FF2B5EF4-FFF2-40B4-BE49-F238E27FC236}">
                <a16:creationId xmlns:a16="http://schemas.microsoft.com/office/drawing/2014/main" id="{FA72E1B3-ADE8-45C4-BC30-385164C40B89}"/>
              </a:ext>
            </a:extLst>
          </p:cNvPr>
          <p:cNvSpPr/>
          <p:nvPr/>
        </p:nvSpPr>
        <p:spPr>
          <a:xfrm>
            <a:off x="1431925" y="508907"/>
            <a:ext cx="2419350" cy="803275"/>
          </a:xfrm>
          <a:prstGeom prst="bevel">
            <a:avLst/>
          </a:prstGeom>
          <a:solidFill>
            <a:srgbClr val="ED7D31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辩一辩</a:t>
            </a:r>
          </a:p>
        </p:txBody>
      </p:sp>
      <p:sp>
        <p:nvSpPr>
          <p:cNvPr id="19" name="Rectangle: Rounded Corners 39">
            <a:extLst>
              <a:ext uri="{FF2B5EF4-FFF2-40B4-BE49-F238E27FC236}">
                <a16:creationId xmlns:a16="http://schemas.microsoft.com/office/drawing/2014/main" id="{B9FC7F98-9B2C-461F-9594-E0795928C65F}"/>
              </a:ext>
            </a:extLst>
          </p:cNvPr>
          <p:cNvSpPr/>
          <p:nvPr/>
        </p:nvSpPr>
        <p:spPr>
          <a:xfrm>
            <a:off x="10461625" y="1535113"/>
            <a:ext cx="400050" cy="412750"/>
          </a:xfrm>
          <a:prstGeom prst="roundRect">
            <a:avLst>
              <a:gd name="adj" fmla="val 11631"/>
            </a:avLst>
          </a:prstGeom>
          <a:solidFill>
            <a:schemeClr val="accent1"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Rectangle: Rounded Corners 39">
            <a:extLst>
              <a:ext uri="{FF2B5EF4-FFF2-40B4-BE49-F238E27FC236}">
                <a16:creationId xmlns:a16="http://schemas.microsoft.com/office/drawing/2014/main" id="{8CD0B7AE-F256-4994-A5E2-BA96FAD6AAC9}"/>
              </a:ext>
            </a:extLst>
          </p:cNvPr>
          <p:cNvSpPr/>
          <p:nvPr/>
        </p:nvSpPr>
        <p:spPr>
          <a:xfrm>
            <a:off x="11222038" y="5937250"/>
            <a:ext cx="720725" cy="723900"/>
          </a:xfrm>
          <a:prstGeom prst="roundRect">
            <a:avLst>
              <a:gd name="adj" fmla="val 11631"/>
            </a:avLst>
          </a:prstGeom>
          <a:solidFill>
            <a:schemeClr val="accent1"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B99A996-420C-4904-962B-A04C62B877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9175" y="4362450"/>
            <a:ext cx="6119813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分钟时间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准备论据，然后进入自由辩论，由正方先开始，双方交替，举手发言。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C3F8299-44CE-4162-8752-C138C00AB2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9175" y="5360988"/>
            <a:ext cx="611981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辩论无所谓对错，充分说明己方观点即可。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/>
      <p:bldP spid="6" grpId="1"/>
      <p:bldP spid="18" grpId="0" animBg="1"/>
      <p:bldP spid="8" grpId="0" animBg="1"/>
      <p:bldP spid="12" grpId="0" animBg="1"/>
      <p:bldP spid="13" grpId="0"/>
      <p:bldP spid="13" grpId="1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9743BDB-B3A3-4A30-AB89-FF0940A9B7F4}"/>
              </a:ext>
            </a:extLst>
          </p:cNvPr>
          <p:cNvSpPr/>
          <p:nvPr/>
        </p:nvSpPr>
        <p:spPr>
          <a:xfrm>
            <a:off x="625642" y="417095"/>
            <a:ext cx="3577390" cy="88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D1082074-E127-4BD1-B77F-272D0C208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046" y="1009570"/>
            <a:ext cx="4135314" cy="509256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0D6AD4F-F5EA-4D15-9770-E0A146648C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58" y="417095"/>
            <a:ext cx="4073098" cy="536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475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69FD6F0-2178-4BC3-B18C-5AB89D897D65}"/>
              </a:ext>
            </a:extLst>
          </p:cNvPr>
          <p:cNvGrpSpPr/>
          <p:nvPr/>
        </p:nvGrpSpPr>
        <p:grpSpPr>
          <a:xfrm>
            <a:off x="1237708" y="1613091"/>
            <a:ext cx="10203808" cy="3182090"/>
            <a:chOff x="1528763" y="2440041"/>
            <a:chExt cx="10203808" cy="3182090"/>
          </a:xfrm>
        </p:grpSpPr>
        <p:sp>
          <p:nvSpPr>
            <p:cNvPr id="4" name="矩形 3"/>
            <p:cNvSpPr/>
            <p:nvPr/>
          </p:nvSpPr>
          <p:spPr>
            <a:xfrm>
              <a:off x="2914362" y="4837942"/>
              <a:ext cx="7743002" cy="7841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rgbClr val="333F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生命至上，并不意味着只看到自己生命的重要性，</a:t>
              </a:r>
              <a:r>
                <a:rPr lang="zh-CN" altLang="en-US" sz="1800" dirty="0">
                  <a:solidFill>
                    <a:srgbClr val="EA55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别人的生命也同样重要。</a:t>
              </a:r>
            </a:p>
            <a:p>
              <a:pPr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914362" y="3995385"/>
              <a:ext cx="8818209" cy="424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800" dirty="0">
                  <a:solidFill>
                    <a:srgbClr val="333F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生命至上，我们的生命都是宝贵的，</a:t>
              </a:r>
              <a:r>
                <a:rPr lang="zh-CN" altLang="en-US" sz="1800" dirty="0">
                  <a:solidFill>
                    <a:srgbClr val="EA551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生命价值高于一切</a:t>
              </a:r>
              <a:r>
                <a:rPr lang="zh-CN" altLang="en-US" sz="1800" dirty="0">
                  <a:solidFill>
                    <a:srgbClr val="333F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。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71A5967-AC3A-41E8-BC0B-65C6E8FDF18A}"/>
                </a:ext>
              </a:extLst>
            </p:cNvPr>
            <p:cNvGrpSpPr/>
            <p:nvPr/>
          </p:nvGrpSpPr>
          <p:grpSpPr>
            <a:xfrm>
              <a:off x="1704155" y="2443163"/>
              <a:ext cx="2659362" cy="1100137"/>
              <a:chOff x="5025999" y="2091463"/>
              <a:chExt cx="2659362" cy="1501843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5110410" y="2091463"/>
                <a:ext cx="2490540" cy="1501843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Text Box 5"/>
              <p:cNvSpPr txBox="1">
                <a:spLocks noChangeArrowheads="1"/>
              </p:cNvSpPr>
              <p:nvPr/>
            </p:nvSpPr>
            <p:spPr bwMode="auto">
              <a:xfrm>
                <a:off x="5025999" y="2275451"/>
                <a:ext cx="2659362" cy="10503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0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4400" dirty="0">
                    <a:latin typeface="+mn-lt"/>
                    <a:ea typeface="+mn-ea"/>
                    <a:cs typeface="+mn-ea"/>
                    <a:sym typeface="+mn-lt"/>
                  </a:rPr>
                  <a:t>敬畏生命</a:t>
                </a:r>
              </a:p>
            </p:txBody>
          </p:sp>
        </p:grpSp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72652E5F-D308-4C4B-9D2D-6CEB43F8DEEC}"/>
                </a:ext>
              </a:extLst>
            </p:cNvPr>
            <p:cNvSpPr/>
            <p:nvPr/>
          </p:nvSpPr>
          <p:spPr>
            <a:xfrm>
              <a:off x="1528763" y="2440041"/>
              <a:ext cx="9428161" cy="3182090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1234452-1B97-4D84-9390-DA16AF7B0FEB}"/>
                </a:ext>
              </a:extLst>
            </p:cNvPr>
            <p:cNvSpPr/>
            <p:nvPr/>
          </p:nvSpPr>
          <p:spPr>
            <a:xfrm>
              <a:off x="2440687" y="4065420"/>
              <a:ext cx="328717" cy="3287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C710399-3FF8-40C8-B88D-21308D162E28}"/>
                </a:ext>
              </a:extLst>
            </p:cNvPr>
            <p:cNvSpPr/>
            <p:nvPr/>
          </p:nvSpPr>
          <p:spPr>
            <a:xfrm>
              <a:off x="2440687" y="4900346"/>
              <a:ext cx="328717" cy="32871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5D915287-8BC8-4A0C-8DEB-B8DB51913B9D}"/>
              </a:ext>
            </a:extLst>
          </p:cNvPr>
          <p:cNvSpPr/>
          <p:nvPr/>
        </p:nvSpPr>
        <p:spPr>
          <a:xfrm>
            <a:off x="671804" y="429208"/>
            <a:ext cx="3228392" cy="701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24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61717" y="2828836"/>
            <a:ext cx="301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&lt;03&gt;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45941" y="3902637"/>
            <a:ext cx="40930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7EC8C9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休戚与共</a:t>
            </a:r>
            <a:endParaRPr lang="en-US" altLang="zh-CN" sz="6600" dirty="0">
              <a:solidFill>
                <a:srgbClr val="7EC8C9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44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D915287-8BC8-4A0C-8DEB-B8DB51913B9D}"/>
              </a:ext>
            </a:extLst>
          </p:cNvPr>
          <p:cNvSpPr/>
          <p:nvPr/>
        </p:nvSpPr>
        <p:spPr>
          <a:xfrm>
            <a:off x="628742" y="459599"/>
            <a:ext cx="3228392" cy="701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防汛救灾">
            <a:hlinkClick r:id="" action="ppaction://media"/>
            <a:extLst>
              <a:ext uri="{FF2B5EF4-FFF2-40B4-BE49-F238E27FC236}">
                <a16:creationId xmlns:a16="http://schemas.microsoft.com/office/drawing/2014/main" id="{111058D0-E39C-4D13-9DEC-86AA4C6F28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742" y="385341"/>
            <a:ext cx="10934516" cy="60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7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8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图片 10">
            <a:extLst>
              <a:ext uri="{FF2B5EF4-FFF2-40B4-BE49-F238E27FC236}">
                <a16:creationId xmlns:a16="http://schemas.microsoft.com/office/drawing/2014/main" id="{6C4AC93F-00F0-4104-8111-30B6A5B25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175" y="1480133"/>
            <a:ext cx="32639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1" name="图片 11">
            <a:extLst>
              <a:ext uri="{FF2B5EF4-FFF2-40B4-BE49-F238E27FC236}">
                <a16:creationId xmlns:a16="http://schemas.microsoft.com/office/drawing/2014/main" id="{3D7E3F99-9EAE-4A12-AE70-09187BF9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3243100"/>
            <a:ext cx="3440113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5">
            <a:extLst>
              <a:ext uri="{FF2B5EF4-FFF2-40B4-BE49-F238E27FC236}">
                <a16:creationId xmlns:a16="http://schemas.microsoft.com/office/drawing/2014/main" id="{E0C37608-7338-4C67-AD06-013B05233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2" y="803275"/>
            <a:ext cx="465772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方正宋刻本秀楷简体" pitchFamily="2" charset="-122"/>
                <a:ea typeface="方正宋刻本秀楷简体" pitchFamily="2" charset="-122"/>
                <a:cs typeface="华文新魏" panose="02010800040101010101" pitchFamily="2" charset="-122"/>
              </a:rPr>
              <a:t>我是一个生命，我要好好活着。</a:t>
            </a: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79E2C3AB-2C9B-459A-BED9-B0A4B4D39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7" y="2378819"/>
            <a:ext cx="3954463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方正宋刻本秀楷简体" pitchFamily="2" charset="-122"/>
                <a:ea typeface="方正宋刻本秀楷简体" pitchFamily="2" charset="-122"/>
                <a:cs typeface="华文新魏" panose="02010800040101010101" pitchFamily="2" charset="-122"/>
              </a:rPr>
              <a:t>我害怕伤害和痛苦，渴望关怀和快乐。</a:t>
            </a:r>
          </a:p>
        </p:txBody>
      </p:sp>
      <p:sp>
        <p:nvSpPr>
          <p:cNvPr id="19" name="Rectangle: Rounded Corners 39">
            <a:extLst>
              <a:ext uri="{FF2B5EF4-FFF2-40B4-BE49-F238E27FC236}">
                <a16:creationId xmlns:a16="http://schemas.microsoft.com/office/drawing/2014/main" id="{9DB8F03B-AB89-4AD0-B6D5-742C7EB1A7A1}"/>
              </a:ext>
            </a:extLst>
          </p:cNvPr>
          <p:cNvSpPr/>
          <p:nvPr/>
        </p:nvSpPr>
        <p:spPr>
          <a:xfrm>
            <a:off x="11222038" y="5937250"/>
            <a:ext cx="720725" cy="723900"/>
          </a:xfrm>
          <a:prstGeom prst="roundRect">
            <a:avLst>
              <a:gd name="adj" fmla="val 11631"/>
            </a:avLst>
          </a:prstGeom>
          <a:solidFill>
            <a:schemeClr val="accent1"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5" grpId="0"/>
      <p:bldP spid="15" grpId="1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图片 12">
            <a:extLst>
              <a:ext uri="{FF2B5EF4-FFF2-40B4-BE49-F238E27FC236}">
                <a16:creationId xmlns:a16="http://schemas.microsoft.com/office/drawing/2014/main" id="{A6CE252D-48D3-428E-84A4-FFF66C826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738" y="2404092"/>
            <a:ext cx="32639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图片 13">
            <a:extLst>
              <a:ext uri="{FF2B5EF4-FFF2-40B4-BE49-F238E27FC236}">
                <a16:creationId xmlns:a16="http://schemas.microsoft.com/office/drawing/2014/main" id="{3355D1E1-D820-430E-B0DC-05F8E0351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93" b="6625"/>
          <a:stretch>
            <a:fillRect/>
          </a:stretch>
        </p:blipFill>
        <p:spPr bwMode="auto">
          <a:xfrm>
            <a:off x="6388100" y="1248392"/>
            <a:ext cx="3119438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5">
            <a:extLst>
              <a:ext uri="{FF2B5EF4-FFF2-40B4-BE49-F238E27FC236}">
                <a16:creationId xmlns:a16="http://schemas.microsoft.com/office/drawing/2014/main" id="{182E5D54-9A92-40FD-A468-85702BBAE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5275" y="1252894"/>
            <a:ext cx="4165600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方正宋刻本秀楷简体" pitchFamily="2" charset="-122"/>
                <a:ea typeface="方正宋刻本秀楷简体" pitchFamily="2" charset="-122"/>
                <a:cs typeface="华文新魏" panose="02010800040101010101" pitchFamily="2" charset="-122"/>
              </a:rPr>
              <a:t>我周围有与我同样的生命，他们对生命的愿望，跟我是一样的。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198663B6-E45E-4488-8CFB-32C96537F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2726" y="4182188"/>
            <a:ext cx="4659312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200" dirty="0">
                <a:latin typeface="方正宋刻本秀楷简体" pitchFamily="2" charset="-122"/>
                <a:ea typeface="方正宋刻本秀楷简体" pitchFamily="2" charset="-122"/>
                <a:cs typeface="华文新魏" panose="02010800040101010101" pitchFamily="2" charset="-122"/>
              </a:rPr>
              <a:t>我必须以同样的敬畏心来尊重他人的生命，我们都在与他人共同生活。</a:t>
            </a:r>
          </a:p>
        </p:txBody>
      </p:sp>
      <p:sp>
        <p:nvSpPr>
          <p:cNvPr id="18" name="Rectangle: Rounded Corners 72">
            <a:extLst>
              <a:ext uri="{FF2B5EF4-FFF2-40B4-BE49-F238E27FC236}">
                <a16:creationId xmlns:a16="http://schemas.microsoft.com/office/drawing/2014/main" id="{609C4887-5070-4652-A58C-EECDE4C368DD}"/>
              </a:ext>
            </a:extLst>
          </p:cNvPr>
          <p:cNvSpPr/>
          <p:nvPr/>
        </p:nvSpPr>
        <p:spPr>
          <a:xfrm>
            <a:off x="5170488" y="3971925"/>
            <a:ext cx="560387" cy="558800"/>
          </a:xfrm>
          <a:prstGeom prst="round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19" name="Rectangle: Rounded Corners 39">
            <a:extLst>
              <a:ext uri="{FF2B5EF4-FFF2-40B4-BE49-F238E27FC236}">
                <a16:creationId xmlns:a16="http://schemas.microsoft.com/office/drawing/2014/main" id="{9DB8F03B-AB89-4AD0-B6D5-742C7EB1A7A1}"/>
              </a:ext>
            </a:extLst>
          </p:cNvPr>
          <p:cNvSpPr/>
          <p:nvPr/>
        </p:nvSpPr>
        <p:spPr>
          <a:xfrm>
            <a:off x="11222038" y="5937250"/>
            <a:ext cx="720725" cy="723900"/>
          </a:xfrm>
          <a:prstGeom prst="roundRect">
            <a:avLst>
              <a:gd name="adj" fmla="val 11631"/>
            </a:avLst>
          </a:prstGeom>
          <a:solidFill>
            <a:schemeClr val="accent1"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  <p:sp>
        <p:nvSpPr>
          <p:cNvPr id="20" name="Rectangle: Rounded Corners 39">
            <a:extLst>
              <a:ext uri="{FF2B5EF4-FFF2-40B4-BE49-F238E27FC236}">
                <a16:creationId xmlns:a16="http://schemas.microsoft.com/office/drawing/2014/main" id="{4D478987-F3D1-4B4A-8CA1-83ABF47AFBC1}"/>
              </a:ext>
            </a:extLst>
          </p:cNvPr>
          <p:cNvSpPr/>
          <p:nvPr/>
        </p:nvSpPr>
        <p:spPr>
          <a:xfrm>
            <a:off x="860425" y="1697038"/>
            <a:ext cx="400050" cy="412750"/>
          </a:xfrm>
          <a:prstGeom prst="roundRect">
            <a:avLst>
              <a:gd name="adj" fmla="val 11631"/>
            </a:avLst>
          </a:prstGeom>
          <a:solidFill>
            <a:schemeClr val="accent1">
              <a:alpha val="2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方正宋刻本秀楷简体" panose="02000000000000000000" pitchFamily="2" charset="-122"/>
              <a:ea typeface="方正宋刻本秀楷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9" grpId="0" bldLvl="0" animBg="1"/>
      <p:bldP spid="2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D26E5B02-934E-49CF-9693-DA5C7A956ED4}"/>
              </a:ext>
            </a:extLst>
          </p:cNvPr>
          <p:cNvGrpSpPr/>
          <p:nvPr/>
        </p:nvGrpSpPr>
        <p:grpSpPr>
          <a:xfrm>
            <a:off x="4646669" y="2471727"/>
            <a:ext cx="6903927" cy="2095983"/>
            <a:chOff x="4381844" y="2283887"/>
            <a:chExt cx="6903927" cy="2095983"/>
          </a:xfrm>
        </p:grpSpPr>
        <p:sp>
          <p:nvSpPr>
            <p:cNvPr id="2" name="矩形 1"/>
            <p:cNvSpPr/>
            <p:nvPr/>
          </p:nvSpPr>
          <p:spPr>
            <a:xfrm>
              <a:off x="4863323" y="2283887"/>
              <a:ext cx="6422448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你有没有得到他人的帮助与关怀？</a:t>
              </a:r>
            </a:p>
          </p:txBody>
        </p:sp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4863323" y="3856650"/>
              <a:ext cx="631085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我们又可以怎样去关怀别人呢？</a:t>
              </a:r>
              <a:endPara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ACA40527-9021-4A71-ABF3-B40FBE0CB634}"/>
                </a:ext>
              </a:extLst>
            </p:cNvPr>
            <p:cNvSpPr/>
            <p:nvPr/>
          </p:nvSpPr>
          <p:spPr>
            <a:xfrm flipH="1" flipV="1">
              <a:off x="4381844" y="2517948"/>
              <a:ext cx="425683" cy="202569"/>
            </a:xfrm>
            <a:prstGeom prst="parallelogram">
              <a:avLst>
                <a:gd name="adj" fmla="val 7293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F6B3FF13-3E53-48B4-8831-577F1A1D1A88}"/>
                </a:ext>
              </a:extLst>
            </p:cNvPr>
            <p:cNvSpPr/>
            <p:nvPr/>
          </p:nvSpPr>
          <p:spPr>
            <a:xfrm flipH="1" flipV="1">
              <a:off x="4437640" y="4016975"/>
              <a:ext cx="425683" cy="202569"/>
            </a:xfrm>
            <a:prstGeom prst="parallelogram">
              <a:avLst>
                <a:gd name="adj" fmla="val 7293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D6DFBFB7-E959-440C-BC2F-2242F9F7D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4967" y="2513894"/>
            <a:ext cx="2679700" cy="200107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4AFD4C1-14F2-46A3-8441-B673C3245D10}"/>
              </a:ext>
            </a:extLst>
          </p:cNvPr>
          <p:cNvSpPr/>
          <p:nvPr/>
        </p:nvSpPr>
        <p:spPr>
          <a:xfrm>
            <a:off x="623499" y="376463"/>
            <a:ext cx="3163077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A370937-5465-4996-B790-CE52C19868AA}"/>
              </a:ext>
            </a:extLst>
          </p:cNvPr>
          <p:cNvGrpSpPr/>
          <p:nvPr/>
        </p:nvGrpSpPr>
        <p:grpSpPr>
          <a:xfrm>
            <a:off x="954979" y="518547"/>
            <a:ext cx="2369490" cy="679738"/>
            <a:chOff x="1659585" y="2093119"/>
            <a:chExt cx="2369490" cy="679738"/>
          </a:xfrm>
        </p:grpSpPr>
        <p:sp>
          <p:nvSpPr>
            <p:cNvPr id="8" name="圆角矩形 7"/>
            <p:cNvSpPr/>
            <p:nvPr/>
          </p:nvSpPr>
          <p:spPr>
            <a:xfrm>
              <a:off x="1659585" y="2093119"/>
              <a:ext cx="2369490" cy="679738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1863182" y="2177403"/>
              <a:ext cx="196229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休戚与共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36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5D915287-8BC8-4A0C-8DEB-B8DB51913B9D}"/>
              </a:ext>
            </a:extLst>
          </p:cNvPr>
          <p:cNvSpPr/>
          <p:nvPr/>
        </p:nvSpPr>
        <p:spPr>
          <a:xfrm>
            <a:off x="671804" y="435262"/>
            <a:ext cx="3228392" cy="701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69FD6F0-2178-4BC3-B18C-5AB89D897D65}"/>
              </a:ext>
            </a:extLst>
          </p:cNvPr>
          <p:cNvGrpSpPr/>
          <p:nvPr/>
        </p:nvGrpSpPr>
        <p:grpSpPr>
          <a:xfrm>
            <a:off x="951180" y="445547"/>
            <a:ext cx="10015011" cy="4199295"/>
            <a:chOff x="1528763" y="2544835"/>
            <a:chExt cx="9428161" cy="3077296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71A5967-AC3A-41E8-BC0B-65C6E8FDF18A}"/>
                </a:ext>
              </a:extLst>
            </p:cNvPr>
            <p:cNvGrpSpPr/>
            <p:nvPr/>
          </p:nvGrpSpPr>
          <p:grpSpPr>
            <a:xfrm>
              <a:off x="1528763" y="2544835"/>
              <a:ext cx="2574951" cy="580653"/>
              <a:chOff x="4850607" y="2230257"/>
              <a:chExt cx="2574951" cy="792673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4850607" y="2230257"/>
                <a:ext cx="2490540" cy="792673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Text Box 5"/>
              <p:cNvSpPr txBox="1">
                <a:spLocks noChangeArrowheads="1"/>
              </p:cNvSpPr>
              <p:nvPr/>
            </p:nvSpPr>
            <p:spPr bwMode="auto">
              <a:xfrm>
                <a:off x="4850607" y="2230257"/>
                <a:ext cx="2574951" cy="613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2000" b="1" spc="3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4400" dirty="0">
                    <a:latin typeface="+mn-lt"/>
                    <a:ea typeface="+mn-ea"/>
                    <a:cs typeface="+mn-ea"/>
                    <a:sym typeface="+mn-lt"/>
                  </a:rPr>
                  <a:t>教学目标</a:t>
                </a:r>
              </a:p>
            </p:txBody>
          </p:sp>
        </p:grpSp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72652E5F-D308-4C4B-9D2D-6CEB43F8DEEC}"/>
                </a:ext>
              </a:extLst>
            </p:cNvPr>
            <p:cNvSpPr/>
            <p:nvPr/>
          </p:nvSpPr>
          <p:spPr>
            <a:xfrm>
              <a:off x="1528763" y="2544835"/>
              <a:ext cx="9428161" cy="3077296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354BBA3-401F-4401-88E1-68F67880F357}"/>
              </a:ext>
            </a:extLst>
          </p:cNvPr>
          <p:cNvSpPr txBox="1"/>
          <p:nvPr/>
        </p:nvSpPr>
        <p:spPr>
          <a:xfrm>
            <a:off x="1407290" y="1505521"/>
            <a:ext cx="883608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知识目标：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、了解生命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懂得生命至上的内涵；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、理解生命是宝贵而脆弱的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坚强且神圣的，学会善待生命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敬畏生命；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、了解生命之间的休戚与共。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能力目标：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、学会结合社会热点观察、分析、思考敬畏生命的意义；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、敬畏生命，珍爱生命，学会尊重、关注、关怀与善待身边的人。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情感、态度与价值观：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、培养学生敬畏生命、珍爱生命的道德品质；</a:t>
            </a:r>
            <a:r>
              <a:rPr lang="en-US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、树立正确的生命观念，增强对生命的理解，增强责任感与使命感。</a:t>
            </a:r>
          </a:p>
          <a:p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A38FA5A-E379-459A-B926-96693492C850}"/>
              </a:ext>
            </a:extLst>
          </p:cNvPr>
          <p:cNvSpPr/>
          <p:nvPr/>
        </p:nvSpPr>
        <p:spPr>
          <a:xfrm>
            <a:off x="951180" y="5012528"/>
            <a:ext cx="10015011" cy="1240971"/>
          </a:xfrm>
          <a:prstGeom prst="rect">
            <a:avLst/>
          </a:prstGeom>
          <a:noFill/>
          <a:ln>
            <a:solidFill>
              <a:srgbClr val="7EC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59D4EF-94BA-4295-BC59-BFDCC8811FE5}"/>
              </a:ext>
            </a:extLst>
          </p:cNvPr>
          <p:cNvSpPr txBox="1"/>
          <p:nvPr/>
        </p:nvSpPr>
        <p:spPr>
          <a:xfrm>
            <a:off x="1175657" y="5144266"/>
            <a:ext cx="91999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教学重难点：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重点：理解生命至上的内涵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难点：正确处理生命问题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学会关爱他人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855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6A6CDCB-F389-4574-8E5E-D8BF8DE42FA2}"/>
              </a:ext>
            </a:extLst>
          </p:cNvPr>
          <p:cNvGrpSpPr/>
          <p:nvPr/>
        </p:nvGrpSpPr>
        <p:grpSpPr>
          <a:xfrm>
            <a:off x="2031844" y="1554794"/>
            <a:ext cx="1850281" cy="500107"/>
            <a:chOff x="5460616" y="2385111"/>
            <a:chExt cx="1850281" cy="500107"/>
          </a:xfrm>
        </p:grpSpPr>
        <p:sp>
          <p:nvSpPr>
            <p:cNvPr id="8" name="圆角矩形 7"/>
            <p:cNvSpPr/>
            <p:nvPr/>
          </p:nvSpPr>
          <p:spPr>
            <a:xfrm>
              <a:off x="5460616" y="2385111"/>
              <a:ext cx="1850281" cy="5001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460616" y="2385111"/>
              <a:ext cx="1850281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30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休戚与共</a:t>
              </a:r>
              <a:endPara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9E40F69-0795-4B39-85CB-B921814A2C2B}"/>
              </a:ext>
            </a:extLst>
          </p:cNvPr>
          <p:cNvGrpSpPr/>
          <p:nvPr/>
        </p:nvGrpSpPr>
        <p:grpSpPr>
          <a:xfrm>
            <a:off x="5646040" y="2054901"/>
            <a:ext cx="5259393" cy="3478003"/>
            <a:chOff x="5819772" y="2045751"/>
            <a:chExt cx="5259393" cy="3478003"/>
          </a:xfrm>
        </p:grpSpPr>
        <p:sp>
          <p:nvSpPr>
            <p:cNvPr id="10" name="矩形 9"/>
            <p:cNvSpPr/>
            <p:nvPr/>
          </p:nvSpPr>
          <p:spPr>
            <a:xfrm>
              <a:off x="6129340" y="2045751"/>
              <a:ext cx="4949825" cy="3478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敬畏生命，从对自己生命的珍惜走向对他人生命的关怀，每个人都需要与他人共同生活</a:t>
              </a:r>
            </a:p>
            <a:p>
              <a:pPr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宋体" panose="02010600030101010101" pitchFamily="2" charset="-122"/>
                </a:rPr>
                <a:t>不漠视自己的生命，也不漠视他人的生命，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宋体" panose="02010600030101010101" pitchFamily="2" charset="-122"/>
                </a:rPr>
                <a:t>谨慎对待，</a:t>
              </a:r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宋体" panose="02010600030101010101" pitchFamily="2" charset="-122"/>
                </a:rPr>
                <a:t>尊重、关注、善待身边的每一个人。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宋体" panose="02010600030101010101" pitchFamily="2" charset="-122"/>
                </a:rPr>
                <a:t>我们对生命的敬畏并不是谁的命令，而是内心的自愿选择。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宋体" panose="02010600030101010101" pitchFamily="2" charset="-122"/>
                </a:rPr>
                <a:t> 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宋体" panose="02010600030101010101" pitchFamily="2" charset="-122"/>
              </a:endParaRPr>
            </a:p>
            <a:p>
              <a:pPr fontAlgn="base">
                <a:lnSpc>
                  <a:spcPct val="200000"/>
                </a:lnSpc>
                <a:spcBef>
                  <a:spcPct val="50000"/>
                </a:spcBef>
                <a:spcAft>
                  <a:spcPct val="0"/>
                </a:spcAft>
              </a:pP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E209EDF-BC2C-4B05-A709-0C475BEB57F8}"/>
                </a:ext>
              </a:extLst>
            </p:cNvPr>
            <p:cNvGrpSpPr/>
            <p:nvPr/>
          </p:nvGrpSpPr>
          <p:grpSpPr>
            <a:xfrm>
              <a:off x="5819775" y="2277300"/>
              <a:ext cx="4924427" cy="825279"/>
              <a:chOff x="5819775" y="2277300"/>
              <a:chExt cx="4924427" cy="825279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228CB62-3826-40E9-B6EA-4611D27E956F}"/>
                  </a:ext>
                </a:extLst>
              </p:cNvPr>
              <p:cNvSpPr/>
              <p:nvPr/>
            </p:nvSpPr>
            <p:spPr>
              <a:xfrm>
                <a:off x="5819775" y="2277300"/>
                <a:ext cx="242887" cy="242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8BED3A2E-0E50-4D13-88E7-E3D2944469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1218" y="2523770"/>
                <a:ext cx="0" cy="578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CC76BA15-8A05-4EC7-9227-8B882826F2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1217" y="3102578"/>
                <a:ext cx="4802985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F93AB035-3A20-47AF-9FDF-AF16830096BA}"/>
                </a:ext>
              </a:extLst>
            </p:cNvPr>
            <p:cNvGrpSpPr/>
            <p:nvPr/>
          </p:nvGrpSpPr>
          <p:grpSpPr>
            <a:xfrm>
              <a:off x="5819772" y="3171936"/>
              <a:ext cx="4924429" cy="844539"/>
              <a:chOff x="5819772" y="2252587"/>
              <a:chExt cx="4924429" cy="844539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6A7F42C-C552-4F70-821F-E6B23999E0A5}"/>
                  </a:ext>
                </a:extLst>
              </p:cNvPr>
              <p:cNvSpPr/>
              <p:nvPr/>
            </p:nvSpPr>
            <p:spPr>
              <a:xfrm>
                <a:off x="5819772" y="2252587"/>
                <a:ext cx="242887" cy="242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62B7D1C-86B2-4B21-B334-88F8602205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41218" y="2518318"/>
                <a:ext cx="0" cy="578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8EC59650-21A7-4154-A4DB-9A9F433B7F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1216" y="3097125"/>
                <a:ext cx="4802985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D5FE2F5-64AD-4841-A865-BEACBF56247D}"/>
                </a:ext>
              </a:extLst>
            </p:cNvPr>
            <p:cNvGrpSpPr/>
            <p:nvPr/>
          </p:nvGrpSpPr>
          <p:grpSpPr>
            <a:xfrm>
              <a:off x="5850731" y="4102981"/>
              <a:ext cx="4924428" cy="931045"/>
              <a:chOff x="5850731" y="2203159"/>
              <a:chExt cx="4924428" cy="931045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298C9CB-2B00-4BC0-95C4-A4524525E704}"/>
                  </a:ext>
                </a:extLst>
              </p:cNvPr>
              <p:cNvSpPr/>
              <p:nvPr/>
            </p:nvSpPr>
            <p:spPr>
              <a:xfrm>
                <a:off x="5850731" y="2203159"/>
                <a:ext cx="242887" cy="24288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B7869D3B-5E2D-4940-B263-20950B4B02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5636" y="2555395"/>
                <a:ext cx="0" cy="5788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EE962ADA-90ED-46D6-B621-F6AF494A08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72174" y="3134203"/>
                <a:ext cx="4802985" cy="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4C44ABBD-0483-43F4-86BA-8E32D1BB97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529" y="2165601"/>
            <a:ext cx="3283865" cy="3283865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02C3CECD-6ED1-43AD-A06F-E2711617FA0E}"/>
              </a:ext>
            </a:extLst>
          </p:cNvPr>
          <p:cNvSpPr/>
          <p:nvPr/>
        </p:nvSpPr>
        <p:spPr>
          <a:xfrm>
            <a:off x="625151" y="391886"/>
            <a:ext cx="3349690" cy="82109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4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D7A6B89-CA66-4EB0-92DE-50E9ACE4A41F}"/>
              </a:ext>
            </a:extLst>
          </p:cNvPr>
          <p:cNvSpPr/>
          <p:nvPr/>
        </p:nvSpPr>
        <p:spPr>
          <a:xfrm>
            <a:off x="606490" y="429208"/>
            <a:ext cx="3881534" cy="886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志愿军">
            <a:hlinkClick r:id="" action="ppaction://media"/>
            <a:extLst>
              <a:ext uri="{FF2B5EF4-FFF2-40B4-BE49-F238E27FC236}">
                <a16:creationId xmlns:a16="http://schemas.microsoft.com/office/drawing/2014/main" id="{7E210C32-554E-4AEA-BFB8-E07A62CC56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4914" y="391887"/>
            <a:ext cx="10842172" cy="603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6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A85A2F6-0F16-4246-8301-77B872A18EB0}"/>
              </a:ext>
            </a:extLst>
          </p:cNvPr>
          <p:cNvSpPr/>
          <p:nvPr/>
        </p:nvSpPr>
        <p:spPr>
          <a:xfrm>
            <a:off x="634482" y="373224"/>
            <a:ext cx="3285850" cy="961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查看源图像">
            <a:extLst>
              <a:ext uri="{FF2B5EF4-FFF2-40B4-BE49-F238E27FC236}">
                <a16:creationId xmlns:a16="http://schemas.microsoft.com/office/drawing/2014/main" id="{F8707696-BC42-4C3D-9DD9-03C6800DC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29" y="438539"/>
            <a:ext cx="4544008" cy="581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ED0793B6-FEBD-47E8-A570-FEFD81677669}"/>
              </a:ext>
            </a:extLst>
          </p:cNvPr>
          <p:cNvSpPr txBox="1"/>
          <p:nvPr/>
        </p:nvSpPr>
        <p:spPr>
          <a:xfrm>
            <a:off x="9030676" y="955293"/>
            <a:ext cx="4340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zh-CN" altLang="en-US" b="0" i="0" dirty="0">
              <a:solidFill>
                <a:srgbClr val="121212"/>
              </a:solidFill>
              <a:effectLst/>
              <a:latin typeface="-apple-system"/>
            </a:endParaRPr>
          </a:p>
          <a:p>
            <a:endParaRPr lang="zh-CN" altLang="en-US" dirty="0"/>
          </a:p>
        </p:txBody>
      </p:sp>
      <p:pic>
        <p:nvPicPr>
          <p:cNvPr id="1028" name="Picture 4" descr="查看源图像">
            <a:extLst>
              <a:ext uri="{FF2B5EF4-FFF2-40B4-BE49-F238E27FC236}">
                <a16:creationId xmlns:a16="http://schemas.microsoft.com/office/drawing/2014/main" id="{3977D30E-8ECB-473C-A06E-F8E0B0F8D8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726" y="1497175"/>
            <a:ext cx="5959145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88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392392" y="2821166"/>
            <a:ext cx="301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&lt;01&gt;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67479" y="422195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7EC8C9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感悟生命</a:t>
            </a:r>
          </a:p>
        </p:txBody>
      </p:sp>
    </p:spTree>
    <p:extLst>
      <p:ext uri="{BB962C8B-B14F-4D97-AF65-F5344CB8AC3E}">
        <p14:creationId xmlns:p14="http://schemas.microsoft.com/office/powerpoint/2010/main" val="271685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95180F74-459A-4258-B3AC-511F99D66D42}"/>
              </a:ext>
            </a:extLst>
          </p:cNvPr>
          <p:cNvSpPr/>
          <p:nvPr/>
        </p:nvSpPr>
        <p:spPr>
          <a:xfrm>
            <a:off x="662473" y="441763"/>
            <a:ext cx="3088433" cy="793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WeChat_20211010144336">
            <a:hlinkClick r:id="" action="ppaction://media"/>
            <a:extLst>
              <a:ext uri="{FF2B5EF4-FFF2-40B4-BE49-F238E27FC236}">
                <a16:creationId xmlns:a16="http://schemas.microsoft.com/office/drawing/2014/main" id="{99177837-AD7C-4963-8FF9-2B0FBE2C50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0424" y="402828"/>
            <a:ext cx="3832225" cy="605234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E7F9767-D239-42E6-810B-C7D5FD739CE6}"/>
              </a:ext>
            </a:extLst>
          </p:cNvPr>
          <p:cNvSpPr txBox="1"/>
          <p:nvPr/>
        </p:nvSpPr>
        <p:spPr>
          <a:xfrm>
            <a:off x="5537474" y="1736229"/>
            <a:ext cx="5824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zh-CN" altLang="zh-CN" sz="2800" dirty="0">
                <a:latin typeface="幼圆" panose="02010509060101010101" pitchFamily="49" charset="-122"/>
                <a:ea typeface="幼圆" panose="02010509060101010101" pitchFamily="49" charset="-122"/>
              </a:rPr>
              <a:t>突如其来的天灾给你带来什么样的感悟？</a:t>
            </a:r>
            <a:endParaRPr lang="en-US" altLang="zh-CN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BD363C-ABC0-42E5-A10C-195400C58676}"/>
              </a:ext>
            </a:extLst>
          </p:cNvPr>
          <p:cNvSpPr txBox="1"/>
          <p:nvPr/>
        </p:nvSpPr>
        <p:spPr>
          <a:xfrm>
            <a:off x="5342021" y="3176337"/>
            <a:ext cx="6019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800" dirty="0"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zh-CN" altLang="zh-CN" sz="2800" dirty="0">
                <a:latin typeface="幼圆" panose="02010509060101010101" pitchFamily="49" charset="-122"/>
                <a:ea typeface="幼圆" panose="02010509060101010101" pitchFamily="49" charset="-122"/>
              </a:rPr>
              <a:t>面对天灾，群众的表现是什么？ 对此你有何看法？</a:t>
            </a:r>
            <a:endParaRPr lang="zh-CN" altLang="en-US" sz="28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43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647790" y="2102226"/>
            <a:ext cx="8437618" cy="666576"/>
            <a:chOff x="3843338" y="1930400"/>
            <a:chExt cx="8437618" cy="666576"/>
          </a:xfrm>
        </p:grpSpPr>
        <p:sp>
          <p:nvSpPr>
            <p:cNvPr id="9" name="矩形 8"/>
            <p:cNvSpPr/>
            <p:nvPr/>
          </p:nvSpPr>
          <p:spPr>
            <a:xfrm>
              <a:off x="4919645" y="2043277"/>
              <a:ext cx="7361311" cy="424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人的生命会遭遇不可抗拒的自然灾害，人为灾难，它是脆弱的、艰难的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17143" y="1930400"/>
              <a:ext cx="7405068" cy="666576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4196618" y="1751890"/>
              <a:ext cx="317036" cy="102359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742564" y="3429000"/>
            <a:ext cx="8244037" cy="968099"/>
            <a:chOff x="3843338" y="2735553"/>
            <a:chExt cx="8244037" cy="968099"/>
          </a:xfrm>
        </p:grpSpPr>
        <p:sp>
          <p:nvSpPr>
            <p:cNvPr id="10" name="矩形 9"/>
            <p:cNvSpPr/>
            <p:nvPr/>
          </p:nvSpPr>
          <p:spPr>
            <a:xfrm>
              <a:off x="4960811" y="2841091"/>
              <a:ext cx="6878806" cy="7841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人们为挽救生命而努力，为守护生命而拼搏，为悼念生命而默哀，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它是坚强的、有力量的，生命是崇高的、神圣的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717142" y="2735553"/>
              <a:ext cx="7370233" cy="968099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4198942" y="2585809"/>
              <a:ext cx="317036" cy="10282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5AC3930-DA02-4BA1-8E42-19E1B2E26452}"/>
              </a:ext>
            </a:extLst>
          </p:cNvPr>
          <p:cNvGrpSpPr/>
          <p:nvPr/>
        </p:nvGrpSpPr>
        <p:grpSpPr>
          <a:xfrm>
            <a:off x="1106592" y="1979599"/>
            <a:ext cx="1213852" cy="2416886"/>
            <a:chOff x="948718" y="3311605"/>
            <a:chExt cx="1213852" cy="2416886"/>
          </a:xfrm>
        </p:grpSpPr>
        <p:sp>
          <p:nvSpPr>
            <p:cNvPr id="6" name="圆角矩形 5"/>
            <p:cNvSpPr/>
            <p:nvPr/>
          </p:nvSpPr>
          <p:spPr>
            <a:xfrm>
              <a:off x="948718" y="3311605"/>
              <a:ext cx="1213852" cy="2416886"/>
            </a:xfrm>
            <a:prstGeom prst="roundRect">
              <a:avLst>
                <a:gd name="adj" fmla="val 228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107462" y="3434232"/>
              <a:ext cx="896363" cy="2062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spc="300" dirty="0">
                  <a:solidFill>
                    <a:schemeClr val="bg1"/>
                  </a:solidFill>
                  <a:cs typeface="+mn-ea"/>
                  <a:sym typeface="+mn-lt"/>
                </a:rPr>
                <a:t>感悟生命</a:t>
              </a:r>
              <a:endParaRPr lang="en-US" altLang="zh-CN" sz="32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62838CD3-6275-4BF7-B1E0-B572CBA3B2E1}"/>
              </a:ext>
            </a:extLst>
          </p:cNvPr>
          <p:cNvSpPr/>
          <p:nvPr/>
        </p:nvSpPr>
        <p:spPr>
          <a:xfrm>
            <a:off x="597159" y="382555"/>
            <a:ext cx="3377682" cy="1116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0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61717" y="2828836"/>
            <a:ext cx="3016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>
                <a:solidFill>
                  <a:srgbClr val="F0C16F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&lt;02&gt;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96000" y="4221953"/>
            <a:ext cx="48609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7EC8C9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+mn-ea"/>
                <a:sym typeface="+mn-lt"/>
              </a:rPr>
              <a:t>敬畏生命</a:t>
            </a:r>
          </a:p>
        </p:txBody>
      </p:sp>
    </p:spTree>
    <p:extLst>
      <p:ext uri="{BB962C8B-B14F-4D97-AF65-F5344CB8AC3E}">
        <p14:creationId xmlns:p14="http://schemas.microsoft.com/office/powerpoint/2010/main" val="329430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855697" y="2372066"/>
            <a:ext cx="939364" cy="248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spc="300" dirty="0">
                <a:solidFill>
                  <a:schemeClr val="bg1"/>
                </a:solidFill>
                <a:cs typeface="+mn-ea"/>
                <a:sym typeface="+mn-lt"/>
              </a:rPr>
              <a:t>小水珠的故事</a:t>
            </a:r>
            <a:endParaRPr kumimoji="0" lang="zh-CN" altLang="en-US" sz="24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E0B7560-813C-4028-B1CB-52D7EC33E417}"/>
              </a:ext>
            </a:extLst>
          </p:cNvPr>
          <p:cNvSpPr/>
          <p:nvPr/>
        </p:nvSpPr>
        <p:spPr>
          <a:xfrm>
            <a:off x="625151" y="334865"/>
            <a:ext cx="3489649" cy="12599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54" name="Picture 6" descr="查看源图像">
            <a:extLst>
              <a:ext uri="{FF2B5EF4-FFF2-40B4-BE49-F238E27FC236}">
                <a16:creationId xmlns:a16="http://schemas.microsoft.com/office/drawing/2014/main" id="{6DAC04D9-5B24-4A1A-87B4-1B369DF517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51" y="1838131"/>
            <a:ext cx="5163741" cy="43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查看源图像">
            <a:extLst>
              <a:ext uri="{FF2B5EF4-FFF2-40B4-BE49-F238E27FC236}">
                <a16:creationId xmlns:a16="http://schemas.microsoft.com/office/drawing/2014/main" id="{8B13788B-0C8D-46BF-BFFA-B527D7B1D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273" y="334865"/>
            <a:ext cx="5646576" cy="432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2BF0E3EE-B792-47B7-9039-490353A4BBDD}"/>
              </a:ext>
            </a:extLst>
          </p:cNvPr>
          <p:cNvSpPr/>
          <p:nvPr/>
        </p:nvSpPr>
        <p:spPr>
          <a:xfrm>
            <a:off x="6452202" y="5436154"/>
            <a:ext cx="328717" cy="31005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6053A1-3C7D-49F3-AE94-2D0620A6B724}"/>
              </a:ext>
            </a:extLst>
          </p:cNvPr>
          <p:cNvSpPr txBox="1"/>
          <p:nvPr/>
        </p:nvSpPr>
        <p:spPr>
          <a:xfrm>
            <a:off x="6940420" y="5273188"/>
            <a:ext cx="33776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生命至上，我们的生命都是宝贵的，</a:t>
            </a:r>
            <a:r>
              <a:rPr lang="zh-CN" altLang="en-US" sz="1800" dirty="0">
                <a:solidFill>
                  <a:srgbClr val="EA551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生命价值高于一切</a:t>
            </a:r>
            <a:r>
              <a:rPr lang="zh-CN" altLang="en-US" sz="1800" dirty="0">
                <a:solidFill>
                  <a:srgbClr val="333F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174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73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EC8C9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2030</TotalTime>
  <Words>511</Words>
  <Application>Microsoft Office PowerPoint</Application>
  <PresentationFormat>宽屏</PresentationFormat>
  <Paragraphs>49</Paragraphs>
  <Slides>20</Slides>
  <Notes>6</Notes>
  <HiddenSlides>0</HiddenSlides>
  <MMClips>4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-apple-system</vt:lpstr>
      <vt:lpstr>等线</vt:lpstr>
      <vt:lpstr>等线 Light</vt:lpstr>
      <vt:lpstr>方正清刻本悦宋简体</vt:lpstr>
      <vt:lpstr>方正宋刻本秀楷简体</vt:lpstr>
      <vt:lpstr>黑体</vt:lpstr>
      <vt:lpstr>微软雅黑</vt:lpstr>
      <vt:lpstr>幼圆</vt:lpstr>
      <vt:lpstr>站酷快乐体2016修订版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杜阳 阳</cp:lastModifiedBy>
  <cp:revision>102</cp:revision>
  <dcterms:created xsi:type="dcterms:W3CDTF">2020-06-28T05:03:08Z</dcterms:created>
  <dcterms:modified xsi:type="dcterms:W3CDTF">2021-10-13T21:07:38Z</dcterms:modified>
</cp:coreProperties>
</file>